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2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7961"/>
    <a:srgbClr val="718896"/>
    <a:srgbClr val="7F7B4A"/>
    <a:srgbClr val="F4EEE9"/>
    <a:srgbClr val="9CA47F"/>
    <a:srgbClr val="F4F4F4"/>
    <a:srgbClr val="81766A"/>
    <a:srgbClr val="737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FF9308-BAFF-4B10-A85F-F0408979EBC0}" v="6" dt="2025-09-02T14:30:26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25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Neal, Austin" userId="60f2c068-c5ea-4cda-a566-cff88d3d2e13" providerId="ADAL" clId="{67FF9308-BAFF-4B10-A85F-F0408979EBC0}"/>
    <pc:docChg chg="undo redo custSel modSld modMainMaster">
      <pc:chgData name="McNeal, Austin" userId="60f2c068-c5ea-4cda-a566-cff88d3d2e13" providerId="ADAL" clId="{67FF9308-BAFF-4B10-A85F-F0408979EBC0}" dt="2025-09-02T14:33:00.353" v="147" actId="700"/>
      <pc:docMkLst>
        <pc:docMk/>
      </pc:docMkLst>
      <pc:sldChg chg="addSp delSp modSp mod chgLayout">
        <pc:chgData name="McNeal, Austin" userId="60f2c068-c5ea-4cda-a566-cff88d3d2e13" providerId="ADAL" clId="{67FF9308-BAFF-4B10-A85F-F0408979EBC0}" dt="2025-09-02T14:33:00.353" v="147" actId="700"/>
        <pc:sldMkLst>
          <pc:docMk/>
          <pc:sldMk cId="2658132000" sldId="262"/>
        </pc:sldMkLst>
        <pc:spChg chg="add mod ord">
          <ac:chgData name="McNeal, Austin" userId="60f2c068-c5ea-4cda-a566-cff88d3d2e13" providerId="ADAL" clId="{67FF9308-BAFF-4B10-A85F-F0408979EBC0}" dt="2025-09-02T14:33:00.353" v="147" actId="700"/>
          <ac:spMkLst>
            <pc:docMk/>
            <pc:sldMk cId="2658132000" sldId="262"/>
            <ac:spMk id="2" creationId="{E0DAF12F-59D8-A7A3-B468-99A554AFFF7F}"/>
          </ac:spMkLst>
        </pc:spChg>
        <pc:spChg chg="add mod ord">
          <ac:chgData name="McNeal, Austin" userId="60f2c068-c5ea-4cda-a566-cff88d3d2e13" providerId="ADAL" clId="{67FF9308-BAFF-4B10-A85F-F0408979EBC0}" dt="2025-09-02T14:33:00.353" v="147" actId="700"/>
          <ac:spMkLst>
            <pc:docMk/>
            <pc:sldMk cId="2658132000" sldId="262"/>
            <ac:spMk id="3" creationId="{F3E697BA-F165-FF4E-30F3-620864E2D341}"/>
          </ac:spMkLst>
        </pc:spChg>
        <pc:spChg chg="add mod ord">
          <ac:chgData name="McNeal, Austin" userId="60f2c068-c5ea-4cda-a566-cff88d3d2e13" providerId="ADAL" clId="{67FF9308-BAFF-4B10-A85F-F0408979EBC0}" dt="2025-09-02T14:33:00.353" v="147" actId="700"/>
          <ac:spMkLst>
            <pc:docMk/>
            <pc:sldMk cId="2658132000" sldId="262"/>
            <ac:spMk id="4" creationId="{45C2A16D-CC6B-B380-B9B7-75E96E4DB3C7}"/>
          </ac:spMkLst>
        </pc:spChg>
        <pc:spChg chg="add mod ord">
          <ac:chgData name="McNeal, Austin" userId="60f2c068-c5ea-4cda-a566-cff88d3d2e13" providerId="ADAL" clId="{67FF9308-BAFF-4B10-A85F-F0408979EBC0}" dt="2025-09-02T14:33:00.353" v="147" actId="700"/>
          <ac:spMkLst>
            <pc:docMk/>
            <pc:sldMk cId="2658132000" sldId="262"/>
            <ac:spMk id="5" creationId="{70F0107B-2872-4FA6-62EF-534896276BF1}"/>
          </ac:spMkLst>
        </pc:spChg>
        <pc:spChg chg="add mod ord">
          <ac:chgData name="McNeal, Austin" userId="60f2c068-c5ea-4cda-a566-cff88d3d2e13" providerId="ADAL" clId="{67FF9308-BAFF-4B10-A85F-F0408979EBC0}" dt="2025-09-02T14:33:00.353" v="147" actId="700"/>
          <ac:spMkLst>
            <pc:docMk/>
            <pc:sldMk cId="2658132000" sldId="262"/>
            <ac:spMk id="6" creationId="{3DC0CF62-3B98-1191-E078-C64A57105F84}"/>
          </ac:spMkLst>
        </pc:spChg>
        <pc:spChg chg="del">
          <ac:chgData name="McNeal, Austin" userId="60f2c068-c5ea-4cda-a566-cff88d3d2e13" providerId="ADAL" clId="{67FF9308-BAFF-4B10-A85F-F0408979EBC0}" dt="2025-09-02T14:33:00.353" v="147" actId="700"/>
          <ac:spMkLst>
            <pc:docMk/>
            <pc:sldMk cId="2658132000" sldId="262"/>
            <ac:spMk id="22" creationId="{CD95F99E-E6E9-A65A-DD43-95E1C35C78DB}"/>
          </ac:spMkLst>
        </pc:spChg>
        <pc:spChg chg="del">
          <ac:chgData name="McNeal, Austin" userId="60f2c068-c5ea-4cda-a566-cff88d3d2e13" providerId="ADAL" clId="{67FF9308-BAFF-4B10-A85F-F0408979EBC0}" dt="2025-09-02T14:33:00.353" v="147" actId="700"/>
          <ac:spMkLst>
            <pc:docMk/>
            <pc:sldMk cId="2658132000" sldId="262"/>
            <ac:spMk id="23" creationId="{7683E169-8105-7F24-9600-B56B7B32768C}"/>
          </ac:spMkLst>
        </pc:spChg>
        <pc:spChg chg="del">
          <ac:chgData name="McNeal, Austin" userId="60f2c068-c5ea-4cda-a566-cff88d3d2e13" providerId="ADAL" clId="{67FF9308-BAFF-4B10-A85F-F0408979EBC0}" dt="2025-09-02T14:33:00.353" v="147" actId="700"/>
          <ac:spMkLst>
            <pc:docMk/>
            <pc:sldMk cId="2658132000" sldId="262"/>
            <ac:spMk id="24" creationId="{F1DA6427-0898-F44E-CFBF-72E309855224}"/>
          </ac:spMkLst>
        </pc:spChg>
        <pc:spChg chg="del">
          <ac:chgData name="McNeal, Austin" userId="60f2c068-c5ea-4cda-a566-cff88d3d2e13" providerId="ADAL" clId="{67FF9308-BAFF-4B10-A85F-F0408979EBC0}" dt="2025-09-02T14:33:00.353" v="147" actId="700"/>
          <ac:spMkLst>
            <pc:docMk/>
            <pc:sldMk cId="2658132000" sldId="262"/>
            <ac:spMk id="25" creationId="{71F9EB8A-737E-FD68-4E97-51CCEB55DBD5}"/>
          </ac:spMkLst>
        </pc:spChg>
        <pc:spChg chg="del mod">
          <ac:chgData name="McNeal, Austin" userId="60f2c068-c5ea-4cda-a566-cff88d3d2e13" providerId="ADAL" clId="{67FF9308-BAFF-4B10-A85F-F0408979EBC0}" dt="2025-09-02T14:33:00.353" v="147" actId="700"/>
          <ac:spMkLst>
            <pc:docMk/>
            <pc:sldMk cId="2658132000" sldId="262"/>
            <ac:spMk id="26" creationId="{5F825C59-79AA-7F9A-7B48-41DB54D95B3F}"/>
          </ac:spMkLst>
        </pc:spChg>
      </pc:sldChg>
      <pc:sldMasterChg chg="delSp mod modSldLayout">
        <pc:chgData name="McNeal, Austin" userId="60f2c068-c5ea-4cda-a566-cff88d3d2e13" providerId="ADAL" clId="{67FF9308-BAFF-4B10-A85F-F0408979EBC0}" dt="2025-09-02T14:32:27.102" v="138" actId="1076"/>
        <pc:sldMasterMkLst>
          <pc:docMk/>
          <pc:sldMasterMk cId="1884012683" sldId="2147483684"/>
        </pc:sldMasterMkLst>
        <pc:sldLayoutChg chg="addSp delSp modSp mod">
          <pc:chgData name="McNeal, Austin" userId="60f2c068-c5ea-4cda-a566-cff88d3d2e13" providerId="ADAL" clId="{67FF9308-BAFF-4B10-A85F-F0408979EBC0}" dt="2025-09-02T14:32:27.102" v="138" actId="1076"/>
          <pc:sldLayoutMkLst>
            <pc:docMk/>
            <pc:sldMasterMk cId="1884012683" sldId="2147483684"/>
            <pc:sldLayoutMk cId="2137640615" sldId="2147483686"/>
          </pc:sldLayoutMkLst>
          <pc:spChg chg="mod">
            <ac:chgData name="McNeal, Austin" userId="60f2c068-c5ea-4cda-a566-cff88d3d2e13" providerId="ADAL" clId="{67FF9308-BAFF-4B10-A85F-F0408979EBC0}" dt="2025-08-28T14:34:14.811" v="89" actId="1076"/>
            <ac:spMkLst>
              <pc:docMk/>
              <pc:sldMasterMk cId="1884012683" sldId="2147483684"/>
              <pc:sldLayoutMk cId="2137640615" sldId="2147483686"/>
              <ac:spMk id="6" creationId="{EE0C7041-B973-3F73-42D7-51914E52281F}"/>
            </ac:spMkLst>
          </pc:spChg>
          <pc:spChg chg="mod">
            <ac:chgData name="McNeal, Austin" userId="60f2c068-c5ea-4cda-a566-cff88d3d2e13" providerId="ADAL" clId="{67FF9308-BAFF-4B10-A85F-F0408979EBC0}" dt="2025-08-28T14:34:14.811" v="89" actId="1076"/>
            <ac:spMkLst>
              <pc:docMk/>
              <pc:sldMasterMk cId="1884012683" sldId="2147483684"/>
              <pc:sldLayoutMk cId="2137640615" sldId="2147483686"/>
              <ac:spMk id="10" creationId="{2F2E03B8-3D71-FF29-FCA7-A4A50FEC456E}"/>
            </ac:spMkLst>
          </pc:spChg>
          <pc:spChg chg="mod">
            <ac:chgData name="McNeal, Austin" userId="60f2c068-c5ea-4cda-a566-cff88d3d2e13" providerId="ADAL" clId="{67FF9308-BAFF-4B10-A85F-F0408979EBC0}" dt="2025-08-28T14:34:14.811" v="89" actId="1076"/>
            <ac:spMkLst>
              <pc:docMk/>
              <pc:sldMasterMk cId="1884012683" sldId="2147483684"/>
              <pc:sldLayoutMk cId="2137640615" sldId="2147483686"/>
              <ac:spMk id="11" creationId="{894CF10F-5E15-6CA9-5728-919412F69888}"/>
            </ac:spMkLst>
          </pc:spChg>
          <pc:spChg chg="mod">
            <ac:chgData name="McNeal, Austin" userId="60f2c068-c5ea-4cda-a566-cff88d3d2e13" providerId="ADAL" clId="{67FF9308-BAFF-4B10-A85F-F0408979EBC0}" dt="2025-08-28T14:34:14.811" v="89" actId="1076"/>
            <ac:spMkLst>
              <pc:docMk/>
              <pc:sldMasterMk cId="1884012683" sldId="2147483684"/>
              <pc:sldLayoutMk cId="2137640615" sldId="2147483686"/>
              <ac:spMk id="12" creationId="{58AC0777-9560-742A-BCC2-E8A98EB054E4}"/>
            </ac:spMkLst>
          </pc:spChg>
          <pc:spChg chg="add mod">
            <ac:chgData name="McNeal, Austin" userId="60f2c068-c5ea-4cda-a566-cff88d3d2e13" providerId="ADAL" clId="{67FF9308-BAFF-4B10-A85F-F0408979EBC0}" dt="2025-09-02T14:32:27.102" v="138" actId="1076"/>
            <ac:spMkLst>
              <pc:docMk/>
              <pc:sldMasterMk cId="1884012683" sldId="2147483684"/>
              <pc:sldLayoutMk cId="2137640615" sldId="2147483686"/>
              <ac:spMk id="13" creationId="{C98D7C75-082B-ADA3-CFB0-A58392DE5688}"/>
            </ac:spMkLst>
          </pc:spChg>
          <pc:spChg chg="mod">
            <ac:chgData name="McNeal, Austin" userId="60f2c068-c5ea-4cda-a566-cff88d3d2e13" providerId="ADAL" clId="{67FF9308-BAFF-4B10-A85F-F0408979EBC0}" dt="2025-08-28T14:33:56.708" v="86" actId="14100"/>
            <ac:spMkLst>
              <pc:docMk/>
              <pc:sldMasterMk cId="1884012683" sldId="2147483684"/>
              <pc:sldLayoutMk cId="2137640615" sldId="2147483686"/>
              <ac:spMk id="14" creationId="{20C2F14A-2E9D-08D2-E315-F37745FD39F3}"/>
            </ac:spMkLst>
          </pc:spChg>
          <pc:spChg chg="add mod ord topLvl">
            <ac:chgData name="McNeal, Austin" userId="60f2c068-c5ea-4cda-a566-cff88d3d2e13" providerId="ADAL" clId="{67FF9308-BAFF-4B10-A85F-F0408979EBC0}" dt="2025-09-02T14:30:26.851" v="113" actId="165"/>
            <ac:spMkLst>
              <pc:docMk/>
              <pc:sldMasterMk cId="1884012683" sldId="2147483684"/>
              <pc:sldLayoutMk cId="2137640615" sldId="2147483686"/>
              <ac:spMk id="22" creationId="{1951A4B3-1BC0-B172-8265-8FD99ABB6269}"/>
            </ac:spMkLst>
          </pc:spChg>
          <pc:spChg chg="mod topLvl">
            <ac:chgData name="McNeal, Austin" userId="60f2c068-c5ea-4cda-a566-cff88d3d2e13" providerId="ADAL" clId="{67FF9308-BAFF-4B10-A85F-F0408979EBC0}" dt="2025-09-02T14:32:20.732" v="137" actId="14100"/>
            <ac:spMkLst>
              <pc:docMk/>
              <pc:sldMasterMk cId="1884012683" sldId="2147483684"/>
              <pc:sldLayoutMk cId="2137640615" sldId="2147483686"/>
              <ac:spMk id="23" creationId="{03E4AEDC-5763-8DC5-85C1-7C7EC88D3541}"/>
            </ac:spMkLst>
          </pc:spChg>
          <pc:grpChg chg="add del mod">
            <ac:chgData name="McNeal, Austin" userId="60f2c068-c5ea-4cda-a566-cff88d3d2e13" providerId="ADAL" clId="{67FF9308-BAFF-4B10-A85F-F0408979EBC0}" dt="2025-09-02T14:30:26.851" v="113" actId="165"/>
            <ac:grpSpMkLst>
              <pc:docMk/>
              <pc:sldMasterMk cId="1884012683" sldId="2147483684"/>
              <pc:sldLayoutMk cId="2137640615" sldId="2147483686"/>
              <ac:grpSpMk id="7" creationId="{C1104B6E-D270-FDCE-45EB-6D79F253C9E8}"/>
            </ac:grpSpMkLst>
          </pc:grpChg>
          <pc:picChg chg="add mod topLvl">
            <ac:chgData name="McNeal, Austin" userId="60f2c068-c5ea-4cda-a566-cff88d3d2e13" providerId="ADAL" clId="{67FF9308-BAFF-4B10-A85F-F0408979EBC0}" dt="2025-09-02T14:32:10.514" v="135" actId="1037"/>
            <ac:picMkLst>
              <pc:docMk/>
              <pc:sldMasterMk cId="1884012683" sldId="2147483684"/>
              <pc:sldLayoutMk cId="2137640615" sldId="2147483686"/>
              <ac:picMk id="5" creationId="{A88A1836-D433-1FF2-6426-AC0395E7A71E}"/>
            </ac:picMkLst>
          </pc:picChg>
          <pc:picChg chg="add mod modCrop">
            <ac:chgData name="McNeal, Austin" userId="60f2c068-c5ea-4cda-a566-cff88d3d2e13" providerId="ADAL" clId="{67FF9308-BAFF-4B10-A85F-F0408979EBC0}" dt="2025-08-28T14:38:10.997" v="100" actId="732"/>
            <ac:picMkLst>
              <pc:docMk/>
              <pc:sldMasterMk cId="1884012683" sldId="2147483684"/>
              <pc:sldLayoutMk cId="2137640615" sldId="2147483686"/>
              <ac:picMk id="9" creationId="{965D5D1F-0BB7-8FA7-6370-8C8B65443A3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75295-9AD6-4AA3-A3EC-036BC9F06AB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36C76-DBF7-46AE-8653-F862CE251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4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steelcase.com/brands/partners/west-elm" TargetMode="Externa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0C2F14A-2E9D-08D2-E315-F37745FD39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423" y="11058830"/>
            <a:ext cx="6263562" cy="2271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Thank you note for attending the event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0C7041-B973-3F73-42D7-51914E5228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5423" y="13822036"/>
            <a:ext cx="2819274" cy="437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spc="100" baseline="0">
                <a:solidFill>
                  <a:srgbClr val="7F7B4A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LastName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2E03B8-3D71-FF29-FCA7-A4A50FEC45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5423" y="14301595"/>
            <a:ext cx="2819274" cy="13402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Company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 Address</a:t>
            </a:r>
            <a:br>
              <a:rPr lang="en-US"/>
            </a:br>
            <a:r>
              <a:rPr lang="en-US"/>
              <a:t>Phone No.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94CF10F-5E15-6CA9-5728-919412F6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47493" y="13822036"/>
            <a:ext cx="2819274" cy="437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spc="100" baseline="0">
                <a:solidFill>
                  <a:srgbClr val="7F7B4A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LastName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8AC0777-9560-742A-BCC2-E8A98EB054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47493" y="14301595"/>
            <a:ext cx="2819274" cy="13402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Company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Email Address</a:t>
            </a:r>
            <a:br>
              <a:rPr lang="en-US"/>
            </a:br>
            <a:r>
              <a:rPr lang="en-US"/>
              <a:t>Phone No.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51A4B3-1BC0-B172-8265-8FD99ABB6269}"/>
              </a:ext>
            </a:extLst>
          </p:cNvPr>
          <p:cNvSpPr/>
          <p:nvPr userDrawn="1"/>
        </p:nvSpPr>
        <p:spPr>
          <a:xfrm>
            <a:off x="7342245" y="9821151"/>
            <a:ext cx="4322922" cy="3509143"/>
          </a:xfrm>
          <a:prstGeom prst="rect">
            <a:avLst/>
          </a:prstGeom>
          <a:solidFill>
            <a:srgbClr val="F4EE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3E4AEDC-5763-8DC5-85C1-7C7EC88D3541}"/>
              </a:ext>
            </a:extLst>
          </p:cNvPr>
          <p:cNvSpPr txBox="1">
            <a:spLocks/>
          </p:cNvSpPr>
          <p:nvPr userDrawn="1"/>
        </p:nvSpPr>
        <p:spPr>
          <a:xfrm>
            <a:off x="7889358" y="10271051"/>
            <a:ext cx="2892055" cy="1869953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2200" kern="1200" spc="1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3400" dirty="0"/>
              <a:t>Learn more about West Elm Work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88A1836-D433-1FF2-6426-AC0395E7A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0092" y="10732457"/>
            <a:ext cx="590550" cy="590550"/>
          </a:xfrm>
          <a:prstGeom prst="rect">
            <a:avLst/>
          </a:prstGeom>
        </p:spPr>
      </p:pic>
      <p:pic>
        <p:nvPicPr>
          <p:cNvPr id="9" name="Picture 8" descr="A brown leather chair with black background&#10;&#10;AI-generated content may be incorrect.">
            <a:extLst>
              <a:ext uri="{FF2B5EF4-FFF2-40B4-BE49-F238E27FC236}">
                <a16:creationId xmlns:a16="http://schemas.microsoft.com/office/drawing/2014/main" id="{965D5D1F-0BB7-8FA7-6370-8C8B65443A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84" b="8244"/>
          <a:stretch>
            <a:fillRect/>
          </a:stretch>
        </p:blipFill>
        <p:spPr>
          <a:xfrm flipH="1">
            <a:off x="6755572" y="11674901"/>
            <a:ext cx="5436427" cy="4581099"/>
          </a:xfrm>
          <a:prstGeom prst="rect">
            <a:avLst/>
          </a:prstGeom>
        </p:spPr>
      </p:pic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C98D7C75-082B-ADA3-CFB0-A58392DE5688}"/>
              </a:ext>
            </a:extLst>
          </p:cNvPr>
          <p:cNvSpPr/>
          <p:nvPr userDrawn="1"/>
        </p:nvSpPr>
        <p:spPr>
          <a:xfrm>
            <a:off x="7595393" y="10190110"/>
            <a:ext cx="3816626" cy="1737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4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with green walls and chairs&#10;&#10;AI-generated content may be incorrect.">
            <a:extLst>
              <a:ext uri="{FF2B5EF4-FFF2-40B4-BE49-F238E27FC236}">
                <a16:creationId xmlns:a16="http://schemas.microsoft.com/office/drawing/2014/main" id="{D6CCA224-C46F-E3C6-28ED-BFA2924C1D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4424" b="2187"/>
          <a:stretch>
            <a:fillRect/>
          </a:stretch>
        </p:blipFill>
        <p:spPr>
          <a:xfrm>
            <a:off x="0" y="0"/>
            <a:ext cx="12192000" cy="9226106"/>
          </a:xfrm>
          <a:prstGeom prst="rect">
            <a:avLst/>
          </a:prstGeom>
        </p:spPr>
      </p:pic>
      <p:pic>
        <p:nvPicPr>
          <p:cNvPr id="12" name="Picture 11" descr="A white letter t on a black background&#10;&#10;AI-generated content may be incorrect.">
            <a:extLst>
              <a:ext uri="{FF2B5EF4-FFF2-40B4-BE49-F238E27FC236}">
                <a16:creationId xmlns:a16="http://schemas.microsoft.com/office/drawing/2014/main" id="{61F35087-2E0B-CF89-373D-A16E34DAA7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13" y="669436"/>
            <a:ext cx="2031297" cy="365760"/>
          </a:xfrm>
          <a:prstGeom prst="rect">
            <a:avLst/>
          </a:prstGeom>
        </p:spPr>
      </p:pic>
      <p:pic>
        <p:nvPicPr>
          <p:cNvPr id="10" name="Picture 9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7D50BDFF-725B-5A32-D493-8BE0F45E1B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06" y="715156"/>
            <a:ext cx="2094291" cy="274320"/>
          </a:xfrm>
          <a:prstGeom prst="rect">
            <a:avLst/>
          </a:prstGeom>
        </p:spPr>
      </p:pic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65CF71E4-ED49-3884-A0DA-03228376BA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03" y="669436"/>
            <a:ext cx="1917086" cy="3657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245D2-5C58-F349-8D6C-A08A96A5C3A9}"/>
              </a:ext>
            </a:extLst>
          </p:cNvPr>
          <p:cNvSpPr/>
          <p:nvPr userDrawn="1"/>
        </p:nvSpPr>
        <p:spPr>
          <a:xfrm>
            <a:off x="0" y="8965096"/>
            <a:ext cx="12192000" cy="1630017"/>
          </a:xfrm>
          <a:prstGeom prst="rect">
            <a:avLst/>
          </a:prstGeom>
          <a:solidFill>
            <a:srgbClr val="7F7B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DBAA09-3971-1123-CAD0-3F63F627FC84}"/>
              </a:ext>
            </a:extLst>
          </p:cNvPr>
          <p:cNvSpPr txBox="1"/>
          <p:nvPr userDrawn="1"/>
        </p:nvSpPr>
        <p:spPr>
          <a:xfrm>
            <a:off x="616226" y="9226106"/>
            <a:ext cx="5108713" cy="110799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6600" i="1">
                <a:solidFill>
                  <a:srgbClr val="F4EEE9"/>
                </a:solidFill>
                <a:latin typeface="Georgia" panose="020405020504050203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8401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C0CF62-3B98-1191-E078-C64A57105F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DAF12F-59D8-A7A3-B468-99A554AFFF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697BA-F165-FF4E-30F3-620864E2D3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2A16D-CC6B-B380-B9B7-75E96E4DB3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0107B-2872-4FA6-62EF-534896276B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32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Georgia</vt:lpstr>
      <vt:lpstr>Office Theme</vt:lpstr>
      <vt:lpstr>PowerPoint Presentation</vt:lpstr>
    </vt:vector>
  </TitlesOfParts>
  <Company>Steelcase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McNeal, Austin</dc:creator>
  <cp:lastModifiedBy>McNeal, Austin</cp:lastModifiedBy>
  <cp:revision>1</cp:revision>
  <dcterms:created xsi:type="dcterms:W3CDTF">2025-08-18T16:51:38Z</dcterms:created>
  <dcterms:modified xsi:type="dcterms:W3CDTF">2025-09-02T14:33:02Z</dcterms:modified>
</cp:coreProperties>
</file>