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76" r:id="rId4"/>
    <p:sldId id="261" r:id="rId5"/>
    <p:sldId id="256" r:id="rId6"/>
    <p:sldId id="263" r:id="rId7"/>
    <p:sldId id="277" r:id="rId8"/>
    <p:sldId id="262" r:id="rId9"/>
    <p:sldId id="279" r:id="rId10"/>
    <p:sldId id="258" r:id="rId11"/>
    <p:sldId id="265" r:id="rId12"/>
    <p:sldId id="264" r:id="rId13"/>
    <p:sldId id="266" r:id="rId14"/>
    <p:sldId id="259" r:id="rId15"/>
    <p:sldId id="267" r:id="rId16"/>
    <p:sldId id="269" r:id="rId17"/>
    <p:sldId id="280" r:id="rId18"/>
    <p:sldId id="268" r:id="rId19"/>
    <p:sldId id="270" r:id="rId20"/>
    <p:sldId id="260" r:id="rId21"/>
    <p:sldId id="272" r:id="rId22"/>
    <p:sldId id="271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DB53D4-CB11-4E63-A8FA-D9BB3DEE9714}" v="4" dt="2025-08-26T19:07:48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Neal, Austin" userId="60f2c068-c5ea-4cda-a566-cff88d3d2e13" providerId="ADAL" clId="{15DB53D4-CB11-4E63-A8FA-D9BB3DEE9714}"/>
    <pc:docChg chg="custSel addSld modSld sldOrd">
      <pc:chgData name="McNeal, Austin" userId="60f2c068-c5ea-4cda-a566-cff88d3d2e13" providerId="ADAL" clId="{15DB53D4-CB11-4E63-A8FA-D9BB3DEE9714}" dt="2025-08-26T19:07:51.063" v="15" actId="27614"/>
      <pc:docMkLst>
        <pc:docMk/>
      </pc:docMkLst>
      <pc:sldChg chg="addSp delSp modSp new mod">
        <pc:chgData name="McNeal, Austin" userId="60f2c068-c5ea-4cda-a566-cff88d3d2e13" providerId="ADAL" clId="{15DB53D4-CB11-4E63-A8FA-D9BB3DEE9714}" dt="2025-08-26T19:06:43.791" v="4" actId="962"/>
        <pc:sldMkLst>
          <pc:docMk/>
          <pc:sldMk cId="4226505805" sldId="278"/>
        </pc:sldMkLst>
        <pc:spChg chg="del">
          <ac:chgData name="McNeal, Austin" userId="60f2c068-c5ea-4cda-a566-cff88d3d2e13" providerId="ADAL" clId="{15DB53D4-CB11-4E63-A8FA-D9BB3DEE9714}" dt="2025-08-26T19:06:34.450" v="1" actId="478"/>
          <ac:spMkLst>
            <pc:docMk/>
            <pc:sldMk cId="4226505805" sldId="278"/>
            <ac:spMk id="2" creationId="{47F2E7EB-CA0B-9D5C-4C9E-3E9B317E2D4F}"/>
          </ac:spMkLst>
        </pc:spChg>
        <pc:spChg chg="del">
          <ac:chgData name="McNeal, Austin" userId="60f2c068-c5ea-4cda-a566-cff88d3d2e13" providerId="ADAL" clId="{15DB53D4-CB11-4E63-A8FA-D9BB3DEE9714}" dt="2025-08-26T19:06:34.450" v="1" actId="478"/>
          <ac:spMkLst>
            <pc:docMk/>
            <pc:sldMk cId="4226505805" sldId="278"/>
            <ac:spMk id="3" creationId="{F6A41F15-4A8E-6BAF-09A6-FFE638291FAE}"/>
          </ac:spMkLst>
        </pc:spChg>
        <pc:picChg chg="add mod">
          <ac:chgData name="McNeal, Austin" userId="60f2c068-c5ea-4cda-a566-cff88d3d2e13" providerId="ADAL" clId="{15DB53D4-CB11-4E63-A8FA-D9BB3DEE9714}" dt="2025-08-26T19:06:43.791" v="4" actId="962"/>
          <ac:picMkLst>
            <pc:docMk/>
            <pc:sldMk cId="4226505805" sldId="278"/>
            <ac:picMk id="5" creationId="{644F8651-938B-C1B5-5F0C-FEB439895F23}"/>
          </ac:picMkLst>
        </pc:picChg>
      </pc:sldChg>
      <pc:sldChg chg="addSp delSp modSp new mod ord">
        <pc:chgData name="McNeal, Austin" userId="60f2c068-c5ea-4cda-a566-cff88d3d2e13" providerId="ADAL" clId="{15DB53D4-CB11-4E63-A8FA-D9BB3DEE9714}" dt="2025-08-26T19:07:27.638" v="10"/>
        <pc:sldMkLst>
          <pc:docMk/>
          <pc:sldMk cId="3476224121" sldId="279"/>
        </pc:sldMkLst>
        <pc:spChg chg="del">
          <ac:chgData name="McNeal, Austin" userId="60f2c068-c5ea-4cda-a566-cff88d3d2e13" providerId="ADAL" clId="{15DB53D4-CB11-4E63-A8FA-D9BB3DEE9714}" dt="2025-08-26T19:07:20.294" v="9" actId="478"/>
          <ac:spMkLst>
            <pc:docMk/>
            <pc:sldMk cId="3476224121" sldId="279"/>
            <ac:spMk id="2" creationId="{0683C98D-24BA-CF60-6D3D-95452F0BE750}"/>
          </ac:spMkLst>
        </pc:spChg>
        <pc:spChg chg="del">
          <ac:chgData name="McNeal, Austin" userId="60f2c068-c5ea-4cda-a566-cff88d3d2e13" providerId="ADAL" clId="{15DB53D4-CB11-4E63-A8FA-D9BB3DEE9714}" dt="2025-08-26T19:07:20.294" v="9" actId="478"/>
          <ac:spMkLst>
            <pc:docMk/>
            <pc:sldMk cId="3476224121" sldId="279"/>
            <ac:spMk id="3" creationId="{A6888D3B-677A-6B04-DAC9-C679FA96CA9F}"/>
          </ac:spMkLst>
        </pc:spChg>
        <pc:picChg chg="add mod">
          <ac:chgData name="McNeal, Austin" userId="60f2c068-c5ea-4cda-a566-cff88d3d2e13" providerId="ADAL" clId="{15DB53D4-CB11-4E63-A8FA-D9BB3DEE9714}" dt="2025-08-26T19:07:27.638" v="10"/>
          <ac:picMkLst>
            <pc:docMk/>
            <pc:sldMk cId="3476224121" sldId="279"/>
            <ac:picMk id="5" creationId="{7EAB499D-BC2B-FFE1-A883-DF160205FBE6}"/>
          </ac:picMkLst>
        </pc:picChg>
      </pc:sldChg>
      <pc:sldChg chg="addSp delSp modSp new mod">
        <pc:chgData name="McNeal, Austin" userId="60f2c068-c5ea-4cda-a566-cff88d3d2e13" providerId="ADAL" clId="{15DB53D4-CB11-4E63-A8FA-D9BB3DEE9714}" dt="2025-08-26T19:07:51.063" v="15" actId="27614"/>
        <pc:sldMkLst>
          <pc:docMk/>
          <pc:sldMk cId="2279417208" sldId="280"/>
        </pc:sldMkLst>
        <pc:spChg chg="del">
          <ac:chgData name="McNeal, Austin" userId="60f2c068-c5ea-4cda-a566-cff88d3d2e13" providerId="ADAL" clId="{15DB53D4-CB11-4E63-A8FA-D9BB3DEE9714}" dt="2025-08-26T19:07:33.329" v="11" actId="478"/>
          <ac:spMkLst>
            <pc:docMk/>
            <pc:sldMk cId="2279417208" sldId="280"/>
            <ac:spMk id="2" creationId="{262281FB-590F-F1BF-C6F1-B086AF0EA96E}"/>
          </ac:spMkLst>
        </pc:spChg>
        <pc:spChg chg="del">
          <ac:chgData name="McNeal, Austin" userId="60f2c068-c5ea-4cda-a566-cff88d3d2e13" providerId="ADAL" clId="{15DB53D4-CB11-4E63-A8FA-D9BB3DEE9714}" dt="2025-08-26T19:07:33.329" v="11" actId="478"/>
          <ac:spMkLst>
            <pc:docMk/>
            <pc:sldMk cId="2279417208" sldId="280"/>
            <ac:spMk id="3" creationId="{0D3FA322-E2DC-079F-F6A8-91722AE7715E}"/>
          </ac:spMkLst>
        </pc:spChg>
        <pc:picChg chg="add del mod">
          <ac:chgData name="McNeal, Austin" userId="60f2c068-c5ea-4cda-a566-cff88d3d2e13" providerId="ADAL" clId="{15DB53D4-CB11-4E63-A8FA-D9BB3DEE9714}" dt="2025-08-26T19:07:43.322" v="13" actId="478"/>
          <ac:picMkLst>
            <pc:docMk/>
            <pc:sldMk cId="2279417208" sldId="280"/>
            <ac:picMk id="5" creationId="{E146BF48-65FE-E06B-6008-A9EF685C58F9}"/>
          </ac:picMkLst>
        </pc:picChg>
        <pc:picChg chg="add mod">
          <ac:chgData name="McNeal, Austin" userId="60f2c068-c5ea-4cda-a566-cff88d3d2e13" providerId="ADAL" clId="{15DB53D4-CB11-4E63-A8FA-D9BB3DEE9714}" dt="2025-08-26T19:07:51.063" v="15" actId="27614"/>
          <ac:picMkLst>
            <pc:docMk/>
            <pc:sldMk cId="2279417208" sldId="280"/>
            <ac:picMk id="7" creationId="{61CC7491-979C-DFCA-966C-AAE0831733F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FA7A-3A79-3933-98D0-BF4ADAD1A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D12C0-B035-DEA2-989D-83F1F3C2D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E961F-3AC4-3936-8F4D-2489FD16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576DC-8212-F5E6-5086-DFB481AA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98D9B-E2D6-3D86-E234-849A4007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7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8D1B9-9CCE-A19F-3EFC-86CA773F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8180A-70A4-A5DE-58C8-C34A2CD0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C78D1-4EA2-FD5A-CA71-C00B1E5C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9CBE9-38A2-EF7C-F7D9-BB40EC4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6400C-A82E-F830-6ABF-E0781F5E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4674D7-637E-87C0-0C74-AB70D719C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44AD0-9A11-668A-2315-2A0FEAE61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C8339-800E-62DF-B8AB-40E9EAD8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62F20-8D00-55F2-F7CD-8FF5DFDF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144E3-4AF4-DA61-7174-ED5E79097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3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465D-249C-6E82-68A1-F1C0DE2A1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BD2A9-BF1D-E116-FC93-C7AB97A06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B1A6-ED18-8C10-C722-099F79D8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486D8-004A-0F5D-5F2A-583D6AB1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130A2-D512-24B4-1DF1-BB50A79E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3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4F4D9-9ED3-1990-49A7-578BA6EB4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9576C-3066-FF1C-1CEF-AAAEE0034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20E3A-0E0A-DC87-23D3-68202D9BF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1E929-08B1-A821-E566-38E2EB7F5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FDCBF-6228-24CF-F830-A1B4E8B9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2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3790-A5DA-BC14-A6BB-D00A470E9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E7B89-B297-F8A5-D98E-050B53DDE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CF47D-559C-AEF6-351E-84EA67893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6000E-30EA-BD7A-AFFE-B24B1953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30C32-F771-B329-8B00-CE0528A1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7739A-800A-CC76-663F-F3F15C79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9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33E9D-FF4C-2F75-3BC4-71403B56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A1079-8C12-C2AE-E718-5BFE765C9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47353-AA4E-55A1-3BF0-AB8317CD0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74051-1328-F34A-7A86-18420F787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22D2A-C585-162F-37EB-66A3C40C0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5E89B-2801-3FBA-0119-195D777E6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569C3-5FF9-BDB1-5F95-62445698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7F92A3-058C-6476-7061-7E29BD93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9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1B693-AA33-6C40-D3DF-71C59587A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A5C06-47B2-0C12-3C54-7414CBDB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8E045-5044-2DF1-3BE1-7B79F774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C4B9B-B867-AC56-2073-1BEC964E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9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E470E-1322-EBAD-1C16-2382B757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C829B-31CF-E044-D8A4-859ADCC7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53FD0-4365-0A51-CDB8-3722EB66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5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ECF0-2549-1612-D4E0-026375079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DA98-E4D2-D607-72D9-DA5EC1C6B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C710C-0851-02FF-833C-259C60A1B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4C463-76EB-237C-BC5C-0E50D356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74E78-4233-FABA-44FC-58A81E24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C2CE3-09A9-5376-DDF3-45D01CBA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2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90AD-78A8-70EC-1406-05A5FF7E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167A7-52F5-B38D-D23F-E7B9566C1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E25B5-DEE0-1157-1EED-BE88E031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B985D-D905-D829-1766-B0775BEA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06545-173F-A90A-4B26-0625EEA5D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8E7E6-89DD-2FF0-D3EB-6CBD408D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2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4A2580-34C1-5D4B-9BD7-4D6B44B68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0DA02-5CB4-6D26-65C0-20E608302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FF3B4-7B28-E01E-DE8F-CA9A64AF9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A3D153-C865-436A-97F2-F41196CF2707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2A9C0-66B9-5E93-B080-17B646AC1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1354D-E3D7-3677-FA12-E3DD338E6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0F24BC-9DF5-4B4E-8DDB-82EF04C5C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own background with white text&#10;&#10;AI-generated content may be incorrect.">
            <a:extLst>
              <a:ext uri="{FF2B5EF4-FFF2-40B4-BE49-F238E27FC236}">
                <a16:creationId xmlns:a16="http://schemas.microsoft.com/office/drawing/2014/main" id="{644F8651-938B-C1B5-5F0C-FEB439895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05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airs in a room&#10;&#10;AI-generated content may be incorrect.">
            <a:extLst>
              <a:ext uri="{FF2B5EF4-FFF2-40B4-BE49-F238E27FC236}">
                <a16:creationId xmlns:a16="http://schemas.microsoft.com/office/drawing/2014/main" id="{A8CA2D38-54FE-BF4B-482C-60664196E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" y="0"/>
            <a:ext cx="12180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3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0B554-FFE6-B102-F8DB-A7F81882C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chairs with different colored cushions&#10;&#10;AI-generated content may be incorrect.">
            <a:extLst>
              <a:ext uri="{FF2B5EF4-FFF2-40B4-BE49-F238E27FC236}">
                <a16:creationId xmlns:a16="http://schemas.microsoft.com/office/drawing/2014/main" id="{C940D321-4090-0BC8-D77F-234B55046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5" b="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06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B4918-F754-98BD-72A0-312C9CE20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chairs on a white platform&#10;&#10;AI-generated content may be incorrect.">
            <a:extLst>
              <a:ext uri="{FF2B5EF4-FFF2-40B4-BE49-F238E27FC236}">
                <a16:creationId xmlns:a16="http://schemas.microsoft.com/office/drawing/2014/main" id="{BBFD8157-CE0E-BEE0-D5E9-E27051928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b="15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89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F9E5-9202-7F06-BDE7-EB5F45DA5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ir&#10;&#10;AI-generated content may be incorrect.">
            <a:extLst>
              <a:ext uri="{FF2B5EF4-FFF2-40B4-BE49-F238E27FC236}">
                <a16:creationId xmlns:a16="http://schemas.microsoft.com/office/drawing/2014/main" id="{60397F2F-4BA4-8126-76D7-5082EEA3D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0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05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B9CEF-F9BE-C8A7-CCBB-F650CADDC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chairs in a room&#10;&#10;AI-generated content may be incorrect.">
            <a:extLst>
              <a:ext uri="{FF2B5EF4-FFF2-40B4-BE49-F238E27FC236}">
                <a16:creationId xmlns:a16="http://schemas.microsoft.com/office/drawing/2014/main" id="{3095B850-23F0-4909-35BC-21EF26E0D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" y="0"/>
            <a:ext cx="12184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31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E796C-FFB5-AF5A-49A5-58AD3CC7D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office chairs on a white platform&#10;&#10;AI-generated content may be incorrect.">
            <a:extLst>
              <a:ext uri="{FF2B5EF4-FFF2-40B4-BE49-F238E27FC236}">
                <a16:creationId xmlns:a16="http://schemas.microsoft.com/office/drawing/2014/main" id="{B5F86C68-C445-1BF2-088B-9D9CF2CF7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6" b="1251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DED19-D0B4-8F9A-984C-60F1205CC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wn chair with black wheels&#10;&#10;AI-generated content may be incorrect.">
            <a:extLst>
              <a:ext uri="{FF2B5EF4-FFF2-40B4-BE49-F238E27FC236}">
                <a16:creationId xmlns:a16="http://schemas.microsoft.com/office/drawing/2014/main" id="{BEEF119F-A398-3256-1B3F-C1DFF0F4B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9" b="346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70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own and white logo&#10;&#10;AI-generated content may be incorrect.">
            <a:extLst>
              <a:ext uri="{FF2B5EF4-FFF2-40B4-BE49-F238E27FC236}">
                <a16:creationId xmlns:a16="http://schemas.microsoft.com/office/drawing/2014/main" id="{61CC7491-979C-DFCA-966C-AAE083173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17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7F623-EE2D-A8CA-CD09-5BD218D7B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chairs on a white platform&#10;&#10;AI-generated content may be incorrect.">
            <a:extLst>
              <a:ext uri="{FF2B5EF4-FFF2-40B4-BE49-F238E27FC236}">
                <a16:creationId xmlns:a16="http://schemas.microsoft.com/office/drawing/2014/main" id="{AFB59517-2609-F361-2E18-12E1BD5F6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 b="111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01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2D706-5BF9-CEF0-CBA6-6B6917DC3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ir&#10;&#10;AI-generated content may be incorrect.">
            <a:extLst>
              <a:ext uri="{FF2B5EF4-FFF2-40B4-BE49-F238E27FC236}">
                <a16:creationId xmlns:a16="http://schemas.microsoft.com/office/drawing/2014/main" id="{F9F3B238-C9B0-57FA-341E-308A8B5A0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3" b="1148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0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veral chairs in a room&#10;&#10;AI-generated content may be incorrect.">
            <a:extLst>
              <a:ext uri="{FF2B5EF4-FFF2-40B4-BE49-F238E27FC236}">
                <a16:creationId xmlns:a16="http://schemas.microsoft.com/office/drawing/2014/main" id="{962D83ED-5FDE-EFEA-8352-77C693B46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"/>
            <a:ext cx="12192000" cy="68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86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9BACC-88F1-8FEE-2C5B-32C550C0B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airs in a room&#10;&#10;AI-generated content may be incorrect.">
            <a:extLst>
              <a:ext uri="{FF2B5EF4-FFF2-40B4-BE49-F238E27FC236}">
                <a16:creationId xmlns:a16="http://schemas.microsoft.com/office/drawing/2014/main" id="{37F6AF72-80E4-9E33-A239-A6A853575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" y="0"/>
            <a:ext cx="12187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84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31ABD-13D8-70B2-55C7-3CC74E665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air with a black legs&#10;&#10;AI-generated content may be incorrect.">
            <a:extLst>
              <a:ext uri="{FF2B5EF4-FFF2-40B4-BE49-F238E27FC236}">
                <a16:creationId xmlns:a16="http://schemas.microsoft.com/office/drawing/2014/main" id="{C4F7E3EF-8347-7F37-03BC-A01B4803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4" b="2186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0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68095-314E-28C0-794F-F39BAB5B6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chairs on a white platform&#10;&#10;AI-generated content may be incorrect.">
            <a:extLst>
              <a:ext uri="{FF2B5EF4-FFF2-40B4-BE49-F238E27FC236}">
                <a16:creationId xmlns:a16="http://schemas.microsoft.com/office/drawing/2014/main" id="{B12D55BF-EBA9-CD12-6A21-05D5BEE2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b="1002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88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E15C0-65DA-6FDE-8425-136A0DACE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ir&#10;&#10;AI-generated content may be incorrect.">
            <a:extLst>
              <a:ext uri="{FF2B5EF4-FFF2-40B4-BE49-F238E27FC236}">
                <a16:creationId xmlns:a16="http://schemas.microsoft.com/office/drawing/2014/main" id="{1CA38EB3-03C1-E640-EE2C-694A9F19A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5" b="13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87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hair&#10;&#10;AI-generated content may be incorrect.">
            <a:extLst>
              <a:ext uri="{FF2B5EF4-FFF2-40B4-BE49-F238E27FC236}">
                <a16:creationId xmlns:a16="http://schemas.microsoft.com/office/drawing/2014/main" id="{171E92EF-F570-CE6D-8508-12D33634E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4" b="1888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28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2265F-F2CF-E918-D1D5-4735C9765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r of chairs on a white platform&#10;&#10;AI-generated content may be incorrect.">
            <a:extLst>
              <a:ext uri="{FF2B5EF4-FFF2-40B4-BE49-F238E27FC236}">
                <a16:creationId xmlns:a16="http://schemas.microsoft.com/office/drawing/2014/main" id="{8DBE96E7-A627-55A5-474B-97618DB74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3" b="65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88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airs in a room&#10;&#10;AI-generated content may be incorrect.">
            <a:extLst>
              <a:ext uri="{FF2B5EF4-FFF2-40B4-BE49-F238E27FC236}">
                <a16:creationId xmlns:a16="http://schemas.microsoft.com/office/drawing/2014/main" id="{4FA9E035-52EF-57F0-72E1-2608DE511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" y="0"/>
            <a:ext cx="1218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70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3618C-9AF2-E008-B01C-F9606ADB1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r of benches with a cushion&#10;&#10;AI-generated content may be incorrect.">
            <a:extLst>
              <a:ext uri="{FF2B5EF4-FFF2-40B4-BE49-F238E27FC236}">
                <a16:creationId xmlns:a16="http://schemas.microsoft.com/office/drawing/2014/main" id="{5A123BBE-56A6-94F4-1509-88FCCD9CE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1" b="15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4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F8CE4-0F96-A69E-D3D2-5933F100D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ir with a cushion&#10;&#10;AI-generated content may be incorrect.">
            <a:extLst>
              <a:ext uri="{FF2B5EF4-FFF2-40B4-BE49-F238E27FC236}">
                <a16:creationId xmlns:a16="http://schemas.microsoft.com/office/drawing/2014/main" id="{7B0ABDC3-F84B-C136-58C0-374234F14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 b="19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98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91E66-5193-A9A5-C70F-9797A4AEF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chairs on a white platform&#10;&#10;AI-generated content may be incorrect.">
            <a:extLst>
              <a:ext uri="{FF2B5EF4-FFF2-40B4-BE49-F238E27FC236}">
                <a16:creationId xmlns:a16="http://schemas.microsoft.com/office/drawing/2014/main" id="{91174B4C-5E30-353D-0B8D-389E64C24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4" b="5499"/>
          <a:stretch/>
        </p:blipFill>
        <p:spPr>
          <a:xfrm>
            <a:off x="664" y="0"/>
            <a:ext cx="12191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92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AB499D-BC2B-FFE1-A883-DF160205F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24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Steelcase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McNeal, Austin</dc:creator>
  <cp:lastModifiedBy>McNeal, Austin</cp:lastModifiedBy>
  <cp:revision>1</cp:revision>
  <dcterms:created xsi:type="dcterms:W3CDTF">2025-06-03T15:28:16Z</dcterms:created>
  <dcterms:modified xsi:type="dcterms:W3CDTF">2025-08-26T19:07:54Z</dcterms:modified>
</cp:coreProperties>
</file>