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"/>
  </p:notesMasterIdLst>
  <p:sldIdLst>
    <p:sldId id="262" r:id="rId2"/>
    <p:sldId id="261" r:id="rId3"/>
  </p:sldIdLst>
  <p:sldSz cx="12192000" cy="1625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EEE9"/>
    <a:srgbClr val="718896"/>
    <a:srgbClr val="7F7B4A"/>
    <a:srgbClr val="F4F4F4"/>
    <a:srgbClr val="8E7961"/>
    <a:srgbClr val="81766A"/>
    <a:srgbClr val="737F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D4F698-94A5-4B02-85AA-3753065E2EE6}" v="701" dt="2025-08-19T21:00:52.2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cNeal, Austin" userId="60f2c068-c5ea-4cda-a566-cff88d3d2e13" providerId="ADAL" clId="{3DD4F698-94A5-4B02-85AA-3753065E2EE6}"/>
    <pc:docChg chg="undo custSel addSld delSld modSld sldOrd addMainMaster delMainMaster modMainMaster">
      <pc:chgData name="McNeal, Austin" userId="60f2c068-c5ea-4cda-a566-cff88d3d2e13" providerId="ADAL" clId="{3DD4F698-94A5-4B02-85AA-3753065E2EE6}" dt="2025-08-19T21:00:52.283" v="671" actId="14100"/>
      <pc:docMkLst>
        <pc:docMk/>
      </pc:docMkLst>
      <pc:sldChg chg="addSp delSp modSp del mod">
        <pc:chgData name="McNeal, Austin" userId="60f2c068-c5ea-4cda-a566-cff88d3d2e13" providerId="ADAL" clId="{3DD4F698-94A5-4B02-85AA-3753065E2EE6}" dt="2025-08-19T20:21:48.120" v="104" actId="47"/>
        <pc:sldMkLst>
          <pc:docMk/>
          <pc:sldMk cId="385117655" sldId="257"/>
        </pc:sldMkLst>
        <pc:spChg chg="add mod">
          <ac:chgData name="McNeal, Austin" userId="60f2c068-c5ea-4cda-a566-cff88d3d2e13" providerId="ADAL" clId="{3DD4F698-94A5-4B02-85AA-3753065E2EE6}" dt="2025-08-19T18:10:35.275" v="9"/>
          <ac:spMkLst>
            <pc:docMk/>
            <pc:sldMk cId="385117655" sldId="257"/>
            <ac:spMk id="2" creationId="{F845B363-9F52-5D6F-B11C-65A56549D256}"/>
          </ac:spMkLst>
        </pc:spChg>
        <pc:spChg chg="del mod">
          <ac:chgData name="McNeal, Austin" userId="60f2c068-c5ea-4cda-a566-cff88d3d2e13" providerId="ADAL" clId="{3DD4F698-94A5-4B02-85AA-3753065E2EE6}" dt="2025-08-19T18:10:34.981" v="8" actId="478"/>
          <ac:spMkLst>
            <pc:docMk/>
            <pc:sldMk cId="385117655" sldId="257"/>
            <ac:spMk id="20" creationId="{0589CAB0-EF12-EC0B-DED3-6657357BC650}"/>
          </ac:spMkLst>
        </pc:spChg>
      </pc:sldChg>
      <pc:sldChg chg="del">
        <pc:chgData name="McNeal, Austin" userId="60f2c068-c5ea-4cda-a566-cff88d3d2e13" providerId="ADAL" clId="{3DD4F698-94A5-4B02-85AA-3753065E2EE6}" dt="2025-08-19T16:18:02.524" v="6" actId="47"/>
        <pc:sldMkLst>
          <pc:docMk/>
          <pc:sldMk cId="3473289924" sldId="259"/>
        </pc:sldMkLst>
      </pc:sldChg>
      <pc:sldChg chg="addSp delSp modSp del mod">
        <pc:chgData name="McNeal, Austin" userId="60f2c068-c5ea-4cda-a566-cff88d3d2e13" providerId="ADAL" clId="{3DD4F698-94A5-4B02-85AA-3753065E2EE6}" dt="2025-08-19T20:26:50.498" v="207" actId="47"/>
        <pc:sldMkLst>
          <pc:docMk/>
          <pc:sldMk cId="3561897236" sldId="260"/>
        </pc:sldMkLst>
        <pc:spChg chg="add del mod">
          <ac:chgData name="McNeal, Austin" userId="60f2c068-c5ea-4cda-a566-cff88d3d2e13" providerId="ADAL" clId="{3DD4F698-94A5-4B02-85AA-3753065E2EE6}" dt="2025-08-19T20:26:46.334" v="205" actId="21"/>
          <ac:spMkLst>
            <pc:docMk/>
            <pc:sldMk cId="3561897236" sldId="260"/>
            <ac:spMk id="3" creationId="{126C7EBF-229B-5503-C207-DED3442B4F26}"/>
          </ac:spMkLst>
        </pc:spChg>
        <pc:spChg chg="add del mod">
          <ac:chgData name="McNeal, Austin" userId="60f2c068-c5ea-4cda-a566-cff88d3d2e13" providerId="ADAL" clId="{3DD4F698-94A5-4B02-85AA-3753065E2EE6}" dt="2025-08-19T20:26:46.334" v="205" actId="21"/>
          <ac:spMkLst>
            <pc:docMk/>
            <pc:sldMk cId="3561897236" sldId="260"/>
            <ac:spMk id="4" creationId="{814A4E05-C17E-93BC-A85F-F9368C8C9FD8}"/>
          </ac:spMkLst>
        </pc:spChg>
        <pc:spChg chg="mod">
          <ac:chgData name="McNeal, Austin" userId="60f2c068-c5ea-4cda-a566-cff88d3d2e13" providerId="ADAL" clId="{3DD4F698-94A5-4B02-85AA-3753065E2EE6}" dt="2025-08-19T16:11:43.712" v="5" actId="20577"/>
          <ac:spMkLst>
            <pc:docMk/>
            <pc:sldMk cId="3561897236" sldId="260"/>
            <ac:spMk id="18" creationId="{A20B9C05-A890-9F1D-EE9B-F0617C7118DB}"/>
          </ac:spMkLst>
        </pc:spChg>
        <pc:spChg chg="del">
          <ac:chgData name="McNeal, Austin" userId="60f2c068-c5ea-4cda-a566-cff88d3d2e13" providerId="ADAL" clId="{3DD4F698-94A5-4B02-85AA-3753065E2EE6}" dt="2025-08-19T20:26:01.661" v="198" actId="21"/>
          <ac:spMkLst>
            <pc:docMk/>
            <pc:sldMk cId="3561897236" sldId="260"/>
            <ac:spMk id="23" creationId="{126C7EBF-229B-5503-C207-DED3442B4F26}"/>
          </ac:spMkLst>
        </pc:spChg>
        <pc:spChg chg="del mod">
          <ac:chgData name="McNeal, Austin" userId="60f2c068-c5ea-4cda-a566-cff88d3d2e13" providerId="ADAL" clId="{3DD4F698-94A5-4B02-85AA-3753065E2EE6}" dt="2025-08-19T20:26:01.661" v="198" actId="21"/>
          <ac:spMkLst>
            <pc:docMk/>
            <pc:sldMk cId="3561897236" sldId="260"/>
            <ac:spMk id="38" creationId="{814A4E05-C17E-93BC-A85F-F9368C8C9FD8}"/>
          </ac:spMkLst>
        </pc:spChg>
      </pc:sldChg>
      <pc:sldChg chg="addSp delSp modSp new mod ord modClrScheme chgLayout">
        <pc:chgData name="McNeal, Austin" userId="60f2c068-c5ea-4cda-a566-cff88d3d2e13" providerId="ADAL" clId="{3DD4F698-94A5-4B02-85AA-3753065E2EE6}" dt="2025-08-19T21:00:52.283" v="671" actId="14100"/>
        <pc:sldMkLst>
          <pc:docMk/>
          <pc:sldMk cId="725270983" sldId="261"/>
        </pc:sldMkLst>
        <pc:spChg chg="add del mod">
          <ac:chgData name="McNeal, Austin" userId="60f2c068-c5ea-4cda-a566-cff88d3d2e13" providerId="ADAL" clId="{3DD4F698-94A5-4B02-85AA-3753065E2EE6}" dt="2025-08-19T20:22:52.783" v="151" actId="700"/>
          <ac:spMkLst>
            <pc:docMk/>
            <pc:sldMk cId="725270983" sldId="261"/>
            <ac:spMk id="2" creationId="{FE02E976-2D94-5B12-7AA5-2EBF7B17268D}"/>
          </ac:spMkLst>
        </pc:spChg>
        <pc:spChg chg="add del mod ord">
          <ac:chgData name="McNeal, Austin" userId="60f2c068-c5ea-4cda-a566-cff88d3d2e13" providerId="ADAL" clId="{3DD4F698-94A5-4B02-85AA-3753065E2EE6}" dt="2025-08-19T20:25:52.167" v="197" actId="700"/>
          <ac:spMkLst>
            <pc:docMk/>
            <pc:sldMk cId="725270983" sldId="261"/>
            <ac:spMk id="3" creationId="{CC0B02FE-C690-6A4E-38C3-5303B9A27F23}"/>
          </ac:spMkLst>
        </pc:spChg>
        <pc:spChg chg="add del mod ord">
          <ac:chgData name="McNeal, Austin" userId="60f2c068-c5ea-4cda-a566-cff88d3d2e13" providerId="ADAL" clId="{3DD4F698-94A5-4B02-85AA-3753065E2EE6}" dt="2025-08-19T20:25:49.768" v="196" actId="478"/>
          <ac:spMkLst>
            <pc:docMk/>
            <pc:sldMk cId="725270983" sldId="261"/>
            <ac:spMk id="4" creationId="{A1B1603C-585F-BDB1-1193-70415E16D663}"/>
          </ac:spMkLst>
        </pc:spChg>
        <pc:spChg chg="add del mod ord">
          <ac:chgData name="McNeal, Austin" userId="60f2c068-c5ea-4cda-a566-cff88d3d2e13" providerId="ADAL" clId="{3DD4F698-94A5-4B02-85AA-3753065E2EE6}" dt="2025-08-19T20:23:19.934" v="156" actId="700"/>
          <ac:spMkLst>
            <pc:docMk/>
            <pc:sldMk cId="725270983" sldId="261"/>
            <ac:spMk id="5" creationId="{B28C9B4D-555B-2A46-7FA0-2F6021B451E6}"/>
          </ac:spMkLst>
        </pc:spChg>
        <pc:spChg chg="add del mod ord">
          <ac:chgData name="McNeal, Austin" userId="60f2c068-c5ea-4cda-a566-cff88d3d2e13" providerId="ADAL" clId="{3DD4F698-94A5-4B02-85AA-3753065E2EE6}" dt="2025-08-19T20:23:19.934" v="156" actId="700"/>
          <ac:spMkLst>
            <pc:docMk/>
            <pc:sldMk cId="725270983" sldId="261"/>
            <ac:spMk id="6" creationId="{63BE1CCA-D63D-04AE-095B-029AA5CD846B}"/>
          </ac:spMkLst>
        </pc:spChg>
        <pc:spChg chg="add del mod ord">
          <ac:chgData name="McNeal, Austin" userId="60f2c068-c5ea-4cda-a566-cff88d3d2e13" providerId="ADAL" clId="{3DD4F698-94A5-4B02-85AA-3753065E2EE6}" dt="2025-08-19T20:25:26.842" v="187" actId="700"/>
          <ac:spMkLst>
            <pc:docMk/>
            <pc:sldMk cId="725270983" sldId="261"/>
            <ac:spMk id="7" creationId="{FC51E0BB-22C7-0DE5-1F5D-43B0DE06C7C5}"/>
          </ac:spMkLst>
        </pc:spChg>
        <pc:spChg chg="add del mod ord">
          <ac:chgData name="McNeal, Austin" userId="60f2c068-c5ea-4cda-a566-cff88d3d2e13" providerId="ADAL" clId="{3DD4F698-94A5-4B02-85AA-3753065E2EE6}" dt="2025-08-19T20:25:26.842" v="187" actId="700"/>
          <ac:spMkLst>
            <pc:docMk/>
            <pc:sldMk cId="725270983" sldId="261"/>
            <ac:spMk id="8" creationId="{20E372FA-5258-01F1-74F7-113B5D96E511}"/>
          </ac:spMkLst>
        </pc:spChg>
        <pc:spChg chg="add del mod ord">
          <ac:chgData name="McNeal, Austin" userId="60f2c068-c5ea-4cda-a566-cff88d3d2e13" providerId="ADAL" clId="{3DD4F698-94A5-4B02-85AA-3753065E2EE6}" dt="2025-08-19T20:26:18.448" v="201" actId="700"/>
          <ac:spMkLst>
            <pc:docMk/>
            <pc:sldMk cId="725270983" sldId="261"/>
            <ac:spMk id="9" creationId="{B44D6C5E-0C3F-8985-B988-32C0E513CF7F}"/>
          </ac:spMkLst>
        </pc:spChg>
        <pc:spChg chg="add del mod ord">
          <ac:chgData name="McNeal, Austin" userId="60f2c068-c5ea-4cda-a566-cff88d3d2e13" providerId="ADAL" clId="{3DD4F698-94A5-4B02-85AA-3753065E2EE6}" dt="2025-08-19T20:26:43.619" v="204" actId="700"/>
          <ac:spMkLst>
            <pc:docMk/>
            <pc:sldMk cId="725270983" sldId="261"/>
            <ac:spMk id="10" creationId="{8464D32A-1814-9F61-249B-F9DCAF77F40D}"/>
          </ac:spMkLst>
        </pc:spChg>
        <pc:spChg chg="add mod">
          <ac:chgData name="McNeal, Austin" userId="60f2c068-c5ea-4cda-a566-cff88d3d2e13" providerId="ADAL" clId="{3DD4F698-94A5-4B02-85AA-3753065E2EE6}" dt="2025-08-19T20:59:51.319" v="662" actId="21"/>
          <ac:spMkLst>
            <pc:docMk/>
            <pc:sldMk cId="725270983" sldId="261"/>
            <ac:spMk id="11" creationId="{DE4ABD5D-E582-40D4-76BD-FD42B8C7DC53}"/>
          </ac:spMkLst>
        </pc:spChg>
        <pc:spChg chg="add del mod">
          <ac:chgData name="McNeal, Austin" userId="60f2c068-c5ea-4cda-a566-cff88d3d2e13" providerId="ADAL" clId="{3DD4F698-94A5-4B02-85AA-3753065E2EE6}" dt="2025-08-19T20:56:18.890" v="610" actId="478"/>
          <ac:spMkLst>
            <pc:docMk/>
            <pc:sldMk cId="725270983" sldId="261"/>
            <ac:spMk id="12" creationId="{757F4354-9969-C99D-63F7-B6821D61B5AC}"/>
          </ac:spMkLst>
        </pc:spChg>
        <pc:spChg chg="add del mod ord">
          <ac:chgData name="McNeal, Austin" userId="60f2c068-c5ea-4cda-a566-cff88d3d2e13" providerId="ADAL" clId="{3DD4F698-94A5-4B02-85AA-3753065E2EE6}" dt="2025-08-19T20:54:52.895" v="517" actId="700"/>
          <ac:spMkLst>
            <pc:docMk/>
            <pc:sldMk cId="725270983" sldId="261"/>
            <ac:spMk id="13" creationId="{5AE00810-E56B-3342-4B6C-23CC590A365F}"/>
          </ac:spMkLst>
        </pc:spChg>
        <pc:spChg chg="add del mod">
          <ac:chgData name="McNeal, Austin" userId="60f2c068-c5ea-4cda-a566-cff88d3d2e13" providerId="ADAL" clId="{3DD4F698-94A5-4B02-85AA-3753065E2EE6}" dt="2025-08-19T20:56:09.926" v="586" actId="478"/>
          <ac:spMkLst>
            <pc:docMk/>
            <pc:sldMk cId="725270983" sldId="261"/>
            <ac:spMk id="14" creationId="{126C7EBF-229B-5503-C207-DED3442B4F26}"/>
          </ac:spMkLst>
        </pc:spChg>
        <pc:spChg chg="add del mod ord">
          <ac:chgData name="McNeal, Austin" userId="60f2c068-c5ea-4cda-a566-cff88d3d2e13" providerId="ADAL" clId="{3DD4F698-94A5-4B02-85AA-3753065E2EE6}" dt="2025-08-19T20:55:54.838" v="566" actId="478"/>
          <ac:spMkLst>
            <pc:docMk/>
            <pc:sldMk cId="725270983" sldId="261"/>
            <ac:spMk id="15" creationId="{814A4E05-C17E-93BC-A85F-F9368C8C9FD8}"/>
          </ac:spMkLst>
        </pc:spChg>
        <pc:spChg chg="add mod ord">
          <ac:chgData name="McNeal, Austin" userId="60f2c068-c5ea-4cda-a566-cff88d3d2e13" providerId="ADAL" clId="{3DD4F698-94A5-4B02-85AA-3753065E2EE6}" dt="2025-08-19T21:00:00.899" v="663" actId="700"/>
          <ac:spMkLst>
            <pc:docMk/>
            <pc:sldMk cId="725270983" sldId="261"/>
            <ac:spMk id="16" creationId="{2158B09A-8E87-25FA-82A0-6C53424C7F4C}"/>
          </ac:spMkLst>
        </pc:spChg>
        <pc:spChg chg="add mod ord">
          <ac:chgData name="McNeal, Austin" userId="60f2c068-c5ea-4cda-a566-cff88d3d2e13" providerId="ADAL" clId="{3DD4F698-94A5-4B02-85AA-3753065E2EE6}" dt="2025-08-19T21:00:00.899" v="663" actId="700"/>
          <ac:spMkLst>
            <pc:docMk/>
            <pc:sldMk cId="725270983" sldId="261"/>
            <ac:spMk id="17" creationId="{D80D07ED-291C-08A8-FB6F-4FFAD40EB837}"/>
          </ac:spMkLst>
        </pc:spChg>
        <pc:spChg chg="add mod ord">
          <ac:chgData name="McNeal, Austin" userId="60f2c068-c5ea-4cda-a566-cff88d3d2e13" providerId="ADAL" clId="{3DD4F698-94A5-4B02-85AA-3753065E2EE6}" dt="2025-08-19T21:00:00.899" v="663" actId="700"/>
          <ac:spMkLst>
            <pc:docMk/>
            <pc:sldMk cId="725270983" sldId="261"/>
            <ac:spMk id="18" creationId="{724F8298-98D0-AF1B-7BFB-EE9BA20420CA}"/>
          </ac:spMkLst>
        </pc:spChg>
        <pc:spChg chg="add mod ord">
          <ac:chgData name="McNeal, Austin" userId="60f2c068-c5ea-4cda-a566-cff88d3d2e13" providerId="ADAL" clId="{3DD4F698-94A5-4B02-85AA-3753065E2EE6}" dt="2025-08-19T21:00:00.899" v="663" actId="700"/>
          <ac:spMkLst>
            <pc:docMk/>
            <pc:sldMk cId="725270983" sldId="261"/>
            <ac:spMk id="19" creationId="{A290D75D-B224-1BFC-6B93-3F4CB7C16DF8}"/>
          </ac:spMkLst>
        </pc:spChg>
        <pc:spChg chg="add mod ord">
          <ac:chgData name="McNeal, Austin" userId="60f2c068-c5ea-4cda-a566-cff88d3d2e13" providerId="ADAL" clId="{3DD4F698-94A5-4B02-85AA-3753065E2EE6}" dt="2025-08-19T21:00:00.899" v="663" actId="700"/>
          <ac:spMkLst>
            <pc:docMk/>
            <pc:sldMk cId="725270983" sldId="261"/>
            <ac:spMk id="20" creationId="{A59137CF-26E5-B153-7038-F1957C269214}"/>
          </ac:spMkLst>
        </pc:spChg>
        <pc:spChg chg="add del mod ord">
          <ac:chgData name="McNeal, Austin" userId="60f2c068-c5ea-4cda-a566-cff88d3d2e13" providerId="ADAL" clId="{3DD4F698-94A5-4B02-85AA-3753065E2EE6}" dt="2025-08-19T20:55:30.377" v="522" actId="478"/>
          <ac:spMkLst>
            <pc:docMk/>
            <pc:sldMk cId="725270983" sldId="261"/>
            <ac:spMk id="21" creationId="{3CC0CC28-D942-2080-3916-303D804AEEF0}"/>
          </ac:spMkLst>
        </pc:spChg>
        <pc:spChg chg="add del mod ord">
          <ac:chgData name="McNeal, Austin" userId="60f2c068-c5ea-4cda-a566-cff88d3d2e13" providerId="ADAL" clId="{3DD4F698-94A5-4B02-85AA-3753065E2EE6}" dt="2025-08-19T21:00:36.250" v="670" actId="478"/>
          <ac:spMkLst>
            <pc:docMk/>
            <pc:sldMk cId="725270983" sldId="261"/>
            <ac:spMk id="22" creationId="{37119A03-1703-652B-DC16-85A7FE922C7B}"/>
          </ac:spMkLst>
        </pc:spChg>
        <pc:spChg chg="add mod">
          <ac:chgData name="McNeal, Austin" userId="60f2c068-c5ea-4cda-a566-cff88d3d2e13" providerId="ADAL" clId="{3DD4F698-94A5-4B02-85AA-3753065E2EE6}" dt="2025-08-19T20:59:41.779" v="661" actId="1076"/>
          <ac:spMkLst>
            <pc:docMk/>
            <pc:sldMk cId="725270983" sldId="261"/>
            <ac:spMk id="23" creationId="{8F42133F-372B-B204-CD67-93A7D4F7B056}"/>
          </ac:spMkLst>
        </pc:spChg>
        <pc:spChg chg="add del mod ord">
          <ac:chgData name="McNeal, Austin" userId="60f2c068-c5ea-4cda-a566-cff88d3d2e13" providerId="ADAL" clId="{3DD4F698-94A5-4B02-85AA-3753065E2EE6}" dt="2025-08-19T21:00:52.283" v="671" actId="14100"/>
          <ac:spMkLst>
            <pc:docMk/>
            <pc:sldMk cId="725270983" sldId="261"/>
            <ac:spMk id="24" creationId="{A420E6D0-BCFE-3C3B-51AC-9007C6343F36}"/>
          </ac:spMkLst>
        </pc:spChg>
        <pc:spChg chg="add del mod">
          <ac:chgData name="McNeal, Austin" userId="60f2c068-c5ea-4cda-a566-cff88d3d2e13" providerId="ADAL" clId="{3DD4F698-94A5-4B02-85AA-3753065E2EE6}" dt="2025-08-19T21:00:15.795" v="668" actId="478"/>
          <ac:spMkLst>
            <pc:docMk/>
            <pc:sldMk cId="725270983" sldId="261"/>
            <ac:spMk id="26" creationId="{629C5817-346F-E30F-9E74-8C2DD3F4A315}"/>
          </ac:spMkLst>
        </pc:spChg>
        <pc:spChg chg="add del mod">
          <ac:chgData name="McNeal, Austin" userId="60f2c068-c5ea-4cda-a566-cff88d3d2e13" providerId="ADAL" clId="{3DD4F698-94A5-4B02-85AA-3753065E2EE6}" dt="2025-08-19T21:00:36.250" v="670" actId="478"/>
          <ac:spMkLst>
            <pc:docMk/>
            <pc:sldMk cId="725270983" sldId="261"/>
            <ac:spMk id="28" creationId="{3583DC9A-47D0-55E4-52B1-3432F322CB42}"/>
          </ac:spMkLst>
        </pc:spChg>
      </pc:sldChg>
      <pc:sldChg chg="addSp delSp modSp new mod chgLayout">
        <pc:chgData name="McNeal, Austin" userId="60f2c068-c5ea-4cda-a566-cff88d3d2e13" providerId="ADAL" clId="{3DD4F698-94A5-4B02-85AA-3753065E2EE6}" dt="2025-08-19T20:55:13.822" v="519" actId="700"/>
        <pc:sldMkLst>
          <pc:docMk/>
          <pc:sldMk cId="2658132000" sldId="262"/>
        </pc:sldMkLst>
        <pc:spChg chg="mod">
          <ac:chgData name="McNeal, Austin" userId="60f2c068-c5ea-4cda-a566-cff88d3d2e13" providerId="ADAL" clId="{3DD4F698-94A5-4B02-85AA-3753065E2EE6}" dt="2025-08-19T20:48:30.094" v="418" actId="20577"/>
          <ac:spMkLst>
            <pc:docMk/>
            <pc:sldMk cId="2658132000" sldId="262"/>
            <ac:spMk id="2" creationId="{71C936F6-F180-B536-98AC-35F3EABB0003}"/>
          </ac:spMkLst>
        </pc:spChg>
        <pc:spChg chg="del">
          <ac:chgData name="McNeal, Austin" userId="60f2c068-c5ea-4cda-a566-cff88d3d2e13" providerId="ADAL" clId="{3DD4F698-94A5-4B02-85AA-3753065E2EE6}" dt="2025-08-19T20:55:13.822" v="519" actId="700"/>
          <ac:spMkLst>
            <pc:docMk/>
            <pc:sldMk cId="2658132000" sldId="262"/>
            <ac:spMk id="3" creationId="{2B6752F4-E056-6FD9-2983-80EEA2F97602}"/>
          </ac:spMkLst>
        </pc:spChg>
        <pc:spChg chg="del">
          <ac:chgData name="McNeal, Austin" userId="60f2c068-c5ea-4cda-a566-cff88d3d2e13" providerId="ADAL" clId="{3DD4F698-94A5-4B02-85AA-3753065E2EE6}" dt="2025-08-19T20:55:13.822" v="519" actId="700"/>
          <ac:spMkLst>
            <pc:docMk/>
            <pc:sldMk cId="2658132000" sldId="262"/>
            <ac:spMk id="4" creationId="{D72D8E79-1BFA-0A88-C47F-16E03868DE16}"/>
          </ac:spMkLst>
        </pc:spChg>
        <pc:spChg chg="del">
          <ac:chgData name="McNeal, Austin" userId="60f2c068-c5ea-4cda-a566-cff88d3d2e13" providerId="ADAL" clId="{3DD4F698-94A5-4B02-85AA-3753065E2EE6}" dt="2025-08-19T20:55:13.822" v="519" actId="700"/>
          <ac:spMkLst>
            <pc:docMk/>
            <pc:sldMk cId="2658132000" sldId="262"/>
            <ac:spMk id="6" creationId="{DE84B9BD-025E-BDD9-868B-DBB12DD8362A}"/>
          </ac:spMkLst>
        </pc:spChg>
        <pc:spChg chg="del">
          <ac:chgData name="McNeal, Austin" userId="60f2c068-c5ea-4cda-a566-cff88d3d2e13" providerId="ADAL" clId="{3DD4F698-94A5-4B02-85AA-3753065E2EE6}" dt="2025-08-19T20:55:13.822" v="519" actId="700"/>
          <ac:spMkLst>
            <pc:docMk/>
            <pc:sldMk cId="2658132000" sldId="262"/>
            <ac:spMk id="7" creationId="{F5143D11-A3B7-076F-E0C7-315A9F646958}"/>
          </ac:spMkLst>
        </pc:spChg>
        <pc:spChg chg="add mod ord">
          <ac:chgData name="McNeal, Austin" userId="60f2c068-c5ea-4cda-a566-cff88d3d2e13" providerId="ADAL" clId="{3DD4F698-94A5-4B02-85AA-3753065E2EE6}" dt="2025-08-19T20:55:13.822" v="519" actId="700"/>
          <ac:spMkLst>
            <pc:docMk/>
            <pc:sldMk cId="2658132000" sldId="262"/>
            <ac:spMk id="8" creationId="{C7944F2E-3BA2-D914-B0FE-2F3F13456F5C}"/>
          </ac:spMkLst>
        </pc:spChg>
        <pc:spChg chg="add mod ord">
          <ac:chgData name="McNeal, Austin" userId="60f2c068-c5ea-4cda-a566-cff88d3d2e13" providerId="ADAL" clId="{3DD4F698-94A5-4B02-85AA-3753065E2EE6}" dt="2025-08-19T20:55:13.822" v="519" actId="700"/>
          <ac:spMkLst>
            <pc:docMk/>
            <pc:sldMk cId="2658132000" sldId="262"/>
            <ac:spMk id="9" creationId="{7EB5877E-6A65-6516-17BA-E907B8267E48}"/>
          </ac:spMkLst>
        </pc:spChg>
        <pc:spChg chg="add mod ord">
          <ac:chgData name="McNeal, Austin" userId="60f2c068-c5ea-4cda-a566-cff88d3d2e13" providerId="ADAL" clId="{3DD4F698-94A5-4B02-85AA-3753065E2EE6}" dt="2025-08-19T20:55:13.822" v="519" actId="700"/>
          <ac:spMkLst>
            <pc:docMk/>
            <pc:sldMk cId="2658132000" sldId="262"/>
            <ac:spMk id="10" creationId="{92595A9A-1AD8-9E5A-3440-342795AD5E17}"/>
          </ac:spMkLst>
        </pc:spChg>
        <pc:spChg chg="add mod ord">
          <ac:chgData name="McNeal, Austin" userId="60f2c068-c5ea-4cda-a566-cff88d3d2e13" providerId="ADAL" clId="{3DD4F698-94A5-4B02-85AA-3753065E2EE6}" dt="2025-08-19T20:55:13.822" v="519" actId="700"/>
          <ac:spMkLst>
            <pc:docMk/>
            <pc:sldMk cId="2658132000" sldId="262"/>
            <ac:spMk id="12" creationId="{E1682867-CCAF-9F79-A4AF-530CF9B1537D}"/>
          </ac:spMkLst>
        </pc:spChg>
        <pc:spChg chg="add mod ord">
          <ac:chgData name="McNeal, Austin" userId="60f2c068-c5ea-4cda-a566-cff88d3d2e13" providerId="ADAL" clId="{3DD4F698-94A5-4B02-85AA-3753065E2EE6}" dt="2025-08-19T20:55:13.822" v="519" actId="700"/>
          <ac:spMkLst>
            <pc:docMk/>
            <pc:sldMk cId="2658132000" sldId="262"/>
            <ac:spMk id="13" creationId="{CF12D2A8-9235-1A04-EE41-C6234D8CF720}"/>
          </ac:spMkLst>
        </pc:spChg>
        <pc:spChg chg="add mod ord">
          <ac:chgData name="McNeal, Austin" userId="60f2c068-c5ea-4cda-a566-cff88d3d2e13" providerId="ADAL" clId="{3DD4F698-94A5-4B02-85AA-3753065E2EE6}" dt="2025-08-19T20:55:13.822" v="519" actId="700"/>
          <ac:spMkLst>
            <pc:docMk/>
            <pc:sldMk cId="2658132000" sldId="262"/>
            <ac:spMk id="14" creationId="{15110A1D-BC3A-9A6F-95A9-FA92B3107958}"/>
          </ac:spMkLst>
        </pc:spChg>
      </pc:sldChg>
      <pc:sldMasterChg chg="addSp delSp modSp mod addSldLayout modSldLayout sldLayoutOrd">
        <pc:chgData name="McNeal, Austin" userId="60f2c068-c5ea-4cda-a566-cff88d3d2e13" providerId="ADAL" clId="{3DD4F698-94A5-4B02-85AA-3753065E2EE6}" dt="2025-08-19T20:55:23.269" v="520" actId="207"/>
        <pc:sldMasterMkLst>
          <pc:docMk/>
          <pc:sldMasterMk cId="1884012683" sldId="2147483684"/>
        </pc:sldMasterMkLst>
        <pc:spChg chg="del">
          <ac:chgData name="McNeal, Austin" userId="60f2c068-c5ea-4cda-a566-cff88d3d2e13" providerId="ADAL" clId="{3DD4F698-94A5-4B02-85AA-3753065E2EE6}" dt="2025-08-19T20:17:57.043" v="11" actId="478"/>
          <ac:spMkLst>
            <pc:docMk/>
            <pc:sldMasterMk cId="1884012683" sldId="2147483684"/>
            <ac:spMk id="2" creationId="{00000000-0000-0000-0000-000000000000}"/>
          </ac:spMkLst>
        </pc:spChg>
        <pc:spChg chg="del">
          <ac:chgData name="McNeal, Austin" userId="60f2c068-c5ea-4cda-a566-cff88d3d2e13" providerId="ADAL" clId="{3DD4F698-94A5-4B02-85AA-3753065E2EE6}" dt="2025-08-19T20:17:57.043" v="11" actId="478"/>
          <ac:spMkLst>
            <pc:docMk/>
            <pc:sldMasterMk cId="1884012683" sldId="2147483684"/>
            <ac:spMk id="3" creationId="{00000000-0000-0000-0000-000000000000}"/>
          </ac:spMkLst>
        </pc:spChg>
        <pc:spChg chg="del">
          <ac:chgData name="McNeal, Austin" userId="60f2c068-c5ea-4cda-a566-cff88d3d2e13" providerId="ADAL" clId="{3DD4F698-94A5-4B02-85AA-3753065E2EE6}" dt="2025-08-19T20:17:57.043" v="11" actId="478"/>
          <ac:spMkLst>
            <pc:docMk/>
            <pc:sldMasterMk cId="1884012683" sldId="2147483684"/>
            <ac:spMk id="4" creationId="{00000000-0000-0000-0000-000000000000}"/>
          </ac:spMkLst>
        </pc:spChg>
        <pc:spChg chg="del">
          <ac:chgData name="McNeal, Austin" userId="60f2c068-c5ea-4cda-a566-cff88d3d2e13" providerId="ADAL" clId="{3DD4F698-94A5-4B02-85AA-3753065E2EE6}" dt="2025-08-19T20:17:57.043" v="11" actId="478"/>
          <ac:spMkLst>
            <pc:docMk/>
            <pc:sldMasterMk cId="1884012683" sldId="2147483684"/>
            <ac:spMk id="5" creationId="{00000000-0000-0000-0000-000000000000}"/>
          </ac:spMkLst>
        </pc:spChg>
        <pc:spChg chg="del">
          <ac:chgData name="McNeal, Austin" userId="60f2c068-c5ea-4cda-a566-cff88d3d2e13" providerId="ADAL" clId="{3DD4F698-94A5-4B02-85AA-3753065E2EE6}" dt="2025-08-19T20:17:57.043" v="11" actId="478"/>
          <ac:spMkLst>
            <pc:docMk/>
            <pc:sldMasterMk cId="1884012683" sldId="2147483684"/>
            <ac:spMk id="6" creationId="{00000000-0000-0000-0000-000000000000}"/>
          </ac:spMkLst>
        </pc:spChg>
        <pc:spChg chg="add mod">
          <ac:chgData name="McNeal, Austin" userId="60f2c068-c5ea-4cda-a566-cff88d3d2e13" providerId="ADAL" clId="{3DD4F698-94A5-4B02-85AA-3753065E2EE6}" dt="2025-08-19T20:18:01.056" v="13"/>
          <ac:spMkLst>
            <pc:docMk/>
            <pc:sldMasterMk cId="1884012683" sldId="2147483684"/>
            <ac:spMk id="7" creationId="{A6F9D533-F8F3-6D28-93AB-0FC7BC7C07E6}"/>
          </ac:spMkLst>
        </pc:spChg>
        <pc:spChg chg="add mod">
          <ac:chgData name="McNeal, Austin" userId="60f2c068-c5ea-4cda-a566-cff88d3d2e13" providerId="ADAL" clId="{3DD4F698-94A5-4B02-85AA-3753065E2EE6}" dt="2025-08-19T20:18:01.056" v="13"/>
          <ac:spMkLst>
            <pc:docMk/>
            <pc:sldMasterMk cId="1884012683" sldId="2147483684"/>
            <ac:spMk id="9" creationId="{BFDBAA09-3971-1123-CAD0-3F63F627FC84}"/>
          </ac:spMkLst>
        </pc:spChg>
        <pc:spChg chg="add del mod">
          <ac:chgData name="McNeal, Austin" userId="60f2c068-c5ea-4cda-a566-cff88d3d2e13" providerId="ADAL" clId="{3DD4F698-94A5-4B02-85AA-3753065E2EE6}" dt="2025-08-19T20:21:06.666" v="102" actId="478"/>
          <ac:spMkLst>
            <pc:docMk/>
            <pc:sldMasterMk cId="1884012683" sldId="2147483684"/>
            <ac:spMk id="10" creationId="{7F3EB485-D06D-1A70-B445-DF0E84D9C305}"/>
          </ac:spMkLst>
        </pc:spChg>
        <pc:spChg chg="add del mod">
          <ac:chgData name="McNeal, Austin" userId="60f2c068-c5ea-4cda-a566-cff88d3d2e13" providerId="ADAL" clId="{3DD4F698-94A5-4B02-85AA-3753065E2EE6}" dt="2025-08-19T20:22:45.643" v="150" actId="478"/>
          <ac:spMkLst>
            <pc:docMk/>
            <pc:sldMasterMk cId="1884012683" sldId="2147483684"/>
            <ac:spMk id="11" creationId="{B73CEB84-AAE0-9441-C25E-4E57F05C5371}"/>
          </ac:spMkLst>
        </pc:spChg>
        <pc:spChg chg="add del mod">
          <ac:chgData name="McNeal, Austin" userId="60f2c068-c5ea-4cda-a566-cff88d3d2e13" providerId="ADAL" clId="{3DD4F698-94A5-4B02-85AA-3753065E2EE6}" dt="2025-08-19T20:26:34.322" v="202" actId="21"/>
          <ac:spMkLst>
            <pc:docMk/>
            <pc:sldMasterMk cId="1884012683" sldId="2147483684"/>
            <ac:spMk id="12" creationId="{757F4354-9969-C99D-63F7-B6821D61B5AC}"/>
          </ac:spMkLst>
        </pc:spChg>
        <pc:spChg chg="add del mod">
          <ac:chgData name="McNeal, Austin" userId="60f2c068-c5ea-4cda-a566-cff88d3d2e13" providerId="ADAL" clId="{3DD4F698-94A5-4B02-85AA-3753065E2EE6}" dt="2025-08-19T20:26:10.740" v="199" actId="478"/>
          <ac:spMkLst>
            <pc:docMk/>
            <pc:sldMasterMk cId="1884012683" sldId="2147483684"/>
            <ac:spMk id="13" creationId="{01CC099D-91BC-A94D-9DEE-248F3EFF2E71}"/>
          </ac:spMkLst>
        </pc:spChg>
        <pc:spChg chg="add del mod">
          <ac:chgData name="McNeal, Austin" userId="60f2c068-c5ea-4cda-a566-cff88d3d2e13" providerId="ADAL" clId="{3DD4F698-94A5-4B02-85AA-3753065E2EE6}" dt="2025-08-19T20:26:10.740" v="199" actId="478"/>
          <ac:spMkLst>
            <pc:docMk/>
            <pc:sldMasterMk cId="1884012683" sldId="2147483684"/>
            <ac:spMk id="17" creationId="{62F89BBB-450C-AEAE-4C8F-2963F03D1B02}"/>
          </ac:spMkLst>
        </pc:spChg>
        <pc:spChg chg="add mod ord">
          <ac:chgData name="McNeal, Austin" userId="60f2c068-c5ea-4cda-a566-cff88d3d2e13" providerId="ADAL" clId="{3DD4F698-94A5-4B02-85AA-3753065E2EE6}" dt="2025-08-19T20:19:06.355" v="18" actId="167"/>
          <ac:spMkLst>
            <pc:docMk/>
            <pc:sldMasterMk cId="1884012683" sldId="2147483684"/>
            <ac:spMk id="18" creationId="{37C245D2-5C58-F349-8D6C-A08A96A5C3A9}"/>
          </ac:spMkLst>
        </pc:spChg>
        <pc:spChg chg="add del mod">
          <ac:chgData name="McNeal, Austin" userId="60f2c068-c5ea-4cda-a566-cff88d3d2e13" providerId="ADAL" clId="{3DD4F698-94A5-4B02-85AA-3753065E2EE6}" dt="2025-08-19T20:19:30.969" v="22" actId="478"/>
          <ac:spMkLst>
            <pc:docMk/>
            <pc:sldMasterMk cId="1884012683" sldId="2147483684"/>
            <ac:spMk id="19" creationId="{14521914-AD8E-63D5-06C7-04FDC7A57A1C}"/>
          </ac:spMkLst>
        </pc:spChg>
        <pc:picChg chg="add mod">
          <ac:chgData name="McNeal, Austin" userId="60f2c068-c5ea-4cda-a566-cff88d3d2e13" providerId="ADAL" clId="{3DD4F698-94A5-4B02-85AA-3753065E2EE6}" dt="2025-08-19T20:18:01.056" v="13"/>
          <ac:picMkLst>
            <pc:docMk/>
            <pc:sldMasterMk cId="1884012683" sldId="2147483684"/>
            <ac:picMk id="8" creationId="{1CDAF2F3-12C4-86B2-6915-CE12E2749ADC}"/>
          </ac:picMkLst>
        </pc:picChg>
        <pc:picChg chg="add mod">
          <ac:chgData name="McNeal, Austin" userId="60f2c068-c5ea-4cda-a566-cff88d3d2e13" providerId="ADAL" clId="{3DD4F698-94A5-4B02-85AA-3753065E2EE6}" dt="2025-08-19T20:18:01.056" v="13"/>
          <ac:picMkLst>
            <pc:docMk/>
            <pc:sldMasterMk cId="1884012683" sldId="2147483684"/>
            <ac:picMk id="15" creationId="{B13670E7-61BA-B487-D3C0-043075352BBB}"/>
          </ac:picMkLst>
        </pc:picChg>
        <pc:picChg chg="add mod">
          <ac:chgData name="McNeal, Austin" userId="60f2c068-c5ea-4cda-a566-cff88d3d2e13" providerId="ADAL" clId="{3DD4F698-94A5-4B02-85AA-3753065E2EE6}" dt="2025-08-19T20:18:01.056" v="13"/>
          <ac:picMkLst>
            <pc:docMk/>
            <pc:sldMasterMk cId="1884012683" sldId="2147483684"/>
            <ac:picMk id="16" creationId="{A9009375-11A9-FAFA-963C-3D5B9133002C}"/>
          </ac:picMkLst>
        </pc:picChg>
        <pc:sldLayoutChg chg="addSp delSp modSp mod ord">
          <pc:chgData name="McNeal, Austin" userId="60f2c068-c5ea-4cda-a566-cff88d3d2e13" providerId="ADAL" clId="{3DD4F698-94A5-4B02-85AA-3753065E2EE6}" dt="2025-08-19T20:53:31.142" v="508" actId="20578"/>
          <pc:sldLayoutMkLst>
            <pc:docMk/>
            <pc:sldMasterMk cId="4031145069" sldId="2147483687"/>
            <pc:sldLayoutMk cId="496139709" sldId="2147483685"/>
          </pc:sldLayoutMkLst>
          <pc:spChg chg="del">
            <ac:chgData name="McNeal, Austin" userId="60f2c068-c5ea-4cda-a566-cff88d3d2e13" providerId="ADAL" clId="{3DD4F698-94A5-4B02-85AA-3753065E2EE6}" dt="2025-08-19T20:17:59.505" v="12" actId="478"/>
            <ac:spMkLst>
              <pc:docMk/>
              <pc:sldMasterMk cId="4031145069" sldId="2147483687"/>
              <pc:sldLayoutMk cId="496139709" sldId="2147483685"/>
              <ac:spMk id="2" creationId="{00000000-0000-0000-0000-000000000000}"/>
            </ac:spMkLst>
          </pc:spChg>
          <pc:spChg chg="del">
            <ac:chgData name="McNeal, Austin" userId="60f2c068-c5ea-4cda-a566-cff88d3d2e13" providerId="ADAL" clId="{3DD4F698-94A5-4B02-85AA-3753065E2EE6}" dt="2025-08-19T20:17:59.505" v="12" actId="478"/>
            <ac:spMkLst>
              <pc:docMk/>
              <pc:sldMasterMk cId="4031145069" sldId="2147483687"/>
              <pc:sldLayoutMk cId="496139709" sldId="2147483685"/>
              <ac:spMk id="3" creationId="{00000000-0000-0000-0000-000000000000}"/>
            </ac:spMkLst>
          </pc:spChg>
          <pc:spChg chg="del">
            <ac:chgData name="McNeal, Austin" userId="60f2c068-c5ea-4cda-a566-cff88d3d2e13" providerId="ADAL" clId="{3DD4F698-94A5-4B02-85AA-3753065E2EE6}" dt="2025-08-19T20:17:59.505" v="12" actId="478"/>
            <ac:spMkLst>
              <pc:docMk/>
              <pc:sldMasterMk cId="4031145069" sldId="2147483687"/>
              <pc:sldLayoutMk cId="496139709" sldId="2147483685"/>
              <ac:spMk id="4" creationId="{00000000-0000-0000-0000-000000000000}"/>
            </ac:spMkLst>
          </pc:spChg>
          <pc:spChg chg="del">
            <ac:chgData name="McNeal, Austin" userId="60f2c068-c5ea-4cda-a566-cff88d3d2e13" providerId="ADAL" clId="{3DD4F698-94A5-4B02-85AA-3753065E2EE6}" dt="2025-08-19T20:17:59.505" v="12" actId="478"/>
            <ac:spMkLst>
              <pc:docMk/>
              <pc:sldMasterMk cId="4031145069" sldId="2147483687"/>
              <pc:sldLayoutMk cId="496139709" sldId="2147483685"/>
              <ac:spMk id="5" creationId="{00000000-0000-0000-0000-000000000000}"/>
            </ac:spMkLst>
          </pc:spChg>
          <pc:spChg chg="del">
            <ac:chgData name="McNeal, Austin" userId="60f2c068-c5ea-4cda-a566-cff88d3d2e13" providerId="ADAL" clId="{3DD4F698-94A5-4B02-85AA-3753065E2EE6}" dt="2025-08-19T20:17:59.505" v="12" actId="478"/>
            <ac:spMkLst>
              <pc:docMk/>
              <pc:sldMasterMk cId="4031145069" sldId="2147483687"/>
              <pc:sldLayoutMk cId="496139709" sldId="2147483685"/>
              <ac:spMk id="6" creationId="{00000000-0000-0000-0000-000000000000}"/>
            </ac:spMkLst>
          </pc:spChg>
          <pc:spChg chg="add del mod">
            <ac:chgData name="McNeal, Austin" userId="60f2c068-c5ea-4cda-a566-cff88d3d2e13" providerId="ADAL" clId="{3DD4F698-94A5-4B02-85AA-3753065E2EE6}" dt="2025-08-19T20:19:02.757" v="16" actId="21"/>
            <ac:spMkLst>
              <pc:docMk/>
              <pc:sldMasterMk cId="4031145069" sldId="2147483687"/>
              <pc:sldLayoutMk cId="496139709" sldId="2147483685"/>
              <ac:spMk id="7" creationId="{37C245D2-5C58-F349-8D6C-A08A96A5C3A9}"/>
            </ac:spMkLst>
          </pc:spChg>
          <pc:spChg chg="add del">
            <ac:chgData name="McNeal, Austin" userId="60f2c068-c5ea-4cda-a566-cff88d3d2e13" providerId="ADAL" clId="{3DD4F698-94A5-4B02-85AA-3753065E2EE6}" dt="2025-08-19T20:20:00.412" v="23" actId="11529"/>
            <ac:spMkLst>
              <pc:docMk/>
              <pc:sldMasterMk cId="4031145069" sldId="2147483687"/>
              <pc:sldLayoutMk cId="496139709" sldId="2147483685"/>
              <ac:spMk id="8" creationId="{3F1EA128-87C3-ADB8-8E2F-3C89A7F7E63A}"/>
            </ac:spMkLst>
          </pc:spChg>
          <pc:spChg chg="add mod">
            <ac:chgData name="McNeal, Austin" userId="60f2c068-c5ea-4cda-a566-cff88d3d2e13" providerId="ADAL" clId="{3DD4F698-94A5-4B02-85AA-3753065E2EE6}" dt="2025-08-19T20:21:00.950" v="100" actId="207"/>
            <ac:spMkLst>
              <pc:docMk/>
              <pc:sldMasterMk cId="4031145069" sldId="2147483687"/>
              <pc:sldLayoutMk cId="496139709" sldId="2147483685"/>
              <ac:spMk id="9" creationId="{E9CE1CFC-842E-7C9B-2EEC-BBB0813016C6}"/>
            </ac:spMkLst>
          </pc:spChg>
          <pc:spChg chg="add del">
            <ac:chgData name="McNeal, Austin" userId="60f2c068-c5ea-4cda-a566-cff88d3d2e13" providerId="ADAL" clId="{3DD4F698-94A5-4B02-85AA-3753065E2EE6}" dt="2025-08-19T20:22:24.607" v="145" actId="11529"/>
            <ac:spMkLst>
              <pc:docMk/>
              <pc:sldMasterMk cId="4031145069" sldId="2147483687"/>
              <pc:sldLayoutMk cId="496139709" sldId="2147483685"/>
              <ac:spMk id="10" creationId="{E20EB8D8-5336-2E8F-BFFB-54EE1DC7358C}"/>
            </ac:spMkLst>
          </pc:spChg>
          <pc:spChg chg="add del mod">
            <ac:chgData name="McNeal, Austin" userId="60f2c068-c5ea-4cda-a566-cff88d3d2e13" providerId="ADAL" clId="{3DD4F698-94A5-4B02-85AA-3753065E2EE6}" dt="2025-08-19T20:25:46.301" v="194" actId="21"/>
            <ac:spMkLst>
              <pc:docMk/>
              <pc:sldMasterMk cId="4031145069" sldId="2147483687"/>
              <pc:sldLayoutMk cId="496139709" sldId="2147483685"/>
              <ac:spMk id="11" creationId="{DE4ABD5D-E582-40D4-76BD-FD42B8C7DC53}"/>
            </ac:spMkLst>
          </pc:spChg>
          <pc:spChg chg="add mod">
            <ac:chgData name="McNeal, Austin" userId="60f2c068-c5ea-4cda-a566-cff88d3d2e13" providerId="ADAL" clId="{3DD4F698-94A5-4B02-85AA-3753065E2EE6}" dt="2025-08-19T20:23:20.569" v="157" actId="1076"/>
            <ac:spMkLst>
              <pc:docMk/>
              <pc:sldMasterMk cId="4031145069" sldId="2147483687"/>
              <pc:sldLayoutMk cId="496139709" sldId="2147483685"/>
              <ac:spMk id="12" creationId="{8717E0E1-949D-0A3E-64D5-16972E3BD322}"/>
            </ac:spMkLst>
          </pc:spChg>
          <pc:spChg chg="add mod">
            <ac:chgData name="McNeal, Austin" userId="60f2c068-c5ea-4cda-a566-cff88d3d2e13" providerId="ADAL" clId="{3DD4F698-94A5-4B02-85AA-3753065E2EE6}" dt="2025-08-19T20:23:20.569" v="157" actId="1076"/>
            <ac:spMkLst>
              <pc:docMk/>
              <pc:sldMasterMk cId="4031145069" sldId="2147483687"/>
              <pc:sldLayoutMk cId="496139709" sldId="2147483685"/>
              <ac:spMk id="13" creationId="{39BDADAE-0DFB-860A-6227-583C64294607}"/>
            </ac:spMkLst>
          </pc:spChg>
          <pc:spChg chg="add del">
            <ac:chgData name="McNeal, Austin" userId="60f2c068-c5ea-4cda-a566-cff88d3d2e13" providerId="ADAL" clId="{3DD4F698-94A5-4B02-85AA-3753065E2EE6}" dt="2025-08-19T20:23:28.595" v="158" actId="11529"/>
            <ac:spMkLst>
              <pc:docMk/>
              <pc:sldMasterMk cId="4031145069" sldId="2147483687"/>
              <pc:sldLayoutMk cId="496139709" sldId="2147483685"/>
              <ac:spMk id="14" creationId="{83D3AEB2-867A-ADB1-D2AD-F07961748F45}"/>
            </ac:spMkLst>
          </pc:spChg>
          <pc:spChg chg="add del mod ord">
            <ac:chgData name="McNeal, Austin" userId="60f2c068-c5ea-4cda-a566-cff88d3d2e13" providerId="ADAL" clId="{3DD4F698-94A5-4B02-85AA-3753065E2EE6}" dt="2025-08-19T20:25:38.265" v="193" actId="478"/>
            <ac:spMkLst>
              <pc:docMk/>
              <pc:sldMasterMk cId="4031145069" sldId="2147483687"/>
              <pc:sldLayoutMk cId="496139709" sldId="2147483685"/>
              <ac:spMk id="15" creationId="{C03A1075-ED15-566D-A4EC-ECAA9C5075B4}"/>
            </ac:spMkLst>
          </pc:spChg>
        </pc:sldLayoutChg>
        <pc:sldLayoutChg chg="addSp delSp modSp add mod ord modTransition">
          <pc:chgData name="McNeal, Austin" userId="60f2c068-c5ea-4cda-a566-cff88d3d2e13" providerId="ADAL" clId="{3DD4F698-94A5-4B02-85AA-3753065E2EE6}" dt="2025-08-19T20:55:23.269" v="520" actId="207"/>
          <pc:sldLayoutMkLst>
            <pc:docMk/>
            <pc:sldMasterMk cId="1884012683" sldId="2147483684"/>
            <pc:sldLayoutMk cId="2137640615" sldId="2147483686"/>
          </pc:sldLayoutMkLst>
          <pc:spChg chg="add del mod">
            <ac:chgData name="McNeal, Austin" userId="60f2c068-c5ea-4cda-a566-cff88d3d2e13" providerId="ADAL" clId="{3DD4F698-94A5-4B02-85AA-3753065E2EE6}" dt="2025-08-19T20:46:23.640" v="377" actId="478"/>
            <ac:spMkLst>
              <pc:docMk/>
              <pc:sldMasterMk cId="1884012683" sldId="2147483684"/>
              <pc:sldLayoutMk cId="2137640615" sldId="2147483686"/>
              <ac:spMk id="2" creationId="{EB373C46-8B90-AEBC-2E0B-EB93915223DE}"/>
            </ac:spMkLst>
          </pc:spChg>
          <pc:spChg chg="add del mod">
            <ac:chgData name="McNeal, Austin" userId="60f2c068-c5ea-4cda-a566-cff88d3d2e13" providerId="ADAL" clId="{3DD4F698-94A5-4B02-85AA-3753065E2EE6}" dt="2025-08-19T20:45:28.296" v="317" actId="478"/>
            <ac:spMkLst>
              <pc:docMk/>
              <pc:sldMasterMk cId="1884012683" sldId="2147483684"/>
              <pc:sldLayoutMk cId="2137640615" sldId="2147483686"/>
              <ac:spMk id="3" creationId="{21E7D37A-5758-3C44-560F-003F91B30C0A}"/>
            </ac:spMkLst>
          </pc:spChg>
          <pc:spChg chg="add del mod">
            <ac:chgData name="McNeal, Austin" userId="60f2c068-c5ea-4cda-a566-cff88d3d2e13" providerId="ADAL" clId="{3DD4F698-94A5-4B02-85AA-3753065E2EE6}" dt="2025-08-19T20:45:28.296" v="317" actId="478"/>
            <ac:spMkLst>
              <pc:docMk/>
              <pc:sldMasterMk cId="1884012683" sldId="2147483684"/>
              <pc:sldLayoutMk cId="2137640615" sldId="2147483686"/>
              <ac:spMk id="4" creationId="{117178E5-0819-AA03-EA1D-06E049585441}"/>
            </ac:spMkLst>
          </pc:spChg>
          <pc:spChg chg="add del">
            <ac:chgData name="McNeal, Austin" userId="60f2c068-c5ea-4cda-a566-cff88d3d2e13" providerId="ADAL" clId="{3DD4F698-94A5-4B02-85AA-3753065E2EE6}" dt="2025-08-19T20:41:20.349" v="210" actId="11529"/>
            <ac:spMkLst>
              <pc:docMk/>
              <pc:sldMasterMk cId="1884012683" sldId="2147483684"/>
              <pc:sldLayoutMk cId="2137640615" sldId="2147483686"/>
              <ac:spMk id="5" creationId="{3FEFA8FF-A967-139E-901D-AE58BCF9DE44}"/>
            </ac:spMkLst>
          </pc:spChg>
          <pc:spChg chg="add mod ord">
            <ac:chgData name="McNeal, Austin" userId="60f2c068-c5ea-4cda-a566-cff88d3d2e13" providerId="ADAL" clId="{3DD4F698-94A5-4B02-85AA-3753065E2EE6}" dt="2025-08-19T20:45:04.284" v="311" actId="167"/>
            <ac:spMkLst>
              <pc:docMk/>
              <pc:sldMasterMk cId="1884012683" sldId="2147483684"/>
              <pc:sldLayoutMk cId="2137640615" sldId="2147483686"/>
              <ac:spMk id="6" creationId="{EE0C7041-B973-3F73-42D7-51914E52281F}"/>
            </ac:spMkLst>
          </pc:spChg>
          <pc:spChg chg="add del mod">
            <ac:chgData name="McNeal, Austin" userId="60f2c068-c5ea-4cda-a566-cff88d3d2e13" providerId="ADAL" clId="{3DD4F698-94A5-4B02-85AA-3753065E2EE6}" dt="2025-08-19T20:43:58.356" v="256" actId="478"/>
            <ac:spMkLst>
              <pc:docMk/>
              <pc:sldMasterMk cId="1884012683" sldId="2147483684"/>
              <pc:sldLayoutMk cId="2137640615" sldId="2147483686"/>
              <ac:spMk id="7" creationId="{82326800-14DE-063A-C273-5E3E17F653D7}"/>
            </ac:spMkLst>
          </pc:spChg>
          <pc:spChg chg="add del">
            <ac:chgData name="McNeal, Austin" userId="60f2c068-c5ea-4cda-a566-cff88d3d2e13" providerId="ADAL" clId="{3DD4F698-94A5-4B02-85AA-3753065E2EE6}" dt="2025-08-19T20:44:04.317" v="257" actId="11529"/>
            <ac:spMkLst>
              <pc:docMk/>
              <pc:sldMasterMk cId="1884012683" sldId="2147483684"/>
              <pc:sldLayoutMk cId="2137640615" sldId="2147483686"/>
              <ac:spMk id="8" creationId="{0EAF79C0-AE1D-7ED5-0AE7-D2F1DBE38FB7}"/>
            </ac:spMkLst>
          </pc:spChg>
          <pc:spChg chg="add mod ord">
            <ac:chgData name="McNeal, Austin" userId="60f2c068-c5ea-4cda-a566-cff88d3d2e13" providerId="ADAL" clId="{3DD4F698-94A5-4B02-85AA-3753065E2EE6}" dt="2025-08-19T20:49:15.746" v="424" actId="20577"/>
            <ac:spMkLst>
              <pc:docMk/>
              <pc:sldMasterMk cId="1884012683" sldId="2147483684"/>
              <pc:sldLayoutMk cId="2137640615" sldId="2147483686"/>
              <ac:spMk id="10" creationId="{2F2E03B8-3D71-FF29-FCA7-A4A50FEC456E}"/>
            </ac:spMkLst>
          </pc:spChg>
          <pc:spChg chg="add mod">
            <ac:chgData name="McNeal, Austin" userId="60f2c068-c5ea-4cda-a566-cff88d3d2e13" providerId="ADAL" clId="{3DD4F698-94A5-4B02-85AA-3753065E2EE6}" dt="2025-08-19T20:45:26.238" v="316" actId="1076"/>
            <ac:spMkLst>
              <pc:docMk/>
              <pc:sldMasterMk cId="1884012683" sldId="2147483684"/>
              <pc:sldLayoutMk cId="2137640615" sldId="2147483686"/>
              <ac:spMk id="11" creationId="{894CF10F-5E15-6CA9-5728-919412F69888}"/>
            </ac:spMkLst>
          </pc:spChg>
          <pc:spChg chg="add mod">
            <ac:chgData name="McNeal, Austin" userId="60f2c068-c5ea-4cda-a566-cff88d3d2e13" providerId="ADAL" clId="{3DD4F698-94A5-4B02-85AA-3753065E2EE6}" dt="2025-08-19T20:49:38.154" v="430" actId="20577"/>
            <ac:spMkLst>
              <pc:docMk/>
              <pc:sldMasterMk cId="1884012683" sldId="2147483684"/>
              <pc:sldLayoutMk cId="2137640615" sldId="2147483686"/>
              <ac:spMk id="12" creationId="{58AC0777-9560-742A-BCC2-E8A98EB054E4}"/>
            </ac:spMkLst>
          </pc:spChg>
          <pc:spChg chg="add del">
            <ac:chgData name="McNeal, Austin" userId="60f2c068-c5ea-4cda-a566-cff88d3d2e13" providerId="ADAL" clId="{3DD4F698-94A5-4B02-85AA-3753065E2EE6}" dt="2025-08-19T20:45:38.592" v="318" actId="11529"/>
            <ac:spMkLst>
              <pc:docMk/>
              <pc:sldMasterMk cId="1884012683" sldId="2147483684"/>
              <pc:sldLayoutMk cId="2137640615" sldId="2147483686"/>
              <ac:spMk id="13" creationId="{DFC11D3B-1D7E-981A-EE0C-79D7202CAB76}"/>
            </ac:spMkLst>
          </pc:spChg>
          <pc:spChg chg="add mod ord">
            <ac:chgData name="McNeal, Austin" userId="60f2c068-c5ea-4cda-a566-cff88d3d2e13" providerId="ADAL" clId="{3DD4F698-94A5-4B02-85AA-3753065E2EE6}" dt="2025-08-19T20:49:53.489" v="442" actId="20577"/>
            <ac:spMkLst>
              <pc:docMk/>
              <pc:sldMasterMk cId="1884012683" sldId="2147483684"/>
              <pc:sldLayoutMk cId="2137640615" sldId="2147483686"/>
              <ac:spMk id="14" creationId="{20C2F14A-2E9D-08D2-E315-F37745FD39F3}"/>
            </ac:spMkLst>
          </pc:spChg>
          <pc:spChg chg="add mod">
            <ac:chgData name="McNeal, Austin" userId="60f2c068-c5ea-4cda-a566-cff88d3d2e13" providerId="ADAL" clId="{3DD4F698-94A5-4B02-85AA-3753065E2EE6}" dt="2025-08-19T20:52:00.776" v="503" actId="20577"/>
            <ac:spMkLst>
              <pc:docMk/>
              <pc:sldMasterMk cId="1884012683" sldId="2147483684"/>
              <pc:sldLayoutMk cId="2137640615" sldId="2147483686"/>
              <ac:spMk id="15" creationId="{72025181-9ADD-FC93-08EA-EBC35ACF80AC}"/>
            </ac:spMkLst>
          </pc:spChg>
          <pc:spChg chg="add del">
            <ac:chgData name="McNeal, Austin" userId="60f2c068-c5ea-4cda-a566-cff88d3d2e13" providerId="ADAL" clId="{3DD4F698-94A5-4B02-85AA-3753065E2EE6}" dt="2025-08-19T20:50:55.322" v="448" actId="11529"/>
            <ac:spMkLst>
              <pc:docMk/>
              <pc:sldMasterMk cId="1884012683" sldId="2147483684"/>
              <pc:sldLayoutMk cId="2137640615" sldId="2147483686"/>
              <ac:spMk id="16" creationId="{D169F7C8-0632-6CB5-638D-DE4EAD2225B6}"/>
            </ac:spMkLst>
          </pc:spChg>
          <pc:spChg chg="add mod">
            <ac:chgData name="McNeal, Austin" userId="60f2c068-c5ea-4cda-a566-cff88d3d2e13" providerId="ADAL" clId="{3DD4F698-94A5-4B02-85AA-3753065E2EE6}" dt="2025-08-19T20:55:23.269" v="520" actId="207"/>
            <ac:spMkLst>
              <pc:docMk/>
              <pc:sldMasterMk cId="1884012683" sldId="2147483684"/>
              <pc:sldLayoutMk cId="2137640615" sldId="2147483686"/>
              <ac:spMk id="17" creationId="{63D6EFB2-726B-DD5C-4215-6329E3A1D455}"/>
            </ac:spMkLst>
          </pc:spChg>
        </pc:sldLayoutChg>
      </pc:sldMasterChg>
      <pc:sldMasterChg chg="new del mod addSldLayout delSldLayout">
        <pc:chgData name="McNeal, Austin" userId="60f2c068-c5ea-4cda-a566-cff88d3d2e13" providerId="ADAL" clId="{3DD4F698-94A5-4B02-85AA-3753065E2EE6}" dt="2025-08-19T20:19:17.228" v="20" actId="6938"/>
        <pc:sldMasterMkLst>
          <pc:docMk/>
          <pc:sldMasterMk cId="2714929290" sldId="2147483686"/>
        </pc:sldMasterMkLst>
        <pc:sldLayoutChg chg="new del replId">
          <pc:chgData name="McNeal, Austin" userId="60f2c068-c5ea-4cda-a566-cff88d3d2e13" providerId="ADAL" clId="{3DD4F698-94A5-4B02-85AA-3753065E2EE6}" dt="2025-08-19T20:19:17.228" v="20" actId="6938"/>
          <pc:sldLayoutMkLst>
            <pc:docMk/>
            <pc:sldMasterMk cId="2714929290" sldId="2147483686"/>
            <pc:sldLayoutMk cId="993954969" sldId="2147483687"/>
          </pc:sldLayoutMkLst>
        </pc:sldLayoutChg>
        <pc:sldLayoutChg chg="new del replId">
          <pc:chgData name="McNeal, Austin" userId="60f2c068-c5ea-4cda-a566-cff88d3d2e13" providerId="ADAL" clId="{3DD4F698-94A5-4B02-85AA-3753065E2EE6}" dt="2025-08-19T20:19:17.228" v="20" actId="6938"/>
          <pc:sldLayoutMkLst>
            <pc:docMk/>
            <pc:sldMasterMk cId="2714929290" sldId="2147483686"/>
            <pc:sldLayoutMk cId="1237237276" sldId="2147483688"/>
          </pc:sldLayoutMkLst>
        </pc:sldLayoutChg>
        <pc:sldLayoutChg chg="new del replId">
          <pc:chgData name="McNeal, Austin" userId="60f2c068-c5ea-4cda-a566-cff88d3d2e13" providerId="ADAL" clId="{3DD4F698-94A5-4B02-85AA-3753065E2EE6}" dt="2025-08-19T20:19:17.228" v="20" actId="6938"/>
          <pc:sldLayoutMkLst>
            <pc:docMk/>
            <pc:sldMasterMk cId="2714929290" sldId="2147483686"/>
            <pc:sldLayoutMk cId="242255448" sldId="2147483689"/>
          </pc:sldLayoutMkLst>
        </pc:sldLayoutChg>
        <pc:sldLayoutChg chg="new del replId">
          <pc:chgData name="McNeal, Austin" userId="60f2c068-c5ea-4cda-a566-cff88d3d2e13" providerId="ADAL" clId="{3DD4F698-94A5-4B02-85AA-3753065E2EE6}" dt="2025-08-19T20:19:17.228" v="20" actId="6938"/>
          <pc:sldLayoutMkLst>
            <pc:docMk/>
            <pc:sldMasterMk cId="2714929290" sldId="2147483686"/>
            <pc:sldLayoutMk cId="2708706187" sldId="2147483690"/>
          </pc:sldLayoutMkLst>
        </pc:sldLayoutChg>
        <pc:sldLayoutChg chg="new del replId">
          <pc:chgData name="McNeal, Austin" userId="60f2c068-c5ea-4cda-a566-cff88d3d2e13" providerId="ADAL" clId="{3DD4F698-94A5-4B02-85AA-3753065E2EE6}" dt="2025-08-19T20:19:17.228" v="20" actId="6938"/>
          <pc:sldLayoutMkLst>
            <pc:docMk/>
            <pc:sldMasterMk cId="2714929290" sldId="2147483686"/>
            <pc:sldLayoutMk cId="838512469" sldId="2147483691"/>
          </pc:sldLayoutMkLst>
        </pc:sldLayoutChg>
        <pc:sldLayoutChg chg="new del replId">
          <pc:chgData name="McNeal, Austin" userId="60f2c068-c5ea-4cda-a566-cff88d3d2e13" providerId="ADAL" clId="{3DD4F698-94A5-4B02-85AA-3753065E2EE6}" dt="2025-08-19T20:19:17.228" v="20" actId="6938"/>
          <pc:sldLayoutMkLst>
            <pc:docMk/>
            <pc:sldMasterMk cId="2714929290" sldId="2147483686"/>
            <pc:sldLayoutMk cId="919899114" sldId="2147483692"/>
          </pc:sldLayoutMkLst>
        </pc:sldLayoutChg>
        <pc:sldLayoutChg chg="new del replId">
          <pc:chgData name="McNeal, Austin" userId="60f2c068-c5ea-4cda-a566-cff88d3d2e13" providerId="ADAL" clId="{3DD4F698-94A5-4B02-85AA-3753065E2EE6}" dt="2025-08-19T20:19:17.228" v="20" actId="6938"/>
          <pc:sldLayoutMkLst>
            <pc:docMk/>
            <pc:sldMasterMk cId="2714929290" sldId="2147483686"/>
            <pc:sldLayoutMk cId="2284411124" sldId="2147483693"/>
          </pc:sldLayoutMkLst>
        </pc:sldLayoutChg>
        <pc:sldLayoutChg chg="new del replId">
          <pc:chgData name="McNeal, Austin" userId="60f2c068-c5ea-4cda-a566-cff88d3d2e13" providerId="ADAL" clId="{3DD4F698-94A5-4B02-85AA-3753065E2EE6}" dt="2025-08-19T20:19:17.228" v="20" actId="6938"/>
          <pc:sldLayoutMkLst>
            <pc:docMk/>
            <pc:sldMasterMk cId="2714929290" sldId="2147483686"/>
            <pc:sldLayoutMk cId="3084643417" sldId="2147483694"/>
          </pc:sldLayoutMkLst>
        </pc:sldLayoutChg>
        <pc:sldLayoutChg chg="new del replId">
          <pc:chgData name="McNeal, Austin" userId="60f2c068-c5ea-4cda-a566-cff88d3d2e13" providerId="ADAL" clId="{3DD4F698-94A5-4B02-85AA-3753065E2EE6}" dt="2025-08-19T20:19:17.228" v="20" actId="6938"/>
          <pc:sldLayoutMkLst>
            <pc:docMk/>
            <pc:sldMasterMk cId="2714929290" sldId="2147483686"/>
            <pc:sldLayoutMk cId="38775943" sldId="2147483695"/>
          </pc:sldLayoutMkLst>
        </pc:sldLayoutChg>
        <pc:sldLayoutChg chg="new del replId">
          <pc:chgData name="McNeal, Austin" userId="60f2c068-c5ea-4cda-a566-cff88d3d2e13" providerId="ADAL" clId="{3DD4F698-94A5-4B02-85AA-3753065E2EE6}" dt="2025-08-19T20:19:17.228" v="20" actId="6938"/>
          <pc:sldLayoutMkLst>
            <pc:docMk/>
            <pc:sldMasterMk cId="2714929290" sldId="2147483686"/>
            <pc:sldLayoutMk cId="3633408026" sldId="2147483696"/>
          </pc:sldLayoutMkLst>
        </pc:sldLayoutChg>
        <pc:sldLayoutChg chg="new del replId">
          <pc:chgData name="McNeal, Austin" userId="60f2c068-c5ea-4cda-a566-cff88d3d2e13" providerId="ADAL" clId="{3DD4F698-94A5-4B02-85AA-3753065E2EE6}" dt="2025-08-19T20:19:17.228" v="20" actId="6938"/>
          <pc:sldLayoutMkLst>
            <pc:docMk/>
            <pc:sldMasterMk cId="2714929290" sldId="2147483686"/>
            <pc:sldLayoutMk cId="568919074" sldId="2147483697"/>
          </pc:sldLayoutMkLst>
        </pc:sldLayoutChg>
      </pc:sldMasterChg>
      <pc:sldMasterChg chg="new del mod addSldLayout">
        <pc:chgData name="McNeal, Austin" userId="60f2c068-c5ea-4cda-a566-cff88d3d2e13" providerId="ADAL" clId="{3DD4F698-94A5-4B02-85AA-3753065E2EE6}" dt="2025-08-19T20:53:24.920" v="506" actId="2696"/>
        <pc:sldMasterMkLst>
          <pc:docMk/>
          <pc:sldMasterMk cId="1703711515" sldId="2147483687"/>
        </pc:sldMasterMkLst>
        <pc:sldLayoutChg chg="new replId">
          <pc:chgData name="McNeal, Austin" userId="60f2c068-c5ea-4cda-a566-cff88d3d2e13" providerId="ADAL" clId="{3DD4F698-94A5-4B02-85AA-3753065E2EE6}" dt="2025-08-19T20:53:22.904" v="505" actId="6938"/>
          <pc:sldLayoutMkLst>
            <pc:docMk/>
            <pc:sldMasterMk cId="1703711515" sldId="2147483687"/>
            <pc:sldLayoutMk cId="2093383531" sldId="2147483688"/>
          </pc:sldLayoutMkLst>
        </pc:sldLayoutChg>
        <pc:sldLayoutChg chg="new replId">
          <pc:chgData name="McNeal, Austin" userId="60f2c068-c5ea-4cda-a566-cff88d3d2e13" providerId="ADAL" clId="{3DD4F698-94A5-4B02-85AA-3753065E2EE6}" dt="2025-08-19T20:53:22.904" v="505" actId="6938"/>
          <pc:sldLayoutMkLst>
            <pc:docMk/>
            <pc:sldMasterMk cId="1703711515" sldId="2147483687"/>
            <pc:sldLayoutMk cId="1930458323" sldId="2147483689"/>
          </pc:sldLayoutMkLst>
        </pc:sldLayoutChg>
        <pc:sldLayoutChg chg="new replId">
          <pc:chgData name="McNeal, Austin" userId="60f2c068-c5ea-4cda-a566-cff88d3d2e13" providerId="ADAL" clId="{3DD4F698-94A5-4B02-85AA-3753065E2EE6}" dt="2025-08-19T20:53:22.904" v="505" actId="6938"/>
          <pc:sldLayoutMkLst>
            <pc:docMk/>
            <pc:sldMasterMk cId="1703711515" sldId="2147483687"/>
            <pc:sldLayoutMk cId="3872999291" sldId="2147483690"/>
          </pc:sldLayoutMkLst>
        </pc:sldLayoutChg>
        <pc:sldLayoutChg chg="new replId">
          <pc:chgData name="McNeal, Austin" userId="60f2c068-c5ea-4cda-a566-cff88d3d2e13" providerId="ADAL" clId="{3DD4F698-94A5-4B02-85AA-3753065E2EE6}" dt="2025-08-19T20:53:22.904" v="505" actId="6938"/>
          <pc:sldLayoutMkLst>
            <pc:docMk/>
            <pc:sldMasterMk cId="1703711515" sldId="2147483687"/>
            <pc:sldLayoutMk cId="2662729839" sldId="2147483691"/>
          </pc:sldLayoutMkLst>
        </pc:sldLayoutChg>
        <pc:sldLayoutChg chg="new replId">
          <pc:chgData name="McNeal, Austin" userId="60f2c068-c5ea-4cda-a566-cff88d3d2e13" providerId="ADAL" clId="{3DD4F698-94A5-4B02-85AA-3753065E2EE6}" dt="2025-08-19T20:53:22.904" v="505" actId="6938"/>
          <pc:sldLayoutMkLst>
            <pc:docMk/>
            <pc:sldMasterMk cId="1703711515" sldId="2147483687"/>
            <pc:sldLayoutMk cId="209412512" sldId="2147483692"/>
          </pc:sldLayoutMkLst>
        </pc:sldLayoutChg>
        <pc:sldLayoutChg chg="new replId">
          <pc:chgData name="McNeal, Austin" userId="60f2c068-c5ea-4cda-a566-cff88d3d2e13" providerId="ADAL" clId="{3DD4F698-94A5-4B02-85AA-3753065E2EE6}" dt="2025-08-19T20:53:22.904" v="505" actId="6938"/>
          <pc:sldLayoutMkLst>
            <pc:docMk/>
            <pc:sldMasterMk cId="1703711515" sldId="2147483687"/>
            <pc:sldLayoutMk cId="3159986838" sldId="2147483693"/>
          </pc:sldLayoutMkLst>
        </pc:sldLayoutChg>
        <pc:sldLayoutChg chg="new replId">
          <pc:chgData name="McNeal, Austin" userId="60f2c068-c5ea-4cda-a566-cff88d3d2e13" providerId="ADAL" clId="{3DD4F698-94A5-4B02-85AA-3753065E2EE6}" dt="2025-08-19T20:53:22.904" v="505" actId="6938"/>
          <pc:sldLayoutMkLst>
            <pc:docMk/>
            <pc:sldMasterMk cId="1703711515" sldId="2147483687"/>
            <pc:sldLayoutMk cId="1664076537" sldId="2147483694"/>
          </pc:sldLayoutMkLst>
        </pc:sldLayoutChg>
        <pc:sldLayoutChg chg="new replId">
          <pc:chgData name="McNeal, Austin" userId="60f2c068-c5ea-4cda-a566-cff88d3d2e13" providerId="ADAL" clId="{3DD4F698-94A5-4B02-85AA-3753065E2EE6}" dt="2025-08-19T20:53:22.904" v="505" actId="6938"/>
          <pc:sldLayoutMkLst>
            <pc:docMk/>
            <pc:sldMasterMk cId="1703711515" sldId="2147483687"/>
            <pc:sldLayoutMk cId="2441354336" sldId="2147483695"/>
          </pc:sldLayoutMkLst>
        </pc:sldLayoutChg>
        <pc:sldLayoutChg chg="new replId">
          <pc:chgData name="McNeal, Austin" userId="60f2c068-c5ea-4cda-a566-cff88d3d2e13" providerId="ADAL" clId="{3DD4F698-94A5-4B02-85AA-3753065E2EE6}" dt="2025-08-19T20:53:22.904" v="505" actId="6938"/>
          <pc:sldLayoutMkLst>
            <pc:docMk/>
            <pc:sldMasterMk cId="1703711515" sldId="2147483687"/>
            <pc:sldLayoutMk cId="1577300926" sldId="2147483696"/>
          </pc:sldLayoutMkLst>
        </pc:sldLayoutChg>
        <pc:sldLayoutChg chg="new replId">
          <pc:chgData name="McNeal, Austin" userId="60f2c068-c5ea-4cda-a566-cff88d3d2e13" providerId="ADAL" clId="{3DD4F698-94A5-4B02-85AA-3753065E2EE6}" dt="2025-08-19T20:53:22.904" v="505" actId="6938"/>
          <pc:sldLayoutMkLst>
            <pc:docMk/>
            <pc:sldMasterMk cId="1703711515" sldId="2147483687"/>
            <pc:sldLayoutMk cId="1122770728" sldId="2147483697"/>
          </pc:sldLayoutMkLst>
        </pc:sldLayoutChg>
        <pc:sldLayoutChg chg="new replId">
          <pc:chgData name="McNeal, Austin" userId="60f2c068-c5ea-4cda-a566-cff88d3d2e13" providerId="ADAL" clId="{3DD4F698-94A5-4B02-85AA-3753065E2EE6}" dt="2025-08-19T20:53:22.904" v="505" actId="6938"/>
          <pc:sldLayoutMkLst>
            <pc:docMk/>
            <pc:sldMasterMk cId="1703711515" sldId="2147483687"/>
            <pc:sldLayoutMk cId="2127223368" sldId="2147483698"/>
          </pc:sldLayoutMkLst>
        </pc:sldLayoutChg>
      </pc:sldMasterChg>
      <pc:sldMasterChg chg="new mod addSldLayout modSldLayout sldLayoutOrd">
        <pc:chgData name="McNeal, Austin" userId="60f2c068-c5ea-4cda-a566-cff88d3d2e13" providerId="ADAL" clId="{3DD4F698-94A5-4B02-85AA-3753065E2EE6}" dt="2025-08-19T20:53:38.084" v="510" actId="20578"/>
        <pc:sldMasterMkLst>
          <pc:docMk/>
          <pc:sldMasterMk cId="4031145069" sldId="2147483687"/>
        </pc:sldMasterMkLst>
        <pc:sldLayoutChg chg="modSp mod ord">
          <pc:chgData name="McNeal, Austin" userId="60f2c068-c5ea-4cda-a566-cff88d3d2e13" providerId="ADAL" clId="{3DD4F698-94A5-4B02-85AA-3753065E2EE6}" dt="2025-08-19T20:53:38.084" v="510" actId="20578"/>
          <pc:sldLayoutMkLst>
            <pc:docMk/>
            <pc:sldMasterMk cId="4031145069" sldId="2147483687"/>
            <pc:sldLayoutMk cId="496139709" sldId="2147483685"/>
          </pc:sldLayoutMkLst>
          <pc:spChg chg="mod">
            <ac:chgData name="McNeal, Austin" userId="60f2c068-c5ea-4cda-a566-cff88d3d2e13" providerId="ADAL" clId="{3DD4F698-94A5-4B02-85AA-3753065E2EE6}" dt="2025-08-19T20:53:38.084" v="510" actId="20578"/>
            <ac:spMkLst>
              <pc:docMk/>
              <pc:sldMasterMk cId="4031145069" sldId="2147483687"/>
              <pc:sldLayoutMk cId="496139709" sldId="2147483685"/>
              <ac:spMk id="9" creationId="{E9CE1CFC-842E-7C9B-2EEC-BBB0813016C6}"/>
            </ac:spMkLst>
          </pc:spChg>
        </pc:sldLayoutChg>
        <pc:sldLayoutChg chg="new replId">
          <pc:chgData name="McNeal, Austin" userId="60f2c068-c5ea-4cda-a566-cff88d3d2e13" providerId="ADAL" clId="{3DD4F698-94A5-4B02-85AA-3753065E2EE6}" dt="2025-08-19T20:53:36.628" v="509" actId="6938"/>
          <pc:sldLayoutMkLst>
            <pc:docMk/>
            <pc:sldMasterMk cId="4031145069" sldId="2147483687"/>
            <pc:sldLayoutMk cId="3803606167" sldId="2147483688"/>
          </pc:sldLayoutMkLst>
        </pc:sldLayoutChg>
        <pc:sldLayoutChg chg="new replId">
          <pc:chgData name="McNeal, Austin" userId="60f2c068-c5ea-4cda-a566-cff88d3d2e13" providerId="ADAL" clId="{3DD4F698-94A5-4B02-85AA-3753065E2EE6}" dt="2025-08-19T20:53:36.628" v="509" actId="6938"/>
          <pc:sldLayoutMkLst>
            <pc:docMk/>
            <pc:sldMasterMk cId="4031145069" sldId="2147483687"/>
            <pc:sldLayoutMk cId="2988533941" sldId="2147483689"/>
          </pc:sldLayoutMkLst>
        </pc:sldLayoutChg>
        <pc:sldLayoutChg chg="new replId">
          <pc:chgData name="McNeal, Austin" userId="60f2c068-c5ea-4cda-a566-cff88d3d2e13" providerId="ADAL" clId="{3DD4F698-94A5-4B02-85AA-3753065E2EE6}" dt="2025-08-19T20:53:36.628" v="509" actId="6938"/>
          <pc:sldLayoutMkLst>
            <pc:docMk/>
            <pc:sldMasterMk cId="4031145069" sldId="2147483687"/>
            <pc:sldLayoutMk cId="3333742540" sldId="2147483690"/>
          </pc:sldLayoutMkLst>
        </pc:sldLayoutChg>
        <pc:sldLayoutChg chg="new replId">
          <pc:chgData name="McNeal, Austin" userId="60f2c068-c5ea-4cda-a566-cff88d3d2e13" providerId="ADAL" clId="{3DD4F698-94A5-4B02-85AA-3753065E2EE6}" dt="2025-08-19T20:53:36.628" v="509" actId="6938"/>
          <pc:sldLayoutMkLst>
            <pc:docMk/>
            <pc:sldMasterMk cId="4031145069" sldId="2147483687"/>
            <pc:sldLayoutMk cId="3966323833" sldId="2147483691"/>
          </pc:sldLayoutMkLst>
        </pc:sldLayoutChg>
        <pc:sldLayoutChg chg="new replId">
          <pc:chgData name="McNeal, Austin" userId="60f2c068-c5ea-4cda-a566-cff88d3d2e13" providerId="ADAL" clId="{3DD4F698-94A5-4B02-85AA-3753065E2EE6}" dt="2025-08-19T20:53:36.628" v="509" actId="6938"/>
          <pc:sldLayoutMkLst>
            <pc:docMk/>
            <pc:sldMasterMk cId="4031145069" sldId="2147483687"/>
            <pc:sldLayoutMk cId="2332439230" sldId="2147483692"/>
          </pc:sldLayoutMkLst>
        </pc:sldLayoutChg>
        <pc:sldLayoutChg chg="new replId">
          <pc:chgData name="McNeal, Austin" userId="60f2c068-c5ea-4cda-a566-cff88d3d2e13" providerId="ADAL" clId="{3DD4F698-94A5-4B02-85AA-3753065E2EE6}" dt="2025-08-19T20:53:36.628" v="509" actId="6938"/>
          <pc:sldLayoutMkLst>
            <pc:docMk/>
            <pc:sldMasterMk cId="4031145069" sldId="2147483687"/>
            <pc:sldLayoutMk cId="981033210" sldId="2147483693"/>
          </pc:sldLayoutMkLst>
        </pc:sldLayoutChg>
        <pc:sldLayoutChg chg="new replId">
          <pc:chgData name="McNeal, Austin" userId="60f2c068-c5ea-4cda-a566-cff88d3d2e13" providerId="ADAL" clId="{3DD4F698-94A5-4B02-85AA-3753065E2EE6}" dt="2025-08-19T20:53:36.628" v="509" actId="6938"/>
          <pc:sldLayoutMkLst>
            <pc:docMk/>
            <pc:sldMasterMk cId="4031145069" sldId="2147483687"/>
            <pc:sldLayoutMk cId="3499810926" sldId="2147483694"/>
          </pc:sldLayoutMkLst>
        </pc:sldLayoutChg>
        <pc:sldLayoutChg chg="new replId">
          <pc:chgData name="McNeal, Austin" userId="60f2c068-c5ea-4cda-a566-cff88d3d2e13" providerId="ADAL" clId="{3DD4F698-94A5-4B02-85AA-3753065E2EE6}" dt="2025-08-19T20:53:36.628" v="509" actId="6938"/>
          <pc:sldLayoutMkLst>
            <pc:docMk/>
            <pc:sldMasterMk cId="4031145069" sldId="2147483687"/>
            <pc:sldLayoutMk cId="3586048951" sldId="2147483695"/>
          </pc:sldLayoutMkLst>
        </pc:sldLayoutChg>
        <pc:sldLayoutChg chg="new replId">
          <pc:chgData name="McNeal, Austin" userId="60f2c068-c5ea-4cda-a566-cff88d3d2e13" providerId="ADAL" clId="{3DD4F698-94A5-4B02-85AA-3753065E2EE6}" dt="2025-08-19T20:53:36.628" v="509" actId="6938"/>
          <pc:sldLayoutMkLst>
            <pc:docMk/>
            <pc:sldMasterMk cId="4031145069" sldId="2147483687"/>
            <pc:sldLayoutMk cId="191194569" sldId="2147483696"/>
          </pc:sldLayoutMkLst>
        </pc:sldLayoutChg>
        <pc:sldLayoutChg chg="new replId">
          <pc:chgData name="McNeal, Austin" userId="60f2c068-c5ea-4cda-a566-cff88d3d2e13" providerId="ADAL" clId="{3DD4F698-94A5-4B02-85AA-3753065E2EE6}" dt="2025-08-19T20:53:36.628" v="509" actId="6938"/>
          <pc:sldLayoutMkLst>
            <pc:docMk/>
            <pc:sldMasterMk cId="4031145069" sldId="2147483687"/>
            <pc:sldLayoutMk cId="2448101072" sldId="2147483697"/>
          </pc:sldLayoutMkLst>
        </pc:sldLayoutChg>
        <pc:sldLayoutChg chg="new replId">
          <pc:chgData name="McNeal, Austin" userId="60f2c068-c5ea-4cda-a566-cff88d3d2e13" providerId="ADAL" clId="{3DD4F698-94A5-4B02-85AA-3753065E2EE6}" dt="2025-08-19T20:53:36.628" v="509" actId="6938"/>
          <pc:sldLayoutMkLst>
            <pc:docMk/>
            <pc:sldMasterMk cId="4031145069" sldId="2147483687"/>
            <pc:sldLayoutMk cId="4106916057" sldId="2147483698"/>
          </pc:sldLayoutMkLst>
        </pc:sldLayoutChg>
      </pc:sldMasterChg>
      <pc:sldMasterChg chg="new del mod addSldLayout modSldLayout sldLayoutOrd">
        <pc:chgData name="McNeal, Austin" userId="60f2c068-c5ea-4cda-a566-cff88d3d2e13" providerId="ADAL" clId="{3DD4F698-94A5-4B02-85AA-3753065E2EE6}" dt="2025-08-19T20:55:00.626" v="518" actId="2696"/>
        <pc:sldMasterMkLst>
          <pc:docMk/>
          <pc:sldMasterMk cId="3260066699" sldId="2147483700"/>
        </pc:sldMasterMkLst>
        <pc:sldLayoutChg chg="modSp mod ord">
          <pc:chgData name="McNeal, Austin" userId="60f2c068-c5ea-4cda-a566-cff88d3d2e13" providerId="ADAL" clId="{3DD4F698-94A5-4B02-85AA-3753065E2EE6}" dt="2025-08-19T20:54:36.058" v="516" actId="20578"/>
          <pc:sldLayoutMkLst>
            <pc:docMk/>
            <pc:sldMasterMk cId="3260066699" sldId="2147483700"/>
            <pc:sldLayoutMk cId="1288522658" sldId="2147483699"/>
          </pc:sldLayoutMkLst>
          <pc:spChg chg="mod">
            <ac:chgData name="McNeal, Austin" userId="60f2c068-c5ea-4cda-a566-cff88d3d2e13" providerId="ADAL" clId="{3DD4F698-94A5-4B02-85AA-3753065E2EE6}" dt="2025-08-19T20:54:36.058" v="516" actId="20578"/>
            <ac:spMkLst>
              <pc:docMk/>
              <pc:sldMasterMk cId="3260066699" sldId="2147483700"/>
              <pc:sldLayoutMk cId="1288522658" sldId="2147483699"/>
              <ac:spMk id="9" creationId="{E9CE1CFC-842E-7C9B-2EEC-BBB0813016C6}"/>
            </ac:spMkLst>
          </pc:spChg>
        </pc:sldLayoutChg>
        <pc:sldLayoutChg chg="new replId">
          <pc:chgData name="McNeal, Austin" userId="60f2c068-c5ea-4cda-a566-cff88d3d2e13" providerId="ADAL" clId="{3DD4F698-94A5-4B02-85AA-3753065E2EE6}" dt="2025-08-19T20:54:25.208" v="515" actId="6938"/>
          <pc:sldLayoutMkLst>
            <pc:docMk/>
            <pc:sldMasterMk cId="3260066699" sldId="2147483700"/>
            <pc:sldLayoutMk cId="1482184116" sldId="2147483701"/>
          </pc:sldLayoutMkLst>
        </pc:sldLayoutChg>
        <pc:sldLayoutChg chg="new replId">
          <pc:chgData name="McNeal, Austin" userId="60f2c068-c5ea-4cda-a566-cff88d3d2e13" providerId="ADAL" clId="{3DD4F698-94A5-4B02-85AA-3753065E2EE6}" dt="2025-08-19T20:54:25.208" v="515" actId="6938"/>
          <pc:sldLayoutMkLst>
            <pc:docMk/>
            <pc:sldMasterMk cId="3260066699" sldId="2147483700"/>
            <pc:sldLayoutMk cId="3706243586" sldId="2147483702"/>
          </pc:sldLayoutMkLst>
        </pc:sldLayoutChg>
        <pc:sldLayoutChg chg="new replId">
          <pc:chgData name="McNeal, Austin" userId="60f2c068-c5ea-4cda-a566-cff88d3d2e13" providerId="ADAL" clId="{3DD4F698-94A5-4B02-85AA-3753065E2EE6}" dt="2025-08-19T20:54:25.208" v="515" actId="6938"/>
          <pc:sldLayoutMkLst>
            <pc:docMk/>
            <pc:sldMasterMk cId="3260066699" sldId="2147483700"/>
            <pc:sldLayoutMk cId="86033503" sldId="2147483703"/>
          </pc:sldLayoutMkLst>
        </pc:sldLayoutChg>
        <pc:sldLayoutChg chg="new replId">
          <pc:chgData name="McNeal, Austin" userId="60f2c068-c5ea-4cda-a566-cff88d3d2e13" providerId="ADAL" clId="{3DD4F698-94A5-4B02-85AA-3753065E2EE6}" dt="2025-08-19T20:54:25.208" v="515" actId="6938"/>
          <pc:sldLayoutMkLst>
            <pc:docMk/>
            <pc:sldMasterMk cId="3260066699" sldId="2147483700"/>
            <pc:sldLayoutMk cId="3392662846" sldId="2147483704"/>
          </pc:sldLayoutMkLst>
        </pc:sldLayoutChg>
        <pc:sldLayoutChg chg="new replId">
          <pc:chgData name="McNeal, Austin" userId="60f2c068-c5ea-4cda-a566-cff88d3d2e13" providerId="ADAL" clId="{3DD4F698-94A5-4B02-85AA-3753065E2EE6}" dt="2025-08-19T20:54:25.208" v="515" actId="6938"/>
          <pc:sldLayoutMkLst>
            <pc:docMk/>
            <pc:sldMasterMk cId="3260066699" sldId="2147483700"/>
            <pc:sldLayoutMk cId="1318617889" sldId="2147483705"/>
          </pc:sldLayoutMkLst>
        </pc:sldLayoutChg>
        <pc:sldLayoutChg chg="new replId">
          <pc:chgData name="McNeal, Austin" userId="60f2c068-c5ea-4cda-a566-cff88d3d2e13" providerId="ADAL" clId="{3DD4F698-94A5-4B02-85AA-3753065E2EE6}" dt="2025-08-19T20:54:25.208" v="515" actId="6938"/>
          <pc:sldLayoutMkLst>
            <pc:docMk/>
            <pc:sldMasterMk cId="3260066699" sldId="2147483700"/>
            <pc:sldLayoutMk cId="306437362" sldId="2147483706"/>
          </pc:sldLayoutMkLst>
        </pc:sldLayoutChg>
        <pc:sldLayoutChg chg="new replId">
          <pc:chgData name="McNeal, Austin" userId="60f2c068-c5ea-4cda-a566-cff88d3d2e13" providerId="ADAL" clId="{3DD4F698-94A5-4B02-85AA-3753065E2EE6}" dt="2025-08-19T20:54:25.208" v="515" actId="6938"/>
          <pc:sldLayoutMkLst>
            <pc:docMk/>
            <pc:sldMasterMk cId="3260066699" sldId="2147483700"/>
            <pc:sldLayoutMk cId="470248004" sldId="2147483707"/>
          </pc:sldLayoutMkLst>
        </pc:sldLayoutChg>
        <pc:sldLayoutChg chg="new replId">
          <pc:chgData name="McNeal, Austin" userId="60f2c068-c5ea-4cda-a566-cff88d3d2e13" providerId="ADAL" clId="{3DD4F698-94A5-4B02-85AA-3753065E2EE6}" dt="2025-08-19T20:54:25.208" v="515" actId="6938"/>
          <pc:sldLayoutMkLst>
            <pc:docMk/>
            <pc:sldMasterMk cId="3260066699" sldId="2147483700"/>
            <pc:sldLayoutMk cId="3220130318" sldId="2147483708"/>
          </pc:sldLayoutMkLst>
        </pc:sldLayoutChg>
        <pc:sldLayoutChg chg="new replId">
          <pc:chgData name="McNeal, Austin" userId="60f2c068-c5ea-4cda-a566-cff88d3d2e13" providerId="ADAL" clId="{3DD4F698-94A5-4B02-85AA-3753065E2EE6}" dt="2025-08-19T20:54:25.208" v="515" actId="6938"/>
          <pc:sldLayoutMkLst>
            <pc:docMk/>
            <pc:sldMasterMk cId="3260066699" sldId="2147483700"/>
            <pc:sldLayoutMk cId="1759910902" sldId="2147483709"/>
          </pc:sldLayoutMkLst>
        </pc:sldLayoutChg>
        <pc:sldLayoutChg chg="new replId">
          <pc:chgData name="McNeal, Austin" userId="60f2c068-c5ea-4cda-a566-cff88d3d2e13" providerId="ADAL" clId="{3DD4F698-94A5-4B02-85AA-3753065E2EE6}" dt="2025-08-19T20:54:25.208" v="515" actId="6938"/>
          <pc:sldLayoutMkLst>
            <pc:docMk/>
            <pc:sldMasterMk cId="3260066699" sldId="2147483700"/>
            <pc:sldLayoutMk cId="422882614" sldId="2147483710"/>
          </pc:sldLayoutMkLst>
        </pc:sldLayoutChg>
        <pc:sldLayoutChg chg="new replId">
          <pc:chgData name="McNeal, Austin" userId="60f2c068-c5ea-4cda-a566-cff88d3d2e13" providerId="ADAL" clId="{3DD4F698-94A5-4B02-85AA-3753065E2EE6}" dt="2025-08-19T20:54:25.208" v="515" actId="6938"/>
          <pc:sldLayoutMkLst>
            <pc:docMk/>
            <pc:sldMasterMk cId="3260066699" sldId="2147483700"/>
            <pc:sldLayoutMk cId="190739290" sldId="214748371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75295-9AD6-4AA3-A3EC-036BC9F06AB1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36C76-DBF7-46AE-8653-F862CE251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443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0C2F14A-2E9D-08D2-E315-F37745FD39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5423" y="10686421"/>
            <a:ext cx="7697972" cy="4006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Description of the event</a:t>
            </a:r>
            <a:b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  <a:b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b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Location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E0C7041-B973-3F73-42D7-51914E52281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67066" y="10727120"/>
            <a:ext cx="2819274" cy="4370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spc="100" baseline="0"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First LastName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F2E03B8-3D71-FF29-FCA7-A4A50FEC456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67066" y="11206679"/>
            <a:ext cx="2819274" cy="134029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Company</a:t>
            </a:r>
            <a:br>
              <a:rPr lang="en-US"/>
            </a:br>
            <a:r>
              <a:rPr lang="en-US"/>
              <a:t>Title</a:t>
            </a:r>
            <a:br>
              <a:rPr lang="en-US"/>
            </a:br>
            <a:r>
              <a:rPr lang="en-US"/>
              <a:t>Email Address</a:t>
            </a:r>
            <a:br>
              <a:rPr lang="en-US"/>
            </a:br>
            <a:r>
              <a:rPr lang="en-US"/>
              <a:t>Phone No.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9CE1CFC-842E-7C9B-2EEC-BBB0813016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5423" y="9101469"/>
            <a:ext cx="10994065" cy="8718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>
                <a:solidFill>
                  <a:srgbClr val="F4EEE9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Lunch at West Elm Work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94CF10F-5E15-6CA9-5728-919412F698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67066" y="12873095"/>
            <a:ext cx="2819274" cy="4370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spc="100" baseline="0"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First LastName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58AC0777-9560-742A-BCC2-E8A98EB054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67066" y="13352654"/>
            <a:ext cx="2819274" cy="134029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Company</a:t>
            </a:r>
            <a:br>
              <a:rPr lang="en-US"/>
            </a:br>
            <a:r>
              <a:rPr lang="en-US"/>
              <a:t>Title</a:t>
            </a:r>
            <a:br>
              <a:rPr lang="en-US"/>
            </a:br>
            <a:r>
              <a:rPr lang="en-US"/>
              <a:t>Email Address</a:t>
            </a:r>
            <a:br>
              <a:rPr lang="en-US"/>
            </a:br>
            <a:r>
              <a:rPr lang="en-US"/>
              <a:t>Phone No.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2025181-9ADD-FC93-08EA-EBC35ACF80AC}"/>
              </a:ext>
            </a:extLst>
          </p:cNvPr>
          <p:cNvSpPr/>
          <p:nvPr userDrawn="1"/>
        </p:nvSpPr>
        <p:spPr>
          <a:xfrm>
            <a:off x="687804" y="14821742"/>
            <a:ext cx="2895601" cy="819508"/>
          </a:xfrm>
          <a:prstGeom prst="roundRect">
            <a:avLst/>
          </a:prstGeom>
          <a:solidFill>
            <a:srgbClr val="7188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spc="5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3D6EFB2-726B-DD5C-4215-6329E3A1D4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2702" y="15045162"/>
            <a:ext cx="2785804" cy="55355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 spc="50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Reserve Your Spot!</a:t>
            </a:r>
          </a:p>
        </p:txBody>
      </p:sp>
    </p:spTree>
    <p:extLst>
      <p:ext uri="{BB962C8B-B14F-4D97-AF65-F5344CB8AC3E}">
        <p14:creationId xmlns:p14="http://schemas.microsoft.com/office/powerpoint/2010/main" val="2137640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37C245D2-5C58-F349-8D6C-A08A96A5C3A9}"/>
              </a:ext>
            </a:extLst>
          </p:cNvPr>
          <p:cNvSpPr/>
          <p:nvPr userDrawn="1"/>
        </p:nvSpPr>
        <p:spPr>
          <a:xfrm>
            <a:off x="8654245" y="10304272"/>
            <a:ext cx="3537753" cy="5951728"/>
          </a:xfrm>
          <a:prstGeom prst="rect">
            <a:avLst/>
          </a:prstGeom>
          <a:solidFill>
            <a:srgbClr val="F4EE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F9D533-F8F3-6D28-93AB-0FC7BC7C07E6}"/>
              </a:ext>
            </a:extLst>
          </p:cNvPr>
          <p:cNvSpPr/>
          <p:nvPr userDrawn="1"/>
        </p:nvSpPr>
        <p:spPr>
          <a:xfrm>
            <a:off x="0" y="7733489"/>
            <a:ext cx="12192000" cy="2570783"/>
          </a:xfrm>
          <a:prstGeom prst="rect">
            <a:avLst/>
          </a:prstGeom>
          <a:solidFill>
            <a:srgbClr val="7F7B4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room with green walls and a couch&#10;&#10;AI-generated content may be incorrect.">
            <a:extLst>
              <a:ext uri="{FF2B5EF4-FFF2-40B4-BE49-F238E27FC236}">
                <a16:creationId xmlns:a16="http://schemas.microsoft.com/office/drawing/2014/main" id="{1CDAF2F3-12C4-86B2-6915-CE12E2749A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72" b="5972"/>
          <a:stretch>
            <a:fillRect/>
          </a:stretch>
        </p:blipFill>
        <p:spPr>
          <a:xfrm>
            <a:off x="0" y="1635125"/>
            <a:ext cx="12192000" cy="64928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FDBAA09-3971-1123-CAD0-3F63F627FC84}"/>
              </a:ext>
            </a:extLst>
          </p:cNvPr>
          <p:cNvSpPr txBox="1"/>
          <p:nvPr userDrawn="1"/>
        </p:nvSpPr>
        <p:spPr>
          <a:xfrm>
            <a:off x="687804" y="8444928"/>
            <a:ext cx="8715375" cy="7078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4000" i="1">
                <a:solidFill>
                  <a:srgbClr val="F4EEE9"/>
                </a:solidFill>
                <a:latin typeface="Georgia" panose="02040502050405020303" pitchFamily="18" charset="0"/>
              </a:rPr>
              <a:t>You’re Invited</a:t>
            </a:r>
          </a:p>
        </p:txBody>
      </p:sp>
      <p:pic>
        <p:nvPicPr>
          <p:cNvPr id="14" name="Picture 13" descr="A black and grey logo&#10;&#10;AI-generated content may be incorrect.">
            <a:extLst>
              <a:ext uri="{FF2B5EF4-FFF2-40B4-BE49-F238E27FC236}">
                <a16:creationId xmlns:a16="http://schemas.microsoft.com/office/drawing/2014/main" id="{48B2DD04-C64B-1E9F-A236-5A195B712D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902" y="669436"/>
            <a:ext cx="1917087" cy="365760"/>
          </a:xfrm>
          <a:prstGeom prst="rect">
            <a:avLst/>
          </a:prstGeom>
        </p:spPr>
      </p:pic>
      <p:pic>
        <p:nvPicPr>
          <p:cNvPr id="15" name="Picture 1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B13670E7-61BA-B487-D3C0-043075352BB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351" y="669436"/>
            <a:ext cx="2031297" cy="365760"/>
          </a:xfrm>
          <a:prstGeom prst="rect">
            <a:avLst/>
          </a:prstGeom>
        </p:spPr>
      </p:pic>
      <p:pic>
        <p:nvPicPr>
          <p:cNvPr id="16" name="Picture 15" descr="A black and grey letter&#10;&#10;AI-generated content may be incorrect.">
            <a:extLst>
              <a:ext uri="{FF2B5EF4-FFF2-40B4-BE49-F238E27FC236}">
                <a16:creationId xmlns:a16="http://schemas.microsoft.com/office/drawing/2014/main" id="{A9009375-11A9-FAFA-963C-3D5B9133002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006" y="715156"/>
            <a:ext cx="209429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012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F12D2A8-9235-1A04-EE41-C6234D8CF7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EB5877E-6A65-6516-17BA-E907B8267E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2595A9A-1AD8-9E5A-3440-342795AD5E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7944F2E-3BA2-D914-B0FE-2F3F13456F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AE52A4F-917D-9169-28D9-6DBE478B83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1682867-CCAF-9F79-A4AF-530CF9B153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5110A1D-BC3A-9A6F-95A9-FA92B310795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132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A420E6D0-BCFE-3C3B-51AC-9007C6343F3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5423" y="10686421"/>
            <a:ext cx="7889358" cy="4006525"/>
          </a:xfrm>
        </p:spPr>
        <p:txBody>
          <a:bodyPr/>
          <a:lstStyle/>
          <a:p>
            <a:pPr defTabSz="457200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000" b="1">
                <a:solidFill>
                  <a:prstClr val="black"/>
                </a:solidFill>
              </a:rPr>
              <a:t>Join us for a special lunch in the newly opened West Elm Work showroom </a:t>
            </a:r>
            <a:r>
              <a:rPr lang="en-US" sz="2000">
                <a:solidFill>
                  <a:prstClr val="black"/>
                </a:solidFill>
              </a:rPr>
              <a:t>at The Merchandise Mart, Suite 10-165.</a:t>
            </a:r>
          </a:p>
          <a:p>
            <a:pPr defTabSz="457200">
              <a:lnSpc>
                <a:spcPct val="100000"/>
              </a:lnSpc>
              <a:spcBef>
                <a:spcPts val="600"/>
              </a:spcBef>
              <a:defRPr/>
            </a:pPr>
            <a:endParaRPr lang="en-US" sz="2000">
              <a:solidFill>
                <a:prstClr val="black"/>
              </a:solidFill>
            </a:endParaRPr>
          </a:p>
          <a:p>
            <a:pPr defTabSz="457200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000">
                <a:solidFill>
                  <a:prstClr val="black"/>
                </a:solidFill>
              </a:rPr>
              <a:t>Discover a space where </a:t>
            </a:r>
            <a:r>
              <a:rPr lang="en-US" sz="2000" b="1">
                <a:solidFill>
                  <a:prstClr val="black"/>
                </a:solidFill>
              </a:rPr>
              <a:t>Steelcase &amp; West Elm </a:t>
            </a:r>
            <a:r>
              <a:rPr lang="en-US" sz="2000">
                <a:solidFill>
                  <a:prstClr val="black"/>
                </a:solidFill>
              </a:rPr>
              <a:t>come together to bring beauty, comfort and durability to the workplace.</a:t>
            </a:r>
          </a:p>
          <a:p>
            <a:pPr defTabSz="457200">
              <a:lnSpc>
                <a:spcPct val="100000"/>
              </a:lnSpc>
              <a:spcBef>
                <a:spcPts val="600"/>
              </a:spcBef>
              <a:defRPr/>
            </a:pPr>
            <a:endParaRPr lang="en-US" sz="2000">
              <a:solidFill>
                <a:prstClr val="black"/>
              </a:solidFill>
            </a:endParaRPr>
          </a:p>
          <a:p>
            <a:pPr defTabSz="457200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000">
                <a:solidFill>
                  <a:prstClr val="black"/>
                </a:solidFill>
              </a:rPr>
              <a:t>Enjoy a bite, explore the designs and experience the collaboration.</a:t>
            </a:r>
          </a:p>
          <a:p>
            <a:pPr defTabSz="457200">
              <a:lnSpc>
                <a:spcPct val="100000"/>
              </a:lnSpc>
              <a:spcBef>
                <a:spcPts val="600"/>
              </a:spcBef>
              <a:defRPr/>
            </a:pPr>
            <a:endParaRPr lang="en-US" sz="2000">
              <a:solidFill>
                <a:prstClr val="black"/>
              </a:solidFill>
            </a:endParaRPr>
          </a:p>
          <a:p>
            <a:pPr defTabSz="457200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000" b="1">
                <a:solidFill>
                  <a:prstClr val="black"/>
                </a:solidFill>
              </a:rPr>
              <a:t>Thursday, September 4  |  12:00pm</a:t>
            </a:r>
          </a:p>
          <a:p>
            <a:pPr defTabSz="457200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000" i="1">
                <a:solidFill>
                  <a:prstClr val="black"/>
                </a:solidFill>
              </a:rPr>
              <a:t>*RSVP by Wednesday, August 27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80D07ED-291C-08A8-FB6F-4FFAD40EB8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Kathryn Proffitt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24F8298-98D0-AF1B-7BFB-EE9BA20420C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Steelcase</a:t>
            </a:r>
          </a:p>
          <a:p>
            <a:r>
              <a:rPr lang="en-US"/>
              <a:t>A&amp;D Manager, Chicago</a:t>
            </a:r>
          </a:p>
          <a:p>
            <a:r>
              <a:rPr lang="en-US"/>
              <a:t>kproffi1@steelcase.com</a:t>
            </a:r>
          </a:p>
          <a:p>
            <a:r>
              <a:rPr lang="en-US"/>
              <a:t>+1 312 833 4613</a:t>
            </a:r>
          </a:p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158B09A-8E87-25FA-82A0-6C53424C7F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Lunch at West Elm Work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290D75D-B224-1BFC-6B93-3F4CB7C16D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Edyta Groman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A59137CF-26E5-B153-7038-F1957C2692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Designtex</a:t>
            </a:r>
          </a:p>
          <a:p>
            <a:r>
              <a:rPr lang="en-US"/>
              <a:t>Representative</a:t>
            </a:r>
          </a:p>
          <a:p>
            <a:r>
              <a:rPr lang="en-US"/>
              <a:t>egroman@designtex.com</a:t>
            </a:r>
          </a:p>
          <a:p>
            <a:r>
              <a:rPr lang="en-US"/>
              <a:t>+1 630 936 6898</a:t>
            </a:r>
          </a:p>
          <a:p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37119A03-1703-652B-DC16-85A7FE922C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Reserve Your Spot!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E4ABD5D-E582-40D4-76BD-FD42B8C7DC53}"/>
              </a:ext>
            </a:extLst>
          </p:cNvPr>
          <p:cNvSpPr txBox="1">
            <a:spLocks/>
          </p:cNvSpPr>
          <p:nvPr/>
        </p:nvSpPr>
        <p:spPr>
          <a:xfrm>
            <a:off x="595423" y="10686422"/>
            <a:ext cx="7889358" cy="3721100"/>
          </a:xfrm>
          <a:prstGeom prst="rect">
            <a:avLst/>
          </a:prstGeom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endParaRPr lang="en-US" sz="1800" i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F42133F-372B-B204-CD67-93A7D4F7B056}"/>
              </a:ext>
            </a:extLst>
          </p:cNvPr>
          <p:cNvSpPr txBox="1"/>
          <p:nvPr/>
        </p:nvSpPr>
        <p:spPr>
          <a:xfrm>
            <a:off x="-4984543" y="1579780"/>
            <a:ext cx="49845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>
                <a:solidFill>
                  <a:srgbClr val="FF0000"/>
                </a:solidFill>
                <a:latin typeface="Georgia" panose="02040502050405020303" pitchFamily="18" charset="0"/>
              </a:rPr>
              <a:t>Example:</a:t>
            </a:r>
          </a:p>
        </p:txBody>
      </p:sp>
    </p:spTree>
    <p:extLst>
      <p:ext uri="{BB962C8B-B14F-4D97-AF65-F5344CB8AC3E}">
        <p14:creationId xmlns:p14="http://schemas.microsoft.com/office/powerpoint/2010/main" val="725270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Custom</PresentationFormat>
  <Slides>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Steelcase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McNeal, Austin</dc:creator>
  <cp:revision>1</cp:revision>
  <dcterms:created xsi:type="dcterms:W3CDTF">2025-08-18T16:51:38Z</dcterms:created>
  <dcterms:modified xsi:type="dcterms:W3CDTF">2025-08-19T21:01:05Z</dcterms:modified>
</cp:coreProperties>
</file>