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Lst>
  <p:notesMasterIdLst>
    <p:notesMasterId r:id="rId23"/>
  </p:notesMasterIdLst>
  <p:handoutMasterIdLst>
    <p:handoutMasterId r:id="rId24"/>
  </p:handoutMasterIdLst>
  <p:sldIdLst>
    <p:sldId id="2147376661" r:id="rId5"/>
    <p:sldId id="2147376659" r:id="rId6"/>
    <p:sldId id="2147376641" r:id="rId7"/>
    <p:sldId id="2147376670" r:id="rId8"/>
    <p:sldId id="2147376671" r:id="rId9"/>
    <p:sldId id="2147376672" r:id="rId10"/>
    <p:sldId id="2147376673" r:id="rId11"/>
    <p:sldId id="2147376674" r:id="rId12"/>
    <p:sldId id="2147376675" r:id="rId13"/>
    <p:sldId id="2147376662" r:id="rId14"/>
    <p:sldId id="2147376663" r:id="rId15"/>
    <p:sldId id="2147376669" r:id="rId16"/>
    <p:sldId id="2147376664" r:id="rId17"/>
    <p:sldId id="2147376665" r:id="rId18"/>
    <p:sldId id="2147376666" r:id="rId19"/>
    <p:sldId id="2147376667" r:id="rId20"/>
    <p:sldId id="2147376668" r:id="rId21"/>
    <p:sldId id="2147376649" r:id="rId22"/>
  </p:sldIdLst>
  <p:sldSz cx="17886363"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89E643-C61D-C903-E629-A4CB08CD9E9D}" name="Markell, Krista" initials="" userId="S::kmarkell@steelcase.com::bca5cf4a-0493-4572-bd7a-5c09c438a044" providerId="AD"/>
  <p188:author id="{F7DC9A44-2E15-8512-13C5-3F096C46F0F5}" name="VanderKolk, Patrick" initials="" userId="S::PVANDERK@steelcase.com::1faa3312-64f0-41ef-bb04-0faf930fb37d" providerId="AD"/>
  <p188:author id="{6B55AD66-BC44-5281-BEB0-8F37CE636E92}" name="Arroyo, Bernadette" initials="AB" userId="S::barroyo@steelcase.com::c8fc39fc-a320-4b94-b416-99b0d51075c8" providerId="AD"/>
  <p188:author id="{9D86A28A-E3BB-67FD-119C-4B69AA9E3F9C}" name="Deheza, Patricia de Jesus (Paty)" initials="DPdJ(" userId="S::pdeheza@steelcase.com::c07641f8-e497-486b-8aaf-fd362a3e4ee9" providerId="AD"/>
  <p188:author id="{43FA5CA4-E886-DE9D-D24A-8A0CB8672E1D}" name="Boersma, Megan" initials="" userId="S::MBOERSMA@steelcase.com::41a9d882-77db-41ea-a276-f416bc850182" providerId="AD"/>
  <p188:author id="{630627B4-C425-A71E-E1C5-943DBECF56E3}" name="McNeal, Austin" initials="AM" userId="S::AMCNEAL@steelcase.com::60f2c068-c5ea-4cda-a566-cff88d3d2e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4C1"/>
    <a:srgbClr val="F4EEE9"/>
    <a:srgbClr val="BDBEBD"/>
    <a:srgbClr val="FF8AD8"/>
    <a:srgbClr val="F5F5F5"/>
    <a:srgbClr val="FF40FF"/>
    <a:srgbClr val="ABE2E4"/>
    <a:srgbClr val="DFD0C1"/>
    <a:srgbClr val="D0EBED"/>
    <a:srgbClr val="EDC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74" autoAdjust="0"/>
    <p:restoredTop sz="96327"/>
  </p:normalViewPr>
  <p:slideViewPr>
    <p:cSldViewPr snapToGrid="0">
      <p:cViewPr>
        <p:scale>
          <a:sx n="50" d="100"/>
          <a:sy n="50" d="100"/>
        </p:scale>
        <p:origin x="547" y="27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Neal, Austin" userId="60f2c068-c5ea-4cda-a566-cff88d3d2e13" providerId="ADAL" clId="{BD32E0A4-3E99-4055-BF66-20C269FD3120}"/>
    <pc:docChg chg="undo custSel modSld">
      <pc:chgData name="McNeal, Austin" userId="60f2c068-c5ea-4cda-a566-cff88d3d2e13" providerId="ADAL" clId="{BD32E0A4-3E99-4055-BF66-20C269FD3120}" dt="2025-07-09T14:24:27.558" v="13" actId="18131"/>
      <pc:docMkLst>
        <pc:docMk/>
      </pc:docMkLst>
      <pc:sldChg chg="modSp mod">
        <pc:chgData name="McNeal, Austin" userId="60f2c068-c5ea-4cda-a566-cff88d3d2e13" providerId="ADAL" clId="{BD32E0A4-3E99-4055-BF66-20C269FD3120}" dt="2025-07-09T14:20:04.482" v="2" actId="18131"/>
        <pc:sldMkLst>
          <pc:docMk/>
          <pc:sldMk cId="2656572880" sldId="2147376641"/>
        </pc:sldMkLst>
        <pc:picChg chg="mod modCrop">
          <ac:chgData name="McNeal, Austin" userId="60f2c068-c5ea-4cda-a566-cff88d3d2e13" providerId="ADAL" clId="{BD32E0A4-3E99-4055-BF66-20C269FD3120}" dt="2025-07-09T14:20:04.482" v="2" actId="18131"/>
          <ac:picMkLst>
            <pc:docMk/>
            <pc:sldMk cId="2656572880" sldId="2147376641"/>
            <ac:picMk id="7" creationId="{8B85A054-6A83-072B-DA6C-29724272A65E}"/>
          </ac:picMkLst>
        </pc:picChg>
      </pc:sldChg>
      <pc:sldChg chg="modSp mod">
        <pc:chgData name="McNeal, Austin" userId="60f2c068-c5ea-4cda-a566-cff88d3d2e13" providerId="ADAL" clId="{BD32E0A4-3E99-4055-BF66-20C269FD3120}" dt="2025-07-09T14:23:50.495" v="10" actId="18131"/>
        <pc:sldMkLst>
          <pc:docMk/>
          <pc:sldMk cId="3451424623" sldId="2147376661"/>
        </pc:sldMkLst>
        <pc:picChg chg="mod modCrop">
          <ac:chgData name="McNeal, Austin" userId="60f2c068-c5ea-4cda-a566-cff88d3d2e13" providerId="ADAL" clId="{BD32E0A4-3E99-4055-BF66-20C269FD3120}" dt="2025-07-09T14:23:50.495" v="10" actId="18131"/>
          <ac:picMkLst>
            <pc:docMk/>
            <pc:sldMk cId="3451424623" sldId="2147376661"/>
            <ac:picMk id="12" creationId="{5B405EDA-BD3A-F84A-F66E-34509EB3C0A3}"/>
          </ac:picMkLst>
        </pc:picChg>
      </pc:sldChg>
      <pc:sldChg chg="modSp mod">
        <pc:chgData name="McNeal, Austin" userId="60f2c068-c5ea-4cda-a566-cff88d3d2e13" providerId="ADAL" clId="{BD32E0A4-3E99-4055-BF66-20C269FD3120}" dt="2025-07-09T14:20:42.919" v="4" actId="18131"/>
        <pc:sldMkLst>
          <pc:docMk/>
          <pc:sldMk cId="3984926620" sldId="2147376671"/>
        </pc:sldMkLst>
        <pc:picChg chg="mod modCrop">
          <ac:chgData name="McNeal, Austin" userId="60f2c068-c5ea-4cda-a566-cff88d3d2e13" providerId="ADAL" clId="{BD32E0A4-3E99-4055-BF66-20C269FD3120}" dt="2025-07-09T14:20:42.919" v="4" actId="18131"/>
          <ac:picMkLst>
            <pc:docMk/>
            <pc:sldMk cId="3984926620" sldId="2147376671"/>
            <ac:picMk id="7" creationId="{2F73D407-AC44-0AD1-AF6D-D481C01BF1D1}"/>
          </ac:picMkLst>
        </pc:picChg>
      </pc:sldChg>
      <pc:sldChg chg="modSp mod">
        <pc:chgData name="McNeal, Austin" userId="60f2c068-c5ea-4cda-a566-cff88d3d2e13" providerId="ADAL" clId="{BD32E0A4-3E99-4055-BF66-20C269FD3120}" dt="2025-07-09T14:24:27.558" v="13" actId="18131"/>
        <pc:sldMkLst>
          <pc:docMk/>
          <pc:sldMk cId="1007840112" sldId="2147376672"/>
        </pc:sldMkLst>
        <pc:picChg chg="mod modCrop">
          <ac:chgData name="McNeal, Austin" userId="60f2c068-c5ea-4cda-a566-cff88d3d2e13" providerId="ADAL" clId="{BD32E0A4-3E99-4055-BF66-20C269FD3120}" dt="2025-07-09T14:24:27.558" v="13" actId="18131"/>
          <ac:picMkLst>
            <pc:docMk/>
            <pc:sldMk cId="1007840112" sldId="2147376672"/>
            <ac:picMk id="7" creationId="{D0900126-096E-02A8-F3D1-3886D0F74B4F}"/>
          </ac:picMkLst>
        </pc:picChg>
      </pc:sldChg>
      <pc:sldChg chg="addSp delSp mod">
        <pc:chgData name="McNeal, Austin" userId="60f2c068-c5ea-4cda-a566-cff88d3d2e13" providerId="ADAL" clId="{BD32E0A4-3E99-4055-BF66-20C269FD3120}" dt="2025-07-09T14:22:30.188" v="9" actId="478"/>
        <pc:sldMkLst>
          <pc:docMk/>
          <pc:sldMk cId="3420888999" sldId="2147376674"/>
        </pc:sldMkLst>
        <pc:picChg chg="add del">
          <ac:chgData name="McNeal, Austin" userId="60f2c068-c5ea-4cda-a566-cff88d3d2e13" providerId="ADAL" clId="{BD32E0A4-3E99-4055-BF66-20C269FD3120}" dt="2025-07-09T14:22:30.188" v="9" actId="478"/>
          <ac:picMkLst>
            <pc:docMk/>
            <pc:sldMk cId="3420888999" sldId="2147376674"/>
            <ac:picMk id="7" creationId="{1935BABA-F5FB-E68E-33D4-FA1781BC24E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DC8A8-B343-FDBA-A13F-54781556D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553D825-5E0D-76AA-1789-5132A4021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1DA72-5ABD-45DE-B8AA-DC7F8DA12AB5}" type="datetimeFigureOut">
              <a:rPr lang="en-GB" smtClean="0"/>
              <a:t>09/07/2025</a:t>
            </a:fld>
            <a:endParaRPr lang="en-GB" dirty="0"/>
          </a:p>
        </p:txBody>
      </p:sp>
      <p:sp>
        <p:nvSpPr>
          <p:cNvPr id="4" name="Footer Placeholder 3">
            <a:extLst>
              <a:ext uri="{FF2B5EF4-FFF2-40B4-BE49-F238E27FC236}">
                <a16:creationId xmlns:a16="http://schemas.microsoft.com/office/drawing/2014/main" id="{E43D1FE6-8D36-64B2-BC44-11EC75AA0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6501C89C-69D7-EE3D-ED9C-3A82B799D5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BE1A6-78C6-4B3E-A5C1-DEAD29C44E9B}" type="slidenum">
              <a:rPr lang="en-GB" smtClean="0"/>
              <a:t>‹#›</a:t>
            </a:fld>
            <a:endParaRPr lang="en-GB" dirty="0"/>
          </a:p>
        </p:txBody>
      </p:sp>
    </p:spTree>
    <p:extLst>
      <p:ext uri="{BB962C8B-B14F-4D97-AF65-F5344CB8AC3E}">
        <p14:creationId xmlns:p14="http://schemas.microsoft.com/office/powerpoint/2010/main" val="183708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AF360-4425-4C7B-98C5-074176FD604D}" type="datetimeFigureOut">
              <a:rPr lang="en-GB" smtClean="0"/>
              <a:t>09/07/2025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DCD6E-C1D3-496D-97FD-4C2068E03C5C}" type="slidenum">
              <a:rPr lang="en-GB" smtClean="0"/>
              <a:t>‹#›</a:t>
            </a:fld>
            <a:endParaRPr lang="en-GB" dirty="0"/>
          </a:p>
        </p:txBody>
      </p:sp>
    </p:spTree>
    <p:extLst>
      <p:ext uri="{BB962C8B-B14F-4D97-AF65-F5344CB8AC3E}">
        <p14:creationId xmlns:p14="http://schemas.microsoft.com/office/powerpoint/2010/main" val="25453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Full Blee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dirty="0"/>
              <a:t>Click icon to place image</a:t>
            </a:r>
          </a:p>
        </p:txBody>
      </p:sp>
      <p:sp>
        <p:nvSpPr>
          <p:cNvPr id="9" name="Text Placeholder 10">
            <a:extLst>
              <a:ext uri="{FF2B5EF4-FFF2-40B4-BE49-F238E27FC236}">
                <a16:creationId xmlns:a16="http://schemas.microsoft.com/office/drawing/2014/main" id="{7E5C8E9C-603B-B689-8689-AA43028C6B17}"/>
              </a:ext>
            </a:extLst>
          </p:cNvPr>
          <p:cNvSpPr>
            <a:spLocks noGrp="1"/>
          </p:cNvSpPr>
          <p:nvPr>
            <p:ph type="body" sz="quarter" idx="18" hasCustomPrompt="1"/>
          </p:nvPr>
        </p:nvSpPr>
        <p:spPr>
          <a:xfrm>
            <a:off x="1" y="0"/>
            <a:ext cx="11555071"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dirty="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2416990"/>
            <a:ext cx="6731778" cy="2708317"/>
          </a:xfrm>
          <a:prstGeom prst="rect">
            <a:avLst/>
          </a:prstGeom>
        </p:spPr>
        <p:txBody>
          <a:bodyPr>
            <a:noAutofit/>
          </a:bodyPr>
          <a:lstStyle>
            <a:lvl1pPr algn="l">
              <a:defRPr>
                <a:solidFill>
                  <a:schemeClr val="bg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62997"/>
            <a:ext cx="6716177" cy="1619251"/>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dirty="0"/>
          </a:p>
        </p:txBody>
      </p:sp>
      <p:pic>
        <p:nvPicPr>
          <p:cNvPr id="15" name="Picture 14" descr="Logo&#10;&#10;Description automatically generated">
            <a:extLst>
              <a:ext uri="{FF2B5EF4-FFF2-40B4-BE49-F238E27FC236}">
                <a16:creationId xmlns:a16="http://schemas.microsoft.com/office/drawing/2014/main" id="{9EB5F91C-46CC-73AE-48F3-2305C996640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2025392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Type Only w/ Color Bkg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9691"/>
            <a:ext cx="8137525" cy="4277200"/>
          </a:xfrm>
          <a:prstGeom prst="rect">
            <a:avLst/>
          </a:prstGeom>
        </p:spPr>
        <p:txBody>
          <a:bodyPr>
            <a:noAutofit/>
          </a:bodyPr>
          <a:lstStyle>
            <a:lvl1pPr algn="l">
              <a:lnSpc>
                <a:spcPts val="9450"/>
              </a:lnSpc>
              <a:defRPr sz="9000">
                <a:solidFill>
                  <a:schemeClr val="bg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7" y="6985356"/>
            <a:ext cx="7020704" cy="1121476"/>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2496" y="6475596"/>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10E7D96-0D4F-5420-6558-4786A905B72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25570978"/>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General Content + Image 16x6">
    <p:bg>
      <p:bgPr>
        <a:solidFill>
          <a:schemeClr val="bg1"/>
        </a:solidFill>
        <a:effectLst/>
      </p:bgPr>
    </p:bg>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ED2B52AB-4E03-48D8-E78D-DAC22155772E}"/>
              </a:ext>
            </a:extLst>
          </p:cNvPr>
          <p:cNvSpPr>
            <a:spLocks noGrp="1"/>
          </p:cNvSpPr>
          <p:nvPr>
            <p:ph type="pic" sz="quarter" idx="14" hasCustomPrompt="1"/>
          </p:nvPr>
        </p:nvSpPr>
        <p:spPr>
          <a:xfrm>
            <a:off x="-1" y="4216400"/>
            <a:ext cx="17886364"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image</a:t>
            </a:r>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dirty="0"/>
          </a:p>
        </p:txBody>
      </p:sp>
      <p:sp>
        <p:nvSpPr>
          <p:cNvPr id="10" name="Title 1">
            <a:extLst>
              <a:ext uri="{FF2B5EF4-FFF2-40B4-BE49-F238E27FC236}">
                <a16:creationId xmlns:a16="http://schemas.microsoft.com/office/drawing/2014/main" id="{617159F1-C85F-6BE8-1F2A-D0AF37DF8220}"/>
              </a:ext>
            </a:extLst>
          </p:cNvPr>
          <p:cNvSpPr>
            <a:spLocks noGrp="1"/>
          </p:cNvSpPr>
          <p:nvPr>
            <p:ph type="title" hasCustomPrompt="1"/>
          </p:nvPr>
        </p:nvSpPr>
        <p:spPr>
          <a:xfrm>
            <a:off x="662798" y="1122418"/>
            <a:ext cx="6731777" cy="2430407"/>
          </a:xfrm>
          <a:prstGeom prst="rect">
            <a:avLst/>
          </a:prstGeom>
        </p:spPr>
        <p:txBody>
          <a:bodyPr/>
          <a:lstStyle/>
          <a:p>
            <a:r>
              <a:rPr lang="en-US" dirty="0"/>
              <a:t>Your Headline Here Lorem Ipsum</a:t>
            </a:r>
            <a:endParaRPr lang="en-GB" dirty="0"/>
          </a:p>
        </p:txBody>
      </p:sp>
      <p:sp>
        <p:nvSpPr>
          <p:cNvPr id="2" name="Text Placeholder 4">
            <a:extLst>
              <a:ext uri="{FF2B5EF4-FFF2-40B4-BE49-F238E27FC236}">
                <a16:creationId xmlns:a16="http://schemas.microsoft.com/office/drawing/2014/main" id="{B3088F70-A881-102D-0194-D3CB2F5AF250}"/>
              </a:ext>
            </a:extLst>
          </p:cNvPr>
          <p:cNvSpPr>
            <a:spLocks noGrp="1"/>
          </p:cNvSpPr>
          <p:nvPr>
            <p:ph type="body" sz="quarter" idx="29" hasCustomPrompt="1"/>
          </p:nvPr>
        </p:nvSpPr>
        <p:spPr>
          <a:xfrm>
            <a:off x="8799512" y="1122418"/>
            <a:ext cx="7343775" cy="2430407"/>
          </a:xfrm>
          <a:prstGeom prst="rect">
            <a:avLst/>
          </a:prstGeom>
        </p:spPr>
        <p:txBody>
          <a:bodyPr/>
          <a:lstStyle>
            <a:lvl1pPr marL="0" indent="0" algn="l" defTabSz="1341132" rtl="0" eaLnBrk="1" latinLnBrk="0" hangingPunct="1">
              <a:lnSpc>
                <a:spcPts val="3996"/>
              </a:lnSpc>
              <a:spcBef>
                <a:spcPts val="1467"/>
              </a:spcBef>
              <a:buFont typeface="Arial" panose="020B0604020202020204" pitchFamily="34" charset="0"/>
              <a:buNone/>
              <a:defRPr lang="en-US" sz="2700"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l" defTabSz="1341132"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dirty="0"/>
              <a:t>Your body copy here. Lorem ipsum dolor sit amet, consectetur adipiscing elit. Sed porta magna eget est porttitor, nec rutrum nisi scelerisque.</a:t>
            </a:r>
          </a:p>
        </p:txBody>
      </p:sp>
    </p:spTree>
    <p:extLst>
      <p:ext uri="{BB962C8B-B14F-4D97-AF65-F5344CB8AC3E}">
        <p14:creationId xmlns:p14="http://schemas.microsoft.com/office/powerpoint/2010/main" val="3738981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noProof="0" dirty="0"/>
              <a:t>Your statement here lorem ipsum dolor sit amet, conse tetur adipiscing elit sed odio sit amet </a:t>
            </a:r>
            <a:endParaRPr lang="en-GB" dirty="0"/>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76770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 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noProof="0" dirty="0"/>
              <a:t>Your statement here lorem ipsum dolor   sit amet, conse tetur adipiscing elit sed.</a:t>
            </a:r>
            <a:endParaRPr lang="en-GB" dirty="0"/>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a:t>
            </a:r>
            <a:br>
              <a:rPr lang="en-US" noProof="0" dirty="0"/>
            </a:br>
            <a:r>
              <a:rPr lang="en-US" noProof="0" dirty="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634213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Tree>
    <p:extLst>
      <p:ext uri="{BB962C8B-B14F-4D97-AF65-F5344CB8AC3E}">
        <p14:creationId xmlns:p14="http://schemas.microsoft.com/office/powerpoint/2010/main" val="42127817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dirty="0"/>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dirty="0"/>
              <a:t>Click icon to place image</a:t>
            </a:r>
          </a:p>
        </p:txBody>
      </p:sp>
    </p:spTree>
    <p:extLst>
      <p:ext uri="{BB962C8B-B14F-4D97-AF65-F5344CB8AC3E}">
        <p14:creationId xmlns:p14="http://schemas.microsoft.com/office/powerpoint/2010/main" val="42813590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4090925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_Typ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dirty="0"/>
              <a:t>Your Title   Here Lorem Ipsum</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white text on a black background&#10;&#10;Description automatically generated">
            <a:extLst>
              <a:ext uri="{FF2B5EF4-FFF2-40B4-BE49-F238E27FC236}">
                <a16:creationId xmlns:a16="http://schemas.microsoft.com/office/drawing/2014/main" id="{1D49902E-EA88-0451-15C1-715C9137E1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987" y="9058430"/>
            <a:ext cx="1763433" cy="334124"/>
          </a:xfrm>
          <a:prstGeom prst="rect">
            <a:avLst/>
          </a:prstGeom>
        </p:spPr>
      </p:pic>
    </p:spTree>
    <p:extLst>
      <p:ext uri="{BB962C8B-B14F-4D97-AF65-F5344CB8AC3E}">
        <p14:creationId xmlns:p14="http://schemas.microsoft.com/office/powerpoint/2010/main" val="1073216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ver_Typ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dirty="0"/>
              <a:t>Your Title Here Lorem Ipsum</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white text on a black background&#10;&#10;Description automatically generated">
            <a:extLst>
              <a:ext uri="{FF2B5EF4-FFF2-40B4-BE49-F238E27FC236}">
                <a16:creationId xmlns:a16="http://schemas.microsoft.com/office/drawing/2014/main" id="{A695C006-093D-16D4-351F-9E3E3EE2A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987" y="9058430"/>
            <a:ext cx="1763433" cy="334124"/>
          </a:xfrm>
          <a:prstGeom prst="rect">
            <a:avLst/>
          </a:prstGeom>
        </p:spPr>
      </p:pic>
    </p:spTree>
    <p:extLst>
      <p:ext uri="{BB962C8B-B14F-4D97-AF65-F5344CB8AC3E}">
        <p14:creationId xmlns:p14="http://schemas.microsoft.com/office/powerpoint/2010/main" val="21334947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dirty="0"/>
              <a:t>Your Title Here Lorem Ipsum</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Your subtitle here</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dirty="0"/>
              <a:t>Header Text – Remove if Not Needed</a:t>
            </a:r>
            <a:endParaRPr lang="en-US" dirty="0"/>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7">
            <a:extLst>
              <a:ext uri="{FF2B5EF4-FFF2-40B4-BE49-F238E27FC236}">
                <a16:creationId xmlns:a16="http://schemas.microsoft.com/office/drawing/2014/main" id="{57FA23CC-4548-F8CE-76FD-9C2DA718C016}"/>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endParaRPr lang="en-US" dirty="0"/>
          </a:p>
        </p:txBody>
      </p:sp>
      <p:pic>
        <p:nvPicPr>
          <p:cNvPr id="4" name="Picture 3" descr="A black and grey logo&#10;&#10;Description automatically generated">
            <a:extLst>
              <a:ext uri="{FF2B5EF4-FFF2-40B4-BE49-F238E27FC236}">
                <a16:creationId xmlns:a16="http://schemas.microsoft.com/office/drawing/2014/main" id="{822546C5-DBB5-EBCA-EF15-F52C20567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987" y="9048789"/>
            <a:ext cx="1771247" cy="328896"/>
          </a:xfrm>
          <a:prstGeom prst="rect">
            <a:avLst/>
          </a:prstGeom>
        </p:spPr>
      </p:pic>
    </p:spTree>
    <p:extLst>
      <p:ext uri="{BB962C8B-B14F-4D97-AF65-F5344CB8AC3E}">
        <p14:creationId xmlns:p14="http://schemas.microsoft.com/office/powerpoint/2010/main" val="10922618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dirty="0"/>
              <a:t>Drag and Drop Image to place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1" y="0"/>
            <a:ext cx="8762999"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2114665"/>
            <a:ext cx="7967661" cy="3955321"/>
          </a:xfrm>
          <a:prstGeom prst="rect">
            <a:avLst/>
          </a:prstGeom>
        </p:spPr>
        <p:txBody>
          <a:bodyPr>
            <a:noAutofit/>
          </a:bodyPr>
          <a:lstStyle>
            <a:lvl1pPr algn="l">
              <a:lnSpc>
                <a:spcPts val="9450"/>
              </a:lnSpc>
              <a:defRPr sz="9000">
                <a:solidFill>
                  <a:schemeClr val="bg1"/>
                </a:solidFill>
              </a:defRPr>
            </a:lvl1pPr>
          </a:lstStyle>
          <a:p>
            <a:r>
              <a:rPr lang="en-US" dirty="0"/>
              <a:t>Your Title Here Lorem Ipsum</a:t>
            </a:r>
            <a:endParaRPr lang="en-GB"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9" y="6341498"/>
            <a:ext cx="7967662"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l"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dirty="0"/>
              <a:t>Your subtitle here lorem ipsum dolor sit amet, 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pic>
        <p:nvPicPr>
          <p:cNvPr id="3" name="Picture 2" descr="A white text on a black background&#10;&#10;Description automatically generated">
            <a:extLst>
              <a:ext uri="{FF2B5EF4-FFF2-40B4-BE49-F238E27FC236}">
                <a16:creationId xmlns:a16="http://schemas.microsoft.com/office/drawing/2014/main" id="{2E74817C-C8A3-9749-D71D-25E7E68823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987" y="9058430"/>
            <a:ext cx="1763433" cy="334124"/>
          </a:xfrm>
          <a:prstGeom prst="rect">
            <a:avLst/>
          </a:prstGeom>
        </p:spPr>
      </p:pic>
    </p:spTree>
    <p:extLst>
      <p:ext uri="{BB962C8B-B14F-4D97-AF65-F5344CB8AC3E}">
        <p14:creationId xmlns:p14="http://schemas.microsoft.com/office/powerpoint/2010/main" val="200985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dirty="0"/>
              <a:t>Agenda</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dirty="0"/>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u="none">
                <a:solidFill>
                  <a:schemeClr val="tx1"/>
                </a:solidFill>
              </a:defRPr>
            </a:lvl1pPr>
          </a:lstStyle>
          <a:p>
            <a:pPr lvl="0"/>
            <a:r>
              <a:rPr lang="en-US" dirty="0"/>
              <a:t>XX:XXxx – XX:XXxx</a:t>
            </a:r>
            <a:endParaRPr lang="en-GB" dirty="0"/>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u="none">
                <a:solidFill>
                  <a:schemeClr val="tx1"/>
                </a:solidFill>
              </a:defRPr>
            </a:lvl1pPr>
          </a:lstStyle>
          <a:p>
            <a:pPr lvl="0"/>
            <a:r>
              <a:rPr lang="en-US" dirty="0"/>
              <a:t>XX:XXxx – XX:XXxx</a:t>
            </a:r>
            <a:endParaRPr lang="en-GB" dirty="0"/>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1989468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noProof="0"/>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endParaRPr lang="en-US" dirty="0"/>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sz="2000" u="none">
                <a:solidFill>
                  <a:schemeClr val="tx1"/>
                </a:solidFill>
              </a:defRPr>
            </a:lvl1pPr>
          </a:lstStyle>
          <a:p>
            <a:pPr algn="r"/>
            <a:r>
              <a:rPr lang="en-US" sz="2000" noProof="0" dirty="0"/>
              <a:t>10:00am - 10:15am</a:t>
            </a:r>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sz="2000" u="none">
                <a:solidFill>
                  <a:schemeClr val="tx1"/>
                </a:solidFill>
              </a:defRPr>
            </a:lvl1pPr>
          </a:lstStyle>
          <a:p>
            <a:pPr algn="r"/>
            <a:r>
              <a:rPr lang="en-US" sz="2000" noProof="0" dirty="0"/>
              <a:t>10:30am - 10:45am</a:t>
            </a:r>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sz="2000">
                <a:solidFill>
                  <a:schemeClr val="tx1"/>
                </a:solidFill>
              </a:defRPr>
            </a:lvl1pPr>
          </a:lstStyle>
          <a:p>
            <a:pPr algn="r"/>
            <a:r>
              <a:rPr lang="en-US" sz="2000" noProof="0" dirty="0"/>
              <a:t>11:00am - 12:15pm</a:t>
            </a:r>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sz="2000">
                <a:solidFill>
                  <a:schemeClr val="tx1"/>
                </a:solidFill>
              </a:defRPr>
            </a:lvl1pPr>
          </a:lstStyle>
          <a:p>
            <a:pPr algn="r"/>
            <a:r>
              <a:rPr lang="en-US" sz="2000" noProof="0" dirty="0"/>
              <a:t>12:15pm – 3:00pm</a:t>
            </a:r>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sz="2000">
                <a:solidFill>
                  <a:schemeClr val="tx1"/>
                </a:solidFill>
              </a:defRPr>
            </a:lvl1pPr>
          </a:lstStyle>
          <a:p>
            <a:pPr algn="r"/>
            <a:r>
              <a:rPr lang="en-US" sz="2000" noProof="0" dirty="0"/>
              <a:t>3:00pm – 5:00pm</a:t>
            </a:r>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sz="2000">
                <a:solidFill>
                  <a:schemeClr val="tx1"/>
                </a:solidFill>
              </a:defRPr>
            </a:lvl1pPr>
          </a:lstStyle>
          <a:p>
            <a:pPr algn="r"/>
            <a:r>
              <a:rPr lang="en-US" sz="2000" noProof="0" dirty="0"/>
              <a:t>5:00pm – 6:00pm</a:t>
            </a:r>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sz="2000" u="none">
                <a:solidFill>
                  <a:schemeClr val="tx1"/>
                </a:solidFill>
              </a:defRPr>
            </a:lvl1pPr>
          </a:lstStyle>
          <a:p>
            <a:r>
              <a:rPr lang="en-US" sz="2000" dirty="0"/>
              <a:t>Your agenda item here.</a:t>
            </a:r>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sz="2000" u="none">
                <a:solidFill>
                  <a:schemeClr val="tx1"/>
                </a:solidFill>
              </a:defRPr>
            </a:lvl1pPr>
          </a:lstStyle>
          <a:p>
            <a:r>
              <a:rPr lang="en-US" sz="2000" dirty="0"/>
              <a:t>Your agenda item here.</a:t>
            </a:r>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sz="2000">
                <a:solidFill>
                  <a:schemeClr val="tx1"/>
                </a:solidFill>
              </a:defRPr>
            </a:lvl1pPr>
          </a:lstStyle>
          <a:p>
            <a:r>
              <a:rPr lang="en-US" sz="2000" dirty="0"/>
              <a:t>Your agenda item here.</a:t>
            </a:r>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sz="2000">
                <a:solidFill>
                  <a:schemeClr val="tx1"/>
                </a:solidFill>
              </a:defRPr>
            </a:lvl1pPr>
          </a:lstStyle>
          <a:p>
            <a:r>
              <a:rPr lang="en-US" sz="2000" dirty="0"/>
              <a:t>Your agenda item here.</a:t>
            </a:r>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sz="2000">
                <a:solidFill>
                  <a:schemeClr val="tx1"/>
                </a:solidFill>
              </a:defRPr>
            </a:lvl1pPr>
          </a:lstStyle>
          <a:p>
            <a:r>
              <a:rPr lang="en-US" sz="2000" dirty="0"/>
              <a:t>Your agenda item here.</a:t>
            </a:r>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sz="2000">
                <a:solidFill>
                  <a:schemeClr val="tx1"/>
                </a:solidFill>
              </a:defRPr>
            </a:lvl1pPr>
          </a:lstStyle>
          <a:p>
            <a:r>
              <a:rPr lang="en-US" sz="2000" dirty="0"/>
              <a:t>Your agenda item here.</a:t>
            </a:r>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dirty="0"/>
          </a:p>
        </p:txBody>
      </p:sp>
      <p:sp>
        <p:nvSpPr>
          <p:cNvPr id="5" name="Oval 4">
            <a:extLst>
              <a:ext uri="{FF2B5EF4-FFF2-40B4-BE49-F238E27FC236}">
                <a16:creationId xmlns:a16="http://schemas.microsoft.com/office/drawing/2014/main" id="{2D9F7E11-0C13-846C-8EDE-43828D3E903E}"/>
              </a:ext>
            </a:extLst>
          </p:cNvPr>
          <p:cNvSpPr/>
          <p:nvPr userDrawn="1"/>
        </p:nvSpPr>
        <p:spPr>
          <a:xfrm>
            <a:off x="4833274" y="33637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6" name="Oval 5">
            <a:extLst>
              <a:ext uri="{FF2B5EF4-FFF2-40B4-BE49-F238E27FC236}">
                <a16:creationId xmlns:a16="http://schemas.microsoft.com/office/drawing/2014/main" id="{69D703C0-77D3-10CE-E4CB-77C0D74AB7B0}"/>
              </a:ext>
            </a:extLst>
          </p:cNvPr>
          <p:cNvSpPr/>
          <p:nvPr userDrawn="1"/>
        </p:nvSpPr>
        <p:spPr>
          <a:xfrm>
            <a:off x="4833274" y="433585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7" name="Oval 6">
            <a:extLst>
              <a:ext uri="{FF2B5EF4-FFF2-40B4-BE49-F238E27FC236}">
                <a16:creationId xmlns:a16="http://schemas.microsoft.com/office/drawing/2014/main" id="{F624E55E-78AF-58FC-C3A8-099EA7A21905}"/>
              </a:ext>
            </a:extLst>
          </p:cNvPr>
          <p:cNvSpPr/>
          <p:nvPr userDrawn="1"/>
        </p:nvSpPr>
        <p:spPr>
          <a:xfrm>
            <a:off x="4833274" y="53079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8" name="Oval 7">
            <a:extLst>
              <a:ext uri="{FF2B5EF4-FFF2-40B4-BE49-F238E27FC236}">
                <a16:creationId xmlns:a16="http://schemas.microsoft.com/office/drawing/2014/main" id="{447A375A-E0F3-5A0A-6E32-6EC7D796F968}"/>
              </a:ext>
            </a:extLst>
          </p:cNvPr>
          <p:cNvSpPr/>
          <p:nvPr userDrawn="1"/>
        </p:nvSpPr>
        <p:spPr>
          <a:xfrm>
            <a:off x="4833274" y="62736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9" name="Oval 8">
            <a:extLst>
              <a:ext uri="{FF2B5EF4-FFF2-40B4-BE49-F238E27FC236}">
                <a16:creationId xmlns:a16="http://schemas.microsoft.com/office/drawing/2014/main" id="{F89D134C-7758-DB23-9BB5-FC8D0C3B0D75}"/>
              </a:ext>
            </a:extLst>
          </p:cNvPr>
          <p:cNvSpPr/>
          <p:nvPr userDrawn="1"/>
        </p:nvSpPr>
        <p:spPr>
          <a:xfrm>
            <a:off x="4833274" y="72456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0" name="Oval 9">
            <a:extLst>
              <a:ext uri="{FF2B5EF4-FFF2-40B4-BE49-F238E27FC236}">
                <a16:creationId xmlns:a16="http://schemas.microsoft.com/office/drawing/2014/main" id="{2A3A73E7-AFB4-6FF5-81A0-EC6C72700ACA}"/>
              </a:ext>
            </a:extLst>
          </p:cNvPr>
          <p:cNvSpPr/>
          <p:nvPr userDrawn="1"/>
        </p:nvSpPr>
        <p:spPr>
          <a:xfrm>
            <a:off x="4833274" y="821245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Tree>
    <p:extLst>
      <p:ext uri="{BB962C8B-B14F-4D97-AF65-F5344CB8AC3E}">
        <p14:creationId xmlns:p14="http://schemas.microsoft.com/office/powerpoint/2010/main" val="3139132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dirty="0"/>
              <a:t>Table of Contents</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202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20270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dirty="0"/>
              <a:t>Your body copy here, lorem ipsum dolor sit amet consectetur adipiscing.</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52588470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dirty="0"/>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dirty="0"/>
              <a:t>Your body copy here, lorem ipsum dolor sit amet consectetur adipis.</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dirty="0"/>
              <a:t>Your body copy here, lorem ipsum dolor sit amet consectetur adipis.</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dirty="0"/>
              <a:t>Your body copy here, lorem ipsum dolor sit amet consectetur adipis.</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dirty="0"/>
              <a:t>Your body copy here, lorem ipsum dolor sit amet consectetur adipis.</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dirty="0"/>
              <a:t>Your body copy here, lorem ipsum dolor sit amet consectetur adipis.</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dirty="0"/>
              <a:t>Your body copy here, lorem ipsum dolor sit amet consectetur adipis.</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Your Section Title Here</a:t>
            </a:r>
            <a:endParaRPr lang="en-GB" dirty="0"/>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dirty="0"/>
              <a:t>Table of Contents</a:t>
            </a:r>
            <a:endParaRPr lang="en-GB" dirty="0"/>
          </a:p>
        </p:txBody>
      </p:sp>
    </p:spTree>
    <p:extLst>
      <p:ext uri="{BB962C8B-B14F-4D97-AF65-F5344CB8AC3E}">
        <p14:creationId xmlns:p14="http://schemas.microsoft.com/office/powerpoint/2010/main" val="1790484445"/>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Divider_2">
    <p:bg>
      <p:bgPr>
        <a:solidFill>
          <a:schemeClr val="tx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2756A00-C5B1-5C26-AAA3-0C3E34E6782B}"/>
              </a:ext>
            </a:extLst>
          </p:cNvPr>
          <p:cNvSpPr>
            <a:spLocks noGrp="1"/>
          </p:cNvSpPr>
          <p:nvPr>
            <p:ph type="body" sz="quarter" idx="12" hasCustomPrompt="1"/>
          </p:nvPr>
        </p:nvSpPr>
        <p:spPr>
          <a:xfrm>
            <a:off x="669563" y="1169994"/>
            <a:ext cx="8417287" cy="1411282"/>
          </a:xfrm>
          <a:prstGeom prst="rect">
            <a:avLst/>
          </a:prstGeom>
        </p:spPr>
        <p:txBody>
          <a:bodyPr lIns="0" tIns="0" rIns="0" bIns="0">
            <a:noAutofit/>
          </a:bodyPr>
          <a:lstStyle>
            <a:lvl1pPr marL="0" indent="0" algn="l" defTabSz="1344150" rtl="0" eaLnBrk="1" latinLnBrk="0" hangingPunct="1">
              <a:lnSpc>
                <a:spcPts val="7776"/>
              </a:lnSpc>
              <a:spcBef>
                <a:spcPts val="1467"/>
              </a:spcBef>
              <a:buSzPct val="80000"/>
              <a:buFontTx/>
              <a:buNone/>
              <a:tabLst>
                <a:tab pos="274317" algn="l"/>
              </a:tabLst>
              <a:defRPr lang="en-GB" sz="7200" kern="1200" dirty="0">
                <a:solidFill>
                  <a:schemeClr val="bg1"/>
                </a:solidFill>
                <a:latin typeface="+mn-lt"/>
                <a:ea typeface="+mn-ea"/>
                <a:cs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Your Headline Here</a:t>
            </a:r>
          </a:p>
        </p:txBody>
      </p:sp>
      <p:sp>
        <p:nvSpPr>
          <p:cNvPr id="7" name="Slide Number Placeholder 2">
            <a:extLst>
              <a:ext uri="{FF2B5EF4-FFF2-40B4-BE49-F238E27FC236}">
                <a16:creationId xmlns:a16="http://schemas.microsoft.com/office/drawing/2014/main" id="{0302FA75-1600-D37F-2DC5-3E342C6A3DE0}"/>
              </a:ext>
            </a:extLst>
          </p:cNvPr>
          <p:cNvSpPr>
            <a:spLocks noGrp="1"/>
          </p:cNvSpPr>
          <p:nvPr>
            <p:ph type="sldNum" sz="quarter" idx="17"/>
          </p:nvPr>
        </p:nvSpPr>
        <p:spPr>
          <a:xfrm>
            <a:off x="16132781" y="9590248"/>
            <a:ext cx="1090713" cy="353158"/>
          </a:xfrm>
        </p:spPr>
        <p:txBody>
          <a:bodyPr/>
          <a:lstStyle/>
          <a:p>
            <a:fld id="{387AECDB-6C85-4FE3-9DAF-486A9B5BAE12}" type="slidenum">
              <a:rPr lang="en-GB" smtClean="0"/>
              <a:pPr/>
              <a:t>‹#›</a:t>
            </a:fld>
            <a:endParaRPr lang="en-GB" dirty="0"/>
          </a:p>
        </p:txBody>
      </p:sp>
      <p:cxnSp>
        <p:nvCxnSpPr>
          <p:cNvPr id="8" name="Straight Connector 7">
            <a:extLst>
              <a:ext uri="{FF2B5EF4-FFF2-40B4-BE49-F238E27FC236}">
                <a16:creationId xmlns:a16="http://schemas.microsoft.com/office/drawing/2014/main" id="{DDB4A7F7-C537-0CC3-18F8-BE18CBAAD637}"/>
              </a:ext>
            </a:extLst>
          </p:cNvPr>
          <p:cNvCxnSpPr>
            <a:cxnSpLocks/>
          </p:cNvCxnSpPr>
          <p:nvPr userDrawn="1"/>
        </p:nvCxnSpPr>
        <p:spPr>
          <a:xfrm flipH="1">
            <a:off x="11571288" y="166867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77F322-FDC3-8D0D-F26E-5164F0F86FBF}"/>
              </a:ext>
            </a:extLst>
          </p:cNvPr>
          <p:cNvCxnSpPr>
            <a:cxnSpLocks/>
          </p:cNvCxnSpPr>
          <p:nvPr userDrawn="1"/>
        </p:nvCxnSpPr>
        <p:spPr>
          <a:xfrm flipH="1">
            <a:off x="4162421" y="2970438"/>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AC22BE-7A1D-4A2E-E037-47023BE34071}"/>
              </a:ext>
            </a:extLst>
          </p:cNvPr>
          <p:cNvCxnSpPr>
            <a:cxnSpLocks/>
          </p:cNvCxnSpPr>
          <p:nvPr userDrawn="1"/>
        </p:nvCxnSpPr>
        <p:spPr>
          <a:xfrm flipH="1">
            <a:off x="9889651" y="6015863"/>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6980C3-64FF-2343-2813-12C33F8E227C}"/>
              </a:ext>
            </a:extLst>
          </p:cNvPr>
          <p:cNvCxnSpPr>
            <a:cxnSpLocks/>
          </p:cNvCxnSpPr>
          <p:nvPr userDrawn="1"/>
        </p:nvCxnSpPr>
        <p:spPr>
          <a:xfrm flipH="1">
            <a:off x="671193" y="653381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28">
            <a:extLst>
              <a:ext uri="{FF2B5EF4-FFF2-40B4-BE49-F238E27FC236}">
                <a16:creationId xmlns:a16="http://schemas.microsoft.com/office/drawing/2014/main" id="{633F12E8-AC2F-8E6D-EC88-D97FC96AFAC2}"/>
              </a:ext>
            </a:extLst>
          </p:cNvPr>
          <p:cNvSpPr>
            <a:spLocks noGrp="1"/>
          </p:cNvSpPr>
          <p:nvPr>
            <p:ph type="body" sz="quarter" idx="19" hasCustomPrompt="1"/>
          </p:nvPr>
        </p:nvSpPr>
        <p:spPr>
          <a:xfrm>
            <a:off x="669925" y="9160403"/>
            <a:ext cx="5294313" cy="514510"/>
          </a:xfrm>
        </p:spPr>
        <p:txBody>
          <a:bodyPr/>
          <a:lstStyle>
            <a:lvl1pPr>
              <a:defRPr>
                <a:solidFill>
                  <a:schemeClr val="bg1"/>
                </a:solidFill>
              </a:defRPr>
            </a:lvl1pPr>
          </a:lstStyle>
          <a:p>
            <a:pPr lvl="0"/>
            <a:r>
              <a:rPr lang="en-US" dirty="0"/>
              <a:t>— Source Here</a:t>
            </a:r>
          </a:p>
        </p:txBody>
      </p:sp>
      <p:sp>
        <p:nvSpPr>
          <p:cNvPr id="15" name="Text Placeholder 28">
            <a:extLst>
              <a:ext uri="{FF2B5EF4-FFF2-40B4-BE49-F238E27FC236}">
                <a16:creationId xmlns:a16="http://schemas.microsoft.com/office/drawing/2014/main" id="{8FFF898A-93E5-0B1B-1199-AABC09A7F01C}"/>
              </a:ext>
            </a:extLst>
          </p:cNvPr>
          <p:cNvSpPr>
            <a:spLocks noGrp="1"/>
          </p:cNvSpPr>
          <p:nvPr>
            <p:ph type="body" sz="quarter" idx="21" hasCustomPrompt="1"/>
          </p:nvPr>
        </p:nvSpPr>
        <p:spPr>
          <a:xfrm>
            <a:off x="4162421" y="5644931"/>
            <a:ext cx="5294313" cy="514510"/>
          </a:xfrm>
        </p:spPr>
        <p:txBody>
          <a:bodyPr/>
          <a:lstStyle>
            <a:lvl1pPr>
              <a:defRPr>
                <a:solidFill>
                  <a:schemeClr val="bg1"/>
                </a:solidFill>
              </a:defRPr>
            </a:lvl1pPr>
          </a:lstStyle>
          <a:p>
            <a:pPr lvl="0"/>
            <a:r>
              <a:rPr lang="en-US" dirty="0"/>
              <a:t>— Source Here</a:t>
            </a:r>
          </a:p>
        </p:txBody>
      </p:sp>
      <p:sp>
        <p:nvSpPr>
          <p:cNvPr id="17" name="Text Placeholder 28">
            <a:extLst>
              <a:ext uri="{FF2B5EF4-FFF2-40B4-BE49-F238E27FC236}">
                <a16:creationId xmlns:a16="http://schemas.microsoft.com/office/drawing/2014/main" id="{0236108B-954A-6A1C-F3A7-FFE5A0736BD9}"/>
              </a:ext>
            </a:extLst>
          </p:cNvPr>
          <p:cNvSpPr>
            <a:spLocks noGrp="1"/>
          </p:cNvSpPr>
          <p:nvPr>
            <p:ph type="body" sz="quarter" idx="23" hasCustomPrompt="1"/>
          </p:nvPr>
        </p:nvSpPr>
        <p:spPr>
          <a:xfrm>
            <a:off x="11571288" y="4356362"/>
            <a:ext cx="5294313" cy="514510"/>
          </a:xfrm>
        </p:spPr>
        <p:txBody>
          <a:bodyPr/>
          <a:lstStyle>
            <a:lvl1pPr>
              <a:defRPr>
                <a:solidFill>
                  <a:schemeClr val="bg1"/>
                </a:solidFill>
              </a:defRPr>
            </a:lvl1pPr>
          </a:lstStyle>
          <a:p>
            <a:pPr lvl="0"/>
            <a:r>
              <a:rPr lang="en-US" dirty="0"/>
              <a:t>— Source Here</a:t>
            </a:r>
          </a:p>
        </p:txBody>
      </p:sp>
      <p:sp>
        <p:nvSpPr>
          <p:cNvPr id="19" name="Text Placeholder 28">
            <a:extLst>
              <a:ext uri="{FF2B5EF4-FFF2-40B4-BE49-F238E27FC236}">
                <a16:creationId xmlns:a16="http://schemas.microsoft.com/office/drawing/2014/main" id="{EE65750D-A21A-3151-311F-A9908A5CFD0F}"/>
              </a:ext>
            </a:extLst>
          </p:cNvPr>
          <p:cNvSpPr>
            <a:spLocks noGrp="1"/>
          </p:cNvSpPr>
          <p:nvPr>
            <p:ph type="body" sz="quarter" idx="25" hasCustomPrompt="1"/>
          </p:nvPr>
        </p:nvSpPr>
        <p:spPr>
          <a:xfrm>
            <a:off x="9888063" y="8703547"/>
            <a:ext cx="5294313" cy="514510"/>
          </a:xfrm>
        </p:spPr>
        <p:txBody>
          <a:bodyPr/>
          <a:lstStyle>
            <a:lvl1pPr>
              <a:defRPr>
                <a:solidFill>
                  <a:schemeClr val="bg1"/>
                </a:solidFill>
              </a:defRPr>
            </a:lvl1pPr>
          </a:lstStyle>
          <a:p>
            <a:pPr lvl="0"/>
            <a:r>
              <a:rPr lang="en-US" dirty="0"/>
              <a:t>— Source Here</a:t>
            </a:r>
          </a:p>
        </p:txBody>
      </p:sp>
      <p:sp>
        <p:nvSpPr>
          <p:cNvPr id="20" name="Text Placeholder 4">
            <a:extLst>
              <a:ext uri="{FF2B5EF4-FFF2-40B4-BE49-F238E27FC236}">
                <a16:creationId xmlns:a16="http://schemas.microsoft.com/office/drawing/2014/main" id="{637EFF4A-4D4B-02AC-2D00-6AAB81E6F19E}"/>
              </a:ext>
            </a:extLst>
          </p:cNvPr>
          <p:cNvSpPr>
            <a:spLocks noGrp="1"/>
          </p:cNvSpPr>
          <p:nvPr>
            <p:ph type="body" sz="quarter" idx="26" hasCustomPrompt="1"/>
          </p:nvPr>
        </p:nvSpPr>
        <p:spPr>
          <a:xfrm>
            <a:off x="4162421" y="3342528"/>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Your quote or news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dirty="0"/>
          </a:p>
        </p:txBody>
      </p:sp>
      <p:sp>
        <p:nvSpPr>
          <p:cNvPr id="22" name="Text Placeholder 4">
            <a:extLst>
              <a:ext uri="{FF2B5EF4-FFF2-40B4-BE49-F238E27FC236}">
                <a16:creationId xmlns:a16="http://schemas.microsoft.com/office/drawing/2014/main" id="{C42FD1B5-2033-F9D0-BE40-43A37D43B5D5}"/>
              </a:ext>
            </a:extLst>
          </p:cNvPr>
          <p:cNvSpPr>
            <a:spLocks noGrp="1"/>
          </p:cNvSpPr>
          <p:nvPr>
            <p:ph type="body" sz="quarter" idx="27" hasCustomPrompt="1"/>
          </p:nvPr>
        </p:nvSpPr>
        <p:spPr>
          <a:xfrm>
            <a:off x="11571287" y="2053959"/>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Your quote or news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dirty="0"/>
          </a:p>
        </p:txBody>
      </p:sp>
      <p:sp>
        <p:nvSpPr>
          <p:cNvPr id="24" name="Text Placeholder 4">
            <a:extLst>
              <a:ext uri="{FF2B5EF4-FFF2-40B4-BE49-F238E27FC236}">
                <a16:creationId xmlns:a16="http://schemas.microsoft.com/office/drawing/2014/main" id="{D3C6A601-2C61-744E-F78F-EA508DFB911A}"/>
              </a:ext>
            </a:extLst>
          </p:cNvPr>
          <p:cNvSpPr>
            <a:spLocks noGrp="1"/>
          </p:cNvSpPr>
          <p:nvPr>
            <p:ph type="body" sz="quarter" idx="28" hasCustomPrompt="1"/>
          </p:nvPr>
        </p:nvSpPr>
        <p:spPr>
          <a:xfrm>
            <a:off x="9887743" y="6401144"/>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Your quote or news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dirty="0"/>
          </a:p>
        </p:txBody>
      </p:sp>
      <p:sp>
        <p:nvSpPr>
          <p:cNvPr id="26" name="Text Placeholder 4">
            <a:extLst>
              <a:ext uri="{FF2B5EF4-FFF2-40B4-BE49-F238E27FC236}">
                <a16:creationId xmlns:a16="http://schemas.microsoft.com/office/drawing/2014/main" id="{B8C82EDA-E2D4-2D07-6E2F-43B8D09ED3DE}"/>
              </a:ext>
            </a:extLst>
          </p:cNvPr>
          <p:cNvSpPr>
            <a:spLocks noGrp="1"/>
          </p:cNvSpPr>
          <p:nvPr>
            <p:ph type="body" sz="quarter" idx="29" hasCustomPrompt="1"/>
          </p:nvPr>
        </p:nvSpPr>
        <p:spPr>
          <a:xfrm>
            <a:off x="669563" y="6858000"/>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Your quote or news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eadline </a:t>
            </a:r>
            <a:r>
              <a:rPr lang="en-US" sz="3000" dirty="0">
                <a:solidFill>
                  <a:srgbClr val="FFFFFF"/>
                </a:solidFill>
                <a:latin typeface="Georgia" panose="02040502050405020303" pitchFamily="18" charset="0"/>
                <a:cs typeface="+mn-cs"/>
              </a:rPr>
              <a:t>h</a:t>
            </a:r>
            <a:r>
              <a:rPr kumimoji="0" lang="en-US" sz="3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dirty="0"/>
          </a:p>
        </p:txBody>
      </p:sp>
    </p:spTree>
    <p:extLst>
      <p:ext uri="{BB962C8B-B14F-4D97-AF65-F5344CB8AC3E}">
        <p14:creationId xmlns:p14="http://schemas.microsoft.com/office/powerpoint/2010/main" val="558127409"/>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Impact Statement + Blur Imag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046786"/>
            <a:ext cx="8137525" cy="4032250"/>
          </a:xfrm>
          <a:prstGeom prst="rect">
            <a:avLst/>
          </a:prstGeom>
        </p:spPr>
        <p:txBody>
          <a:bodyPr>
            <a:noAutofit/>
          </a:bodyPr>
          <a:lstStyle>
            <a:lvl1pPr algn="l">
              <a:lnSpc>
                <a:spcPts val="9450"/>
              </a:lnSpc>
              <a:defRPr sz="9000">
                <a:solidFill>
                  <a:schemeClr val="bg1"/>
                </a:solidFill>
              </a:defRPr>
            </a:lvl1pPr>
          </a:lstStyle>
          <a:p>
            <a:r>
              <a:rPr lang="en-US" dirty="0"/>
              <a:t>Your Section Title Here</a:t>
            </a:r>
            <a:endParaRPr lang="en-GB" dirty="0"/>
          </a:p>
        </p:txBody>
      </p:sp>
      <p:cxnSp>
        <p:nvCxnSpPr>
          <p:cNvPr id="7" name="Straight Connector 6">
            <a:extLst>
              <a:ext uri="{FF2B5EF4-FFF2-40B4-BE49-F238E27FC236}">
                <a16:creationId xmlns:a16="http://schemas.microsoft.com/office/drawing/2014/main" id="{958E6717-C4D9-A4A0-14FB-6C329D9E0989}"/>
              </a:ext>
            </a:extLst>
          </p:cNvPr>
          <p:cNvCxnSpPr>
            <a:cxnSpLocks/>
          </p:cNvCxnSpPr>
          <p:nvPr userDrawn="1"/>
        </p:nvCxnSpPr>
        <p:spPr>
          <a:xfrm>
            <a:off x="661988" y="4588412"/>
            <a:ext cx="8137525"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E26ACF0-A1F0-07DA-B80B-91EA9CA838F2}"/>
              </a:ext>
            </a:extLst>
          </p:cNvPr>
          <p:cNvSpPr>
            <a:spLocks noGrp="1"/>
          </p:cNvSpPr>
          <p:nvPr>
            <p:ph type="sldNum" sz="quarter" idx="17"/>
          </p:nvPr>
        </p:nvSpPr>
        <p:spPr>
          <a:xfrm>
            <a:off x="16132781" y="9590248"/>
            <a:ext cx="1090713" cy="353158"/>
          </a:xfrm>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673522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pPr lvl="0"/>
            <a:r>
              <a:rPr lang="en-US" dirty="0"/>
              <a:t>Your Section Title Here</a:t>
            </a:r>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8338091"/>
            <a:ext cx="6716178" cy="1125280"/>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dirty="0"/>
              <a:t>Your subhead here</a:t>
            </a:r>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RESENTATION TITLE OR SECTION">
            <a:extLst>
              <a:ext uri="{FF2B5EF4-FFF2-40B4-BE49-F238E27FC236}">
                <a16:creationId xmlns:a16="http://schemas.microsoft.com/office/drawing/2014/main" id="{8C5BF03A-5F98-D031-A058-6FE85F313B50}"/>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spTree>
    <p:extLst>
      <p:ext uri="{BB962C8B-B14F-4D97-AF65-F5344CB8AC3E}">
        <p14:creationId xmlns:p14="http://schemas.microsoft.com/office/powerpoint/2010/main" val="2741253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4744633"/>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10467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dirty="0"/>
              <a:t>Body copy here, or supporting title here</a:t>
            </a:r>
            <a:endParaRPr lang="en-GB" sz="2000"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104673"/>
            <a:ext cx="2493621" cy="54206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dirty="0"/>
              <a:t>Body copy here, or supporting title here</a:t>
            </a:r>
            <a:endParaRPr lang="en-GB" sz="2000"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4744633"/>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4744633"/>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4748441"/>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642916"/>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dirty="0"/>
              <a:t>Body copy here, or supporting title here</a:t>
            </a:r>
            <a:endParaRPr lang="en-GB" sz="2000" dirty="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642916"/>
            <a:ext cx="2484438"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dirty="0"/>
              <a:t>Body copy here, or supporting title here</a:t>
            </a:r>
            <a:endParaRPr lang="en-GB" sz="2000" dirty="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642916"/>
            <a:ext cx="2493621" cy="54206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dirty="0"/>
              <a:t>Body copy here, or supporting title here</a:t>
            </a:r>
            <a:endParaRPr lang="en-GB" sz="2000" dirty="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28287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28287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28668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dirty="0"/>
              <a:t>Your Headline Here</a:t>
            </a:r>
            <a:endParaRPr lang="en-GB" dirty="0"/>
          </a:p>
        </p:txBody>
      </p:sp>
      <p:sp>
        <p:nvSpPr>
          <p:cNvPr id="2" name="Text Placeholder 7">
            <a:extLst>
              <a:ext uri="{FF2B5EF4-FFF2-40B4-BE49-F238E27FC236}">
                <a16:creationId xmlns:a16="http://schemas.microsoft.com/office/drawing/2014/main" id="{97B18A91-9122-9BD6-D415-1A027328472D}"/>
              </a:ext>
            </a:extLst>
          </p:cNvPr>
          <p:cNvSpPr>
            <a:spLocks noGrp="1"/>
          </p:cNvSpPr>
          <p:nvPr>
            <p:ph type="body" sz="quarter" idx="60" hasCustomPrompt="1"/>
          </p:nvPr>
        </p:nvSpPr>
        <p:spPr>
          <a:xfrm>
            <a:off x="3452019" y="5104673"/>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dirty="0"/>
              <a:t>Body copy here, or supporting title here</a:t>
            </a:r>
            <a:endParaRPr lang="en-GB" sz="2000" dirty="0"/>
          </a:p>
        </p:txBody>
      </p:sp>
      <p:sp>
        <p:nvSpPr>
          <p:cNvPr id="6" name="Text Placeholder 7">
            <a:extLst>
              <a:ext uri="{FF2B5EF4-FFF2-40B4-BE49-F238E27FC236}">
                <a16:creationId xmlns:a16="http://schemas.microsoft.com/office/drawing/2014/main" id="{0FA0F2C6-C52A-FE7F-C19D-61B5CD0257AB}"/>
              </a:ext>
            </a:extLst>
          </p:cNvPr>
          <p:cNvSpPr>
            <a:spLocks noGrp="1"/>
          </p:cNvSpPr>
          <p:nvPr>
            <p:ph type="body" sz="quarter" idx="61" hasCustomPrompt="1"/>
          </p:nvPr>
        </p:nvSpPr>
        <p:spPr>
          <a:xfrm>
            <a:off x="9100628" y="510233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dirty="0"/>
              <a:t>Body copy here, or supporting title here</a:t>
            </a:r>
            <a:endParaRPr lang="en-GB" sz="2000" dirty="0"/>
          </a:p>
        </p:txBody>
      </p:sp>
    </p:spTree>
    <p:extLst>
      <p:ext uri="{BB962C8B-B14F-4D97-AF65-F5344CB8AC3E}">
        <p14:creationId xmlns:p14="http://schemas.microsoft.com/office/powerpoint/2010/main" val="17798603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dirty="0"/>
              <a:t>Header Text – Remove if Not Needed</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424282"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19" y="8217553"/>
            <a:ext cx="244581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 name="Title 1">
            <a:extLst>
              <a:ext uri="{FF2B5EF4-FFF2-40B4-BE49-F238E27FC236}">
                <a16:creationId xmlns:a16="http://schemas.microsoft.com/office/drawing/2014/main" id="{C0CA3321-685B-F8F9-D13F-FF66BC0DDE08}"/>
              </a:ext>
            </a:extLst>
          </p:cNvPr>
          <p:cNvSpPr>
            <a:spLocks noGrp="1"/>
          </p:cNvSpPr>
          <p:nvPr>
            <p:ph type="title" hasCustomPrompt="1"/>
          </p:nvPr>
        </p:nvSpPr>
        <p:spPr>
          <a:xfrm>
            <a:off x="8434854" y="1117874"/>
            <a:ext cx="8788640" cy="701434"/>
          </a:xfrm>
          <a:prstGeom prst="rect">
            <a:avLst/>
          </a:prstGeom>
        </p:spPr>
        <p:txBody>
          <a:bodyPr/>
          <a:lstStyle/>
          <a:p>
            <a:r>
              <a:rPr lang="en-US" dirty="0"/>
              <a:t>Your Headline Here</a:t>
            </a:r>
            <a:endParaRPr lang="en-GB" dirty="0"/>
          </a:p>
        </p:txBody>
      </p:sp>
      <p:sp>
        <p:nvSpPr>
          <p:cNvPr id="8" name="Text Placeholder 6">
            <a:extLst>
              <a:ext uri="{FF2B5EF4-FFF2-40B4-BE49-F238E27FC236}">
                <a16:creationId xmlns:a16="http://schemas.microsoft.com/office/drawing/2014/main" id="{B5370B46-F543-14ED-3FDD-E8FD5C5E6B1B}"/>
              </a:ext>
            </a:extLst>
          </p:cNvPr>
          <p:cNvSpPr>
            <a:spLocks noGrp="1"/>
          </p:cNvSpPr>
          <p:nvPr>
            <p:ph type="body" sz="quarter" idx="60" hasCustomPrompt="1"/>
          </p:nvPr>
        </p:nvSpPr>
        <p:spPr>
          <a:xfrm>
            <a:off x="10264758" y="4126492"/>
            <a:ext cx="2428875" cy="764903"/>
          </a:xfrm>
        </p:spPr>
        <p:txBody>
          <a:bodyPr/>
          <a:lstStyle>
            <a:lvl1pPr>
              <a:defRPr sz="2000"/>
            </a:lvl1pPr>
          </a:lstStyle>
          <a:p>
            <a:pPr lvl="0"/>
            <a:r>
              <a:rPr lang="en-GB" dirty="0"/>
              <a:t>Body copy here, or supporting title here</a:t>
            </a:r>
          </a:p>
        </p:txBody>
      </p:sp>
      <p:sp>
        <p:nvSpPr>
          <p:cNvPr id="13" name="Text Placeholder 6">
            <a:extLst>
              <a:ext uri="{FF2B5EF4-FFF2-40B4-BE49-F238E27FC236}">
                <a16:creationId xmlns:a16="http://schemas.microsoft.com/office/drawing/2014/main" id="{F09F9015-32E4-9FBB-3895-E5D7B40ED78D}"/>
              </a:ext>
            </a:extLst>
          </p:cNvPr>
          <p:cNvSpPr>
            <a:spLocks noGrp="1"/>
          </p:cNvSpPr>
          <p:nvPr>
            <p:ph type="body" sz="quarter" idx="61" hasCustomPrompt="1"/>
          </p:nvPr>
        </p:nvSpPr>
        <p:spPr>
          <a:xfrm>
            <a:off x="10264758" y="6345048"/>
            <a:ext cx="2428875" cy="764903"/>
          </a:xfrm>
        </p:spPr>
        <p:txBody>
          <a:bodyPr/>
          <a:lstStyle>
            <a:lvl1pPr>
              <a:defRPr sz="2000"/>
            </a:lvl1pPr>
          </a:lstStyle>
          <a:p>
            <a:pPr lvl="0"/>
            <a:r>
              <a:rPr lang="en-GB" dirty="0"/>
              <a:t>Body copy here, or supporting title here</a:t>
            </a:r>
          </a:p>
        </p:txBody>
      </p:sp>
      <p:sp>
        <p:nvSpPr>
          <p:cNvPr id="17" name="Text Placeholder 6">
            <a:extLst>
              <a:ext uri="{FF2B5EF4-FFF2-40B4-BE49-F238E27FC236}">
                <a16:creationId xmlns:a16="http://schemas.microsoft.com/office/drawing/2014/main" id="{51EE07CA-3423-B8A4-70D5-FE7DDF586B09}"/>
              </a:ext>
            </a:extLst>
          </p:cNvPr>
          <p:cNvSpPr>
            <a:spLocks noGrp="1"/>
          </p:cNvSpPr>
          <p:nvPr>
            <p:ph type="body" sz="quarter" idx="62" hasCustomPrompt="1"/>
          </p:nvPr>
        </p:nvSpPr>
        <p:spPr>
          <a:xfrm>
            <a:off x="14806482" y="4126492"/>
            <a:ext cx="2428875" cy="764903"/>
          </a:xfrm>
        </p:spPr>
        <p:txBody>
          <a:bodyPr/>
          <a:lstStyle>
            <a:lvl1pPr>
              <a:defRPr sz="2000"/>
            </a:lvl1pPr>
          </a:lstStyle>
          <a:p>
            <a:pPr lvl="0"/>
            <a:r>
              <a:rPr lang="en-GB" dirty="0"/>
              <a:t>Body copy here, or supporting title here</a:t>
            </a:r>
          </a:p>
        </p:txBody>
      </p:sp>
      <p:sp>
        <p:nvSpPr>
          <p:cNvPr id="21" name="Text Placeholder 6">
            <a:extLst>
              <a:ext uri="{FF2B5EF4-FFF2-40B4-BE49-F238E27FC236}">
                <a16:creationId xmlns:a16="http://schemas.microsoft.com/office/drawing/2014/main" id="{00BA1815-FF88-539F-8E09-685A9739F5CD}"/>
              </a:ext>
            </a:extLst>
          </p:cNvPr>
          <p:cNvSpPr>
            <a:spLocks noGrp="1"/>
          </p:cNvSpPr>
          <p:nvPr>
            <p:ph type="body" sz="quarter" idx="63" hasCustomPrompt="1"/>
          </p:nvPr>
        </p:nvSpPr>
        <p:spPr>
          <a:xfrm>
            <a:off x="14808519" y="6359053"/>
            <a:ext cx="2428875" cy="764903"/>
          </a:xfrm>
        </p:spPr>
        <p:txBody>
          <a:bodyPr/>
          <a:lstStyle>
            <a:lvl1pPr>
              <a:defRPr sz="2000"/>
            </a:lvl1pPr>
          </a:lstStyle>
          <a:p>
            <a:pPr lvl="0"/>
            <a:r>
              <a:rPr lang="en-GB" dirty="0"/>
              <a:t>Body copy here, or supporting title here</a:t>
            </a:r>
          </a:p>
        </p:txBody>
      </p:sp>
      <p:sp>
        <p:nvSpPr>
          <p:cNvPr id="28" name="Text Placeholder 6">
            <a:extLst>
              <a:ext uri="{FF2B5EF4-FFF2-40B4-BE49-F238E27FC236}">
                <a16:creationId xmlns:a16="http://schemas.microsoft.com/office/drawing/2014/main" id="{481BB0BA-2573-FDF5-8DAA-3BD19FD1316B}"/>
              </a:ext>
            </a:extLst>
          </p:cNvPr>
          <p:cNvSpPr>
            <a:spLocks noGrp="1"/>
          </p:cNvSpPr>
          <p:nvPr>
            <p:ph type="body" sz="quarter" idx="64" hasCustomPrompt="1"/>
          </p:nvPr>
        </p:nvSpPr>
        <p:spPr>
          <a:xfrm>
            <a:off x="10264758" y="8660818"/>
            <a:ext cx="2428875" cy="764903"/>
          </a:xfrm>
        </p:spPr>
        <p:txBody>
          <a:bodyPr/>
          <a:lstStyle>
            <a:lvl1pPr>
              <a:defRPr sz="2000"/>
            </a:lvl1pPr>
          </a:lstStyle>
          <a:p>
            <a:pPr lvl="0"/>
            <a:r>
              <a:rPr lang="en-GB" dirty="0"/>
              <a:t>Body copy here, or supporting title here</a:t>
            </a:r>
          </a:p>
        </p:txBody>
      </p:sp>
      <p:sp>
        <p:nvSpPr>
          <p:cNvPr id="31" name="Text Placeholder 6">
            <a:extLst>
              <a:ext uri="{FF2B5EF4-FFF2-40B4-BE49-F238E27FC236}">
                <a16:creationId xmlns:a16="http://schemas.microsoft.com/office/drawing/2014/main" id="{8B13563E-33F3-DC43-26AF-0262B09EFB65}"/>
              </a:ext>
            </a:extLst>
          </p:cNvPr>
          <p:cNvSpPr>
            <a:spLocks noGrp="1"/>
          </p:cNvSpPr>
          <p:nvPr>
            <p:ph type="body" sz="quarter" idx="65" hasCustomPrompt="1"/>
          </p:nvPr>
        </p:nvSpPr>
        <p:spPr>
          <a:xfrm>
            <a:off x="14808518" y="8660817"/>
            <a:ext cx="2428875" cy="764903"/>
          </a:xfrm>
        </p:spPr>
        <p:txBody>
          <a:bodyPr/>
          <a:lstStyle>
            <a:lvl1pPr>
              <a:defRPr sz="2000"/>
            </a:lvl1pPr>
          </a:lstStyle>
          <a:p>
            <a:pPr lvl="0"/>
            <a:r>
              <a:rPr lang="en-GB" dirty="0"/>
              <a:t>Body copy here, or supporting title here</a:t>
            </a:r>
          </a:p>
        </p:txBody>
      </p:sp>
    </p:spTree>
    <p:extLst>
      <p:ext uri="{BB962C8B-B14F-4D97-AF65-F5344CB8AC3E}">
        <p14:creationId xmlns:p14="http://schemas.microsoft.com/office/powerpoint/2010/main" val="3788330861"/>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01</a:t>
            </a:r>
            <a:endParaRPr lang="en-GB" dirty="0"/>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02</a:t>
            </a:r>
            <a:endParaRPr lang="en-GB" dirty="0"/>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03</a:t>
            </a:r>
            <a:endParaRPr lang="en-GB" dirty="0"/>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04</a:t>
            </a:r>
            <a:endParaRPr lang="en-GB" dirty="0"/>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05</a:t>
            </a:r>
            <a:endParaRPr lang="en-GB" dirty="0"/>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06</a:t>
            </a:r>
            <a:endParaRPr lang="en-GB" dirty="0"/>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dirty="0"/>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8"/>
            <a:ext cx="10908995" cy="1224038"/>
          </a:xfrm>
          <a:prstGeom prst="rect">
            <a:avLst/>
          </a:prstGeom>
        </p:spPr>
        <p:txBody>
          <a:bodyPr/>
          <a:lstStyle/>
          <a:p>
            <a:r>
              <a:rPr lang="en-US" dirty="0"/>
              <a:t>Your Headline Here Lorem Ipsum</a:t>
            </a:r>
            <a:endParaRPr lang="en-GB" dirty="0"/>
          </a:p>
        </p:txBody>
      </p:sp>
      <p:sp>
        <p:nvSpPr>
          <p:cNvPr id="170" name="Text Placeholder 168">
            <a:extLst>
              <a:ext uri="{FF2B5EF4-FFF2-40B4-BE49-F238E27FC236}">
                <a16:creationId xmlns:a16="http://schemas.microsoft.com/office/drawing/2014/main" id="{385593FF-F0C9-2B3B-8094-4D6435709ADA}"/>
              </a:ext>
            </a:extLst>
          </p:cNvPr>
          <p:cNvSpPr>
            <a:spLocks noGrp="1"/>
          </p:cNvSpPr>
          <p:nvPr>
            <p:ph type="body" sz="quarter" idx="42" hasCustomPrompt="1"/>
          </p:nvPr>
        </p:nvSpPr>
        <p:spPr>
          <a:xfrm>
            <a:off x="631825" y="3901719"/>
            <a:ext cx="3933825" cy="541338"/>
          </a:xfrm>
        </p:spPr>
        <p:txBody>
          <a:bodyPr/>
          <a:lstStyle>
            <a:lvl1pPr>
              <a:defRPr sz="2000" b="1"/>
            </a:lvl1pPr>
          </a:lstStyle>
          <a:p>
            <a:pPr lvl="0"/>
            <a:r>
              <a:rPr lang="en-GB" dirty="0"/>
              <a:t>Your Title Here</a:t>
            </a:r>
          </a:p>
        </p:txBody>
      </p:sp>
      <p:sp>
        <p:nvSpPr>
          <p:cNvPr id="174" name="Text Placeholder 168">
            <a:extLst>
              <a:ext uri="{FF2B5EF4-FFF2-40B4-BE49-F238E27FC236}">
                <a16:creationId xmlns:a16="http://schemas.microsoft.com/office/drawing/2014/main" id="{B12BFE87-04BF-D746-F5D9-A166BB23A2BD}"/>
              </a:ext>
            </a:extLst>
          </p:cNvPr>
          <p:cNvSpPr>
            <a:spLocks noGrp="1"/>
          </p:cNvSpPr>
          <p:nvPr>
            <p:ph type="body" sz="quarter" idx="43" hasCustomPrompt="1"/>
          </p:nvPr>
        </p:nvSpPr>
        <p:spPr>
          <a:xfrm>
            <a:off x="4858220" y="3901719"/>
            <a:ext cx="3933825" cy="541338"/>
          </a:xfrm>
        </p:spPr>
        <p:txBody>
          <a:bodyPr/>
          <a:lstStyle>
            <a:lvl1pPr>
              <a:defRPr sz="2000" b="1"/>
            </a:lvl1pPr>
          </a:lstStyle>
          <a:p>
            <a:pPr lvl="0"/>
            <a:r>
              <a:rPr lang="en-GB" dirty="0"/>
              <a:t>Your Title Here</a:t>
            </a:r>
          </a:p>
        </p:txBody>
      </p:sp>
      <p:sp>
        <p:nvSpPr>
          <p:cNvPr id="175" name="Text Placeholder 168">
            <a:extLst>
              <a:ext uri="{FF2B5EF4-FFF2-40B4-BE49-F238E27FC236}">
                <a16:creationId xmlns:a16="http://schemas.microsoft.com/office/drawing/2014/main" id="{DB8559B3-ACEA-2E21-FF3C-342B7E5FCEA9}"/>
              </a:ext>
            </a:extLst>
          </p:cNvPr>
          <p:cNvSpPr>
            <a:spLocks noGrp="1"/>
          </p:cNvSpPr>
          <p:nvPr>
            <p:ph type="body" sz="quarter" idx="44" hasCustomPrompt="1"/>
          </p:nvPr>
        </p:nvSpPr>
        <p:spPr>
          <a:xfrm>
            <a:off x="9086074" y="3901719"/>
            <a:ext cx="3933825" cy="541338"/>
          </a:xfrm>
        </p:spPr>
        <p:txBody>
          <a:bodyPr/>
          <a:lstStyle>
            <a:lvl1pPr>
              <a:defRPr sz="2000" b="1"/>
            </a:lvl1pPr>
          </a:lstStyle>
          <a:p>
            <a:pPr lvl="0"/>
            <a:r>
              <a:rPr lang="en-GB" dirty="0"/>
              <a:t>Your Title Here</a:t>
            </a:r>
          </a:p>
        </p:txBody>
      </p:sp>
      <p:sp>
        <p:nvSpPr>
          <p:cNvPr id="178" name="Text Placeholder 168">
            <a:extLst>
              <a:ext uri="{FF2B5EF4-FFF2-40B4-BE49-F238E27FC236}">
                <a16:creationId xmlns:a16="http://schemas.microsoft.com/office/drawing/2014/main" id="{EE40A7DE-861F-748A-AEC2-539D9C5A8432}"/>
              </a:ext>
            </a:extLst>
          </p:cNvPr>
          <p:cNvSpPr>
            <a:spLocks noGrp="1"/>
          </p:cNvSpPr>
          <p:nvPr>
            <p:ph type="body" sz="quarter" idx="47" hasCustomPrompt="1"/>
          </p:nvPr>
        </p:nvSpPr>
        <p:spPr>
          <a:xfrm>
            <a:off x="4858220" y="7825198"/>
            <a:ext cx="3933825" cy="541338"/>
          </a:xfrm>
        </p:spPr>
        <p:txBody>
          <a:bodyPr/>
          <a:lstStyle>
            <a:lvl1pPr>
              <a:defRPr sz="2000" b="1"/>
            </a:lvl1pPr>
          </a:lstStyle>
          <a:p>
            <a:pPr lvl="0"/>
            <a:r>
              <a:rPr lang="en-GB" dirty="0"/>
              <a:t>Your Title Here</a:t>
            </a:r>
          </a:p>
        </p:txBody>
      </p:sp>
      <p:sp>
        <p:nvSpPr>
          <p:cNvPr id="179" name="Text Placeholder 168">
            <a:extLst>
              <a:ext uri="{FF2B5EF4-FFF2-40B4-BE49-F238E27FC236}">
                <a16:creationId xmlns:a16="http://schemas.microsoft.com/office/drawing/2014/main" id="{EFBF623C-D1C9-DF01-4354-4E2016586B54}"/>
              </a:ext>
            </a:extLst>
          </p:cNvPr>
          <p:cNvSpPr>
            <a:spLocks noGrp="1"/>
          </p:cNvSpPr>
          <p:nvPr>
            <p:ph type="body" sz="quarter" idx="46" hasCustomPrompt="1"/>
          </p:nvPr>
        </p:nvSpPr>
        <p:spPr>
          <a:xfrm>
            <a:off x="9103691" y="7825198"/>
            <a:ext cx="3933825" cy="541338"/>
          </a:xfrm>
        </p:spPr>
        <p:txBody>
          <a:bodyPr/>
          <a:lstStyle>
            <a:lvl1pPr>
              <a:defRPr sz="2000" b="1"/>
            </a:lvl1pPr>
          </a:lstStyle>
          <a:p>
            <a:pPr lvl="0"/>
            <a:r>
              <a:rPr lang="en-GB" dirty="0"/>
              <a:t>Your Title Here</a:t>
            </a:r>
          </a:p>
        </p:txBody>
      </p:sp>
      <p:sp>
        <p:nvSpPr>
          <p:cNvPr id="180" name="Text Placeholder 168">
            <a:extLst>
              <a:ext uri="{FF2B5EF4-FFF2-40B4-BE49-F238E27FC236}">
                <a16:creationId xmlns:a16="http://schemas.microsoft.com/office/drawing/2014/main" id="{52B9006D-0503-5796-A396-FBE93B4A61BA}"/>
              </a:ext>
            </a:extLst>
          </p:cNvPr>
          <p:cNvSpPr>
            <a:spLocks noGrp="1"/>
          </p:cNvSpPr>
          <p:nvPr>
            <p:ph type="body" sz="quarter" idx="45" hasCustomPrompt="1"/>
          </p:nvPr>
        </p:nvSpPr>
        <p:spPr>
          <a:xfrm>
            <a:off x="13310917" y="7825198"/>
            <a:ext cx="3912577" cy="541338"/>
          </a:xfrm>
        </p:spPr>
        <p:txBody>
          <a:bodyPr/>
          <a:lstStyle>
            <a:lvl1pPr>
              <a:defRPr sz="2000" b="1"/>
            </a:lvl1pPr>
          </a:lstStyle>
          <a:p>
            <a:pPr lvl="0"/>
            <a:r>
              <a:rPr lang="en-GB" dirty="0"/>
              <a:t>Your Title Here</a:t>
            </a:r>
          </a:p>
        </p:txBody>
      </p:sp>
      <p:sp>
        <p:nvSpPr>
          <p:cNvPr id="183" name="Text Placeholder 181">
            <a:extLst>
              <a:ext uri="{FF2B5EF4-FFF2-40B4-BE49-F238E27FC236}">
                <a16:creationId xmlns:a16="http://schemas.microsoft.com/office/drawing/2014/main" id="{2E420C6C-2EF6-1501-6255-0458EDE1D2EC}"/>
              </a:ext>
            </a:extLst>
          </p:cNvPr>
          <p:cNvSpPr>
            <a:spLocks noGrp="1"/>
          </p:cNvSpPr>
          <p:nvPr>
            <p:ph type="body" sz="quarter" idx="48" hasCustomPrompt="1"/>
          </p:nvPr>
        </p:nvSpPr>
        <p:spPr>
          <a:xfrm>
            <a:off x="633057" y="4470346"/>
            <a:ext cx="3926551" cy="858311"/>
          </a:xfrm>
        </p:spPr>
        <p:txBody>
          <a:bodyPr/>
          <a:lstStyle>
            <a:lvl1pPr>
              <a:defRPr sz="2000"/>
            </a:lvl1pPr>
            <a:lvl2pPr>
              <a:defRPr sz="2000"/>
            </a:lvl2pPr>
            <a:lvl3pPr>
              <a:defRPr sz="2000"/>
            </a:lvl3pPr>
            <a:lvl4pPr>
              <a:defRPr sz="2000"/>
            </a:lvl4pPr>
            <a:lvl5pPr>
              <a:defRPr sz="2000"/>
            </a:lvl5pPr>
          </a:lstStyle>
          <a:p>
            <a:pPr lvl="0"/>
            <a:r>
              <a:rPr lang="en-GB" dirty="0"/>
              <a:t>Your body copy here. Dolor sit amet, consectetur adipiscing.</a:t>
            </a:r>
          </a:p>
        </p:txBody>
      </p:sp>
      <p:sp>
        <p:nvSpPr>
          <p:cNvPr id="187" name="Text Placeholder 181">
            <a:extLst>
              <a:ext uri="{FF2B5EF4-FFF2-40B4-BE49-F238E27FC236}">
                <a16:creationId xmlns:a16="http://schemas.microsoft.com/office/drawing/2014/main" id="{12754E2C-57E0-2741-EC32-28A0D4DBF055}"/>
              </a:ext>
            </a:extLst>
          </p:cNvPr>
          <p:cNvSpPr>
            <a:spLocks noGrp="1"/>
          </p:cNvSpPr>
          <p:nvPr>
            <p:ph type="body" sz="quarter" idx="50" hasCustomPrompt="1"/>
          </p:nvPr>
        </p:nvSpPr>
        <p:spPr>
          <a:xfrm>
            <a:off x="9089460" y="4471233"/>
            <a:ext cx="3926551" cy="858311"/>
          </a:xfrm>
        </p:spPr>
        <p:txBody>
          <a:bodyPr/>
          <a:lstStyle>
            <a:lvl1pPr>
              <a:defRPr sz="2000"/>
            </a:lvl1pPr>
            <a:lvl2pPr>
              <a:defRPr sz="2000"/>
            </a:lvl2pPr>
            <a:lvl3pPr>
              <a:defRPr sz="2000"/>
            </a:lvl3pPr>
            <a:lvl4pPr>
              <a:defRPr sz="2000"/>
            </a:lvl4pPr>
            <a:lvl5pPr>
              <a:defRPr sz="2000"/>
            </a:lvl5pPr>
          </a:lstStyle>
          <a:p>
            <a:pPr lvl="0"/>
            <a:r>
              <a:rPr lang="en-GB" dirty="0"/>
              <a:t>Your body copy here. Dolor sit amet, consectetur adipiscing.</a:t>
            </a:r>
          </a:p>
        </p:txBody>
      </p:sp>
      <p:sp>
        <p:nvSpPr>
          <p:cNvPr id="190" name="Text Placeholder 181">
            <a:extLst>
              <a:ext uri="{FF2B5EF4-FFF2-40B4-BE49-F238E27FC236}">
                <a16:creationId xmlns:a16="http://schemas.microsoft.com/office/drawing/2014/main" id="{33F3E535-AC73-8557-21B4-99E231D14673}"/>
              </a:ext>
            </a:extLst>
          </p:cNvPr>
          <p:cNvSpPr>
            <a:spLocks noGrp="1"/>
          </p:cNvSpPr>
          <p:nvPr>
            <p:ph type="body" sz="quarter" idx="49" hasCustomPrompt="1"/>
          </p:nvPr>
        </p:nvSpPr>
        <p:spPr>
          <a:xfrm>
            <a:off x="4861259" y="4468768"/>
            <a:ext cx="3926551" cy="858311"/>
          </a:xfrm>
        </p:spPr>
        <p:txBody>
          <a:bodyPr/>
          <a:lstStyle>
            <a:lvl1pPr>
              <a:defRPr sz="2000"/>
            </a:lvl1pPr>
            <a:lvl2pPr>
              <a:defRPr sz="2000"/>
            </a:lvl2pPr>
            <a:lvl3pPr>
              <a:defRPr sz="2000"/>
            </a:lvl3pPr>
            <a:lvl4pPr>
              <a:defRPr sz="2000"/>
            </a:lvl4pPr>
            <a:lvl5pPr>
              <a:defRPr sz="2000"/>
            </a:lvl5pPr>
          </a:lstStyle>
          <a:p>
            <a:pPr lvl="0"/>
            <a:r>
              <a:rPr lang="en-GB" dirty="0"/>
              <a:t>Your body copy here. Dolor sit amet, consectetur adipiscing.</a:t>
            </a:r>
          </a:p>
        </p:txBody>
      </p:sp>
      <p:sp>
        <p:nvSpPr>
          <p:cNvPr id="193" name="Text Placeholder 181">
            <a:extLst>
              <a:ext uri="{FF2B5EF4-FFF2-40B4-BE49-F238E27FC236}">
                <a16:creationId xmlns:a16="http://schemas.microsoft.com/office/drawing/2014/main" id="{224DCDD2-6EFF-2EC7-52D2-A1B0E7D654B5}"/>
              </a:ext>
            </a:extLst>
          </p:cNvPr>
          <p:cNvSpPr>
            <a:spLocks noGrp="1"/>
          </p:cNvSpPr>
          <p:nvPr>
            <p:ph type="body" sz="quarter" idx="51" hasCustomPrompt="1"/>
          </p:nvPr>
        </p:nvSpPr>
        <p:spPr>
          <a:xfrm>
            <a:off x="4862094" y="8398494"/>
            <a:ext cx="3926551" cy="858311"/>
          </a:xfrm>
        </p:spPr>
        <p:txBody>
          <a:bodyPr/>
          <a:lstStyle>
            <a:lvl1pPr>
              <a:defRPr sz="2000"/>
            </a:lvl1pPr>
            <a:lvl2pPr>
              <a:defRPr sz="2000"/>
            </a:lvl2pPr>
            <a:lvl3pPr>
              <a:defRPr sz="2000"/>
            </a:lvl3pPr>
            <a:lvl4pPr>
              <a:defRPr sz="2000"/>
            </a:lvl4pPr>
            <a:lvl5pPr>
              <a:defRPr sz="2000"/>
            </a:lvl5pPr>
          </a:lstStyle>
          <a:p>
            <a:pPr lvl="0"/>
            <a:r>
              <a:rPr lang="en-GB" dirty="0"/>
              <a:t>Your body copy here. Dolor sit amet, consectetur adipiscing.</a:t>
            </a:r>
          </a:p>
        </p:txBody>
      </p:sp>
      <p:sp>
        <p:nvSpPr>
          <p:cNvPr id="199" name="Text Placeholder 181">
            <a:extLst>
              <a:ext uri="{FF2B5EF4-FFF2-40B4-BE49-F238E27FC236}">
                <a16:creationId xmlns:a16="http://schemas.microsoft.com/office/drawing/2014/main" id="{FA6FB8B0-3ADD-3A47-FFB8-9925BD290985}"/>
              </a:ext>
            </a:extLst>
          </p:cNvPr>
          <p:cNvSpPr>
            <a:spLocks noGrp="1"/>
          </p:cNvSpPr>
          <p:nvPr>
            <p:ph type="body" sz="quarter" idx="52" hasCustomPrompt="1"/>
          </p:nvPr>
        </p:nvSpPr>
        <p:spPr>
          <a:xfrm>
            <a:off x="9111302" y="8398494"/>
            <a:ext cx="3926551" cy="858311"/>
          </a:xfrm>
        </p:spPr>
        <p:txBody>
          <a:bodyPr/>
          <a:lstStyle>
            <a:lvl1pPr>
              <a:defRPr sz="2000"/>
            </a:lvl1pPr>
            <a:lvl2pPr>
              <a:defRPr sz="2000"/>
            </a:lvl2pPr>
            <a:lvl3pPr>
              <a:defRPr sz="2000"/>
            </a:lvl3pPr>
            <a:lvl4pPr>
              <a:defRPr sz="2000"/>
            </a:lvl4pPr>
            <a:lvl5pPr>
              <a:defRPr sz="2000"/>
            </a:lvl5pPr>
          </a:lstStyle>
          <a:p>
            <a:pPr lvl="0"/>
            <a:r>
              <a:rPr lang="en-GB" dirty="0"/>
              <a:t>Your body copy here. Dolor sit amet, consectetur adipiscing.</a:t>
            </a:r>
          </a:p>
        </p:txBody>
      </p:sp>
      <p:sp>
        <p:nvSpPr>
          <p:cNvPr id="200" name="Text Placeholder 181">
            <a:extLst>
              <a:ext uri="{FF2B5EF4-FFF2-40B4-BE49-F238E27FC236}">
                <a16:creationId xmlns:a16="http://schemas.microsoft.com/office/drawing/2014/main" id="{7D0D01C1-DA57-B749-0B53-D4245647E7F8}"/>
              </a:ext>
            </a:extLst>
          </p:cNvPr>
          <p:cNvSpPr>
            <a:spLocks noGrp="1"/>
          </p:cNvSpPr>
          <p:nvPr>
            <p:ph type="body" sz="quarter" idx="53" hasCustomPrompt="1"/>
          </p:nvPr>
        </p:nvSpPr>
        <p:spPr>
          <a:xfrm>
            <a:off x="13296943" y="8398494"/>
            <a:ext cx="3926551" cy="858311"/>
          </a:xfrm>
        </p:spPr>
        <p:txBody>
          <a:bodyPr/>
          <a:lstStyle>
            <a:lvl1pPr>
              <a:defRPr sz="2000"/>
            </a:lvl1pPr>
            <a:lvl2pPr>
              <a:defRPr sz="2000"/>
            </a:lvl2pPr>
            <a:lvl3pPr>
              <a:defRPr sz="2000"/>
            </a:lvl3pPr>
            <a:lvl4pPr>
              <a:defRPr sz="2000"/>
            </a:lvl4pPr>
            <a:lvl5pPr>
              <a:defRPr sz="2000"/>
            </a:lvl5pPr>
          </a:lstStyle>
          <a:p>
            <a:pPr lvl="0"/>
            <a:r>
              <a:rPr lang="en-GB" dirty="0"/>
              <a:t>Your body copy here. Dolor sit amet, consectetur adipiscing.</a:t>
            </a:r>
          </a:p>
        </p:txBody>
      </p:sp>
    </p:spTree>
    <p:extLst>
      <p:ext uri="{BB962C8B-B14F-4D97-AF65-F5344CB8AC3E}">
        <p14:creationId xmlns:p14="http://schemas.microsoft.com/office/powerpoint/2010/main" val="236666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dirty="0"/>
              <a:t>Your statement here. Lorem ipsum dolor sit amet, consectetur adipiscing elit. Sed porta magna eget est porttitor, nec rutrum nisi.</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GB" dirty="0"/>
              <a:t>##</a:t>
            </a:r>
            <a:r>
              <a:rPr lang="en-US" dirty="0"/>
              <a:t>%</a:t>
            </a:r>
            <a:endParaRPr lang="en-GB" dirty="0"/>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GB" dirty="0"/>
              <a:t>##</a:t>
            </a:r>
            <a:r>
              <a:rPr lang="en-US" dirty="0"/>
              <a:t>%</a:t>
            </a:r>
            <a:endParaRPr lang="en-GB" dirty="0"/>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GB" dirty="0"/>
              <a:t>##</a:t>
            </a:r>
            <a:r>
              <a:rPr lang="en-US" dirty="0"/>
              <a:t>%</a:t>
            </a:r>
            <a:endParaRPr lang="en-GB" dirty="0"/>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dirty="0"/>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dirty="0"/>
              <a:t>Your Headline Here Lorem Ipsum</a:t>
            </a:r>
            <a:endParaRPr lang="en-GB" dirty="0"/>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D4A4FE73-9939-2086-0A51-F4FBCF9B8929}"/>
              </a:ext>
            </a:extLst>
          </p:cNvPr>
          <p:cNvSpPr>
            <a:spLocks noGrp="1"/>
          </p:cNvSpPr>
          <p:nvPr>
            <p:ph type="body" sz="quarter" idx="36" hasCustomPrompt="1"/>
          </p:nvPr>
        </p:nvSpPr>
        <p:spPr>
          <a:xfrm>
            <a:off x="11962083" y="1786639"/>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dirty="0"/>
              <a:t>Your body copy here. Lorem ipsum dolor sit amet, consectetur adipiscing elit. Lorem ipsum dolor sit amet, consectetur.</a:t>
            </a:r>
          </a:p>
        </p:txBody>
      </p:sp>
      <p:sp>
        <p:nvSpPr>
          <p:cNvPr id="10" name="Text Placeholder 3">
            <a:extLst>
              <a:ext uri="{FF2B5EF4-FFF2-40B4-BE49-F238E27FC236}">
                <a16:creationId xmlns:a16="http://schemas.microsoft.com/office/drawing/2014/main" id="{5BDCA471-C4E0-1D25-DA56-FF560668361E}"/>
              </a:ext>
            </a:extLst>
          </p:cNvPr>
          <p:cNvSpPr>
            <a:spLocks noGrp="1"/>
          </p:cNvSpPr>
          <p:nvPr>
            <p:ph type="body" sz="quarter" idx="37" hasCustomPrompt="1"/>
          </p:nvPr>
        </p:nvSpPr>
        <p:spPr>
          <a:xfrm>
            <a:off x="11962083" y="4763826"/>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dirty="0"/>
              <a:t>Your body copy here. Lorem ipsum dolor sit amet, consectetur adipiscing elit. Lorem ipsum dolor sit amet, consectetur.</a:t>
            </a:r>
          </a:p>
        </p:txBody>
      </p:sp>
      <p:sp>
        <p:nvSpPr>
          <p:cNvPr id="16" name="Text Placeholder 3">
            <a:extLst>
              <a:ext uri="{FF2B5EF4-FFF2-40B4-BE49-F238E27FC236}">
                <a16:creationId xmlns:a16="http://schemas.microsoft.com/office/drawing/2014/main" id="{09CBA78F-91EA-8B31-79EB-E95BB8DE67F9}"/>
              </a:ext>
            </a:extLst>
          </p:cNvPr>
          <p:cNvSpPr>
            <a:spLocks noGrp="1"/>
          </p:cNvSpPr>
          <p:nvPr>
            <p:ph type="body" sz="quarter" idx="38" hasCustomPrompt="1"/>
          </p:nvPr>
        </p:nvSpPr>
        <p:spPr>
          <a:xfrm>
            <a:off x="11962083" y="7743723"/>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dirty="0"/>
              <a:t>Your body copy here. Lorem ipsum dolor sit amet, consectetur adipiscing elit. Lorem ipsum dolor sit amet, consectetur.</a:t>
            </a:r>
          </a:p>
        </p:txBody>
      </p:sp>
    </p:spTree>
    <p:extLst>
      <p:ext uri="{BB962C8B-B14F-4D97-AF65-F5344CB8AC3E}">
        <p14:creationId xmlns:p14="http://schemas.microsoft.com/office/powerpoint/2010/main" val="2550853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120993"/>
            <a:ext cx="3896472" cy="701434"/>
          </a:xfrm>
          <a:prstGeom prst="rect">
            <a:avLst/>
          </a:prstGeom>
        </p:spPr>
        <p:txBody>
          <a:bodyPr/>
          <a:lstStyle>
            <a:lvl1pPr>
              <a:defRPr/>
            </a:lvl1pPr>
          </a:lstStyle>
          <a:p>
            <a:r>
              <a:rPr lang="en-US" dirty="0"/>
              <a:t>Agenda</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dirty="0"/>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5311966" y="1284288"/>
            <a:ext cx="2371534" cy="323850"/>
          </a:xfrm>
          <a:prstGeom prst="rect">
            <a:avLst/>
          </a:prstGeom>
        </p:spPr>
        <p:txBody>
          <a:bodyPr anchor="ctr" anchorCtr="0"/>
          <a:lstStyle>
            <a:lvl1pPr algn="l">
              <a:defRPr u="none">
                <a:solidFill>
                  <a:schemeClr val="tx1"/>
                </a:solidFill>
              </a:defRPr>
            </a:lvl1pPr>
          </a:lstStyle>
          <a:p>
            <a:pPr lvl="0"/>
            <a:r>
              <a:rPr lang="en-US" dirty="0"/>
              <a:t>XX:XXxx – XX:XXxx</a:t>
            </a:r>
            <a:endParaRPr lang="en-GB" dirty="0"/>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5311966" y="2257425"/>
            <a:ext cx="2371534" cy="323850"/>
          </a:xfrm>
          <a:prstGeom prst="rect">
            <a:avLst/>
          </a:prstGeom>
        </p:spPr>
        <p:txBody>
          <a:bodyPr anchor="ctr" anchorCtr="0"/>
          <a:lstStyle>
            <a:lvl1pPr algn="l">
              <a:defRPr u="none">
                <a:solidFill>
                  <a:schemeClr val="tx1"/>
                </a:solidFill>
              </a:defRPr>
            </a:lvl1pPr>
          </a:lstStyle>
          <a:p>
            <a:pPr lvl="0"/>
            <a:r>
              <a:rPr lang="en-US" dirty="0"/>
              <a:t>XX:XXxx – XX:XXxx</a:t>
            </a:r>
            <a:endParaRPr lang="en-GB" dirty="0"/>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5311966" y="3228976"/>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5311966" y="4200525"/>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5311966" y="5173663"/>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5311966" y="6145214"/>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8826013" y="1284289"/>
            <a:ext cx="7317276" cy="308354"/>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8799513" y="2257426"/>
            <a:ext cx="7343775"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8799513" y="3228976"/>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8799513" y="4200526"/>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8799513" y="5173664"/>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8799513" y="6145213"/>
            <a:ext cx="7343775" cy="323851"/>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425"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128474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dirty="0"/>
              <a:t>Your Headline Here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dirty="0"/>
              <a:t>Your subhead here </a:t>
            </a:r>
            <a:r>
              <a:rPr lang="en-US" noProof="0" dirty="0" err="1"/>
              <a:t>pellentesque</a:t>
            </a:r>
            <a:r>
              <a:rPr lang="en-US" noProof="0" dirty="0"/>
              <a:t>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16032" y="781131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dirty="0"/>
              <a:t>Your body copy here lorem ipsum dolor sit amet, consectetur.</a:t>
            </a:r>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GB" dirty="0"/>
              <a:t>##</a:t>
            </a:r>
            <a:r>
              <a:rPr lang="en-US" dirty="0"/>
              <a:t>%</a:t>
            </a:r>
            <a:endParaRPr lang="en-GB" dirty="0"/>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dirty="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dirty="0"/>
              <a:t>Your body copy here lorem ipsum dolor sit amet, consectetur.</a:t>
            </a:r>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dirty="0"/>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GB" dirty="0"/>
              <a:t>##</a:t>
            </a:r>
            <a:r>
              <a:rPr lang="en-US" dirty="0"/>
              <a:t>%</a:t>
            </a:r>
            <a:endParaRPr lang="en-GB" dirty="0"/>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GB" dirty="0"/>
              <a:t>##</a:t>
            </a:r>
            <a:r>
              <a:rPr lang="en-US" dirty="0"/>
              <a:t>%</a:t>
            </a:r>
            <a:endParaRPr lang="en-GB" dirty="0"/>
          </a:p>
        </p:txBody>
      </p:sp>
    </p:spTree>
    <p:extLst>
      <p:ext uri="{BB962C8B-B14F-4D97-AF65-F5344CB8AC3E}">
        <p14:creationId xmlns:p14="http://schemas.microsoft.com/office/powerpoint/2010/main" val="24995296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dirty="0"/>
              <a:t>Your Headline Here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dirty="0"/>
              <a:t>Your subhead here pellentesque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32241"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dirty="0"/>
              <a:t>Your body copy here lorem ipsum dolor sit amet, consectetur.</a:t>
            </a:r>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dirty="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32445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dirty="0"/>
              <a:t>Your body copy here lorem ipsum dolor sit amet, consectetur.</a:t>
            </a:r>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222244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7654308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392659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32956602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p:spPr>
        <p:txBody>
          <a:bodyPr/>
          <a:lstStyle>
            <a:lvl1pPr>
              <a:defRPr>
                <a:solidFill>
                  <a:schemeClr val="bg1"/>
                </a:solidFill>
              </a:defRPr>
            </a:lvl1pPr>
          </a:lstStyle>
          <a:p>
            <a:fld id="{387AECDB-6C85-4FE3-9DAF-486A9B5BAE12}" type="slidenum">
              <a:rPr lang="en-GB" smtClean="0"/>
              <a:pPr/>
              <a:t>‹#›</a:t>
            </a:fld>
            <a:endParaRPr lang="en-GB" dirty="0"/>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38915943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losing_Steelcase">
    <p:bg>
      <p:bgPr>
        <a:solidFill>
          <a:schemeClr val="accent1"/>
        </a:solid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solidFill>
              </a:defRPr>
            </a:lvl1pPr>
          </a:lstStyle>
          <a:p>
            <a:r>
              <a:rPr lang="en-US" dirty="0"/>
              <a:t>©2024 Steelcase Inc. All rights reserved.</a:t>
            </a:r>
          </a:p>
        </p:txBody>
      </p:sp>
      <p:pic>
        <p:nvPicPr>
          <p:cNvPr id="4" name="Picture 3" descr="A white text on a black background&#10;&#10;Description automatically generated">
            <a:extLst>
              <a:ext uri="{FF2B5EF4-FFF2-40B4-BE49-F238E27FC236}">
                <a16:creationId xmlns:a16="http://schemas.microsoft.com/office/drawing/2014/main" id="{558650E0-07ED-0027-3B88-47F4330CA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1722" y="4685211"/>
            <a:ext cx="2647214" cy="491550"/>
          </a:xfrm>
          <a:prstGeom prst="rect">
            <a:avLst/>
          </a:prstGeom>
        </p:spPr>
      </p:pic>
    </p:spTree>
    <p:extLst>
      <p:ext uri="{BB962C8B-B14F-4D97-AF65-F5344CB8AC3E}">
        <p14:creationId xmlns:p14="http://schemas.microsoft.com/office/powerpoint/2010/main" val="1226696610"/>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spTree>
    <p:extLst>
      <p:ext uri="{BB962C8B-B14F-4D97-AF65-F5344CB8AC3E}">
        <p14:creationId xmlns:p14="http://schemas.microsoft.com/office/powerpoint/2010/main" val="2248196735"/>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240100161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3038603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01</a:t>
            </a:r>
            <a:endParaRPr lang="en-GB" dirty="0"/>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108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02</a:t>
            </a:r>
            <a:endParaRPr lang="en-GB" dirty="0"/>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03</a:t>
            </a:r>
            <a:endParaRPr lang="en-GB" dirty="0"/>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04</a:t>
            </a:r>
            <a:endParaRPr lang="en-GB" dirty="0"/>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05</a:t>
            </a:r>
            <a:endParaRPr lang="en-GB" dirty="0"/>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10870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06</a:t>
            </a:r>
            <a:endParaRPr lang="en-GB" dirty="0"/>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07</a:t>
            </a:r>
            <a:endParaRPr lang="en-GB" dirty="0"/>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08</a:t>
            </a:r>
            <a:endParaRPr lang="en-GB" dirty="0"/>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32773407"/>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1386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dirty="0"/>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01</a:t>
            </a:r>
            <a:endParaRPr lang="en-GB" dirty="0"/>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02</a:t>
            </a:r>
            <a:endParaRPr lang="en-GB" dirty="0"/>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03</a:t>
            </a:r>
            <a:endParaRPr lang="en-GB" dirty="0"/>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04</a:t>
            </a:r>
            <a:endParaRPr lang="en-GB" dirty="0"/>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05</a:t>
            </a:r>
            <a:endParaRPr lang="en-GB" dirty="0"/>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06</a:t>
            </a:r>
            <a:endParaRPr lang="en-GB" dirty="0"/>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7080631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Statement with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17886363" cy="10058400"/>
          </a:xfrm>
          <a:solidFill>
            <a:srgbClr val="BDBEBD"/>
          </a:solidFill>
        </p:spPr>
        <p:txBody>
          <a:bodyPr anchor="ctr"/>
          <a:lstStyle>
            <a:lvl1pPr algn="ctr">
              <a:defRPr>
                <a:solidFill>
                  <a:schemeClr val="bg1"/>
                </a:solidFill>
              </a:defRPr>
            </a:lvl1pPr>
          </a:lstStyle>
          <a:p>
            <a:r>
              <a:rPr lang="en-GB" dirty="0"/>
              <a:t>Click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4" y="2095707"/>
            <a:ext cx="13752513" cy="1535460"/>
          </a:xfrm>
        </p:spPr>
        <p:txBody>
          <a:bodyPr/>
          <a:lstStyle>
            <a:lvl1pPr algn="ctr">
              <a:lnSpc>
                <a:spcPts val="6264"/>
              </a:lnSpc>
              <a:defRPr sz="5400">
                <a:solidFill>
                  <a:schemeClr val="tx1"/>
                </a:solidFill>
              </a:defRPr>
            </a:lvl1pPr>
          </a:lstStyle>
          <a:p>
            <a:r>
              <a:rPr lang="en-US" dirty="0"/>
              <a:t>Sed hendrerit </a:t>
            </a:r>
            <a:br>
              <a:rPr lang="en-US" dirty="0"/>
            </a:br>
            <a:r>
              <a:rPr lang="en-US" dirty="0"/>
              <a:t>consectetur dapibus</a:t>
            </a:r>
          </a:p>
        </p:txBody>
      </p:sp>
      <p:sp>
        <p:nvSpPr>
          <p:cNvPr id="11" name="Text Placeholder 4">
            <a:extLst>
              <a:ext uri="{FF2B5EF4-FFF2-40B4-BE49-F238E27FC236}">
                <a16:creationId xmlns:a16="http://schemas.microsoft.com/office/drawing/2014/main" id="{45F5B617-B7F6-4B3F-EC8E-27579D5BCDA4}"/>
              </a:ext>
            </a:extLst>
          </p:cNvPr>
          <p:cNvSpPr>
            <a:spLocks noGrp="1"/>
          </p:cNvSpPr>
          <p:nvPr>
            <p:ph type="body" sz="quarter" idx="12" hasCustomPrompt="1"/>
          </p:nvPr>
        </p:nvSpPr>
        <p:spPr>
          <a:xfrm>
            <a:off x="2951337" y="4388367"/>
            <a:ext cx="11696352" cy="1166812"/>
          </a:xfrm>
          <a:prstGeom prst="rect">
            <a:avLst/>
          </a:prstGeom>
        </p:spPr>
        <p:txBody>
          <a:bodyPr/>
          <a:lstStyle>
            <a:lvl1pPr marL="0" indent="0" algn="ctr">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ctr"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a:t>
            </a:r>
            <a:r>
              <a:rPr lang="en-GB" sz="2800" dirty="0"/>
              <a:t> Sed malesuada, arcu vel posuere tristique, tortor nibh pharetra arcu, sed dignissim mauris purus eget turpis. Phasellus at velit aliquet, accumsan leo vitae, aliquet sem. Pellentesque mattis nibh libero, sed dapibus diam dictum vel. Quisque neque ligula, faucibus sodales tincidunt sed, viverra vitae sapien. </a:t>
            </a:r>
            <a:endParaRPr lang="en-US" dirty="0"/>
          </a:p>
        </p:txBody>
      </p:sp>
    </p:spTree>
    <p:extLst>
      <p:ext uri="{BB962C8B-B14F-4D97-AF65-F5344CB8AC3E}">
        <p14:creationId xmlns:p14="http://schemas.microsoft.com/office/powerpoint/2010/main" val="919015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5344235"/>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470275" y="5704275"/>
            <a:ext cx="2484438" cy="544406"/>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704275"/>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096035" y="5704275"/>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704275"/>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5344235"/>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5344235"/>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5348043"/>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957706"/>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957706"/>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957706"/>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59766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59766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60147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415620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Long Bios_4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874"/>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66925"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066925" y="5173662"/>
            <a:ext cx="2926080" cy="346102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t>
            </a:r>
            <a:r>
              <a:rPr lang="en-US" dirty="0" err="1"/>
              <a:t>Arcu</a:t>
            </a:r>
            <a:r>
              <a:rPr lang="en-US" dirty="0"/>
              <a:t> vel </a:t>
            </a:r>
            <a:r>
              <a:rPr lang="en-US" dirty="0" err="1"/>
              <a:t>posuere</a:t>
            </a:r>
            <a:r>
              <a:rPr lang="en-US" dirty="0"/>
              <a:t> </a:t>
            </a:r>
            <a:r>
              <a:rPr lang="en-US" dirty="0" err="1"/>
              <a:t>tristique</a:t>
            </a:r>
            <a:r>
              <a:rPr lang="en-US" dirty="0"/>
              <a:t>, </a:t>
            </a:r>
            <a:r>
              <a:rPr lang="en-US" dirty="0" err="1"/>
              <a:t>tortor</a:t>
            </a:r>
            <a:r>
              <a:rPr lang="en-US" dirty="0"/>
              <a:t> </a:t>
            </a:r>
            <a:r>
              <a:rPr lang="en-US" dirty="0" err="1"/>
              <a:t>nibh</a:t>
            </a:r>
            <a:r>
              <a:rPr lang="en-US" dirty="0"/>
              <a:t> pharetra </a:t>
            </a:r>
            <a:r>
              <a:rPr lang="en-US" dirty="0" err="1"/>
              <a:t>arcu</a:t>
            </a:r>
            <a:r>
              <a:rPr lang="en-US" dirty="0"/>
              <a:t>, sed </a:t>
            </a:r>
            <a:r>
              <a:rPr lang="en-US" dirty="0" err="1"/>
              <a:t>dignissim</a:t>
            </a:r>
            <a:r>
              <a:rPr lang="en-US" dirty="0"/>
              <a:t> </a:t>
            </a:r>
            <a:r>
              <a:rPr lang="en-US" dirty="0" err="1"/>
              <a:t>mauris</a:t>
            </a:r>
            <a:r>
              <a:rPr lang="en-US" dirty="0"/>
              <a:t> </a:t>
            </a:r>
            <a:r>
              <a:rPr lang="en-US" dirty="0" err="1"/>
              <a:t>purus</a:t>
            </a:r>
            <a:r>
              <a:rPr lang="en-US" dirty="0"/>
              <a:t> </a:t>
            </a:r>
            <a:r>
              <a:rPr lang="en-US" dirty="0" err="1"/>
              <a:t>eget</a:t>
            </a:r>
            <a:r>
              <a:rPr lang="en-US" dirty="0"/>
              <a:t> </a:t>
            </a:r>
            <a:r>
              <a:rPr lang="en-US" dirty="0" err="1"/>
              <a:t>turpis</a:t>
            </a:r>
            <a:r>
              <a:rPr lang="en-US" dirty="0"/>
              <a:t>. </a:t>
            </a:r>
            <a:r>
              <a:rPr lang="en-US" dirty="0" err="1"/>
              <a:t>Phasellus</a:t>
            </a:r>
            <a:r>
              <a:rPr lang="en-US" dirty="0"/>
              <a:t> at </a:t>
            </a:r>
            <a:r>
              <a:rPr lang="en-US" dirty="0" err="1"/>
              <a:t>velit</a:t>
            </a:r>
            <a:r>
              <a:rPr lang="en-US" dirty="0"/>
              <a:t> </a:t>
            </a:r>
            <a:r>
              <a:rPr lang="en-US" dirty="0" err="1"/>
              <a:t>aliquet</a:t>
            </a:r>
            <a:r>
              <a:rPr lang="en-US" dirty="0"/>
              <a:t>, </a:t>
            </a:r>
            <a:r>
              <a:rPr lang="en-US" dirty="0" err="1"/>
              <a:t>accumsan</a:t>
            </a:r>
            <a:r>
              <a:rPr lang="en-US" dirty="0"/>
              <a:t> </a:t>
            </a:r>
            <a:r>
              <a:rPr lang="en-US" dirty="0" err="1"/>
              <a:t>leo</a:t>
            </a:r>
            <a:r>
              <a:rPr lang="en-US" dirty="0"/>
              <a:t> vitae, </a:t>
            </a:r>
            <a:r>
              <a:rPr lang="en-US" dirty="0" err="1"/>
              <a:t>aliquet</a:t>
            </a:r>
            <a:r>
              <a:rPr lang="en-US" dirty="0"/>
              <a:t> sem. </a:t>
            </a:r>
            <a:r>
              <a:rPr lang="en-US" dirty="0" err="1"/>
              <a:t>Pellentesque</a:t>
            </a:r>
            <a:r>
              <a:rPr lang="en-US" dirty="0"/>
              <a:t> </a:t>
            </a:r>
            <a:r>
              <a:rPr lang="en-US" dirty="0" err="1"/>
              <a:t>mattis</a:t>
            </a:r>
            <a:r>
              <a:rPr lang="en-US" dirty="0"/>
              <a:t> </a:t>
            </a:r>
            <a:r>
              <a:rPr lang="en-US" dirty="0" err="1"/>
              <a:t>nibh</a:t>
            </a:r>
            <a:r>
              <a:rPr lang="en-US" dirty="0"/>
              <a:t> libero, sed </a:t>
            </a:r>
            <a:r>
              <a:rPr lang="en-US" dirty="0" err="1"/>
              <a:t>dapibus</a:t>
            </a:r>
            <a:r>
              <a:rPr lang="en-US" dirty="0"/>
              <a: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669350"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290934"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2921702" y="5173663"/>
            <a:ext cx="2926080" cy="344615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257308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16782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761749"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3353032"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5669350"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295526" y="4748124"/>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2922843" y="4746433"/>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1658184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Long Bios_3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2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271796"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271796" y="5124102"/>
            <a:ext cx="2926080" cy="3640360"/>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503021"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683139"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438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797102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1827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7503021"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1687731" y="4750870"/>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402085346"/>
      </p:ext>
    </p:extLst>
  </p:cSld>
  <p:clrMapOvr>
    <a:masterClrMapping/>
  </p:clrMapOvr>
  <p:extLst>
    <p:ext uri="{DCECCB84-F9BA-43D5-87BE-67443E8EF086}">
      <p15:sldGuideLst xmlns:p15="http://schemas.microsoft.com/office/powerpoint/2012/main">
        <p15:guide id="1" pos="56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a:t>Header Text – Remove if Not Needed</a:t>
            </a:r>
            <a:endParaRPr lang="en-US" noProof="0"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10269351" y="409718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0264758" y="6315910"/>
            <a:ext cx="2368035"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821539" y="4099708"/>
            <a:ext cx="2402836"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363441"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14821539" y="631591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10243226" y="8596284"/>
            <a:ext cx="2359281"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4806482" y="8598624"/>
            <a:ext cx="2417893"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20" y="8217553"/>
            <a:ext cx="2359280"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167952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dirty="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0"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dirty="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4665"/>
            <a:ext cx="10938421" cy="3955321"/>
          </a:xfrm>
          <a:prstGeom prst="rect">
            <a:avLst/>
          </a:prstGeom>
        </p:spPr>
        <p:txBody>
          <a:bodyPr>
            <a:noAutofit/>
          </a:bodyPr>
          <a:lstStyle>
            <a:lvl1pPr algn="l">
              <a:lnSpc>
                <a:spcPts val="9450"/>
              </a:lnSpc>
              <a:defRPr sz="9000">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6341498"/>
            <a:ext cx="10938421"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a:t>
            </a:r>
            <a:br>
              <a:rPr lang="en-US" dirty="0"/>
            </a:br>
            <a:r>
              <a:rPr lang="en-US" dirty="0"/>
              <a:t>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dirty="0"/>
          </a:p>
        </p:txBody>
      </p:sp>
      <p:pic>
        <p:nvPicPr>
          <p:cNvPr id="8" name="Picture 7" descr="Logo&#10;&#10;Description automatically generated">
            <a:extLst>
              <a:ext uri="{FF2B5EF4-FFF2-40B4-BE49-F238E27FC236}">
                <a16:creationId xmlns:a16="http://schemas.microsoft.com/office/drawing/2014/main" id="{B3E4096E-C9D4-5FB8-615B-BA23CF7AF97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263807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ith Title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4" name="Text Placeholder 6">
            <a:extLst>
              <a:ext uri="{FF2B5EF4-FFF2-40B4-BE49-F238E27FC236}">
                <a16:creationId xmlns:a16="http://schemas.microsoft.com/office/drawing/2014/main" id="{16C959C3-4EAC-77EB-2E6B-CF0BB1956171}"/>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Tree>
    <p:extLst>
      <p:ext uri="{BB962C8B-B14F-4D97-AF65-F5344CB8AC3E}">
        <p14:creationId xmlns:p14="http://schemas.microsoft.com/office/powerpoint/2010/main" val="3466609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662797" y="2593321"/>
            <a:ext cx="16572903" cy="6783014"/>
          </a:xfrm>
          <a:prstGeom prst="rect">
            <a:avLst/>
          </a:prstGeom>
        </p:spPr>
        <p:txBody>
          <a:bodyPr/>
          <a:lstStyle>
            <a:lvl1pPr marL="0" indent="0">
              <a:spcBef>
                <a:spcPts val="1440"/>
              </a:spcBef>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023114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281"/>
            <a:ext cx="15140488" cy="701434"/>
          </a:xfrm>
          <a:prstGeom prst="rect">
            <a:avLst/>
          </a:prstGeom>
        </p:spPr>
        <p:txBody>
          <a:bodyPr/>
          <a:lstStyle/>
          <a:p>
            <a:r>
              <a:rPr lang="en-US" noProof="0" dirty="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257425"/>
            <a:ext cx="15157450"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noProof="0" dirty="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54333" cy="5173578"/>
          </a:xfrm>
          <a:prstGeom prst="rect">
            <a:avLst/>
          </a:prstGeom>
        </p:spPr>
        <p:txBody>
          <a:bodyPr/>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212543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595"/>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662797" y="2586788"/>
            <a:ext cx="16572903"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endParaRPr lang="en-US" dirty="0"/>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757240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759"/>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60714"/>
            <a:ext cx="1373489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40488"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438652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878"/>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797" y="2586788"/>
            <a:ext cx="16572903" cy="6798512"/>
          </a:xfrm>
          <a:prstGeom prst="rect">
            <a:avLst/>
          </a:prstGeom>
        </p:spPr>
        <p:txBody>
          <a:bodyPr numCol="3"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a:t>
            </a:r>
            <a:endParaRPr lang="en-GB" dirty="0"/>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936152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130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55870"/>
            <a:ext cx="1515664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1"/>
            <a:ext cx="15154333" cy="5173579"/>
          </a:xfrm>
          <a:prstGeom prst="rect">
            <a:avLst/>
          </a:prstGeom>
        </p:spPr>
        <p:txBody>
          <a:bodyPr numCol="3"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a:t>
            </a:r>
          </a:p>
          <a:p>
            <a:pPr lvl="0"/>
            <a:r>
              <a:rPr lang="en-US" dirty="0"/>
              <a: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a:t>
            </a:r>
            <a:endParaRPr lang="en-GB" dirty="0"/>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417057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ouble Column + Callout +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9" y="1118387"/>
            <a:ext cx="10924576"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579" y="2586788"/>
            <a:ext cx="10924796"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a:t>
            </a:r>
            <a:endParaRPr lang="en-GB" dirty="0"/>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13327707" y="4698549"/>
            <a:ext cx="3906942" cy="388874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a:t>
            </a:r>
            <a:endParaRPr lang="en-GB" dirty="0"/>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3335000" y="8911223"/>
            <a:ext cx="3907163" cy="474077"/>
          </a:xfrm>
          <a:prstGeom prst="rect">
            <a:avLst/>
          </a:prstGeom>
        </p:spPr>
        <p:txBody>
          <a:bodyPr/>
          <a:lstStyle>
            <a:lvl1pPr>
              <a:defRPr sz="1350" b="1"/>
            </a:lvl1pPr>
          </a:lstStyle>
          <a:p>
            <a:pPr lvl="0"/>
            <a:r>
              <a:rPr lang="en-US" dirty="0"/>
              <a:t>Author Name</a:t>
            </a:r>
            <a:endParaRPr lang="en-GB" dirty="0"/>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837166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935"/>
            <a:ext cx="6731777" cy="1497482"/>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3177315"/>
            <a:ext cx="1090821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13316625" y="4716057"/>
            <a:ext cx="3906942" cy="473697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a:t>
            </a:r>
            <a:endParaRPr lang="en-GB" dirty="0"/>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661988" y="4903025"/>
            <a:ext cx="10926437" cy="4271790"/>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dirty="0"/>
          </a:p>
        </p:txBody>
      </p:sp>
      <p:cxnSp>
        <p:nvCxnSpPr>
          <p:cNvPr id="7" name="Straight Connector 6">
            <a:extLst>
              <a:ext uri="{FF2B5EF4-FFF2-40B4-BE49-F238E27FC236}">
                <a16:creationId xmlns:a16="http://schemas.microsoft.com/office/drawing/2014/main" id="{795861FA-8DF8-829D-42BA-5C4771296527}"/>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5C6F7F-6B66-DB63-E91B-52E87485456E}"/>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449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uble Column + Call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3173934"/>
            <a:ext cx="1090849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903451"/>
            <a:ext cx="10908490" cy="4487015"/>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13332673" y="1153639"/>
            <a:ext cx="3906942" cy="8231662"/>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Lorem ipsum dolor sit amet, consectetur </a:t>
            </a:r>
            <a:endParaRPr lang="en-GB" dirty="0"/>
          </a:p>
        </p:txBody>
      </p: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dirty="0"/>
          </a:p>
        </p:txBody>
      </p:sp>
      <p:cxnSp>
        <p:nvCxnSpPr>
          <p:cNvPr id="11" name="Straight Connector 10">
            <a:extLst>
              <a:ext uri="{FF2B5EF4-FFF2-40B4-BE49-F238E27FC236}">
                <a16:creationId xmlns:a16="http://schemas.microsoft.com/office/drawing/2014/main" id="{9B3D63EB-D58C-835A-E9F4-ACD523CEF618}"/>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58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5x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445068"/>
            <a:ext cx="5301869" cy="2009513"/>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tx1"/>
                </a:solidFill>
                <a:latin typeface="+mj-lt"/>
                <a:ea typeface="+mj-ea"/>
                <a:cs typeface="+mj-cs"/>
              </a:defRPr>
            </a:lvl1pPr>
          </a:lstStyle>
          <a:p>
            <a:r>
              <a:rPr lang="en-US" dirty="0"/>
              <a:t>Click to Edit Master Title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3424731"/>
            <a:ext cx="5301869" cy="1327936"/>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dirty="0"/>
          </a:p>
        </p:txBody>
      </p: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dirty="0"/>
          </a:p>
        </p:txBody>
      </p:sp>
      <p:sp>
        <p:nvSpPr>
          <p:cNvPr id="5" name="Picture Placeholder 5">
            <a:extLst>
              <a:ext uri="{FF2B5EF4-FFF2-40B4-BE49-F238E27FC236}">
                <a16:creationId xmlns:a16="http://schemas.microsoft.com/office/drawing/2014/main" id="{FD7C0542-EE06-ABA8-52CF-0B53F8B7B907}"/>
              </a:ext>
            </a:extLst>
          </p:cNvPr>
          <p:cNvSpPr>
            <a:spLocks noGrp="1"/>
          </p:cNvSpPr>
          <p:nvPr>
            <p:ph type="pic" sz="quarter" idx="14" hasCustomPrompt="1"/>
          </p:nvPr>
        </p:nvSpPr>
        <p:spPr>
          <a:xfrm>
            <a:off x="5954714" y="0"/>
            <a:ext cx="11931650"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5x4 image</a:t>
            </a:r>
          </a:p>
        </p:txBody>
      </p:sp>
      <p:pic>
        <p:nvPicPr>
          <p:cNvPr id="11" name="Picture 10" descr="Logo&#10;&#10;Description automatically generated">
            <a:extLst>
              <a:ext uri="{FF2B5EF4-FFF2-40B4-BE49-F238E27FC236}">
                <a16:creationId xmlns:a16="http://schemas.microsoft.com/office/drawing/2014/main" id="{938C8EF5-BA79-F11A-90FD-FA0118C0E6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4158289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7265" y="2021641"/>
            <a:ext cx="8100561" cy="7500353"/>
          </a:xfrm>
          <a:prstGeom prst="rect">
            <a:avLst/>
          </a:prstGeom>
        </p:spPr>
        <p:txBody>
          <a:bodyPr numCol="1" anchor="b" anchorCtr="0"/>
          <a:lstStyle/>
          <a:p>
            <a:r>
              <a:rPr lang="en-US" dirty="0"/>
              <a:t>Click To Edit Master Title Style</a:t>
            </a:r>
            <a:endParaRPr lang="en-GB" dirty="0"/>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2922" y="1844040"/>
            <a:ext cx="6716178" cy="7541260"/>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a:t>Header Text – Remove if Not Needed</a:t>
            </a:r>
            <a:endParaRPr lang="en-US" noProof="0" dirty="0"/>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10206119" y="492125"/>
            <a:ext cx="0" cy="88968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380716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ubhead + 2 column">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a:t>Header Text – Remove if Not Needed</a:t>
            </a:r>
            <a:endParaRPr lang="en-US" noProof="0" dirty="0"/>
          </a:p>
        </p:txBody>
      </p:sp>
      <p:sp>
        <p:nvSpPr>
          <p:cNvPr id="9" name="Text Placeholder 8">
            <a:extLst>
              <a:ext uri="{FF2B5EF4-FFF2-40B4-BE49-F238E27FC236}">
                <a16:creationId xmlns:a16="http://schemas.microsoft.com/office/drawing/2014/main" id="{D23964E3-86EF-7577-05CA-3B1B953DC94D}"/>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dirty="0"/>
              <a:t>Sed malesuada, arcu </a:t>
            </a:r>
            <a:r>
              <a:rPr lang="en-GB" dirty="0" err="1"/>
              <a:t>vel</a:t>
            </a:r>
            <a:r>
              <a:rPr lang="en-GB" dirty="0"/>
              <a:t> </a:t>
            </a:r>
            <a:r>
              <a:rPr lang="en-GB" dirty="0" err="1"/>
              <a:t>posuere</a:t>
            </a:r>
            <a:r>
              <a:rPr lang="en-GB" dirty="0"/>
              <a:t> tristique, tortor nibh pharetra arcu, sed dignissim mauris purus eget turpis. Phasellus at velit aliquet, accumsan leo vitae, aliquet</a:t>
            </a:r>
          </a:p>
        </p:txBody>
      </p:sp>
      <p:sp>
        <p:nvSpPr>
          <p:cNvPr id="12" name="Text Placeholder 11">
            <a:extLst>
              <a:ext uri="{FF2B5EF4-FFF2-40B4-BE49-F238E27FC236}">
                <a16:creationId xmlns:a16="http://schemas.microsoft.com/office/drawing/2014/main" id="{4B06EB6C-ED71-1E0E-1A0C-A747B2FB4731}"/>
              </a:ext>
            </a:extLst>
          </p:cNvPr>
          <p:cNvSpPr>
            <a:spLocks noGrp="1"/>
          </p:cNvSpPr>
          <p:nvPr>
            <p:ph type="body" sz="quarter" idx="19" hasCustomPrompt="1"/>
          </p:nvPr>
        </p:nvSpPr>
        <p:spPr>
          <a:xfrm>
            <a:off x="8799513" y="1178778"/>
            <a:ext cx="8423981" cy="8206522"/>
          </a:xfrm>
        </p:spPr>
        <p:txBody>
          <a:bodyPr numCol="2" spcCol="457200"/>
          <a:lstStyle>
            <a:lvl1pPr>
              <a:spcBef>
                <a:spcPts val="0"/>
              </a:spcBef>
              <a:defRPr lang="en-GB" sz="1800" kern="1200" dirty="0">
                <a:solidFill>
                  <a:schemeClr val="tx1"/>
                </a:solidFill>
                <a:latin typeface="+mn-lt"/>
                <a:ea typeface="+mn-ea"/>
                <a:cs typeface="Arial" panose="020B0604020202020204" pitchFamily="34" charset="0"/>
              </a:defRPr>
            </a:lvl1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Cras ac turpis euismod, venenatis massa id, ac nibh ornare tempus orci. Cras ac turpis euismod, venenatis massa id, ac nibh ornare tempus </a:t>
            </a:r>
            <a:r>
              <a:rPr lang="en-US" dirty="0" err="1"/>
              <a:t>orci</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mi ac </a:t>
            </a:r>
            <a:r>
              <a:rPr lang="en-US" dirty="0" err="1"/>
              <a:t>nibh</a:t>
            </a:r>
            <a:r>
              <a:rPr lang="en-US" dirty="0"/>
              <a:t> </a:t>
            </a:r>
            <a:r>
              <a:rPr lang="en-US" dirty="0" err="1"/>
              <a:t>ornare</a:t>
            </a:r>
            <a:r>
              <a:rPr lang="en-US" dirty="0"/>
              <a:t>, ac auctor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mi ac </a:t>
            </a:r>
            <a:r>
              <a:rPr lang="en-US" dirty="0" err="1"/>
              <a:t>nibh</a:t>
            </a:r>
            <a:r>
              <a:rPr lang="en-US" dirty="0"/>
              <a:t> </a:t>
            </a:r>
            <a:r>
              <a:rPr lang="en-US" dirty="0" err="1"/>
              <a:t>ornare</a:t>
            </a:r>
            <a:r>
              <a:rPr lang="en-US" dirty="0"/>
              <a:t>, ac auctor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a:t>
            </a:r>
            <a:endParaRPr lang="en-GB" dirty="0"/>
          </a:p>
          <a:p>
            <a:pPr marL="0" lvl="0" indent="0" algn="l" defTabSz="1344150" rtl="0" eaLnBrk="1" latinLnBrk="0" hangingPunct="1">
              <a:lnSpc>
                <a:spcPts val="2880"/>
              </a:lnSpc>
              <a:spcBef>
                <a:spcPts val="1467"/>
              </a:spcBef>
              <a:buSzPct val="80000"/>
              <a:buFont typeface="Arial" panose="020B0604020202020204" pitchFamily="34" charset="0"/>
              <a:buNone/>
              <a:tabLst>
                <a:tab pos="274317" algn="l"/>
              </a:tabLst>
            </a:pPr>
            <a:endParaRPr lang="en-GB" dirty="0"/>
          </a:p>
        </p:txBody>
      </p:sp>
      <p:sp>
        <p:nvSpPr>
          <p:cNvPr id="8" name="Title 1">
            <a:extLst>
              <a:ext uri="{FF2B5EF4-FFF2-40B4-BE49-F238E27FC236}">
                <a16:creationId xmlns:a16="http://schemas.microsoft.com/office/drawing/2014/main" id="{9DEAE662-F027-B945-9A69-3A969CF805F8}"/>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497020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ubhead + 2 column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703311C-463C-5CF5-9BBC-B628730869A9}"/>
              </a:ext>
            </a:extLst>
          </p:cNvPr>
          <p:cNvSpPr>
            <a:spLocks noGrp="1"/>
          </p:cNvSpPr>
          <p:nvPr>
            <p:ph type="body" sz="quarter" idx="21" hasCustomPrompt="1"/>
          </p:nvPr>
        </p:nvSpPr>
        <p:spPr>
          <a:xfrm>
            <a:off x="8799513" y="1231532"/>
            <a:ext cx="8423981" cy="8153767"/>
          </a:xfrm>
        </p:spPr>
        <p:txBody>
          <a:bodyPr numCol="2" spcCol="457200"/>
          <a:lstStyle>
            <a:lvl1pPr marL="0" indent="0">
              <a:lnSpc>
                <a:spcPts val="2025"/>
              </a:lnSpc>
              <a:buFont typeface="Arial" panose="020B0604020202020204" pitchFamily="34" charset="0"/>
              <a:buNone/>
              <a:defRPr sz="1350"/>
            </a:lvl1pPr>
            <a:lvl2pPr marL="670566" indent="0">
              <a:lnSpc>
                <a:spcPts val="2025"/>
              </a:lnSpc>
              <a:buNone/>
              <a:defRPr sz="1350"/>
            </a:lvl2pPr>
            <a:lvl3pPr marL="1341133" indent="0">
              <a:lnSpc>
                <a:spcPts val="2025"/>
              </a:lnSpc>
              <a:buNone/>
              <a:defRPr sz="1350"/>
            </a:lvl3pPr>
            <a:lvl4pPr marL="2011698" indent="0">
              <a:lnSpc>
                <a:spcPts val="2025"/>
              </a:lnSpc>
              <a:buNone/>
              <a:defRPr sz="1350"/>
            </a:lvl4pPr>
            <a:lvl5pPr marL="2682265" indent="0">
              <a:lnSpc>
                <a:spcPts val="2025"/>
              </a:lnSpc>
              <a:buNone/>
              <a:defRPr sz="1350"/>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GB" sz="1350" kern="1200" dirty="0">
                <a:solidFill>
                  <a:schemeClr val="tx1"/>
                </a:solidFill>
                <a:latin typeface="+mn-lt"/>
                <a:ea typeface="+mn-ea"/>
                <a:cs typeface="Arial" panose="020B0604020202020204" pitchFamily="34" charset="0"/>
              </a:rPr>
              <a:t>Lorem ipsum dolor sit amet, consectetur adipiscing elit. Aliquam vitae lacus vitae elit scelerisque cursus. Nam tempor vestibulum est, a finibus magna vehicula vel. Etiam gravida sapien et tortor mollis, eget imperdiet quam venenatis. Pellentesque tempus ultrices nisl, et volutpat enim varius id. Ut non lobortis sapien. In hac habitasse platea dictumst. Class aptent taciti sociosqu ad litora torquent per conubia nostra, per inceptos himenaeos. Nam lacinia fringilla tellus vitae ullamcorper. Sed hendrerit tristique accumsan. Vivamus ac ante feugiat, efficitur nisl vel, molestie nunc. Nunc ultricies, neque a finibus malesuada, tortor ex vehicula nisl, non facilisis nunc nisl vel nisi. Nam vehicula vestibulum urna, faucibus tempus nulla laoreet ac. Fusce nunc dolor, euismod eget nunc </a:t>
            </a:r>
            <a:r>
              <a:rPr lang="en-GB" sz="1350" kern="1200" dirty="0" err="1">
                <a:solidFill>
                  <a:schemeClr val="tx1"/>
                </a:solidFill>
                <a:latin typeface="+mn-lt"/>
                <a:ea typeface="+mn-ea"/>
                <a:cs typeface="Arial" panose="020B0604020202020204" pitchFamily="34" charset="0"/>
              </a:rPr>
              <a:t>ut</a:t>
            </a:r>
            <a:r>
              <a:rPr lang="en-GB" sz="1350" kern="1200" dirty="0">
                <a:solidFill>
                  <a:schemeClr val="tx1"/>
                </a:solidFill>
                <a:latin typeface="+mn-lt"/>
                <a:ea typeface="+mn-ea"/>
                <a:cs typeface="Arial" panose="020B0604020202020204" pitchFamily="34" charset="0"/>
              </a:rPr>
              <a:t>, ornare ultricies nunc. In ultrices, lectus quis sagittis interdum, eros neque aliquam leo, vestibulum porttitor est nulla sed lectus. Cras porttitor euismod tempor. ornare ultricies nunc. In ultrices, lectus quis sagittis interdum, eros neque aliquam leo, vestibulum porttitor est nulla sed lectus. Cras porttitor euismod tempor  sagittis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Lorem ipsum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sit </a:t>
            </a:r>
            <a:r>
              <a:rPr lang="en-GB" sz="1350" kern="1200" dirty="0" err="1">
                <a:solidFill>
                  <a:schemeClr val="tx1"/>
                </a:solidFill>
                <a:latin typeface="+mn-lt"/>
                <a:ea typeface="+mn-ea"/>
                <a:cs typeface="Arial" panose="020B0604020202020204" pitchFamily="34" charset="0"/>
              </a:rPr>
              <a:t>amet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consectetur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adipiscing</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lacus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scelerisque</a:t>
            </a:r>
            <a:r>
              <a:rPr lang="en-GB" sz="1350" kern="1200" dirty="0">
                <a:solidFill>
                  <a:schemeClr val="tx1"/>
                </a:solidFill>
                <a:latin typeface="+mn-lt"/>
                <a:ea typeface="+mn-ea"/>
                <a:cs typeface="Arial" panose="020B0604020202020204" pitchFamily="34" charset="0"/>
              </a:rPr>
              <a:t> cursus. Nam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magna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vel. </a:t>
            </a:r>
            <a:r>
              <a:rPr lang="en-GB" sz="1350" kern="1200" dirty="0" err="1">
                <a:solidFill>
                  <a:schemeClr val="tx1"/>
                </a:solidFill>
                <a:latin typeface="+mn-lt"/>
                <a:ea typeface="+mn-ea"/>
                <a:cs typeface="Arial" panose="020B0604020202020204" pitchFamily="34" charset="0"/>
              </a:rPr>
              <a:t>Etiam</a:t>
            </a:r>
            <a:r>
              <a:rPr lang="en-GB" sz="1350" kern="1200" dirty="0">
                <a:solidFill>
                  <a:schemeClr val="tx1"/>
                </a:solidFill>
                <a:latin typeface="+mn-lt"/>
                <a:ea typeface="+mn-ea"/>
                <a:cs typeface="Arial" panose="020B0604020202020204" pitchFamily="34" charset="0"/>
              </a:rPr>
              <a:t> gravida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mollis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imperdiet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venenatis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Pellentesque</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volutpat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enim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varius</a:t>
            </a:r>
            <a:r>
              <a:rPr lang="en-GB" sz="1350" kern="1200" dirty="0">
                <a:solidFill>
                  <a:schemeClr val="tx1"/>
                </a:solidFill>
                <a:latin typeface="+mn-lt"/>
                <a:ea typeface="+mn-ea"/>
                <a:cs typeface="Arial" panose="020B0604020202020204" pitchFamily="34" charset="0"/>
              </a:rPr>
              <a:t> id. Ut non </a:t>
            </a:r>
            <a:r>
              <a:rPr lang="en-GB" sz="1350" kern="1200" dirty="0" err="1">
                <a:solidFill>
                  <a:schemeClr val="tx1"/>
                </a:solidFill>
                <a:latin typeface="+mn-lt"/>
                <a:ea typeface="+mn-ea"/>
                <a:cs typeface="Arial" panose="020B0604020202020204" pitchFamily="34" charset="0"/>
              </a:rPr>
              <a:t>lobortis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hac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habitasse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platea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dictumst</a:t>
            </a:r>
            <a:r>
              <a:rPr lang="en-GB" sz="1350" kern="1200" dirty="0">
                <a:solidFill>
                  <a:schemeClr val="tx1"/>
                </a:solidFill>
                <a:latin typeface="+mn-lt"/>
                <a:ea typeface="+mn-ea"/>
                <a:cs typeface="Arial" panose="020B0604020202020204" pitchFamily="34" charset="0"/>
              </a:rPr>
              <a:t>. Class </a:t>
            </a:r>
            <a:r>
              <a:rPr lang="en-GB" sz="1350" kern="1200" dirty="0" err="1">
                <a:solidFill>
                  <a:schemeClr val="tx1"/>
                </a:solidFill>
                <a:latin typeface="+mn-lt"/>
                <a:ea typeface="+mn-ea"/>
                <a:cs typeface="Arial" panose="020B0604020202020204" pitchFamily="34" charset="0"/>
              </a:rPr>
              <a:t>aptent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taciti</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sociosqu</a:t>
            </a:r>
            <a:r>
              <a:rPr lang="en-GB" sz="1350" kern="1200" dirty="0">
                <a:solidFill>
                  <a:schemeClr val="tx1"/>
                </a:solidFill>
                <a:latin typeface="+mn-lt"/>
                <a:ea typeface="+mn-ea"/>
                <a:cs typeface="Arial" panose="020B0604020202020204" pitchFamily="34" charset="0"/>
              </a:rPr>
              <a:t> ad </a:t>
            </a:r>
            <a:r>
              <a:rPr lang="en-GB" sz="1350" kern="1200" dirty="0" err="1">
                <a:solidFill>
                  <a:schemeClr val="tx1"/>
                </a:solidFill>
                <a:latin typeface="+mn-lt"/>
                <a:ea typeface="+mn-ea"/>
                <a:cs typeface="Arial" panose="020B0604020202020204" pitchFamily="34" charset="0"/>
              </a:rPr>
              <a:t>litora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torquent</a:t>
            </a:r>
            <a:r>
              <a:rPr lang="en-GB" sz="1350" kern="1200" dirty="0">
                <a:solidFill>
                  <a:schemeClr val="tx1"/>
                </a:solidFill>
                <a:latin typeface="+mn-lt"/>
                <a:ea typeface="+mn-ea"/>
                <a:cs typeface="Arial" panose="020B0604020202020204" pitchFamily="34" charset="0"/>
              </a:rPr>
              <a:t> per </a:t>
            </a:r>
            <a:r>
              <a:rPr lang="en-GB" sz="1350" kern="1200" dirty="0" err="1">
                <a:solidFill>
                  <a:schemeClr val="tx1"/>
                </a:solidFill>
                <a:latin typeface="+mn-lt"/>
                <a:ea typeface="+mn-ea"/>
                <a:cs typeface="Arial" panose="020B0604020202020204" pitchFamily="34" charset="0"/>
              </a:rPr>
              <a:t>conubia</a:t>
            </a:r>
            <a:r>
              <a:rPr lang="en-GB" sz="1350" kern="1200" dirty="0">
                <a:solidFill>
                  <a:schemeClr val="tx1"/>
                </a:solidFill>
                <a:latin typeface="+mn-lt"/>
                <a:ea typeface="+mn-ea"/>
                <a:cs typeface="Arial" panose="020B0604020202020204" pitchFamily="34" charset="0"/>
              </a:rPr>
              <a:t> nostra, per </a:t>
            </a:r>
            <a:r>
              <a:rPr lang="en-GB" sz="1350" kern="1200" dirty="0" err="1">
                <a:solidFill>
                  <a:schemeClr val="tx1"/>
                </a:solidFill>
                <a:latin typeface="+mn-lt"/>
                <a:ea typeface="+mn-ea"/>
                <a:cs typeface="Arial" panose="020B0604020202020204" pitchFamily="34" charset="0"/>
              </a:rPr>
              <a:t>inceptos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himenaeos</a:t>
            </a:r>
            <a:r>
              <a:rPr lang="en-GB" sz="1350" kern="1200" dirty="0">
                <a:solidFill>
                  <a:schemeClr val="tx1"/>
                </a:solidFill>
                <a:latin typeface="+mn-lt"/>
                <a:ea typeface="+mn-ea"/>
                <a:cs typeface="Arial" panose="020B0604020202020204" pitchFamily="34" charset="0"/>
              </a:rPr>
              <a:t>. Nam lacinia </a:t>
            </a:r>
            <a:r>
              <a:rPr lang="en-GB" sz="1350" kern="1200" dirty="0" err="1">
                <a:solidFill>
                  <a:schemeClr val="tx1"/>
                </a:solidFill>
                <a:latin typeface="+mn-lt"/>
                <a:ea typeface="+mn-ea"/>
                <a:cs typeface="Arial" panose="020B0604020202020204" pitchFamily="34" charset="0"/>
              </a:rPr>
              <a:t>fringilla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tellus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ullamcorper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hendrerit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tristique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accumsan</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Vivamus</a:t>
            </a:r>
            <a:r>
              <a:rPr lang="en-GB" sz="1350" kern="1200" dirty="0">
                <a:solidFill>
                  <a:schemeClr val="tx1"/>
                </a:solidFill>
                <a:latin typeface="+mn-lt"/>
                <a:ea typeface="+mn-ea"/>
                <a:cs typeface="Arial" panose="020B0604020202020204" pitchFamily="34" charset="0"/>
              </a:rPr>
              <a:t> ac ante </a:t>
            </a:r>
            <a:r>
              <a:rPr lang="en-GB" sz="1350" kern="1200" dirty="0" err="1">
                <a:solidFill>
                  <a:schemeClr val="tx1"/>
                </a:solidFill>
                <a:latin typeface="+mn-lt"/>
                <a:ea typeface="+mn-ea"/>
                <a:cs typeface="Arial" panose="020B0604020202020204" pitchFamily="34" charset="0"/>
              </a:rPr>
              <a:t>feugiat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efficitur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molestie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Nunc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malesuada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ex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non </a:t>
            </a:r>
            <a:r>
              <a:rPr lang="en-GB" sz="1350" kern="1200" dirty="0" err="1">
                <a:solidFill>
                  <a:schemeClr val="tx1"/>
                </a:solidFill>
                <a:latin typeface="+mn-lt"/>
                <a:ea typeface="+mn-ea"/>
                <a:cs typeface="Arial" panose="020B0604020202020204" pitchFamily="34" charset="0"/>
              </a:rPr>
              <a:t>facilisis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vel</a:t>
            </a:r>
            <a:r>
              <a:rPr lang="en-GB" sz="1350" kern="1200" dirty="0">
                <a:solidFill>
                  <a:schemeClr val="tx1"/>
                </a:solidFill>
                <a:latin typeface="+mn-lt"/>
                <a:ea typeface="+mn-ea"/>
                <a:cs typeface="Arial" panose="020B0604020202020204" pitchFamily="34" charset="0"/>
              </a:rPr>
              <a:t> nisi. Nam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urna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faucibus</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laoreet</a:t>
            </a:r>
            <a:r>
              <a:rPr lang="en-GB" sz="1350" kern="1200" dirty="0">
                <a:solidFill>
                  <a:schemeClr val="tx1"/>
                </a:solidFill>
                <a:latin typeface="+mn-lt"/>
                <a:ea typeface="+mn-ea"/>
                <a:cs typeface="Arial" panose="020B0604020202020204" pitchFamily="34" charset="0"/>
              </a:rPr>
              <a:t> ac. </a:t>
            </a:r>
            <a:r>
              <a:rPr lang="en-GB" sz="1350" kern="1200" dirty="0" err="1">
                <a:solidFill>
                  <a:schemeClr val="tx1"/>
                </a:solidFill>
                <a:latin typeface="+mn-lt"/>
                <a:ea typeface="+mn-ea"/>
                <a:cs typeface="Arial" panose="020B0604020202020204" pitchFamily="34" charset="0"/>
              </a:rPr>
              <a:t>Fusce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ornare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eros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leo</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Cras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ornare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eros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leo</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Cras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Lorem ipsum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sit </a:t>
            </a:r>
            <a:r>
              <a:rPr lang="en-GB" sz="1350" kern="1200" dirty="0" err="1">
                <a:solidFill>
                  <a:schemeClr val="tx1"/>
                </a:solidFill>
                <a:latin typeface="+mn-lt"/>
                <a:ea typeface="+mn-ea"/>
                <a:cs typeface="Arial" panose="020B0604020202020204" pitchFamily="34" charset="0"/>
              </a:rPr>
              <a:t>amet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consectetur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adipiscing</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lacus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scelerisque</a:t>
            </a:r>
            <a:r>
              <a:rPr lang="en-GB" sz="1350" kern="1200" dirty="0">
                <a:solidFill>
                  <a:schemeClr val="tx1"/>
                </a:solidFill>
                <a:latin typeface="+mn-lt"/>
                <a:ea typeface="+mn-ea"/>
                <a:cs typeface="Arial" panose="020B0604020202020204" pitchFamily="34" charset="0"/>
              </a:rPr>
              <a:t> cursus. Nam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magna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vel. </a:t>
            </a:r>
            <a:r>
              <a:rPr lang="en-GB" sz="1350" kern="1200" dirty="0" err="1">
                <a:solidFill>
                  <a:schemeClr val="tx1"/>
                </a:solidFill>
                <a:latin typeface="+mn-lt"/>
                <a:ea typeface="+mn-ea"/>
                <a:cs typeface="Arial" panose="020B0604020202020204" pitchFamily="34" charset="0"/>
              </a:rPr>
              <a:t>Etiam</a:t>
            </a:r>
            <a:r>
              <a:rPr lang="en-GB" sz="1350" kern="1200" dirty="0">
                <a:solidFill>
                  <a:schemeClr val="tx1"/>
                </a:solidFill>
                <a:latin typeface="+mn-lt"/>
                <a:ea typeface="+mn-ea"/>
                <a:cs typeface="Arial" panose="020B0604020202020204" pitchFamily="34" charset="0"/>
              </a:rPr>
              <a:t> gravida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mollis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imperdiet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venenatis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Pellentesque</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volutpat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enim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varius</a:t>
            </a:r>
            <a:r>
              <a:rPr lang="en-GB" sz="1350" kern="1200" dirty="0">
                <a:solidFill>
                  <a:schemeClr val="tx1"/>
                </a:solidFill>
                <a:latin typeface="+mn-lt"/>
                <a:ea typeface="+mn-ea"/>
                <a:cs typeface="Arial" panose="020B0604020202020204" pitchFamily="34" charset="0"/>
              </a:rPr>
              <a:t> id. </a:t>
            </a:r>
          </a:p>
          <a:p>
            <a:pPr indent="0" algn="l" rtl="0" eaLnBrk="1" latinLnBrk="0" hangingPunct="1">
              <a:lnSpc>
                <a:spcPts val="2025"/>
              </a:lnSpc>
              <a:buFont typeface="Arial" panose="020B0604020202020204" pitchFamily="34" charset="0"/>
              <a:buNone/>
            </a:pPr>
            <a:endParaRPr lang="en-GB" sz="1350" kern="1200" dirty="0">
              <a:solidFill>
                <a:schemeClr val="tx1"/>
              </a:solidFill>
              <a:latin typeface="+mn-lt"/>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a:t>Header Text – Remove if Not Needed</a:t>
            </a:r>
            <a:endParaRPr lang="en-US" noProof="0" dirty="0"/>
          </a:p>
        </p:txBody>
      </p:sp>
      <p:sp>
        <p:nvSpPr>
          <p:cNvPr id="10" name="Text Placeholder 8">
            <a:extLst>
              <a:ext uri="{FF2B5EF4-FFF2-40B4-BE49-F238E27FC236}">
                <a16:creationId xmlns:a16="http://schemas.microsoft.com/office/drawing/2014/main" id="{EC1C155F-37A9-8C4F-AEED-191D82C5DF13}"/>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dirty="0"/>
              <a:t>Sed malesuada, arcu </a:t>
            </a:r>
            <a:r>
              <a:rPr lang="en-GB" dirty="0" err="1"/>
              <a:t>vel</a:t>
            </a:r>
            <a:r>
              <a:rPr lang="en-GB" dirty="0"/>
              <a:t> </a:t>
            </a:r>
            <a:r>
              <a:rPr lang="en-GB" dirty="0" err="1"/>
              <a:t>posuere</a:t>
            </a:r>
            <a:r>
              <a:rPr lang="en-GB" dirty="0"/>
              <a:t> tristique, tortor nibh pharetra arcu, sed dignissim mauris purus eget turpis. Phasellus at velit aliquet, accumsan leo vitae, aliquet</a:t>
            </a:r>
          </a:p>
        </p:txBody>
      </p:sp>
      <p:sp>
        <p:nvSpPr>
          <p:cNvPr id="11" name="Title 1">
            <a:extLst>
              <a:ext uri="{FF2B5EF4-FFF2-40B4-BE49-F238E27FC236}">
                <a16:creationId xmlns:a16="http://schemas.microsoft.com/office/drawing/2014/main" id="{357365C4-03D7-E642-9D94-818FD279BD2E}"/>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14781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rner picture +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5052" y="7963502"/>
            <a:ext cx="9557907" cy="1627787"/>
          </a:xfrm>
          <a:prstGeom prst="rect">
            <a:avLst/>
          </a:prstGeom>
        </p:spPr>
        <p:txBody>
          <a:bodyPr/>
          <a:lstStyle>
            <a:lvl1pPr>
              <a:lnSpc>
                <a:spcPts val="4680"/>
              </a:lnSpc>
              <a:defRPr sz="3600"/>
            </a:lvl1pPr>
          </a:lstStyle>
          <a:p>
            <a:r>
              <a:rPr lang="en-US" dirty="0"/>
              <a:t>Sed hendrerit consectetur dapibus, lorem ipsum dolor sit amet, consectetur adipiscing</a:t>
            </a:r>
            <a:endParaRPr lang="en-GB" dirty="0"/>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3362895" y="548301"/>
            <a:ext cx="3906406" cy="8836999"/>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
        <p:nvSpPr>
          <p:cNvPr id="9" name="Picture Placeholder 5">
            <a:extLst>
              <a:ext uri="{FF2B5EF4-FFF2-40B4-BE49-F238E27FC236}">
                <a16:creationId xmlns:a16="http://schemas.microsoft.com/office/drawing/2014/main" id="{02EAAFE5-8C16-4FF7-FD56-03E10D9AFF61}"/>
              </a:ext>
            </a:extLst>
          </p:cNvPr>
          <p:cNvSpPr>
            <a:spLocks noGrp="1"/>
          </p:cNvSpPr>
          <p:nvPr>
            <p:ph type="pic" sz="quarter" idx="14" hasCustomPrompt="1"/>
          </p:nvPr>
        </p:nvSpPr>
        <p:spPr>
          <a:xfrm>
            <a:off x="0" y="1"/>
            <a:ext cx="12451976" cy="700619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cxnSp>
        <p:nvCxnSpPr>
          <p:cNvPr id="3" name="Straight Connector 2">
            <a:extLst>
              <a:ext uri="{FF2B5EF4-FFF2-40B4-BE49-F238E27FC236}">
                <a16:creationId xmlns:a16="http://schemas.microsoft.com/office/drawing/2014/main" id="{B441F14B-9CDD-FEA1-93C0-DDD181F31339}"/>
              </a:ext>
            </a:extLst>
          </p:cNvPr>
          <p:cNvCxnSpPr>
            <a:cxnSpLocks/>
          </p:cNvCxnSpPr>
          <p:nvPr userDrawn="1"/>
        </p:nvCxnSpPr>
        <p:spPr>
          <a:xfrm>
            <a:off x="12976225" y="618710"/>
            <a:ext cx="0" cy="87665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829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rner picture + column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684" y="7963811"/>
            <a:ext cx="9557907" cy="1627787"/>
          </a:xfrm>
          <a:prstGeom prst="rect">
            <a:avLst/>
          </a:prstGeom>
        </p:spPr>
        <p:txBody>
          <a:bodyPr/>
          <a:lstStyle>
            <a:lvl1pPr>
              <a:lnSpc>
                <a:spcPts val="4680"/>
              </a:lnSpc>
              <a:defRPr sz="3600"/>
            </a:lvl1pPr>
          </a:lstStyle>
          <a:p>
            <a:r>
              <a:rPr lang="en-US" dirty="0"/>
              <a:t>Sed hendrerit consectetur dapibus, lorem ipsum dolor sit amet, consectetur adipiscing</a:t>
            </a:r>
            <a:endParaRPr lang="en-GB"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
        <p:nvSpPr>
          <p:cNvPr id="9" name="Picture Placeholder 5">
            <a:extLst>
              <a:ext uri="{FF2B5EF4-FFF2-40B4-BE49-F238E27FC236}">
                <a16:creationId xmlns:a16="http://schemas.microsoft.com/office/drawing/2014/main" id="{02EAAFE5-8C16-4FF7-FD56-03E10D9AFF61}"/>
              </a:ext>
            </a:extLst>
          </p:cNvPr>
          <p:cNvSpPr>
            <a:spLocks noGrp="1"/>
          </p:cNvSpPr>
          <p:nvPr>
            <p:ph type="pic" sz="quarter" idx="14" hasCustomPrompt="1"/>
          </p:nvPr>
        </p:nvSpPr>
        <p:spPr>
          <a:xfrm>
            <a:off x="0" y="1"/>
            <a:ext cx="12451976" cy="700619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cxnSp>
        <p:nvCxnSpPr>
          <p:cNvPr id="3" name="Straight Connector 2">
            <a:extLst>
              <a:ext uri="{FF2B5EF4-FFF2-40B4-BE49-F238E27FC236}">
                <a16:creationId xmlns:a16="http://schemas.microsoft.com/office/drawing/2014/main" id="{B441F14B-9CDD-FEA1-93C0-DDD181F31339}"/>
              </a:ext>
            </a:extLst>
          </p:cNvPr>
          <p:cNvCxnSpPr>
            <a:cxnSpLocks/>
          </p:cNvCxnSpPr>
          <p:nvPr userDrawn="1"/>
        </p:nvCxnSpPr>
        <p:spPr>
          <a:xfrm>
            <a:off x="12976225" y="618710"/>
            <a:ext cx="0" cy="87665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47EF114-E1AC-B544-9052-B3A1D7A939DC}"/>
              </a:ext>
            </a:extLst>
          </p:cNvPr>
          <p:cNvSpPr>
            <a:spLocks noGrp="1"/>
          </p:cNvSpPr>
          <p:nvPr>
            <p:ph type="body" sz="quarter" idx="39" hasCustomPrompt="1"/>
          </p:nvPr>
        </p:nvSpPr>
        <p:spPr>
          <a:xfrm>
            <a:off x="13308013" y="619125"/>
            <a:ext cx="3914775" cy="8766175"/>
          </a:xfrm>
        </p:spPr>
        <p:txBody>
          <a:bodyPr/>
          <a:lstStyle>
            <a:lvl1pPr>
              <a:lnSpc>
                <a:spcPts val="2025"/>
              </a:lnSpc>
              <a:defRPr sz="1350"/>
            </a:lvl1pPr>
            <a:lvl2pPr>
              <a:lnSpc>
                <a:spcPts val="2025"/>
              </a:lnSpc>
              <a:defRPr sz="1350"/>
            </a:lvl2pPr>
            <a:lvl3pPr>
              <a:lnSpc>
                <a:spcPts val="2025"/>
              </a:lnSpc>
              <a:defRPr sz="1350"/>
            </a:lvl3pPr>
            <a:lvl4pPr>
              <a:lnSpc>
                <a:spcPts val="2025"/>
              </a:lnSpc>
              <a:defRPr sz="1350"/>
            </a:lvl4pPr>
            <a:lvl5pPr>
              <a:lnSpc>
                <a:spcPts val="2025"/>
              </a:lnSpc>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a:t>
            </a:r>
            <a:r>
              <a:rPr lang="en-US" dirty="0" err="1"/>
              <a:t>ut</a:t>
            </a:r>
            <a:r>
              <a:rPr lang="en-US" dirty="0"/>
              <a:t> convallis.</a:t>
            </a:r>
          </a:p>
          <a:p>
            <a:pPr marL="0" marR="0" lvl="0" indent="0" algn="l" defTabSz="1344150" rtl="0" eaLnBrk="1" fontAlgn="auto" latinLnBrk="0" hangingPunct="1">
              <a:lnSpc>
                <a:spcPts val="2025"/>
              </a:lnSpc>
              <a:spcBef>
                <a:spcPts val="1467"/>
              </a:spcBef>
              <a:spcAft>
                <a:spcPts val="0"/>
              </a:spcAft>
              <a:buClrTx/>
              <a:buSzPct val="80000"/>
              <a:buFontTx/>
              <a:buNone/>
              <a:tabLst>
                <a:tab pos="274317" algn="l"/>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a:t>
            </a:r>
            <a:r>
              <a:rPr lang="en-US" dirty="0" err="1"/>
              <a:t>ut</a:t>
            </a:r>
            <a:r>
              <a:rPr lang="en-US" dirty="0"/>
              <a:t> convallis.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endParaRPr lang="en-US" dirty="0"/>
          </a:p>
        </p:txBody>
      </p:sp>
    </p:spTree>
    <p:extLst>
      <p:ext uri="{BB962C8B-B14F-4D97-AF65-F5344CB8AC3E}">
        <p14:creationId xmlns:p14="http://schemas.microsoft.com/office/powerpoint/2010/main" val="2630408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x5 Image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8298648" y="5770072"/>
            <a:ext cx="8441335" cy="2393123"/>
          </a:xfrm>
          <a:prstGeom prst="rect">
            <a:avLst/>
          </a:prstGeom>
        </p:spPr>
        <p:txBody>
          <a:bodyPr anchor="b">
            <a:noAutofit/>
          </a:bodyPr>
          <a:lstStyle>
            <a:lvl1pPr algn="l">
              <a:defRPr/>
            </a:lvl1pPr>
          </a:lstStyle>
          <a:p>
            <a:r>
              <a:rPr lang="en-US" dirty="0"/>
              <a:t>Sed Hendrerit </a:t>
            </a:r>
            <a:br>
              <a:rPr lang="en-US" dirty="0"/>
            </a:br>
            <a:r>
              <a:rPr lang="en-US" dirty="0"/>
              <a:t>Consectetur Dapibus </a:t>
            </a:r>
            <a:br>
              <a:rPr lang="en-US" dirty="0"/>
            </a:br>
            <a:r>
              <a:rPr lang="en-US" dirty="0"/>
              <a:t>Nulla </a:t>
            </a:r>
            <a:r>
              <a:rPr lang="en-US" dirty="0" err="1"/>
              <a:t>Facilisi</a:t>
            </a:r>
            <a:r>
              <a:rPr lang="en-US" dirty="0"/>
              <a:t> </a:t>
            </a:r>
            <a:endParaRPr lang="en-GB"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8315121" y="8462513"/>
            <a:ext cx="8441334" cy="980425"/>
          </a:xfrm>
          <a:prstGeom prst="rect">
            <a:avLst/>
          </a:prstGeom>
        </p:spPr>
        <p:txBody>
          <a:bodyPr lIns="0" tIns="0" rIns="0" bIns="0">
            <a:noAutofit/>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3" name="Picture Placeholder 5">
            <a:extLst>
              <a:ext uri="{FF2B5EF4-FFF2-40B4-BE49-F238E27FC236}">
                <a16:creationId xmlns:a16="http://schemas.microsoft.com/office/drawing/2014/main" id="{8C5C01D9-6D94-E5D5-A965-DCF8648D0EE4}"/>
              </a:ext>
            </a:extLst>
          </p:cNvPr>
          <p:cNvSpPr>
            <a:spLocks noGrp="1"/>
          </p:cNvSpPr>
          <p:nvPr>
            <p:ph type="pic" sz="quarter" idx="14" hasCustomPrompt="1"/>
          </p:nvPr>
        </p:nvSpPr>
        <p:spPr>
          <a:xfrm>
            <a:off x="661988" y="630082"/>
            <a:ext cx="7021512" cy="875521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Footer Placeholder 2">
            <a:extLst>
              <a:ext uri="{FF2B5EF4-FFF2-40B4-BE49-F238E27FC236}">
                <a16:creationId xmlns:a16="http://schemas.microsoft.com/office/drawing/2014/main" id="{A4BDF286-D05B-DBC2-61D2-8528E891B353}"/>
              </a:ext>
            </a:extLst>
          </p:cNvPr>
          <p:cNvSpPr>
            <a:spLocks noGrp="1"/>
          </p:cNvSpPr>
          <p:nvPr>
            <p:ph type="ftr" sz="quarter" idx="10"/>
          </p:nvPr>
        </p:nvSpPr>
        <p:spPr>
          <a:xfrm>
            <a:off x="8298648" y="507752"/>
            <a:ext cx="6716178" cy="294213"/>
          </a:xfrm>
          <a:prstGeom prst="rect">
            <a:avLst/>
          </a:prstGeom>
        </p:spPr>
        <p:txBody>
          <a:bodyPr/>
          <a:lstStyle/>
          <a:p>
            <a:r>
              <a:rPr lang="en-US" noProof="0"/>
              <a:t>Header Text – Remove if Not Needed</a:t>
            </a:r>
            <a:endParaRPr lang="en-US" noProof="0" dirty="0"/>
          </a:p>
        </p:txBody>
      </p:sp>
      <p:sp>
        <p:nvSpPr>
          <p:cNvPr id="6" name="Slide Number Placeholder 5">
            <a:extLst>
              <a:ext uri="{FF2B5EF4-FFF2-40B4-BE49-F238E27FC236}">
                <a16:creationId xmlns:a16="http://schemas.microsoft.com/office/drawing/2014/main" id="{CDE643BA-4F5F-5B4A-B9BB-2E5F0032AC6F}"/>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41710877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x5 Imag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8298648" y="1119030"/>
            <a:ext cx="8925727" cy="1456670"/>
          </a:xfrm>
          <a:prstGeom prst="rect">
            <a:avLst/>
          </a:prstGeom>
        </p:spPr>
        <p:txBody>
          <a:bodyPr anchor="t">
            <a:noAutofit/>
          </a:bodyPr>
          <a:lstStyle>
            <a:lvl1pPr algn="l">
              <a:defRPr/>
            </a:lvl1pPr>
          </a:lstStyle>
          <a:p>
            <a:r>
              <a:rPr lang="en-US" dirty="0"/>
              <a:t>Sed Hendrerit </a:t>
            </a:r>
            <a:br>
              <a:rPr lang="en-US" dirty="0"/>
            </a:br>
            <a:r>
              <a:rPr lang="en-US" dirty="0"/>
              <a:t>Consectetur Dapibus </a:t>
            </a:r>
            <a:endParaRPr lang="en-GB" dirty="0"/>
          </a:p>
        </p:txBody>
      </p:sp>
      <p:sp>
        <p:nvSpPr>
          <p:cNvPr id="3" name="Picture Placeholder 5">
            <a:extLst>
              <a:ext uri="{FF2B5EF4-FFF2-40B4-BE49-F238E27FC236}">
                <a16:creationId xmlns:a16="http://schemas.microsoft.com/office/drawing/2014/main" id="{8C5C01D9-6D94-E5D5-A965-DCF8648D0EE4}"/>
              </a:ext>
            </a:extLst>
          </p:cNvPr>
          <p:cNvSpPr>
            <a:spLocks noGrp="1"/>
          </p:cNvSpPr>
          <p:nvPr>
            <p:ph type="pic" sz="quarter" idx="14" hasCustomPrompt="1"/>
          </p:nvPr>
        </p:nvSpPr>
        <p:spPr>
          <a:xfrm>
            <a:off x="658216" y="630082"/>
            <a:ext cx="7020226" cy="875521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Footer Placeholder 2">
            <a:extLst>
              <a:ext uri="{FF2B5EF4-FFF2-40B4-BE49-F238E27FC236}">
                <a16:creationId xmlns:a16="http://schemas.microsoft.com/office/drawing/2014/main" id="{A4BDF286-D05B-DBC2-61D2-8528E891B353}"/>
              </a:ext>
            </a:extLst>
          </p:cNvPr>
          <p:cNvSpPr>
            <a:spLocks noGrp="1"/>
          </p:cNvSpPr>
          <p:nvPr>
            <p:ph type="ftr" sz="quarter" idx="10"/>
          </p:nvPr>
        </p:nvSpPr>
        <p:spPr>
          <a:xfrm>
            <a:off x="8313341" y="507752"/>
            <a:ext cx="6716178" cy="294213"/>
          </a:xfrm>
          <a:prstGeom prst="rect">
            <a:avLst/>
          </a:prstGeom>
        </p:spPr>
        <p:txBody>
          <a:bodyPr/>
          <a:lstStyle/>
          <a:p>
            <a:r>
              <a:rPr lang="en-US" noProof="0"/>
              <a:t>Header Text – Remove if Not Needed</a:t>
            </a:r>
            <a:endParaRPr lang="en-US" noProof="0" dirty="0"/>
          </a:p>
        </p:txBody>
      </p:sp>
      <p:sp>
        <p:nvSpPr>
          <p:cNvPr id="6" name="Text Placeholder 7">
            <a:extLst>
              <a:ext uri="{FF2B5EF4-FFF2-40B4-BE49-F238E27FC236}">
                <a16:creationId xmlns:a16="http://schemas.microsoft.com/office/drawing/2014/main" id="{7D3B63B7-E5D5-6848-B025-3AF6861FF6A0}"/>
              </a:ext>
            </a:extLst>
          </p:cNvPr>
          <p:cNvSpPr>
            <a:spLocks noGrp="1"/>
          </p:cNvSpPr>
          <p:nvPr>
            <p:ph type="body" sz="quarter" idx="13" hasCustomPrompt="1"/>
          </p:nvPr>
        </p:nvSpPr>
        <p:spPr>
          <a:xfrm>
            <a:off x="8315121" y="3120822"/>
            <a:ext cx="8909254" cy="62644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p:txBody>
      </p:sp>
      <p:sp>
        <p:nvSpPr>
          <p:cNvPr id="7" name="Slide Number Placeholder 5">
            <a:extLst>
              <a:ext uri="{FF2B5EF4-FFF2-40B4-BE49-F238E27FC236}">
                <a16:creationId xmlns:a16="http://schemas.microsoft.com/office/drawing/2014/main" id="{D72B5286-364C-F645-B70D-EF2282B627B9}"/>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7969579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x16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endParaRPr lang="en-US" noProof="0" dirty="0"/>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Tree>
    <p:extLst>
      <p:ext uri="{BB962C8B-B14F-4D97-AF65-F5344CB8AC3E}">
        <p14:creationId xmlns:p14="http://schemas.microsoft.com/office/powerpoint/2010/main" val="2631732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x1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endParaRPr lang="en-US" noProof="0" dirty="0"/>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7" name="Picture Placeholder 7">
            <a:extLst>
              <a:ext uri="{FF2B5EF4-FFF2-40B4-BE49-F238E27FC236}">
                <a16:creationId xmlns:a16="http://schemas.microsoft.com/office/drawing/2014/main" id="{A6BFAC8D-59F6-6E41-9040-24E4C37B3A61}"/>
              </a:ext>
            </a:extLst>
          </p:cNvPr>
          <p:cNvSpPr>
            <a:spLocks noGrp="1"/>
          </p:cNvSpPr>
          <p:nvPr>
            <p:ph type="pic" sz="quarter" idx="39" hasCustomPrompt="1"/>
          </p:nvPr>
        </p:nvSpPr>
        <p:spPr>
          <a:xfrm>
            <a:off x="680653" y="1285368"/>
            <a:ext cx="4914902" cy="4914901"/>
          </a:xfrm>
          <a:solidFill>
            <a:srgbClr val="BDBEBD">
              <a:alpha val="74902"/>
            </a:srgbClr>
          </a:solidFill>
        </p:spPr>
        <p:txBody>
          <a:bodyPr anchor="ctr"/>
          <a:lstStyle>
            <a:lvl1pPr algn="ctr">
              <a:defRPr>
                <a:solidFill>
                  <a:schemeClr val="bg1"/>
                </a:solidFill>
              </a:defRPr>
            </a:lvl1pPr>
          </a:lstStyle>
          <a:p>
            <a:r>
              <a:rPr lang="en-MX" dirty="0"/>
              <a:t>Click icon to place 1x1 image </a:t>
            </a:r>
          </a:p>
        </p:txBody>
      </p:sp>
    </p:spTree>
    <p:extLst>
      <p:ext uri="{BB962C8B-B14F-4D97-AF65-F5344CB8AC3E}">
        <p14:creationId xmlns:p14="http://schemas.microsoft.com/office/powerpoint/2010/main" val="120661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x1 Image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10002593" y="1119322"/>
            <a:ext cx="7221782" cy="1456378"/>
          </a:xfrm>
          <a:prstGeom prst="rect">
            <a:avLst/>
          </a:prstGeom>
        </p:spPr>
        <p:txBody>
          <a:bodyPr>
            <a:noAutofit/>
          </a:bodyPr>
          <a:lstStyle>
            <a:lvl1pPr algn="l">
              <a:defRPr/>
            </a:lvl1pPr>
          </a:lstStyle>
          <a:p>
            <a:r>
              <a:rPr lang="en-US" dirty="0"/>
              <a:t>Sed Hendrerit </a:t>
            </a:r>
            <a:br>
              <a:rPr lang="en-US" dirty="0"/>
            </a:br>
            <a:r>
              <a:rPr lang="en-US" dirty="0"/>
              <a:t>Consectetur Dapibus. </a:t>
            </a:r>
            <a:endParaRPr lang="en-GB" dirty="0"/>
          </a:p>
        </p:txBody>
      </p:sp>
      <p:sp>
        <p:nvSpPr>
          <p:cNvPr id="4" name="Picture Placeholder 5">
            <a:extLst>
              <a:ext uri="{FF2B5EF4-FFF2-40B4-BE49-F238E27FC236}">
                <a16:creationId xmlns:a16="http://schemas.microsoft.com/office/drawing/2014/main" id="{F494A37A-B4BD-88AF-50B1-D0A81F2CEE20}"/>
              </a:ext>
            </a:extLst>
          </p:cNvPr>
          <p:cNvSpPr>
            <a:spLocks noGrp="1"/>
          </p:cNvSpPr>
          <p:nvPr>
            <p:ph type="pic" sz="quarter" idx="15" hasCustomPrompt="1"/>
          </p:nvPr>
        </p:nvSpPr>
        <p:spPr>
          <a:xfrm>
            <a:off x="661988" y="630082"/>
            <a:ext cx="8708467" cy="8755218"/>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10002592" y="3129360"/>
            <a:ext cx="7220901" cy="6255940"/>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Nam vitae varius eros. Phasellus a tellus sit amet massa placerat rutrum id sed </a:t>
            </a:r>
            <a:r>
              <a:rPr lang="en-US" dirty="0" err="1"/>
              <a:t>odio</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a:t>
            </a:r>
          </a:p>
        </p:txBody>
      </p:sp>
      <p:sp>
        <p:nvSpPr>
          <p:cNvPr id="3" name="Footer Placeholder 2">
            <a:extLst>
              <a:ext uri="{FF2B5EF4-FFF2-40B4-BE49-F238E27FC236}">
                <a16:creationId xmlns:a16="http://schemas.microsoft.com/office/drawing/2014/main" id="{B18C68AD-4864-CF9B-37D4-78A09DF84A69}"/>
              </a:ext>
            </a:extLst>
          </p:cNvPr>
          <p:cNvSpPr>
            <a:spLocks noGrp="1"/>
          </p:cNvSpPr>
          <p:nvPr>
            <p:ph type="ftr" sz="quarter" idx="10"/>
          </p:nvPr>
        </p:nvSpPr>
        <p:spPr>
          <a:xfrm>
            <a:off x="10002593" y="507752"/>
            <a:ext cx="6716178" cy="294213"/>
          </a:xfrm>
          <a:prstGeom prst="rect">
            <a:avLst/>
          </a:prstGeom>
        </p:spPr>
        <p:txBody>
          <a:bodyPr/>
          <a:lstStyle/>
          <a:p>
            <a:r>
              <a:rPr lang="en-US" noProof="0" dirty="0"/>
              <a:t>Header Text – Remove if Not Needed</a:t>
            </a:r>
          </a:p>
        </p:txBody>
      </p:sp>
      <p:sp>
        <p:nvSpPr>
          <p:cNvPr id="7" name="Slide Number Placeholder 5">
            <a:extLst>
              <a:ext uri="{FF2B5EF4-FFF2-40B4-BE49-F238E27FC236}">
                <a16:creationId xmlns:a16="http://schemas.microsoft.com/office/drawing/2014/main" id="{B76C593B-03E0-5C4B-9C4B-3E4AF9B3EE3D}"/>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98158558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BAF60B0-8554-7074-FD7E-5DEA5B23F7AB}"/>
              </a:ext>
            </a:extLst>
          </p:cNvPr>
          <p:cNvSpPr>
            <a:spLocks noGrp="1"/>
          </p:cNvSpPr>
          <p:nvPr>
            <p:ph type="pic" sz="quarter" idx="14" hasCustomPrompt="1"/>
          </p:nvPr>
        </p:nvSpPr>
        <p:spPr>
          <a:xfrm>
            <a:off x="661988"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11575503" y="1443286"/>
            <a:ext cx="5301869" cy="2009513"/>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tx1"/>
                </a:solidFill>
                <a:latin typeface="+mj-lt"/>
                <a:ea typeface="+mj-ea"/>
                <a:cs typeface="+mj-cs"/>
              </a:defRPr>
            </a:lvl1pPr>
          </a:lstStyle>
          <a:p>
            <a:r>
              <a:rPr lang="en-US" dirty="0"/>
              <a:t>Click to Edit Master Title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11575503" y="3421848"/>
            <a:ext cx="5301869" cy="1327936"/>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dirty="0"/>
          </a:p>
        </p:txBody>
      </p:sp>
      <p:pic>
        <p:nvPicPr>
          <p:cNvPr id="12" name="Picture 11" descr="Logo&#10;&#10;Description automatically generated">
            <a:extLst>
              <a:ext uri="{FF2B5EF4-FFF2-40B4-BE49-F238E27FC236}">
                <a16:creationId xmlns:a16="http://schemas.microsoft.com/office/drawing/2014/main" id="{1E88B8D9-F756-96AB-8697-F274697CE7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11567818" y="9061450"/>
            <a:ext cx="1773025" cy="325330"/>
          </a:xfrm>
          <a:prstGeom prst="rect">
            <a:avLst/>
          </a:prstGeom>
        </p:spPr>
      </p:pic>
    </p:spTree>
    <p:extLst>
      <p:ext uri="{BB962C8B-B14F-4D97-AF65-F5344CB8AC3E}">
        <p14:creationId xmlns:p14="http://schemas.microsoft.com/office/powerpoint/2010/main" val="2669605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Column + 4x5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CFDF11B-2CD4-0D17-C6A8-FFD62C212C27}"/>
              </a:ext>
            </a:extLst>
          </p:cNvPr>
          <p:cNvSpPr>
            <a:spLocks noGrp="1"/>
          </p:cNvSpPr>
          <p:nvPr>
            <p:ph type="pic" sz="quarter" idx="14" hasCustomPrompt="1"/>
          </p:nvPr>
        </p:nvSpPr>
        <p:spPr>
          <a:xfrm>
            <a:off x="10219335" y="626282"/>
            <a:ext cx="6987851" cy="8759017"/>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25058" y="1118095"/>
            <a:ext cx="8461792" cy="1463180"/>
          </a:xfrm>
          <a:prstGeom prst="rect">
            <a:avLst/>
          </a:prstGeom>
        </p:spPr>
        <p:txBody>
          <a:bodyPr>
            <a:noAutofit/>
          </a:bodyPr>
          <a:lstStyle>
            <a:lvl1pPr algn="l">
              <a:defRPr/>
            </a:lvl1pPr>
          </a:lstStyle>
          <a:p>
            <a:r>
              <a:rPr lang="en-US" dirty="0"/>
              <a:t>Sed Hendrerit </a:t>
            </a:r>
            <a:br>
              <a:rPr lang="en-US" dirty="0"/>
            </a:br>
            <a:r>
              <a:rPr lang="en-US" dirty="0" err="1"/>
              <a:t>Consectetur</a:t>
            </a:r>
            <a:r>
              <a:rPr lang="en-US" dirty="0"/>
              <a:t> Dapibus </a:t>
            </a:r>
            <a:endParaRPr lang="en-GB" dirty="0"/>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662796" y="4524375"/>
            <a:ext cx="8424054" cy="2301195"/>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Nam vitae varius eros. Phasellus a tellus sit amet massa placerat rutrum id sed odio.</a:t>
            </a:r>
          </a:p>
        </p:txBody>
      </p:sp>
      <p:sp>
        <p:nvSpPr>
          <p:cNvPr id="5" name="Text Placeholder 4">
            <a:extLst>
              <a:ext uri="{FF2B5EF4-FFF2-40B4-BE49-F238E27FC236}">
                <a16:creationId xmlns:a16="http://schemas.microsoft.com/office/drawing/2014/main" id="{71E0B0FB-3FA6-1228-1193-0BE9738B3A37}"/>
              </a:ext>
            </a:extLst>
          </p:cNvPr>
          <p:cNvSpPr>
            <a:spLocks noGrp="1"/>
          </p:cNvSpPr>
          <p:nvPr>
            <p:ph type="body" sz="quarter" idx="12" hasCustomPrompt="1"/>
          </p:nvPr>
        </p:nvSpPr>
        <p:spPr>
          <a:xfrm>
            <a:off x="646324" y="3116180"/>
            <a:ext cx="8424054" cy="963451"/>
          </a:xfrm>
          <a:prstGeom prst="rect">
            <a:avLst/>
          </a:prstGeom>
        </p:spPr>
        <p:txBody>
          <a:bodyPr lIns="0" tIns="0" rIns="0" bIns="0">
            <a:noAutofit/>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4" name="Footer Placeholder 2">
            <a:extLst>
              <a:ext uri="{FF2B5EF4-FFF2-40B4-BE49-F238E27FC236}">
                <a16:creationId xmlns:a16="http://schemas.microsoft.com/office/drawing/2014/main" id="{9D037A27-F654-E71C-9AE4-C2D47A0DD766}"/>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7" name="Slide Number Placeholder 5">
            <a:extLst>
              <a:ext uri="{FF2B5EF4-FFF2-40B4-BE49-F238E27FC236}">
                <a16:creationId xmlns:a16="http://schemas.microsoft.com/office/drawing/2014/main" id="{D0ED7D5E-EF73-D741-901D-03238D44343E}"/>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33493411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Column + 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1"/>
            <a:ext cx="6210154" cy="1461923"/>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3091778"/>
            <a:ext cx="6210963" cy="1754940"/>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Phasellus a tellus sit amet massa placerat rutrum id sed odio. Ut conv allis vel libero.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5232002"/>
            <a:ext cx="6210154" cy="434741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903821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olumn + 1x1 Image_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239073"/>
            <a:ext cx="6160682" cy="4394136"/>
          </a:xfrm>
          <a:prstGeom prst="rect">
            <a:avLst/>
          </a:prstGeom>
        </p:spPr>
        <p:txBody>
          <a:bodyPr numCol="1" anchor="b" anchorCtr="0"/>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661988" y="6363121"/>
            <a:ext cx="6160682" cy="3513222"/>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934380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Horizontal images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79020"/>
            <a:ext cx="6732587" cy="2390122"/>
          </a:xfrm>
          <a:prstGeom prst="rect">
            <a:avLst/>
          </a:prstGeom>
        </p:spPr>
        <p:txBody>
          <a:bodyPr>
            <a:noAutofit/>
          </a:bodyPr>
          <a:lstStyle>
            <a:lvl1pPr algn="l">
              <a:defRPr/>
            </a:lvl1pPr>
          </a:lstStyle>
          <a:p>
            <a:r>
              <a:rPr lang="en-US" dirty="0"/>
              <a:t>Sed </a:t>
            </a:r>
            <a:r>
              <a:rPr lang="en-US" dirty="0" err="1"/>
              <a:t>Hendrerit</a:t>
            </a:r>
            <a:br>
              <a:rPr lang="en-US" dirty="0"/>
            </a:br>
            <a:r>
              <a:rPr lang="en-US" dirty="0" err="1"/>
              <a:t>Consectetur</a:t>
            </a:r>
            <a:r>
              <a:rPr lang="en-US" dirty="0"/>
              <a:t> Dapibus </a:t>
            </a:r>
            <a:endParaRPr lang="en-GB" dirty="0"/>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7959436" y="6023483"/>
            <a:ext cx="9264939" cy="2301195"/>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Nam vitae varius eros. Phasellus a tellus sit amet massa placerat rutrum id sed odio.</a:t>
            </a:r>
          </a:p>
        </p:txBody>
      </p:sp>
      <p:sp>
        <p:nvSpPr>
          <p:cNvPr id="4" name="Picture Placeholder 5">
            <a:extLst>
              <a:ext uri="{FF2B5EF4-FFF2-40B4-BE49-F238E27FC236}">
                <a16:creationId xmlns:a16="http://schemas.microsoft.com/office/drawing/2014/main" id="{218411AA-5BDF-AB52-D361-CAB0A5B54FF2}"/>
              </a:ext>
            </a:extLst>
          </p:cNvPr>
          <p:cNvSpPr>
            <a:spLocks noGrp="1"/>
          </p:cNvSpPr>
          <p:nvPr>
            <p:ph type="pic" sz="quarter" idx="17" hasCustomPrompt="1"/>
          </p:nvPr>
        </p:nvSpPr>
        <p:spPr>
          <a:xfrm>
            <a:off x="9592072" y="1305069"/>
            <a:ext cx="7630539" cy="4192443"/>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7" name="Picture Placeholder 5">
            <a:extLst>
              <a:ext uri="{FF2B5EF4-FFF2-40B4-BE49-F238E27FC236}">
                <a16:creationId xmlns:a16="http://schemas.microsoft.com/office/drawing/2014/main" id="{B4FEEE90-5690-29E6-3ABD-87DF2F0D2D86}"/>
              </a:ext>
            </a:extLst>
          </p:cNvPr>
          <p:cNvSpPr>
            <a:spLocks noGrp="1"/>
          </p:cNvSpPr>
          <p:nvPr>
            <p:ph type="pic" sz="quarter" idx="16" hasCustomPrompt="1"/>
          </p:nvPr>
        </p:nvSpPr>
        <p:spPr>
          <a:xfrm>
            <a:off x="662781" y="1305069"/>
            <a:ext cx="4212432" cy="4192443"/>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9" name="Picture Placeholder 5">
            <a:extLst>
              <a:ext uri="{FF2B5EF4-FFF2-40B4-BE49-F238E27FC236}">
                <a16:creationId xmlns:a16="http://schemas.microsoft.com/office/drawing/2014/main" id="{4815C930-626C-33E9-352A-14739A2918F9}"/>
              </a:ext>
            </a:extLst>
          </p:cNvPr>
          <p:cNvSpPr>
            <a:spLocks noGrp="1"/>
          </p:cNvSpPr>
          <p:nvPr>
            <p:ph type="pic" sz="quarter" idx="18" hasCustomPrompt="1"/>
          </p:nvPr>
        </p:nvSpPr>
        <p:spPr>
          <a:xfrm>
            <a:off x="5128309" y="1305070"/>
            <a:ext cx="4212432" cy="4192443"/>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3" name="Footer Placeholder 2">
            <a:extLst>
              <a:ext uri="{FF2B5EF4-FFF2-40B4-BE49-F238E27FC236}">
                <a16:creationId xmlns:a16="http://schemas.microsoft.com/office/drawing/2014/main" id="{627C1D2E-D147-A2F0-98BF-A9B8AFAD1D0B}"/>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8" name="Slide Number Placeholder 5">
            <a:extLst>
              <a:ext uri="{FF2B5EF4-FFF2-40B4-BE49-F238E27FC236}">
                <a16:creationId xmlns:a16="http://schemas.microsoft.com/office/drawing/2014/main" id="{4454DD53-192A-0A41-89F1-F544E77B6A9E}"/>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1686129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Horizontal image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5979020"/>
            <a:ext cx="4213224" cy="2434730"/>
          </a:xfrm>
          <a:prstGeom prst="rect">
            <a:avLst/>
          </a:prstGeom>
        </p:spPr>
        <p:txBody>
          <a:bodyPr>
            <a:noAutofit/>
          </a:bodyPr>
          <a:lstStyle>
            <a:lvl1pPr algn="l">
              <a:lnSpc>
                <a:spcPts val="3645"/>
              </a:lnSpc>
              <a:defRPr sz="2700"/>
            </a:lvl1pPr>
          </a:lstStyle>
          <a:p>
            <a:r>
              <a:rPr lang="en-US" dirty="0"/>
              <a:t>Sed </a:t>
            </a:r>
            <a:r>
              <a:rPr lang="en-US" dirty="0" err="1"/>
              <a:t>Hendrerit</a:t>
            </a:r>
            <a:br>
              <a:rPr lang="en-US" dirty="0"/>
            </a:br>
            <a:r>
              <a:rPr lang="en-US" dirty="0" err="1"/>
              <a:t>Consectetur</a:t>
            </a:r>
            <a:r>
              <a:rPr lang="en-US" dirty="0"/>
              <a:t> Dapibus </a:t>
            </a:r>
            <a:endParaRPr lang="en-GB" dirty="0"/>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5954714" y="6023483"/>
            <a:ext cx="11269662" cy="3361817"/>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Nam vitae varius eros. Phasellus a tellus sit amet massa placerat rutrum id sed odio.</a:t>
            </a:r>
          </a:p>
        </p:txBody>
      </p:sp>
      <p:sp>
        <p:nvSpPr>
          <p:cNvPr id="4" name="Picture Placeholder 5">
            <a:extLst>
              <a:ext uri="{FF2B5EF4-FFF2-40B4-BE49-F238E27FC236}">
                <a16:creationId xmlns:a16="http://schemas.microsoft.com/office/drawing/2014/main" id="{218411AA-5BDF-AB52-D361-CAB0A5B54FF2}"/>
              </a:ext>
            </a:extLst>
          </p:cNvPr>
          <p:cNvSpPr>
            <a:spLocks noGrp="1"/>
          </p:cNvSpPr>
          <p:nvPr>
            <p:ph type="pic" sz="quarter" idx="17" hasCustomPrompt="1"/>
          </p:nvPr>
        </p:nvSpPr>
        <p:spPr>
          <a:xfrm>
            <a:off x="661988" y="507753"/>
            <a:ext cx="16560623" cy="498976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a:t>
            </a:r>
          </a:p>
        </p:txBody>
      </p:sp>
      <p:sp>
        <p:nvSpPr>
          <p:cNvPr id="3" name="Footer Placeholder 2">
            <a:extLst>
              <a:ext uri="{FF2B5EF4-FFF2-40B4-BE49-F238E27FC236}">
                <a16:creationId xmlns:a16="http://schemas.microsoft.com/office/drawing/2014/main" id="{627C1D2E-D147-A2F0-98BF-A9B8AFAD1D0B}"/>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8" name="Slide Number Placeholder 5">
            <a:extLst>
              <a:ext uri="{FF2B5EF4-FFF2-40B4-BE49-F238E27FC236}">
                <a16:creationId xmlns:a16="http://schemas.microsoft.com/office/drawing/2014/main" id="{4454DD53-192A-0A41-89F1-F544E77B6A9E}"/>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95040420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4216400"/>
            <a:ext cx="17886363"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5" y="1121145"/>
            <a:ext cx="6731779" cy="1870688"/>
          </a:xfrm>
          <a:prstGeom prst="rect">
            <a:avLst/>
          </a:prstGeom>
        </p:spPr>
        <p:txBody>
          <a:bodyPr/>
          <a:lstStyle/>
          <a:p>
            <a:r>
              <a:rPr lang="en-US" dirty="0"/>
              <a:t>Click To Edit Master Title Style</a:t>
            </a:r>
            <a:endParaRPr lang="en-GB" dirty="0"/>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8250912" y="1179625"/>
            <a:ext cx="8972582" cy="2581512"/>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r>
              <a:rPr lang="en-US" dirty="0"/>
              <a:t>Sed sollicitudin eros sit amet tincidunt finibus. Nulla tincidunt libero nisl, quis tristique nisl venenatis eu.</a:t>
            </a:r>
            <a:endParaRPr lang="en-GB" dirty="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584518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64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45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091915"/>
            <a:ext cx="9003716"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200525"/>
            <a:ext cx="6732587"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779033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46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710985" y="4129100"/>
            <a:ext cx="9512584" cy="4860926"/>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661988" y="4200525"/>
            <a:ext cx="6441071"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5x4 image</a:t>
            </a:r>
          </a:p>
        </p:txBody>
      </p:sp>
    </p:spTree>
    <p:extLst>
      <p:ext uri="{BB962C8B-B14F-4D97-AF65-F5344CB8AC3E}">
        <p14:creationId xmlns:p14="http://schemas.microsoft.com/office/powerpoint/2010/main" val="2807242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2"/>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157"/>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9" y="4093749"/>
            <a:ext cx="8424862" cy="529155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202863" y="4200524"/>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720238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37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647"/>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8218119" y="4087778"/>
            <a:ext cx="9006256" cy="5297522"/>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661988" y="4200525"/>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Tree>
    <p:extLst>
      <p:ext uri="{BB962C8B-B14F-4D97-AF65-F5344CB8AC3E}">
        <p14:creationId xmlns:p14="http://schemas.microsoft.com/office/powerpoint/2010/main" val="4281433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1x1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097119"/>
            <a:ext cx="5981701" cy="3035033"/>
          </a:xfrm>
          <a:prstGeom prst="rect">
            <a:avLst/>
          </a:prstGeom>
        </p:spPr>
        <p:txBody>
          <a:bodyPr anchor="b">
            <a:noAutofit/>
          </a:bodyPr>
          <a:lstStyle>
            <a:lvl1pPr algn="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5370253"/>
            <a:ext cx="5981700" cy="1166812"/>
          </a:xfrm>
          <a:prstGeom prst="rect">
            <a:avLst/>
          </a:prstGeom>
        </p:spPr>
        <p:txBody>
          <a:bodyPr lIns="0" tIns="0" rIns="0" bIns="0">
            <a:noAutofit/>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1x1 image</a:t>
            </a:r>
          </a:p>
        </p:txBody>
      </p:sp>
      <p:sp>
        <p:nvSpPr>
          <p:cNvPr id="4" name="PRESENTATION TITLE OR SECTION">
            <a:extLst>
              <a:ext uri="{FF2B5EF4-FFF2-40B4-BE49-F238E27FC236}">
                <a16:creationId xmlns:a16="http://schemas.microsoft.com/office/drawing/2014/main" id="{DB795E07-55DF-DF7A-3FEE-14715E80191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dirty="0"/>
          </a:p>
        </p:txBody>
      </p:sp>
      <p:pic>
        <p:nvPicPr>
          <p:cNvPr id="13" name="Picture 12" descr="Logo&#10;&#10;Description automatically generated">
            <a:extLst>
              <a:ext uri="{FF2B5EF4-FFF2-40B4-BE49-F238E27FC236}">
                <a16:creationId xmlns:a16="http://schemas.microsoft.com/office/drawing/2014/main" id="{E999D7D2-25BF-365D-9733-F5A3B824F7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9921152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3920"/>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6824" y="4129100"/>
            <a:ext cx="6716176"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026903"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807970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571"/>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562"/>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7911" y="4129100"/>
            <a:ext cx="6693278"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661988"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Tree>
    <p:extLst>
      <p:ext uri="{BB962C8B-B14F-4D97-AF65-F5344CB8AC3E}">
        <p14:creationId xmlns:p14="http://schemas.microsoft.com/office/powerpoint/2010/main" val="124240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pact Center">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9600" y="7910429"/>
            <a:ext cx="3907163" cy="854241"/>
          </a:xfrm>
          <a:prstGeom prst="rect">
            <a:avLst/>
          </a:prstGeom>
        </p:spPr>
        <p:txBody>
          <a:bodyPr anchor="ctr" anchorCtr="0"/>
          <a:lstStyle>
            <a:lvl1pPr algn="ctr">
              <a:lnSpc>
                <a:spcPts val="2160"/>
              </a:lnSpc>
              <a:defRPr sz="1800" b="1"/>
            </a:lvl1pPr>
          </a:lstStyle>
          <a:p>
            <a:pPr lvl="0"/>
            <a:r>
              <a:rPr lang="en-US" dirty="0"/>
              <a:t>Author Name, Title</a:t>
            </a:r>
            <a:endParaRPr lang="en-GB" dirty="0"/>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Header Text – Remove if Not Needed</a:t>
            </a:r>
            <a:endParaRPr lang="en-US" dirty="0"/>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5" y="3065967"/>
            <a:ext cx="13752513" cy="4338753"/>
          </a:xfrm>
        </p:spPr>
        <p:txBody>
          <a:bodyPr/>
          <a:lstStyle>
            <a:lvl1pPr algn="ctr">
              <a:lnSpc>
                <a:spcPts val="6264"/>
              </a:lnSpc>
              <a:defRPr sz="5400">
                <a:solidFill>
                  <a:schemeClr val="tx1"/>
                </a:solidFill>
              </a:defRPr>
            </a:lvl1pPr>
          </a:lstStyle>
          <a:p>
            <a:r>
              <a:rPr lang="en-US" dirty="0"/>
              <a:t>“Lorem ipsum dolor sit amet,</a:t>
            </a:r>
            <a:br>
              <a:rPr lang="en-US" dirty="0"/>
            </a:br>
            <a:r>
              <a:rPr lang="en-US" dirty="0"/>
              <a:t>consectetur adipiscing elit. Sed porta</a:t>
            </a:r>
            <a:br>
              <a:rPr lang="en-US" dirty="0"/>
            </a:br>
            <a:r>
              <a:rPr lang="en-US" dirty="0"/>
              <a:t>magna eget est porttitor, nec rutrum</a:t>
            </a:r>
            <a:br>
              <a:rPr lang="en-US" dirty="0"/>
            </a:br>
            <a:r>
              <a:rPr lang="en-US" dirty="0"/>
              <a:t>nisi scelerisque.”</a:t>
            </a:r>
          </a:p>
        </p:txBody>
      </p:sp>
    </p:spTree>
    <p:extLst>
      <p:ext uri="{BB962C8B-B14F-4D97-AF65-F5344CB8AC3E}">
        <p14:creationId xmlns:p14="http://schemas.microsoft.com/office/powerpoint/2010/main" val="903704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pact Left">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2066925" y="6906802"/>
            <a:ext cx="3907163" cy="854241"/>
          </a:xfrm>
          <a:prstGeom prst="rect">
            <a:avLst/>
          </a:prstGeom>
        </p:spPr>
        <p:txBody>
          <a:bodyPr anchor="ctr" anchorCtr="0"/>
          <a:lstStyle>
            <a:lvl1pPr algn="l">
              <a:lnSpc>
                <a:spcPts val="2880"/>
              </a:lnSpc>
              <a:defRPr sz="1800" b="1"/>
            </a:lvl1pPr>
          </a:lstStyle>
          <a:p>
            <a:pPr lvl="0"/>
            <a:r>
              <a:rPr lang="en-US" dirty="0"/>
              <a:t>Author Name, Title</a:t>
            </a:r>
            <a:endParaRPr lang="en-GB" dirty="0"/>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2076880" y="2092559"/>
            <a:ext cx="13732606" cy="6015038"/>
          </a:xfrm>
          <a:prstGeom prst="rect">
            <a:avLst/>
          </a:prstGeom>
        </p:spPr>
        <p:txBody>
          <a:bodyPr/>
          <a:lstStyle>
            <a:lvl1pPr>
              <a:lnSpc>
                <a:spcPts val="6264"/>
              </a:lnSpc>
              <a:defRPr sz="5400">
                <a:solidFill>
                  <a:schemeClr val="tx1"/>
                </a:solidFill>
                <a:latin typeface="+mj-lt"/>
              </a:defRPr>
            </a:lvl1pPr>
          </a:lstStyle>
          <a:p>
            <a:pPr lvl="0"/>
            <a:r>
              <a:rPr lang="en-US" dirty="0"/>
              <a:t>“Lorem ipsum dolor sit amet,</a:t>
            </a:r>
            <a:br>
              <a:rPr lang="en-US" dirty="0"/>
            </a:br>
            <a:r>
              <a:rPr lang="en-US" dirty="0"/>
              <a:t>consectetur adipiscing elit. Sed porta</a:t>
            </a:r>
            <a:br>
              <a:rPr lang="en-US" dirty="0"/>
            </a:br>
            <a:r>
              <a:rPr lang="en-US" dirty="0"/>
              <a:t>magna eget est porttitor, nec rutrum</a:t>
            </a:r>
            <a:br>
              <a:rPr lang="en-US" dirty="0"/>
            </a:br>
            <a:r>
              <a:rPr lang="en-US" dirty="0"/>
              <a:t>nisi scelerisque.”</a:t>
            </a:r>
            <a:endParaRPr lang="en-GB" dirty="0"/>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a:t>Header Text – Remove if Not Needed</a:t>
            </a:r>
            <a:endParaRPr lang="en-US" dirty="0"/>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98368597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dirty="0"/>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083653"/>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7781618"/>
            <a:ext cx="6716178" cy="1681753"/>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dirty="0"/>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73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x 3">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8779492" y="1727991"/>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dirty="0"/>
              <a:t>365</a:t>
            </a:r>
            <a:endParaRPr lang="en-GB"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11962083" y="1533533"/>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8779492" y="4645729"/>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dirty="0"/>
              <a:t>365</a:t>
            </a:r>
            <a:endParaRPr lang="en-GB" dirty="0"/>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11962083" y="4457212"/>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8779492" y="7558367"/>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dirty="0"/>
              <a:t>365</a:t>
            </a:r>
            <a:endParaRPr lang="en-GB" dirty="0"/>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11962083" y="7380887"/>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2" name="Text Placeholder 4">
            <a:extLst>
              <a:ext uri="{FF2B5EF4-FFF2-40B4-BE49-F238E27FC236}">
                <a16:creationId xmlns:a16="http://schemas.microsoft.com/office/drawing/2014/main" id="{E2420981-6D9F-8CEA-EC2A-4579F4F56D5C}"/>
              </a:ext>
            </a:extLst>
          </p:cNvPr>
          <p:cNvSpPr>
            <a:spLocks noGrp="1"/>
          </p:cNvSpPr>
          <p:nvPr>
            <p:ph type="body" sz="quarter" idx="12" hasCustomPrompt="1"/>
          </p:nvPr>
        </p:nvSpPr>
        <p:spPr>
          <a:xfrm>
            <a:off x="662795" y="3422567"/>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adipiscing elit. Sed porta magna eget est porttitor.</a:t>
            </a:r>
          </a:p>
        </p:txBody>
      </p:sp>
      <p:sp>
        <p:nvSpPr>
          <p:cNvPr id="2" name="Text Placeholder 7">
            <a:extLst>
              <a:ext uri="{FF2B5EF4-FFF2-40B4-BE49-F238E27FC236}">
                <a16:creationId xmlns:a16="http://schemas.microsoft.com/office/drawing/2014/main" id="{DC451748-7A7B-3661-6736-225289EA9D85}"/>
              </a:ext>
            </a:extLst>
          </p:cNvPr>
          <p:cNvSpPr>
            <a:spLocks noGrp="1"/>
          </p:cNvSpPr>
          <p:nvPr>
            <p:ph type="body" sz="quarter" idx="26" hasCustomPrompt="1"/>
          </p:nvPr>
        </p:nvSpPr>
        <p:spPr>
          <a:xfrm>
            <a:off x="662795" y="8336154"/>
            <a:ext cx="6716176" cy="1166812"/>
          </a:xfrm>
          <a:prstGeom prst="rect">
            <a:avLst/>
          </a:prstGeom>
        </p:spPr>
        <p:txBody>
          <a:bodyPr numCol="1" spcCol="274320" anchor="b"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a:t>
            </a:r>
            <a:endParaRPr lang="en-GB" dirty="0"/>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dirty="0"/>
          </a:p>
        </p:txBody>
      </p:sp>
      <p:sp>
        <p:nvSpPr>
          <p:cNvPr id="5" name="Title 1">
            <a:extLst>
              <a:ext uri="{FF2B5EF4-FFF2-40B4-BE49-F238E27FC236}">
                <a16:creationId xmlns:a16="http://schemas.microsoft.com/office/drawing/2014/main" id="{674EF9DD-6D16-C7D2-22F1-E33A76E8EE48}"/>
              </a:ext>
            </a:extLst>
          </p:cNvPr>
          <p:cNvSpPr>
            <a:spLocks noGrp="1"/>
          </p:cNvSpPr>
          <p:nvPr>
            <p:ph type="title" hasCustomPrompt="1"/>
          </p:nvPr>
        </p:nvSpPr>
        <p:spPr>
          <a:xfrm>
            <a:off x="662798" y="1123007"/>
            <a:ext cx="6716177" cy="1865927"/>
          </a:xfrm>
          <a:prstGeom prst="rect">
            <a:avLst/>
          </a:prstGeom>
        </p:spPr>
        <p:txBody>
          <a:bodyPr/>
          <a:lstStyle/>
          <a:p>
            <a:r>
              <a:rPr lang="en-US" dirty="0"/>
              <a:t>Click To Edit Master Title Style</a:t>
            </a:r>
            <a:endParaRPr lang="en-GB" dirty="0"/>
          </a:p>
        </p:txBody>
      </p:sp>
      <p:cxnSp>
        <p:nvCxnSpPr>
          <p:cNvPr id="14" name="Straight Connector 13">
            <a:extLst>
              <a:ext uri="{FF2B5EF4-FFF2-40B4-BE49-F238E27FC236}">
                <a16:creationId xmlns:a16="http://schemas.microsoft.com/office/drawing/2014/main" id="{D447B765-2492-B642-8A8A-CD94101C600D}"/>
              </a:ext>
            </a:extLst>
          </p:cNvPr>
          <p:cNvCxnSpPr>
            <a:cxnSpLocks/>
          </p:cNvCxnSpPr>
          <p:nvPr userDrawn="1"/>
        </p:nvCxnSpPr>
        <p:spPr>
          <a:xfrm>
            <a:off x="7699793" y="1284288"/>
            <a:ext cx="0" cy="8272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441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ata x 6">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9119738" y="1154810"/>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9119739" y="229866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13343849" y="1154810"/>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13343849" y="229866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9119738" y="4078486"/>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9119739" y="5222341"/>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7" name="Text Placeholder 8">
            <a:extLst>
              <a:ext uri="{FF2B5EF4-FFF2-40B4-BE49-F238E27FC236}">
                <a16:creationId xmlns:a16="http://schemas.microsoft.com/office/drawing/2014/main" id="{7B9A7CC8-73EC-5C37-7644-959EA71A1620}"/>
              </a:ext>
            </a:extLst>
          </p:cNvPr>
          <p:cNvSpPr>
            <a:spLocks noGrp="1"/>
          </p:cNvSpPr>
          <p:nvPr>
            <p:ph type="body" sz="quarter" idx="20" hasCustomPrompt="1"/>
          </p:nvPr>
        </p:nvSpPr>
        <p:spPr>
          <a:xfrm>
            <a:off x="13343849" y="4078486"/>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8" name="Text Placeholder 7">
            <a:extLst>
              <a:ext uri="{FF2B5EF4-FFF2-40B4-BE49-F238E27FC236}">
                <a16:creationId xmlns:a16="http://schemas.microsoft.com/office/drawing/2014/main" id="{608E7CFB-165F-4D64-0132-C5C0A2ABC93C}"/>
              </a:ext>
            </a:extLst>
          </p:cNvPr>
          <p:cNvSpPr>
            <a:spLocks noGrp="1"/>
          </p:cNvSpPr>
          <p:nvPr>
            <p:ph type="body" sz="quarter" idx="21" hasCustomPrompt="1"/>
          </p:nvPr>
        </p:nvSpPr>
        <p:spPr>
          <a:xfrm>
            <a:off x="13343849" y="5222341"/>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9119738" y="7008938"/>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9119739" y="814601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1" name="Text Placeholder 8">
            <a:extLst>
              <a:ext uri="{FF2B5EF4-FFF2-40B4-BE49-F238E27FC236}">
                <a16:creationId xmlns:a16="http://schemas.microsoft.com/office/drawing/2014/main" id="{D2803287-871C-AABB-1AEE-701F71BBBBE1}"/>
              </a:ext>
            </a:extLst>
          </p:cNvPr>
          <p:cNvSpPr>
            <a:spLocks noGrp="1"/>
          </p:cNvSpPr>
          <p:nvPr>
            <p:ph type="body" sz="quarter" idx="24" hasCustomPrompt="1"/>
          </p:nvPr>
        </p:nvSpPr>
        <p:spPr>
          <a:xfrm>
            <a:off x="13343849" y="7008938"/>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22" name="Text Placeholder 7">
            <a:extLst>
              <a:ext uri="{FF2B5EF4-FFF2-40B4-BE49-F238E27FC236}">
                <a16:creationId xmlns:a16="http://schemas.microsoft.com/office/drawing/2014/main" id="{BEE2981F-5A4A-B0CA-2545-88A825877E5C}"/>
              </a:ext>
            </a:extLst>
          </p:cNvPr>
          <p:cNvSpPr>
            <a:spLocks noGrp="1"/>
          </p:cNvSpPr>
          <p:nvPr>
            <p:ph type="body" sz="quarter" idx="25" hasCustomPrompt="1"/>
          </p:nvPr>
        </p:nvSpPr>
        <p:spPr>
          <a:xfrm>
            <a:off x="13343849" y="814601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3007"/>
            <a:ext cx="6716177" cy="1865927"/>
          </a:xfrm>
          <a:prstGeom prst="rect">
            <a:avLst/>
          </a:prstGeom>
        </p:spPr>
        <p:txBody>
          <a:body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2E99EAF2-610D-87C0-02BE-6D5552A24D67}"/>
              </a:ext>
            </a:extLst>
          </p:cNvPr>
          <p:cNvSpPr>
            <a:spLocks noGrp="1"/>
          </p:cNvSpPr>
          <p:nvPr>
            <p:ph type="body" sz="quarter" idx="12" hasCustomPrompt="1"/>
          </p:nvPr>
        </p:nvSpPr>
        <p:spPr>
          <a:xfrm>
            <a:off x="662799" y="3421879"/>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adipiscing elit. Sed porta magna eget est porttitor.</a:t>
            </a:r>
          </a:p>
        </p:txBody>
      </p:sp>
      <p:sp>
        <p:nvSpPr>
          <p:cNvPr id="6" name="Text Placeholder 7">
            <a:extLst>
              <a:ext uri="{FF2B5EF4-FFF2-40B4-BE49-F238E27FC236}">
                <a16:creationId xmlns:a16="http://schemas.microsoft.com/office/drawing/2014/main" id="{B03FD00C-3DAC-D975-09CC-2ED1CF219E3C}"/>
              </a:ext>
            </a:extLst>
          </p:cNvPr>
          <p:cNvSpPr>
            <a:spLocks noGrp="1"/>
          </p:cNvSpPr>
          <p:nvPr>
            <p:ph type="body" sz="quarter" idx="26" hasCustomPrompt="1"/>
          </p:nvPr>
        </p:nvSpPr>
        <p:spPr>
          <a:xfrm>
            <a:off x="662795" y="8340789"/>
            <a:ext cx="6716176" cy="1166812"/>
          </a:xfrm>
          <a:prstGeom prst="rect">
            <a:avLst/>
          </a:prstGeom>
        </p:spPr>
        <p:txBody>
          <a:bodyPr numCol="1" spcCol="274320" anchor="b"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a:t>
            </a:r>
            <a:endParaRPr lang="en-GB" dirty="0"/>
          </a:p>
        </p:txBody>
      </p:sp>
      <p:cxnSp>
        <p:nvCxnSpPr>
          <p:cNvPr id="23" name="Straight Connector 22">
            <a:extLst>
              <a:ext uri="{FF2B5EF4-FFF2-40B4-BE49-F238E27FC236}">
                <a16:creationId xmlns:a16="http://schemas.microsoft.com/office/drawing/2014/main" id="{C8701497-2359-D747-91C9-A04C0564ED30}"/>
              </a:ext>
            </a:extLst>
          </p:cNvPr>
          <p:cNvCxnSpPr>
            <a:cxnSpLocks/>
          </p:cNvCxnSpPr>
          <p:nvPr userDrawn="1"/>
        </p:nvCxnSpPr>
        <p:spPr>
          <a:xfrm>
            <a:off x="7699793" y="1284288"/>
            <a:ext cx="0" cy="8272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9D23D99-DFB0-E192-7F1B-6DBE8FB2907B}"/>
              </a:ext>
            </a:extLst>
          </p:cNvPr>
          <p:cNvSpPr>
            <a:spLocks noGrp="1"/>
          </p:cNvSpPr>
          <p:nvPr>
            <p:ph type="sldNum" sz="quarter" idx="2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121237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GB" dirty="0"/>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1</a:t>
            </a:r>
            <a:endParaRPr lang="en-GB"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58325" y="4475574"/>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658324"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2</a:t>
            </a:r>
            <a:endParaRPr lang="en-GB" dirty="0"/>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4880802"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3</a:t>
            </a:r>
            <a:endParaRPr lang="en-GB" dirty="0"/>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9096508"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4</a:t>
            </a:r>
            <a:endParaRPr lang="en-GB" dirty="0"/>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4885278" y="8394552"/>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5</a:t>
            </a:r>
            <a:endParaRPr lang="en-GB" dirty="0"/>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910485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6</a:t>
            </a:r>
            <a:endParaRPr lang="en-GB" dirty="0"/>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1332006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4880802"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9096508"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4885275"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910485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1332006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dirty="0"/>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7"/>
            <a:ext cx="10908995" cy="1865927"/>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232104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adipiscing elit. Sed porta magna eget est porttitor.</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678399" y="7921499"/>
            <a:ext cx="6716176" cy="762048"/>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a:t>
            </a:r>
            <a:endParaRPr lang="en-GB" dirty="0"/>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11962083" y="1815574"/>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11962083" y="4739253"/>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11962083" y="7662928"/>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dirty="0"/>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dirty="0"/>
              <a:t>Click To Edit Master Title Style</a:t>
            </a:r>
            <a:endParaRPr lang="en-GB" dirty="0"/>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10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_4x5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92125"/>
            <a:ext cx="6726807" cy="889317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4x5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dirty="0"/>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1942FF7-03F5-2A80-4DA7-583D6BA4A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12713678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x5 Image + Data">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5A231CB-55BF-CDEC-794C-574023070A73}"/>
              </a:ext>
            </a:extLst>
          </p:cNvPr>
          <p:cNvSpPr>
            <a:spLocks noGrp="1"/>
          </p:cNvSpPr>
          <p:nvPr>
            <p:ph type="pic" sz="quarter" idx="31" hasCustomPrompt="1"/>
          </p:nvPr>
        </p:nvSpPr>
        <p:spPr>
          <a:xfrm>
            <a:off x="663070" y="1284287"/>
            <a:ext cx="6509504" cy="8101013"/>
          </a:xfrm>
          <a:solidFill>
            <a:srgbClr val="BDBEBD">
              <a:alpha val="74902"/>
            </a:srgbClr>
          </a:solidFill>
        </p:spPr>
        <p:txBody>
          <a:bodyPr tIns="457200" anchor="ctr"/>
          <a:lstStyle>
            <a:lvl1pPr algn="ctr">
              <a:defRPr lang="en-GB" dirty="0">
                <a:solidFill>
                  <a:schemeClr val="bg1"/>
                </a:solidFill>
              </a:defRPr>
            </a:lvl1pPr>
          </a:lstStyle>
          <a:p>
            <a:pPr lvl="0" algn="ctr" defTabSz="1341132"/>
            <a:r>
              <a:rPr lang="en-GB" noProof="0" dirty="0"/>
              <a:t>Click icon to add 4x5 picture</a:t>
            </a:r>
            <a:endParaRPr lang="en-US" noProof="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8230157" y="1122573"/>
            <a:ext cx="6509781" cy="5174451"/>
          </a:xfrm>
          <a:prstGeom prst="rect">
            <a:avLst/>
          </a:prstGeom>
        </p:spPr>
        <p:txBody>
          <a:bodyPr/>
          <a:lstStyle/>
          <a:p>
            <a:r>
              <a:rPr lang="en-US" dirty="0"/>
              <a:t>Click To Edit Master Title Style</a:t>
            </a:r>
            <a:endParaRPr lang="en-GB" dirty="0"/>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8230157" y="7301739"/>
            <a:ext cx="3341131"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8230158" y="8587639"/>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8" y="7301739"/>
            <a:ext cx="2808159"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587639"/>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87CF474-91C9-2C81-E046-FE30CAADE49D}"/>
              </a:ext>
            </a:extLst>
          </p:cNvPr>
          <p:cNvSpPr>
            <a:spLocks noGrp="1"/>
          </p:cNvSpPr>
          <p:nvPr>
            <p:ph type="sldNum" sz="quarter" idx="32"/>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103499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ata x 4">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4"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4886906"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2418"/>
            <a:ext cx="6731777" cy="4526907"/>
          </a:xfrm>
          <a:prstGeom prst="rect">
            <a:avLst/>
          </a:prstGeom>
        </p:spPr>
        <p:txBody>
          <a:bodyPr/>
          <a:lstStyle/>
          <a:p>
            <a:r>
              <a:rPr lang="en-US" dirty="0"/>
              <a:t>Click To Edit Master Title Style</a:t>
            </a:r>
            <a:endParaRPr lang="en-GB" dirty="0"/>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9111017"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p:nvCxnSpPr>
        <p:spPr>
          <a:xfrm flipH="1">
            <a:off x="661988" y="7116763"/>
            <a:ext cx="165607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660DC3F9-8337-E9ED-FE36-17C42AE58D40}"/>
              </a:ext>
            </a:extLst>
          </p:cNvPr>
          <p:cNvSpPr>
            <a:spLocks noGrp="1"/>
          </p:cNvSpPr>
          <p:nvPr>
            <p:ph type="body" sz="quarter" idx="31" hasCustomPrompt="1"/>
          </p:nvPr>
        </p:nvSpPr>
        <p:spPr>
          <a:xfrm>
            <a:off x="10502922" y="1170595"/>
            <a:ext cx="6716178" cy="4015554"/>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a:t>
            </a:r>
          </a:p>
        </p:txBody>
      </p:sp>
      <p:sp>
        <p:nvSpPr>
          <p:cNvPr id="5" name="Slide Number Placeholder 4">
            <a:extLst>
              <a:ext uri="{FF2B5EF4-FFF2-40B4-BE49-F238E27FC236}">
                <a16:creationId xmlns:a16="http://schemas.microsoft.com/office/drawing/2014/main" id="{42B7C649-8131-4491-43D1-BAD06290CE7B}"/>
              </a:ext>
            </a:extLst>
          </p:cNvPr>
          <p:cNvSpPr>
            <a:spLocks noGrp="1"/>
          </p:cNvSpPr>
          <p:nvPr>
            <p:ph type="sldNum" sz="quarter" idx="32"/>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578979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ta x 4_2">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4"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4886906"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2413"/>
            <a:ext cx="5291915" cy="5168261"/>
          </a:xfrm>
          <a:prstGeom prst="rect">
            <a:avLst/>
          </a:prstGeom>
        </p:spPr>
        <p:txBody>
          <a:bodyPr/>
          <a:lstStyle/>
          <a:p>
            <a:r>
              <a:rPr lang="en-US" dirty="0"/>
              <a:t>Click To Edit Master Title Style</a:t>
            </a:r>
            <a:endParaRPr lang="en-GB" dirty="0"/>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9111017"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dirty="0"/>
              <a:t>365</a:t>
            </a:r>
            <a:endParaRPr lang="en-GB" dirty="0"/>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flipH="1">
            <a:off x="661988" y="7112444"/>
            <a:ext cx="165607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1999B8CD-757D-3A09-0D3F-DA3D151E1F5C}"/>
              </a:ext>
            </a:extLst>
          </p:cNvPr>
          <p:cNvSpPr>
            <a:spLocks noGrp="1"/>
          </p:cNvSpPr>
          <p:nvPr>
            <p:ph type="body" sz="quarter" idx="26" hasCustomPrompt="1"/>
          </p:nvPr>
        </p:nvSpPr>
        <p:spPr>
          <a:xfrm>
            <a:off x="7714869" y="3982920"/>
            <a:ext cx="3864350" cy="859810"/>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a:t>
            </a:r>
            <a:endParaRPr lang="en-GB" dirty="0"/>
          </a:p>
        </p:txBody>
      </p:sp>
      <p:sp>
        <p:nvSpPr>
          <p:cNvPr id="17" name="Text Placeholder 7">
            <a:extLst>
              <a:ext uri="{FF2B5EF4-FFF2-40B4-BE49-F238E27FC236}">
                <a16:creationId xmlns:a16="http://schemas.microsoft.com/office/drawing/2014/main" id="{2A1C42C3-FA64-3594-F2E2-F817829B7FA2}"/>
              </a:ext>
            </a:extLst>
          </p:cNvPr>
          <p:cNvSpPr>
            <a:spLocks noGrp="1"/>
          </p:cNvSpPr>
          <p:nvPr>
            <p:ph type="body" sz="quarter" idx="33" hasCustomPrompt="1"/>
          </p:nvPr>
        </p:nvSpPr>
        <p:spPr>
          <a:xfrm>
            <a:off x="12263570" y="3982920"/>
            <a:ext cx="3879718" cy="859810"/>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a:t>
            </a:r>
            <a:endParaRPr lang="en-GB" dirty="0"/>
          </a:p>
        </p:txBody>
      </p:sp>
      <p:sp>
        <p:nvSpPr>
          <p:cNvPr id="15" name="Slide Number Placeholder 14">
            <a:extLst>
              <a:ext uri="{FF2B5EF4-FFF2-40B4-BE49-F238E27FC236}">
                <a16:creationId xmlns:a16="http://schemas.microsoft.com/office/drawing/2014/main" id="{0AD57634-E058-39FE-1B33-D66771DD9F5F}"/>
              </a:ext>
            </a:extLst>
          </p:cNvPr>
          <p:cNvSpPr>
            <a:spLocks noGrp="1"/>
          </p:cNvSpPr>
          <p:nvPr>
            <p:ph type="sldNum" sz="quarter" idx="3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74695774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 + Data + 1x1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2796" y="1117857"/>
            <a:ext cx="6372604" cy="1870688"/>
          </a:xfrm>
          <a:prstGeom prst="rect">
            <a:avLst/>
          </a:prstGeom>
        </p:spPr>
        <p:txBody>
          <a:body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662796" y="7276512"/>
            <a:ext cx="6357835" cy="2341401"/>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662796" y="4331371"/>
            <a:ext cx="6357835" cy="2566737"/>
          </a:xfrm>
        </p:spPr>
        <p:txBody>
          <a:bodyPr/>
          <a:lstStyle>
            <a:lvl1pPr algn="ctr">
              <a:defRPr sz="1350">
                <a:solidFill>
                  <a:schemeClr val="bg1"/>
                </a:solidFill>
              </a:defRPr>
            </a:lvl1pPr>
          </a:lstStyle>
          <a:p>
            <a:r>
              <a:rPr lang="en-US"/>
              <a:t>Click icon to add chart</a:t>
            </a:r>
            <a:endParaRPr lang="en-GB" dirty="0"/>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1304676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ext + Sidebar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50" y="0"/>
            <a:ext cx="5954714"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0891" y="111959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5078"/>
            <a:ext cx="9507609" cy="1517319"/>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255871"/>
            <a:ext cx="10375433" cy="5173578"/>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aliquet.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12799831" y="3740821"/>
            <a:ext cx="3888437" cy="3333524"/>
          </a:xfrm>
        </p:spPr>
        <p:txBody>
          <a:bodyPr/>
          <a:lstStyle>
            <a:lvl1pPr algn="ctr">
              <a:defRPr sz="1350"/>
            </a:lvl1pPr>
          </a:lstStyle>
          <a:p>
            <a:r>
              <a:rPr lang="en-US"/>
              <a:t>Click icon to add chart</a:t>
            </a:r>
            <a:endParaRPr lang="en-GB" dirty="0"/>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12800079" y="1329564"/>
            <a:ext cx="3879718" cy="2314853"/>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dirty="0"/>
              <a:t>Lorem ipsum dolor sit amet, consectetur adipiscing elit. Sed porta magna eget est porttitor, nec rutrum nisi scelerisque. Nam vitae varius</a:t>
            </a:r>
            <a:endParaRPr lang="en-GB" dirty="0"/>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12795720" y="7415696"/>
            <a:ext cx="3888436" cy="1118770"/>
          </a:xfrm>
          <a:prstGeom prst="rect">
            <a:avLst/>
          </a:prstGeom>
        </p:spPr>
        <p:txBody>
          <a:bodyPr anchor="t"/>
          <a:lstStyle>
            <a:lvl1pPr algn="ctr">
              <a:lnSpc>
                <a:spcPts val="10440"/>
              </a:lnSpc>
              <a:defRPr sz="7200" b="0">
                <a:solidFill>
                  <a:schemeClr val="tx1"/>
                </a:solidFill>
              </a:defRPr>
            </a:lvl1pPr>
            <a:lvl2pPr>
              <a:defRPr/>
            </a:lvl2pPr>
          </a:lstStyle>
          <a:p>
            <a:pPr lvl="0"/>
            <a:r>
              <a:rPr lang="en-US" dirty="0"/>
              <a:t>365</a:t>
            </a:r>
            <a:endParaRPr lang="en-GB" dirty="0"/>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9" y="8598504"/>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311751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lumn + Sidebar + Data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1931650" y="0"/>
            <a:ext cx="59547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0375433"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956991" y="3447105"/>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12952883" y="8305873"/>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12956990" y="2677389"/>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12956990" y="7534588"/>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12956994" y="558665"/>
            <a:ext cx="3888437" cy="2276007"/>
          </a:xfrm>
        </p:spPr>
        <p:txBody>
          <a:bodyPr/>
          <a:lstStyle>
            <a:lvl1pPr algn="ctr">
              <a:defRPr sz="1350"/>
            </a:lvl1pPr>
          </a:lstStyle>
          <a:p>
            <a:r>
              <a:rPr lang="en-US"/>
              <a:t>Click icon to add chart</a:t>
            </a:r>
            <a:endParaRPr lang="en-GB" dirty="0"/>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12956994" y="5524969"/>
            <a:ext cx="3888437" cy="2276007"/>
          </a:xfrm>
        </p:spPr>
        <p:txBody>
          <a:bodyPr/>
          <a:lstStyle>
            <a:lvl1pPr algn="ctr">
              <a:defRPr sz="1350"/>
            </a:lvl1pPr>
          </a:lstStyle>
          <a:p>
            <a:r>
              <a:rPr lang="en-US"/>
              <a:t>Click icon to add chart</a:t>
            </a:r>
            <a:endParaRPr lang="en-GB" dirty="0"/>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Tree>
    <p:extLst>
      <p:ext uri="{BB962C8B-B14F-4D97-AF65-F5344CB8AC3E}">
        <p14:creationId xmlns:p14="http://schemas.microsoft.com/office/powerpoint/2010/main" val="672269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9x16 Image +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2784847" y="0"/>
            <a:ext cx="510151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3070" y="3876192"/>
            <a:ext cx="5294857" cy="3513222"/>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74677"/>
            <a:ext cx="5294857" cy="1706209"/>
          </a:xfrm>
          <a:prstGeom prst="rect">
            <a:avLst/>
          </a:prstGeom>
        </p:spPr>
        <p:txBody>
          <a:bodyPr anchor="b"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3653104" y="3437787"/>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13663614" y="8300221"/>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13651400" y="7536737"/>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7126998"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Tree>
    <p:extLst>
      <p:ext uri="{BB962C8B-B14F-4D97-AF65-F5344CB8AC3E}">
        <p14:creationId xmlns:p14="http://schemas.microsoft.com/office/powerpoint/2010/main" val="32828525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 9x16 Image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5480" y="507752"/>
            <a:ext cx="6716178" cy="294213"/>
          </a:xfrm>
          <a:prstGeom prst="rect">
            <a:avLst/>
          </a:prstGeom>
        </p:spPr>
        <p:txBody>
          <a:bodyPr/>
          <a:lstStyle/>
          <a:p>
            <a:r>
              <a:rPr lang="en-US" noProof="0"/>
              <a:t>Header Text – Remove if Not Needed</a:t>
            </a:r>
            <a:endParaRPr lang="en-US" noProof="0" dirty="0"/>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3470275" y="0"/>
            <a:ext cx="5616575" cy="100680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2" name="Text Placeholder 7">
            <a:extLst>
              <a:ext uri="{FF2B5EF4-FFF2-40B4-BE49-F238E27FC236}">
                <a16:creationId xmlns:a16="http://schemas.microsoft.com/office/drawing/2014/main" id="{DDDAED58-A2E3-FA46-A5EB-FB1833A17093}"/>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Tree>
    <p:extLst>
      <p:ext uri="{BB962C8B-B14F-4D97-AF65-F5344CB8AC3E}">
        <p14:creationId xmlns:p14="http://schemas.microsoft.com/office/powerpoint/2010/main" val="29981074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x16 Image + Sidebar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5657850" y="0"/>
            <a:ext cx="3429001"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343952" y="1468125"/>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343952" y="3894508"/>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343952" y="6381179"/>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343952" y="8711743"/>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0225" y="507752"/>
            <a:ext cx="6716178" cy="294213"/>
          </a:xfrm>
          <a:prstGeom prst="rect">
            <a:avLst/>
          </a:prstGeom>
        </p:spPr>
        <p:txBody>
          <a:bodyPr/>
          <a:lstStyle/>
          <a:p>
            <a:r>
              <a:rPr lang="en-US" noProof="0"/>
              <a:t>Header Text – Remove if Not Needed</a:t>
            </a:r>
            <a:endParaRPr lang="en-US" noProof="0" dirty="0"/>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15" name="Text Placeholder 4">
            <a:extLst>
              <a:ext uri="{FF2B5EF4-FFF2-40B4-BE49-F238E27FC236}">
                <a16:creationId xmlns:a16="http://schemas.microsoft.com/office/drawing/2014/main" id="{1ECC05C2-61D8-D246-A74F-29A4B252E645}"/>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Tree>
    <p:extLst>
      <p:ext uri="{BB962C8B-B14F-4D97-AF65-F5344CB8AC3E}">
        <p14:creationId xmlns:p14="http://schemas.microsoft.com/office/powerpoint/2010/main" val="1417087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 9x16 Image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4416088"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5143464" y="1439481"/>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15143464" y="3865864"/>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15143464" y="6352535"/>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15143464" y="868309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8799512" y="0"/>
            <a:ext cx="5616575"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15" name="Title 1">
            <a:extLst>
              <a:ext uri="{FF2B5EF4-FFF2-40B4-BE49-F238E27FC236}">
                <a16:creationId xmlns:a16="http://schemas.microsoft.com/office/drawing/2014/main" id="{D561BE15-B4A8-975E-F1C6-9918E8B4995D}"/>
              </a:ext>
            </a:extLst>
          </p:cNvPr>
          <p:cNvSpPr>
            <a:spLocks noGrp="1"/>
          </p:cNvSpPr>
          <p:nvPr>
            <p:ph type="title" hasCustomPrompt="1"/>
          </p:nvPr>
        </p:nvSpPr>
        <p:spPr>
          <a:xfrm>
            <a:off x="662056" y="1257654"/>
            <a:ext cx="7020430" cy="4157129"/>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16" name="Text Placeholder 4">
            <a:extLst>
              <a:ext uri="{FF2B5EF4-FFF2-40B4-BE49-F238E27FC236}">
                <a16:creationId xmlns:a16="http://schemas.microsoft.com/office/drawing/2014/main" id="{76610675-38AA-E9E5-9F04-E39EA38033B3}"/>
              </a:ext>
            </a:extLst>
          </p:cNvPr>
          <p:cNvSpPr>
            <a:spLocks noGrp="1"/>
          </p:cNvSpPr>
          <p:nvPr>
            <p:ph type="body" sz="quarter" idx="12" hasCustomPrompt="1"/>
          </p:nvPr>
        </p:nvSpPr>
        <p:spPr>
          <a:xfrm>
            <a:off x="662056"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17" name="Footer Placeholder 2">
            <a:extLst>
              <a:ext uri="{FF2B5EF4-FFF2-40B4-BE49-F238E27FC236}">
                <a16:creationId xmlns:a16="http://schemas.microsoft.com/office/drawing/2014/main" id="{1CD51907-7631-601C-E85B-29C59B2B359F}"/>
              </a:ext>
            </a:extLst>
          </p:cNvPr>
          <p:cNvSpPr>
            <a:spLocks noGrp="1"/>
          </p:cNvSpPr>
          <p:nvPr>
            <p:ph type="ftr" sz="quarter" idx="10"/>
          </p:nvPr>
        </p:nvSpPr>
        <p:spPr>
          <a:xfrm>
            <a:off x="669418" y="507752"/>
            <a:ext cx="6716178" cy="294213"/>
          </a:xfrm>
          <a:prstGeom prst="rect">
            <a:avLst/>
          </a:prstGeom>
        </p:spPr>
        <p:txBody>
          <a:bodyPr/>
          <a:lstStyle/>
          <a:p>
            <a:r>
              <a:rPr lang="en-US" noProof="0"/>
              <a:t>Header Text – Remove if Not Needed</a:t>
            </a:r>
            <a:endParaRPr lang="en-US" noProof="0" dirty="0"/>
          </a:p>
        </p:txBody>
      </p:sp>
      <p:sp>
        <p:nvSpPr>
          <p:cNvPr id="19" name="Text Placeholder 7">
            <a:extLst>
              <a:ext uri="{FF2B5EF4-FFF2-40B4-BE49-F238E27FC236}">
                <a16:creationId xmlns:a16="http://schemas.microsoft.com/office/drawing/2014/main" id="{B6F1FC03-5EF1-EA4D-85D1-C246976FCA20}"/>
              </a:ext>
            </a:extLst>
          </p:cNvPr>
          <p:cNvSpPr>
            <a:spLocks noGrp="1"/>
          </p:cNvSpPr>
          <p:nvPr>
            <p:ph type="body" sz="quarter" idx="13" hasCustomPrompt="1"/>
          </p:nvPr>
        </p:nvSpPr>
        <p:spPr>
          <a:xfrm>
            <a:off x="662056"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Tree>
    <p:extLst>
      <p:ext uri="{BB962C8B-B14F-4D97-AF65-F5344CB8AC3E}">
        <p14:creationId xmlns:p14="http://schemas.microsoft.com/office/powerpoint/2010/main" val="422306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16x6 Image">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1" y="3355782"/>
            <a:ext cx="17886363" cy="670261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1533"/>
            <a:ext cx="9829800" cy="691744"/>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tx1"/>
                </a:solidFill>
                <a:latin typeface="+mj-lt"/>
                <a:ea typeface="+mj-ea"/>
                <a:cs typeface="+mj-cs"/>
              </a:defRPr>
            </a:lvl1pPr>
          </a:lstStyle>
          <a:p>
            <a:r>
              <a:rPr lang="en-US" dirty="0"/>
              <a:t>Click to Edit Master Title Style</a:t>
            </a:r>
            <a:endParaRPr lang="en-GB" dirty="0"/>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661988" y="1932996"/>
            <a:ext cx="9829800" cy="551239"/>
          </a:xfrm>
          <a:prstGeom prst="rect">
            <a:avLst/>
          </a:prstGeom>
        </p:spPr>
        <p:txBody>
          <a:bodyPr/>
          <a:lstStyle>
            <a:lvl1pPr marL="0" indent="0">
              <a:lnSpc>
                <a:spcPts val="3996"/>
              </a:lnSpc>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dirty="0"/>
              <a:t>Lorem ipsum dolor sit amet, consectetur adipiscing elit.</a:t>
            </a:r>
            <a:endParaRPr lang="en-GB" dirty="0"/>
          </a:p>
        </p:txBody>
      </p:sp>
      <p:pic>
        <p:nvPicPr>
          <p:cNvPr id="6" name="Picture 5" descr="Logo&#10;&#10;Description automatically generated">
            <a:extLst>
              <a:ext uri="{FF2B5EF4-FFF2-40B4-BE49-F238E27FC236}">
                <a16:creationId xmlns:a16="http://schemas.microsoft.com/office/drawing/2014/main" id="{D6B227E1-71D0-4E4B-A7B4-870960DF26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15508341" y="2016367"/>
            <a:ext cx="1773025" cy="325330"/>
          </a:xfrm>
          <a:prstGeom prst="rect">
            <a:avLst/>
          </a:prstGeom>
        </p:spPr>
      </p:pic>
    </p:spTree>
    <p:extLst>
      <p:ext uri="{BB962C8B-B14F-4D97-AF65-F5344CB8AC3E}">
        <p14:creationId xmlns:p14="http://schemas.microsoft.com/office/powerpoint/2010/main" val="19041919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debar with Text + 2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endParaRPr lang="en-US" noProof="0" dirty="0"/>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7" name="Rectangle 6">
            <a:extLst>
              <a:ext uri="{FF2B5EF4-FFF2-40B4-BE49-F238E27FC236}">
                <a16:creationId xmlns:a16="http://schemas.microsoft.com/office/drawing/2014/main" id="{036B71FD-70CA-9D48-8AB5-95CAB43CCC92}"/>
              </a:ext>
            </a:extLst>
          </p:cNvPr>
          <p:cNvSpPr/>
          <p:nvPr userDrawn="1"/>
        </p:nvSpPr>
        <p:spPr>
          <a:xfrm>
            <a:off x="7937" y="0"/>
            <a:ext cx="56499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xt Placeholder 7">
            <a:extLst>
              <a:ext uri="{FF2B5EF4-FFF2-40B4-BE49-F238E27FC236}">
                <a16:creationId xmlns:a16="http://schemas.microsoft.com/office/drawing/2014/main" id="{AEA0AD17-BBC3-AC41-B76D-3DC0AB6D8D02}"/>
              </a:ext>
            </a:extLst>
          </p:cNvPr>
          <p:cNvSpPr>
            <a:spLocks noGrp="1"/>
          </p:cNvSpPr>
          <p:nvPr>
            <p:ph type="body" sz="quarter" idx="28" hasCustomPrompt="1"/>
          </p:nvPr>
        </p:nvSpPr>
        <p:spPr>
          <a:xfrm>
            <a:off x="661987" y="1214490"/>
            <a:ext cx="4333876" cy="622770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a:t>
            </a:r>
          </a:p>
          <a:p>
            <a:pPr lvl="0"/>
            <a:endParaRPr lang="en-US" dirty="0"/>
          </a:p>
        </p:txBody>
      </p:sp>
      <p:sp>
        <p:nvSpPr>
          <p:cNvPr id="10" name="Text Placeholder 7">
            <a:extLst>
              <a:ext uri="{FF2B5EF4-FFF2-40B4-BE49-F238E27FC236}">
                <a16:creationId xmlns:a16="http://schemas.microsoft.com/office/drawing/2014/main" id="{C965086C-E74A-5041-A910-BE79BD504800}"/>
              </a:ext>
            </a:extLst>
          </p:cNvPr>
          <p:cNvSpPr>
            <a:spLocks noGrp="1"/>
          </p:cNvSpPr>
          <p:nvPr>
            <p:ph type="body" sz="quarter" idx="38" hasCustomPrompt="1"/>
          </p:nvPr>
        </p:nvSpPr>
        <p:spPr>
          <a:xfrm>
            <a:off x="661987" y="8843910"/>
            <a:ext cx="4333876" cy="566789"/>
          </a:xfrm>
          <a:prstGeom prst="rect">
            <a:avLst/>
          </a:prstGeom>
        </p:spPr>
        <p:txBody>
          <a:bodyPr numCol="1" spcCol="274320" anchor="b"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a:t>
            </a:r>
          </a:p>
        </p:txBody>
      </p:sp>
    </p:spTree>
    <p:extLst>
      <p:ext uri="{BB962C8B-B14F-4D97-AF65-F5344CB8AC3E}">
        <p14:creationId xmlns:p14="http://schemas.microsoft.com/office/powerpoint/2010/main" val="31680031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debar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121333"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103461" y="3121552"/>
            <a:ext cx="13120914" cy="6263748"/>
          </a:xfrm>
          <a:prstGeom prst="rect">
            <a:avLst/>
          </a:prstGeom>
        </p:spPr>
        <p:txBody>
          <a:bodyPr numCol="3"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lvl="0"/>
            <a:r>
              <a:rPr lang="en-US" dirty="0"/>
              <a:t>Nam vitae </a:t>
            </a:r>
            <a:r>
              <a:rPr lang="en-US" dirty="0" err="1"/>
              <a:t>varius</a:t>
            </a:r>
            <a:r>
              <a:rPr lang="en-US" dirty="0"/>
              <a:t> eros.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a:t>
            </a:r>
          </a:p>
          <a:p>
            <a:pPr lvl="0"/>
            <a:r>
              <a:rPr lang="en-US" dirty="0"/>
              <a:t>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113970" y="1117317"/>
            <a:ext cx="10302117"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11" name="Rectangle 10">
            <a:extLst>
              <a:ext uri="{FF2B5EF4-FFF2-40B4-BE49-F238E27FC236}">
                <a16:creationId xmlns:a16="http://schemas.microsoft.com/office/drawing/2014/main" id="{369CB616-CCB0-9546-B021-658EF1A78A62}"/>
              </a:ext>
            </a:extLst>
          </p:cNvPr>
          <p:cNvSpPr/>
          <p:nvPr userDrawn="1"/>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7">
            <a:extLst>
              <a:ext uri="{FF2B5EF4-FFF2-40B4-BE49-F238E27FC236}">
                <a16:creationId xmlns:a16="http://schemas.microsoft.com/office/drawing/2014/main" id="{4116117E-A5D5-084C-A16D-8EE5ED715B36}"/>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5" name="Text Placeholder 7">
            <a:extLst>
              <a:ext uri="{FF2B5EF4-FFF2-40B4-BE49-F238E27FC236}">
                <a16:creationId xmlns:a16="http://schemas.microsoft.com/office/drawing/2014/main" id="{D32BD7FF-2AFA-EC4B-8000-F17BBE496CE6}"/>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6" name="Text Placeholder 7">
            <a:extLst>
              <a:ext uri="{FF2B5EF4-FFF2-40B4-BE49-F238E27FC236}">
                <a16:creationId xmlns:a16="http://schemas.microsoft.com/office/drawing/2014/main" id="{90F326B5-9E47-3A41-9FFE-6B0E8D168FA3}"/>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7" name="Text Placeholder 7">
            <a:extLst>
              <a:ext uri="{FF2B5EF4-FFF2-40B4-BE49-F238E27FC236}">
                <a16:creationId xmlns:a16="http://schemas.microsoft.com/office/drawing/2014/main" id="{835BD7C4-192D-E44B-B048-3B7F7A38EFBF}"/>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Tree>
    <p:extLst>
      <p:ext uri="{BB962C8B-B14F-4D97-AF65-F5344CB8AC3E}">
        <p14:creationId xmlns:p14="http://schemas.microsoft.com/office/powerpoint/2010/main" val="24766347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 Text + Sidebar w/text + 9x16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5D4A6-DFF5-F477-F9B2-0C7A9E0536F5}"/>
              </a:ext>
            </a:extLst>
          </p:cNvPr>
          <p:cNvSpPr/>
          <p:nvPr userDrawn="1"/>
        </p:nvSpPr>
        <p:spPr>
          <a:xfrm>
            <a:off x="6274739" y="0"/>
            <a:ext cx="5953774"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12228513"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GB" dirty="0"/>
              <a:t>Click icon to place </a:t>
            </a:r>
            <a:br>
              <a:rPr lang="en-GB" dirty="0"/>
            </a:br>
            <a:r>
              <a:rPr lang="en-GB" dirty="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GB" dirty="0"/>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5" y="3876084"/>
            <a:ext cx="5294857" cy="3513222"/>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47783"/>
            <a:ext cx="5294857" cy="1706209"/>
          </a:xfrm>
          <a:prstGeom prst="rect">
            <a:avLst/>
          </a:prstGeom>
        </p:spPr>
        <p:txBody>
          <a:bodyPr anchor="b"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10" name="Text Placeholder 7">
            <a:extLst>
              <a:ext uri="{FF2B5EF4-FFF2-40B4-BE49-F238E27FC236}">
                <a16:creationId xmlns:a16="http://schemas.microsoft.com/office/drawing/2014/main" id="{53A055ED-E1AF-EC22-3FB8-D0030E593E39}"/>
              </a:ext>
            </a:extLst>
          </p:cNvPr>
          <p:cNvSpPr>
            <a:spLocks noGrp="1"/>
          </p:cNvSpPr>
          <p:nvPr>
            <p:ph type="body" sz="quarter" idx="33" hasCustomPrompt="1"/>
          </p:nvPr>
        </p:nvSpPr>
        <p:spPr>
          <a:xfrm>
            <a:off x="7417660" y="1190025"/>
            <a:ext cx="3889612" cy="8195275"/>
          </a:xfrm>
          <a:prstGeom prst="rect">
            <a:avLst/>
          </a:prstGeom>
        </p:spPr>
        <p:txBody>
          <a:bodyPr vert="horz" lIns="0" tIns="0" rIns="0" bIns="0" numCol="1" spcCol="548640" rtlCol="0" anchor="t" anchorCtr="0">
            <a:noAutofit/>
          </a:bodyPr>
          <a:lstStyle>
            <a:lvl1pPr marL="285746" indent="-285746">
              <a:buFont typeface="Arial" panose="020B0604020202020204" pitchFamily="34" charset="0"/>
              <a:buChar char="•"/>
              <a:defRPr lang="en-GB" dirty="0">
                <a:solidFill>
                  <a:schemeClr val="tx1"/>
                </a:solidFill>
              </a:defRPr>
            </a:lvl1pPr>
          </a:lstStyle>
          <a:p>
            <a:pPr lvl="0">
              <a:buFont typeface="Arial" panose="020B0604020202020204" pitchFamily="34" charset="0"/>
            </a:pPr>
            <a:r>
              <a:rPr lang="en-US" dirty="0"/>
              <a:t>Lorem ipsum dolor sit amet, consectetur adipiscing elit. Sed porta magna eget est porttitor, nec rutrum nisi scelerisque. </a:t>
            </a:r>
          </a:p>
          <a:p>
            <a:pPr marL="285746" marR="0" lvl="0" indent="-285746" algn="l" defTabSz="1344150" rtl="0" eaLnBrk="1" fontAlgn="auto" latinLnBrk="0" hangingPunct="1">
              <a:lnSpc>
                <a:spcPts val="2880"/>
              </a:lnSpc>
              <a:spcBef>
                <a:spcPts val="1467"/>
              </a:spcBef>
              <a:spcAft>
                <a:spcPts val="0"/>
              </a:spcAft>
              <a:buClrTx/>
              <a:buSzPct val="80000"/>
              <a:tabLst>
                <a:tab pos="274317" algn="l"/>
              </a:tabLst>
              <a:defRPr/>
            </a:pPr>
            <a:r>
              <a:rPr lang="en-US" dirty="0"/>
              <a:t>Lorem ipsum dolor sit amet, consectetur adipiscing elit. Sed porta magna eget est porttitor, nec rutrum nisi scelerisque. </a:t>
            </a:r>
            <a:endParaRPr lang="en-GB" dirty="0"/>
          </a:p>
          <a:p>
            <a:pPr marL="285746" marR="0" lvl="0" indent="-285746" algn="l" defTabSz="1344150" rtl="0" eaLnBrk="1" fontAlgn="auto" latinLnBrk="0" hangingPunct="1">
              <a:lnSpc>
                <a:spcPts val="2880"/>
              </a:lnSpc>
              <a:spcBef>
                <a:spcPts val="1467"/>
              </a:spcBef>
              <a:spcAft>
                <a:spcPts val="0"/>
              </a:spcAft>
              <a:buClrTx/>
              <a:buSzPct val="80000"/>
              <a:tabLst>
                <a:tab pos="274317" algn="l"/>
              </a:tabLst>
              <a:defRPr/>
            </a:pPr>
            <a:r>
              <a:rPr lang="en-US" dirty="0"/>
              <a:t>Lorem ipsum dolor sit amet, consectetur adipiscing elit. Sed porta magna eget est porttitor, nec rutrum nisi scelerisque. </a:t>
            </a:r>
            <a:endParaRPr lang="en-GB" dirty="0"/>
          </a:p>
          <a:p>
            <a:pPr marL="285746" marR="0" lvl="0" indent="-285746" algn="l" defTabSz="1344150" rtl="0" eaLnBrk="1" fontAlgn="auto" latinLnBrk="0" hangingPunct="1">
              <a:lnSpc>
                <a:spcPts val="2880"/>
              </a:lnSpc>
              <a:spcBef>
                <a:spcPts val="1467"/>
              </a:spcBef>
              <a:spcAft>
                <a:spcPts val="0"/>
              </a:spcAft>
              <a:buClrTx/>
              <a:buSzPct val="80000"/>
              <a:tabLst>
                <a:tab pos="274317" algn="l"/>
              </a:tabLst>
              <a:defRPr/>
            </a:pPr>
            <a:r>
              <a:rPr lang="en-US" dirty="0"/>
              <a:t>Lorem ipsum dolor sit amet, consectetur adipiscing elit. Sed porta magna eget est porttitor, nec rutrum nisi scelerisque. </a:t>
            </a:r>
            <a:endParaRPr lang="en-GB" dirty="0"/>
          </a:p>
        </p:txBody>
      </p:sp>
      <p:sp>
        <p:nvSpPr>
          <p:cNvPr id="6" name="Slide Number Placeholder 5">
            <a:extLst>
              <a:ext uri="{FF2B5EF4-FFF2-40B4-BE49-F238E27FC236}">
                <a16:creationId xmlns:a16="http://schemas.microsoft.com/office/drawing/2014/main" id="{2AB6DAAA-AB50-300F-E82D-86C52B30467A}"/>
              </a:ext>
            </a:extLst>
          </p:cNvPr>
          <p:cNvSpPr>
            <a:spLocks noGrp="1"/>
          </p:cNvSpPr>
          <p:nvPr>
            <p:ph type="sldNum" sz="quarter" idx="34"/>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270753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s + Sidebar with 1x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2636500" y="0"/>
            <a:ext cx="524986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1269662" cy="517357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t>
            </a:r>
          </a:p>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endParaRPr lang="en-US" dirty="0"/>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8" name="Picture Placeholder 7">
            <a:extLst>
              <a:ext uri="{FF2B5EF4-FFF2-40B4-BE49-F238E27FC236}">
                <a16:creationId xmlns:a16="http://schemas.microsoft.com/office/drawing/2014/main" id="{ECC904EC-962C-6C4C-B5C9-BCD4DD54494E}"/>
              </a:ext>
            </a:extLst>
          </p:cNvPr>
          <p:cNvSpPr>
            <a:spLocks noGrp="1"/>
          </p:cNvSpPr>
          <p:nvPr>
            <p:ph type="pic" sz="quarter" idx="39" hasCustomPrompt="1"/>
          </p:nvPr>
        </p:nvSpPr>
        <p:spPr>
          <a:xfrm>
            <a:off x="13335000" y="654859"/>
            <a:ext cx="3888295" cy="3888294"/>
          </a:xfrm>
          <a:solidFill>
            <a:srgbClr val="BDBEBD"/>
          </a:solidFill>
        </p:spPr>
        <p:txBody>
          <a:bodyPr anchor="ctr"/>
          <a:lstStyle>
            <a:lvl1pPr algn="ctr">
              <a:defRPr>
                <a:solidFill>
                  <a:schemeClr val="bg1"/>
                </a:solidFill>
              </a:defRPr>
            </a:lvl1pPr>
          </a:lstStyle>
          <a:p>
            <a:r>
              <a:rPr lang="en-MX" dirty="0"/>
              <a:t>Click icon to place 1x1 image </a:t>
            </a:r>
          </a:p>
        </p:txBody>
      </p:sp>
      <p:sp>
        <p:nvSpPr>
          <p:cNvPr id="23" name="Text Placeholder 7">
            <a:extLst>
              <a:ext uri="{FF2B5EF4-FFF2-40B4-BE49-F238E27FC236}">
                <a16:creationId xmlns:a16="http://schemas.microsoft.com/office/drawing/2014/main" id="{CE9CC602-79E5-6D49-81AE-1B071884B127}"/>
              </a:ext>
            </a:extLst>
          </p:cNvPr>
          <p:cNvSpPr>
            <a:spLocks noGrp="1"/>
          </p:cNvSpPr>
          <p:nvPr>
            <p:ph type="body" sz="quarter" idx="41" hasCustomPrompt="1"/>
          </p:nvPr>
        </p:nvSpPr>
        <p:spPr>
          <a:xfrm>
            <a:off x="13352156" y="4991100"/>
            <a:ext cx="3871139" cy="4412441"/>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685088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dirty="0"/>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Tree>
    <p:extLst>
      <p:ext uri="{BB962C8B-B14F-4D97-AF65-F5344CB8AC3E}">
        <p14:creationId xmlns:p14="http://schemas.microsoft.com/office/powerpoint/2010/main" val="2007972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692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68"/>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91279"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26997"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2716"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98435"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9" name="Oval 8">
            <a:extLst>
              <a:ext uri="{FF2B5EF4-FFF2-40B4-BE49-F238E27FC236}">
                <a16:creationId xmlns:a16="http://schemas.microsoft.com/office/drawing/2014/main" id="{2C916F1D-7DE6-CD26-A840-B614385D8E97}"/>
              </a:ext>
            </a:extLst>
          </p:cNvPr>
          <p:cNvSpPr/>
          <p:nvPr userDrawn="1"/>
        </p:nvSpPr>
        <p:spPr>
          <a:xfrm>
            <a:off x="2161152"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5807040"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9452928"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13098815"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dirty="0"/>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544234"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6190122"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9816903"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13481897" y="4807688"/>
            <a:ext cx="1860231" cy="1614196"/>
          </a:xfrm>
        </p:spPr>
        <p:txBody>
          <a:bodyPr anchor="ctr" anchorCtr="0"/>
          <a:lstStyle>
            <a:lvl1pPr algn="ctr">
              <a:lnSpc>
                <a:spcPts val="6264"/>
              </a:lnSpc>
              <a:defRPr sz="5400"/>
            </a:lvl1pPr>
          </a:lstStyle>
          <a:p>
            <a:pPr lvl="0"/>
            <a:r>
              <a:rPr lang="en-US" dirty="0"/>
              <a:t>56%</a:t>
            </a:r>
            <a:endParaRPr lang="en-GB" dirty="0"/>
          </a:p>
        </p:txBody>
      </p:sp>
    </p:spTree>
    <p:extLst>
      <p:ext uri="{BB962C8B-B14F-4D97-AF65-F5344CB8AC3E}">
        <p14:creationId xmlns:p14="http://schemas.microsoft.com/office/powerpoint/2010/main" val="139937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e Chart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46722"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77818"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8914"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10"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71106"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7" name="Oval 6">
            <a:extLst>
              <a:ext uri="{FF2B5EF4-FFF2-40B4-BE49-F238E27FC236}">
                <a16:creationId xmlns:a16="http://schemas.microsoft.com/office/drawing/2014/main" id="{719A7755-15C9-AF83-247F-4E15EC0D4BAA}"/>
              </a:ext>
            </a:extLst>
          </p:cNvPr>
          <p:cNvSpPr/>
          <p:nvPr userDrawn="1"/>
        </p:nvSpPr>
        <p:spPr>
          <a:xfrm>
            <a:off x="78033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420966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763899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1106832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1449765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118246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461179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804112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1147045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489978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47965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209962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ircle Imag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102005"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34148" y="7329950"/>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6291"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89994" y="7329950"/>
            <a:ext cx="2794364"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2076248"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5708391"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9340534"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12972677"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6507450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ircle Imag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935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065805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16x6 Image_2">
    <p:bg>
      <p:bgPr>
        <a:solidFill>
          <a:schemeClr val="tx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1" y="6240"/>
            <a:ext cx="17886363" cy="670261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7928512"/>
            <a:ext cx="9829800" cy="691744"/>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bg1"/>
                </a:solidFill>
                <a:latin typeface="+mj-lt"/>
                <a:ea typeface="+mj-ea"/>
                <a:cs typeface="+mj-cs"/>
              </a:defRPr>
            </a:lvl1pPr>
          </a:lstStyle>
          <a:p>
            <a:r>
              <a:rPr lang="en-US" dirty="0"/>
              <a:t>Click to Edit Master Title Style</a:t>
            </a:r>
            <a:endParaRPr lang="en-GB" dirty="0"/>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661988" y="8682990"/>
            <a:ext cx="9829800" cy="551239"/>
          </a:xfrm>
          <a:prstGeom prst="rect">
            <a:avLst/>
          </a:prstGeom>
        </p:spPr>
        <p:txBody>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dirty="0"/>
              <a:t>Lorem ipsum dolor sit amet, consectetur adipiscing elit.</a:t>
            </a:r>
            <a:endParaRPr lang="en-GB" dirty="0"/>
          </a:p>
        </p:txBody>
      </p:sp>
      <p:pic>
        <p:nvPicPr>
          <p:cNvPr id="5" name="Picture 4" descr="Logo&#10;&#10;Description automatically generated">
            <a:extLst>
              <a:ext uri="{FF2B5EF4-FFF2-40B4-BE49-F238E27FC236}">
                <a16:creationId xmlns:a16="http://schemas.microsoft.com/office/drawing/2014/main" id="{7EA30C15-EFE2-D2D8-D40A-D377D62CE3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15513911" y="8728393"/>
            <a:ext cx="1773025" cy="325330"/>
          </a:xfrm>
          <a:prstGeom prst="rect">
            <a:avLst/>
          </a:prstGeom>
        </p:spPr>
      </p:pic>
    </p:spTree>
    <p:extLst>
      <p:ext uri="{BB962C8B-B14F-4D97-AF65-F5344CB8AC3E}">
        <p14:creationId xmlns:p14="http://schemas.microsoft.com/office/powerpoint/2010/main" val="1664821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dirty="0"/>
              <a:t>Click To Edit Master Title Style</a:t>
            </a:r>
            <a:endParaRPr lang="en-GB" dirty="0"/>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9989391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Mossaic 3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1931650" y="0"/>
            <a:ext cx="5298866" cy="93853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6278563" y="-1"/>
            <a:ext cx="4213225" cy="420052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1988" y="6008896"/>
            <a:ext cx="6711710" cy="3513222"/>
          </a:xfrm>
          <a:prstGeom prst="rect">
            <a:avLst/>
          </a:prstGeom>
        </p:spPr>
        <p:txBody>
          <a:bodyPr numCol="1" anchor="b" anchorCtr="0"/>
          <a:lstStyle/>
          <a:p>
            <a:r>
              <a:rPr lang="en-US" dirty="0"/>
              <a:t>Click To Edit Master Title Style</a:t>
            </a:r>
            <a:endParaRPr lang="en-GB" dirty="0"/>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7683500" y="4524374"/>
            <a:ext cx="2808288" cy="29178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5" name="Slide Number Placeholder 4">
            <a:extLst>
              <a:ext uri="{FF2B5EF4-FFF2-40B4-BE49-F238E27FC236}">
                <a16:creationId xmlns:a16="http://schemas.microsoft.com/office/drawing/2014/main" id="{AED78E98-DB9C-BD4A-C32C-941502B4919C}"/>
              </a:ext>
            </a:extLst>
          </p:cNvPr>
          <p:cNvSpPr>
            <a:spLocks noGrp="1"/>
          </p:cNvSpPr>
          <p:nvPr>
            <p:ph type="sldNum" sz="quarter" idx="1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1694135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a:t>Header Text – Remove if Not Needed</a:t>
            </a:r>
            <a:endParaRPr lang="en-US" noProof="0" dirty="0"/>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 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dirty="0"/>
              <a:t>Click To Edit Master Title Style</a:t>
            </a:r>
            <a:endParaRPr lang="en-GB" dirty="0"/>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a:t>
            </a:r>
            <a:br>
              <a:rPr lang="en-US" noProof="0" dirty="0"/>
            </a:br>
            <a:r>
              <a:rPr lang="en-US" noProof="0" dirty="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499208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pplications_Text + 4x3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03EA2349-9D7D-D6A9-C735-AC5503A4EF15}"/>
              </a:ext>
            </a:extLst>
          </p:cNvPr>
          <p:cNvSpPr>
            <a:spLocks noGrp="1"/>
          </p:cNvSpPr>
          <p:nvPr>
            <p:ph type="pic" sz="quarter" idx="14" hasCustomPrompt="1"/>
          </p:nvPr>
        </p:nvSpPr>
        <p:spPr>
          <a:xfrm>
            <a:off x="6616703" y="1277514"/>
            <a:ext cx="10606791" cy="7942109"/>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4x3 image</a:t>
            </a:r>
          </a:p>
        </p:txBody>
      </p:sp>
      <p:sp>
        <p:nvSpPr>
          <p:cNvPr id="4" name="Rectangle 3">
            <a:extLst>
              <a:ext uri="{FF2B5EF4-FFF2-40B4-BE49-F238E27FC236}">
                <a16:creationId xmlns:a16="http://schemas.microsoft.com/office/drawing/2014/main" id="{7B54FA89-4EA4-C0E8-742F-47CA4E837EC0}"/>
              </a:ext>
            </a:extLst>
          </p:cNvPr>
          <p:cNvSpPr/>
          <p:nvPr userDrawn="1"/>
        </p:nvSpPr>
        <p:spPr>
          <a:xfrm>
            <a:off x="-1" y="0"/>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4634980" cy="294213"/>
          </a:xfrm>
          <a:prstGeom prst="rect">
            <a:avLst/>
          </a:prstGeom>
        </p:spPr>
        <p:txBody>
          <a:bodyPr/>
          <a:lstStyle/>
          <a:p>
            <a:r>
              <a:rPr lang="en-US" noProof="0"/>
              <a:t>Header Text – Remove if Not Needed</a:t>
            </a:r>
            <a:endParaRPr lang="en-US" noProof="0" dirty="0"/>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9"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9" name="Title 1">
            <a:extLst>
              <a:ext uri="{FF2B5EF4-FFF2-40B4-BE49-F238E27FC236}">
                <a16:creationId xmlns:a16="http://schemas.microsoft.com/office/drawing/2014/main" id="{7139344E-49DF-6246-83CD-91074B15D3F5}"/>
              </a:ext>
            </a:extLst>
          </p:cNvPr>
          <p:cNvSpPr>
            <a:spLocks noGrp="1"/>
          </p:cNvSpPr>
          <p:nvPr>
            <p:ph type="title" hasCustomPrompt="1"/>
          </p:nvPr>
        </p:nvSpPr>
        <p:spPr>
          <a:xfrm>
            <a:off x="662796" y="1181700"/>
            <a:ext cx="4634980" cy="1071977"/>
          </a:xfrm>
          <a:prstGeom prst="rect">
            <a:avLst/>
          </a:prstGeom>
        </p:spPr>
        <p:txBody>
          <a:bodyPr/>
          <a:lstStyle>
            <a:lvl1pPr>
              <a:lnSpc>
                <a:spcPts val="3645"/>
              </a:lnSpc>
              <a:defRPr sz="2700"/>
            </a:lvl1pPr>
          </a:lstStyle>
          <a:p>
            <a:r>
              <a:rPr lang="en-US" dirty="0"/>
              <a:t>Click To Edit Master Title Click To Edit Master Title</a:t>
            </a:r>
            <a:endParaRPr lang="en-GB" dirty="0"/>
          </a:p>
        </p:txBody>
      </p:sp>
    </p:spTree>
    <p:extLst>
      <p:ext uri="{BB962C8B-B14F-4D97-AF65-F5344CB8AC3E}">
        <p14:creationId xmlns:p14="http://schemas.microsoft.com/office/powerpoint/2010/main" val="2820373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pplications_Text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0" y="0"/>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5" name="Footer Placeholder 2">
            <a:extLst>
              <a:ext uri="{FF2B5EF4-FFF2-40B4-BE49-F238E27FC236}">
                <a16:creationId xmlns:a16="http://schemas.microsoft.com/office/drawing/2014/main" id="{117B394A-AC88-3F30-7B14-1491F2C0F6CD}"/>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1" name="Picture Placeholder 5">
            <a:extLst>
              <a:ext uri="{FF2B5EF4-FFF2-40B4-BE49-F238E27FC236}">
                <a16:creationId xmlns:a16="http://schemas.microsoft.com/office/drawing/2014/main" id="{F13BD4B9-165F-7B51-7E3B-E37179804ABE}"/>
              </a:ext>
            </a:extLst>
          </p:cNvPr>
          <p:cNvSpPr>
            <a:spLocks noGrp="1"/>
          </p:cNvSpPr>
          <p:nvPr>
            <p:ph type="pic" sz="quarter" idx="14" hasCustomPrompt="1"/>
          </p:nvPr>
        </p:nvSpPr>
        <p:spPr>
          <a:xfrm>
            <a:off x="6616704" y="1023892"/>
            <a:ext cx="10606790" cy="595743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
        <p:nvSpPr>
          <p:cNvPr id="12" name="Picture Placeholder 5">
            <a:extLst>
              <a:ext uri="{FF2B5EF4-FFF2-40B4-BE49-F238E27FC236}">
                <a16:creationId xmlns:a16="http://schemas.microsoft.com/office/drawing/2014/main" id="{E7260620-970D-BA1D-C5BD-F0F41D2620C9}"/>
              </a:ext>
            </a:extLst>
          </p:cNvPr>
          <p:cNvSpPr>
            <a:spLocks noGrp="1"/>
          </p:cNvSpPr>
          <p:nvPr>
            <p:ph type="pic" sz="quarter" idx="15" hasCustomPrompt="1"/>
          </p:nvPr>
        </p:nvSpPr>
        <p:spPr>
          <a:xfrm>
            <a:off x="13603812" y="7352262"/>
            <a:ext cx="3619681" cy="203303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16x9 image</a:t>
            </a:r>
          </a:p>
        </p:txBody>
      </p:sp>
      <p:sp>
        <p:nvSpPr>
          <p:cNvPr id="9" name="Text Placeholder 7">
            <a:extLst>
              <a:ext uri="{FF2B5EF4-FFF2-40B4-BE49-F238E27FC236}">
                <a16:creationId xmlns:a16="http://schemas.microsoft.com/office/drawing/2014/main" id="{B38DBA4A-3E51-6043-B040-DFECDB2ABA06}"/>
              </a:ext>
            </a:extLst>
          </p:cNvPr>
          <p:cNvSpPr>
            <a:spLocks noGrp="1"/>
          </p:cNvSpPr>
          <p:nvPr>
            <p:ph type="body" sz="quarter" idx="13" hasCustomPrompt="1"/>
          </p:nvPr>
        </p:nvSpPr>
        <p:spPr>
          <a:xfrm>
            <a:off x="661989"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0" name="Title 1">
            <a:extLst>
              <a:ext uri="{FF2B5EF4-FFF2-40B4-BE49-F238E27FC236}">
                <a16:creationId xmlns:a16="http://schemas.microsoft.com/office/drawing/2014/main" id="{C7BBF8B9-3CD3-D848-9480-BEC6778B4A32}"/>
              </a:ext>
            </a:extLst>
          </p:cNvPr>
          <p:cNvSpPr>
            <a:spLocks noGrp="1"/>
          </p:cNvSpPr>
          <p:nvPr>
            <p:ph type="title" hasCustomPrompt="1"/>
          </p:nvPr>
        </p:nvSpPr>
        <p:spPr>
          <a:xfrm>
            <a:off x="662796" y="1185448"/>
            <a:ext cx="4634980" cy="1071977"/>
          </a:xfrm>
          <a:prstGeom prst="rect">
            <a:avLst/>
          </a:prstGeom>
        </p:spPr>
        <p:txBody>
          <a:bodyPr/>
          <a:lstStyle>
            <a:lvl1pPr>
              <a:lnSpc>
                <a:spcPts val="3645"/>
              </a:lnSpc>
              <a:defRPr sz="2700"/>
            </a:lvl1pPr>
          </a:lstStyle>
          <a:p>
            <a:r>
              <a:rPr lang="en-US" dirty="0"/>
              <a:t>Click To Edit Master Title Click To Edit Master Title</a:t>
            </a:r>
            <a:endParaRPr lang="en-GB" dirty="0"/>
          </a:p>
        </p:txBody>
      </p:sp>
    </p:spTree>
    <p:extLst>
      <p:ext uri="{BB962C8B-B14F-4D97-AF65-F5344CB8AC3E}">
        <p14:creationId xmlns:p14="http://schemas.microsoft.com/office/powerpoint/2010/main" val="4037709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pplications_2 Images +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49" y="-6927"/>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8" name="Text Placeholder 7">
            <a:extLst>
              <a:ext uri="{FF2B5EF4-FFF2-40B4-BE49-F238E27FC236}">
                <a16:creationId xmlns:a16="http://schemas.microsoft.com/office/drawing/2014/main" id="{32BD65CD-7AFE-BD47-8728-56C6CDC7D752}"/>
              </a:ext>
            </a:extLst>
          </p:cNvPr>
          <p:cNvSpPr>
            <a:spLocks noGrp="1"/>
          </p:cNvSpPr>
          <p:nvPr>
            <p:ph type="body" sz="quarter" idx="13" hasCustomPrompt="1"/>
          </p:nvPr>
        </p:nvSpPr>
        <p:spPr>
          <a:xfrm>
            <a:off x="12587707"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9" name="Title 1">
            <a:extLst>
              <a:ext uri="{FF2B5EF4-FFF2-40B4-BE49-F238E27FC236}">
                <a16:creationId xmlns:a16="http://schemas.microsoft.com/office/drawing/2014/main" id="{197735B8-84D0-8F40-B717-E5BE25C34BAD}"/>
              </a:ext>
            </a:extLst>
          </p:cNvPr>
          <p:cNvSpPr>
            <a:spLocks noGrp="1"/>
          </p:cNvSpPr>
          <p:nvPr>
            <p:ph type="title" hasCustomPrompt="1"/>
          </p:nvPr>
        </p:nvSpPr>
        <p:spPr>
          <a:xfrm>
            <a:off x="12588514" y="1181700"/>
            <a:ext cx="4634980" cy="1071977"/>
          </a:xfrm>
          <a:prstGeom prst="rect">
            <a:avLst/>
          </a:prstGeom>
        </p:spPr>
        <p:txBody>
          <a:bodyPr/>
          <a:lstStyle>
            <a:lvl1pPr>
              <a:lnSpc>
                <a:spcPts val="3645"/>
              </a:lnSpc>
              <a:defRPr sz="2700"/>
            </a:lvl1pPr>
          </a:lstStyle>
          <a:p>
            <a:r>
              <a:rPr lang="en-US" dirty="0"/>
              <a:t>Click To Edit Master Title Click To Edit Master Title</a:t>
            </a:r>
            <a:endParaRPr lang="en-GB" dirty="0"/>
          </a:p>
        </p:txBody>
      </p:sp>
      <p:sp>
        <p:nvSpPr>
          <p:cNvPr id="16" name="Picture Placeholder 5">
            <a:extLst>
              <a:ext uri="{FF2B5EF4-FFF2-40B4-BE49-F238E27FC236}">
                <a16:creationId xmlns:a16="http://schemas.microsoft.com/office/drawing/2014/main" id="{EE6C3DA7-EEF9-C741-A747-EA5EBBF0CFA7}"/>
              </a:ext>
            </a:extLst>
          </p:cNvPr>
          <p:cNvSpPr>
            <a:spLocks noGrp="1"/>
          </p:cNvSpPr>
          <p:nvPr>
            <p:ph type="pic" sz="quarter" idx="14" hasCustomPrompt="1"/>
          </p:nvPr>
        </p:nvSpPr>
        <p:spPr>
          <a:xfrm>
            <a:off x="668999" y="1023892"/>
            <a:ext cx="10606790" cy="595743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
        <p:nvSpPr>
          <p:cNvPr id="17" name="Picture Placeholder 5">
            <a:extLst>
              <a:ext uri="{FF2B5EF4-FFF2-40B4-BE49-F238E27FC236}">
                <a16:creationId xmlns:a16="http://schemas.microsoft.com/office/drawing/2014/main" id="{F181599B-171B-E940-BC74-BA656E7300A0}"/>
              </a:ext>
            </a:extLst>
          </p:cNvPr>
          <p:cNvSpPr>
            <a:spLocks noGrp="1"/>
          </p:cNvSpPr>
          <p:nvPr>
            <p:ph type="pic" sz="quarter" idx="15" hasCustomPrompt="1"/>
          </p:nvPr>
        </p:nvSpPr>
        <p:spPr>
          <a:xfrm>
            <a:off x="654999" y="7352262"/>
            <a:ext cx="3619681" cy="203303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16x9 image</a:t>
            </a:r>
          </a:p>
        </p:txBody>
      </p:sp>
      <p:sp>
        <p:nvSpPr>
          <p:cNvPr id="2" name="Footer Placeholder 2">
            <a:extLst>
              <a:ext uri="{FF2B5EF4-FFF2-40B4-BE49-F238E27FC236}">
                <a16:creationId xmlns:a16="http://schemas.microsoft.com/office/drawing/2014/main" id="{7B603724-EC2E-A1B1-FD43-CD5C9F5AC33B}"/>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Tree>
    <p:extLst>
      <p:ext uri="{BB962C8B-B14F-4D97-AF65-F5344CB8AC3E}">
        <p14:creationId xmlns:p14="http://schemas.microsoft.com/office/powerpoint/2010/main" val="40424841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pplications_4x3 Image +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49" y="0"/>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8" name="Footer Placeholder 2">
            <a:extLst>
              <a:ext uri="{FF2B5EF4-FFF2-40B4-BE49-F238E27FC236}">
                <a16:creationId xmlns:a16="http://schemas.microsoft.com/office/drawing/2014/main" id="{B756B3FF-C390-B642-A857-D5D8DAAF8CF5}"/>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10" name="Text Placeholder 7">
            <a:extLst>
              <a:ext uri="{FF2B5EF4-FFF2-40B4-BE49-F238E27FC236}">
                <a16:creationId xmlns:a16="http://schemas.microsoft.com/office/drawing/2014/main" id="{AF5D79D5-091F-0048-A95F-8556D1719AAC}"/>
              </a:ext>
            </a:extLst>
          </p:cNvPr>
          <p:cNvSpPr>
            <a:spLocks noGrp="1"/>
          </p:cNvSpPr>
          <p:nvPr>
            <p:ph type="body" sz="quarter" idx="13" hasCustomPrompt="1"/>
          </p:nvPr>
        </p:nvSpPr>
        <p:spPr>
          <a:xfrm>
            <a:off x="12587707"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1" name="Title 1">
            <a:extLst>
              <a:ext uri="{FF2B5EF4-FFF2-40B4-BE49-F238E27FC236}">
                <a16:creationId xmlns:a16="http://schemas.microsoft.com/office/drawing/2014/main" id="{4FC2043A-FC76-AE42-B997-52817DBD4FF7}"/>
              </a:ext>
            </a:extLst>
          </p:cNvPr>
          <p:cNvSpPr>
            <a:spLocks noGrp="1"/>
          </p:cNvSpPr>
          <p:nvPr>
            <p:ph type="title" hasCustomPrompt="1"/>
          </p:nvPr>
        </p:nvSpPr>
        <p:spPr>
          <a:xfrm>
            <a:off x="12588514" y="1181700"/>
            <a:ext cx="4634980" cy="1071977"/>
          </a:xfrm>
          <a:prstGeom prst="rect">
            <a:avLst/>
          </a:prstGeom>
        </p:spPr>
        <p:txBody>
          <a:bodyPr/>
          <a:lstStyle>
            <a:lvl1pPr>
              <a:lnSpc>
                <a:spcPts val="3645"/>
              </a:lnSpc>
              <a:defRPr sz="2700"/>
            </a:lvl1pPr>
          </a:lstStyle>
          <a:p>
            <a:r>
              <a:rPr lang="en-US" dirty="0"/>
              <a:t>Click To Edit Master Title Click To Edit Master Title</a:t>
            </a:r>
            <a:endParaRPr lang="en-GB" dirty="0"/>
          </a:p>
        </p:txBody>
      </p:sp>
      <p:sp>
        <p:nvSpPr>
          <p:cNvPr id="14" name="Picture Placeholder 5">
            <a:extLst>
              <a:ext uri="{FF2B5EF4-FFF2-40B4-BE49-F238E27FC236}">
                <a16:creationId xmlns:a16="http://schemas.microsoft.com/office/drawing/2014/main" id="{261E24B4-57EE-F448-8CC9-02D04884E070}"/>
              </a:ext>
            </a:extLst>
          </p:cNvPr>
          <p:cNvSpPr>
            <a:spLocks noGrp="1"/>
          </p:cNvSpPr>
          <p:nvPr>
            <p:ph type="pic" sz="quarter" idx="14" hasCustomPrompt="1"/>
          </p:nvPr>
        </p:nvSpPr>
        <p:spPr>
          <a:xfrm>
            <a:off x="662796" y="1277514"/>
            <a:ext cx="10606791" cy="7942109"/>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4x3 image</a:t>
            </a:r>
          </a:p>
        </p:txBody>
      </p:sp>
    </p:spTree>
    <p:extLst>
      <p:ext uri="{BB962C8B-B14F-4D97-AF65-F5344CB8AC3E}">
        <p14:creationId xmlns:p14="http://schemas.microsoft.com/office/powerpoint/2010/main" val="15629648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pplications_16x6 Image +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4C3DED-503C-9ECD-C7F1-0789960D051B}"/>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7683500" y="7634691"/>
            <a:ext cx="8972582" cy="1697457"/>
          </a:xfrm>
          <a:prstGeom prst="rect">
            <a:avLst/>
          </a:prstGeom>
        </p:spPr>
        <p:txBody>
          <a:bodyPr numCol="2"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endParaRPr lang="en-US" dirty="0"/>
          </a:p>
          <a:p>
            <a:pPr lvl="0"/>
            <a:endParaRPr lang="en-GB" dirty="0"/>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5" y="7634691"/>
            <a:ext cx="6731779" cy="1586798"/>
          </a:xfrm>
          <a:prstGeom prst="rect">
            <a:avLst/>
          </a:prstGeom>
        </p:spPr>
        <p:txBody>
          <a:bodyPr/>
          <a:lstStyle>
            <a:lvl1pPr>
              <a:lnSpc>
                <a:spcPts val="3996"/>
              </a:lnSpc>
              <a:defRPr sz="2700"/>
            </a:lvl1pPr>
          </a:lstStyle>
          <a:p>
            <a:r>
              <a:rPr lang="en-US" dirty="0"/>
              <a:t>Click To Edit Master Title Style</a:t>
            </a:r>
            <a:endParaRPr lang="en-GB" dirty="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898D86F8-E896-6A59-6070-82681270DCDF}"/>
              </a:ext>
            </a:extLst>
          </p:cNvPr>
          <p:cNvSpPr>
            <a:spLocks noGrp="1"/>
          </p:cNvSpPr>
          <p:nvPr>
            <p:ph type="pic" sz="quarter" idx="14" hasCustomPrompt="1"/>
          </p:nvPr>
        </p:nvSpPr>
        <p:spPr>
          <a:xfrm>
            <a:off x="1483146" y="974397"/>
            <a:ext cx="14920070" cy="559185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16x6 image</a:t>
            </a:r>
          </a:p>
        </p:txBody>
      </p:sp>
      <p:sp>
        <p:nvSpPr>
          <p:cNvPr id="9" name="Footer Placeholder 2">
            <a:extLst>
              <a:ext uri="{FF2B5EF4-FFF2-40B4-BE49-F238E27FC236}">
                <a16:creationId xmlns:a16="http://schemas.microsoft.com/office/drawing/2014/main" id="{22DD2209-C543-234D-94ED-915A54F846F8}"/>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Tree>
    <p:extLst>
      <p:ext uri="{BB962C8B-B14F-4D97-AF65-F5344CB8AC3E}">
        <p14:creationId xmlns:p14="http://schemas.microsoft.com/office/powerpoint/2010/main" val="3913641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pplications_16x6 Image + 3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57F9C0-632E-9DB9-B5B2-89D44379FBC0}"/>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6" y="7634691"/>
            <a:ext cx="3869896" cy="1870688"/>
          </a:xfrm>
          <a:prstGeom prst="rect">
            <a:avLst/>
          </a:prstGeom>
        </p:spPr>
        <p:txBody>
          <a:bodyPr/>
          <a:lstStyle>
            <a:lvl1pPr>
              <a:lnSpc>
                <a:spcPts val="3996"/>
              </a:lnSpc>
              <a:defRPr sz="2700"/>
            </a:lvl1pPr>
          </a:lstStyle>
          <a:p>
            <a:r>
              <a:rPr lang="en-US" dirty="0"/>
              <a:t>Click To Edit Master Title Style</a:t>
            </a:r>
            <a:endParaRPr lang="en-GB" dirty="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9" name="Footer Placeholder 2">
            <a:extLst>
              <a:ext uri="{FF2B5EF4-FFF2-40B4-BE49-F238E27FC236}">
                <a16:creationId xmlns:a16="http://schemas.microsoft.com/office/drawing/2014/main" id="{0DC5DF63-EACD-7248-84D3-F8E9952B1042}"/>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0" name="Text Placeholder 7">
            <a:extLst>
              <a:ext uri="{FF2B5EF4-FFF2-40B4-BE49-F238E27FC236}">
                <a16:creationId xmlns:a16="http://schemas.microsoft.com/office/drawing/2014/main" id="{7B8337A1-ACF5-CA49-B45F-9352B12AE3AF}"/>
              </a:ext>
            </a:extLst>
          </p:cNvPr>
          <p:cNvSpPr>
            <a:spLocks noGrp="1"/>
          </p:cNvSpPr>
          <p:nvPr>
            <p:ph type="body" sz="quarter" idx="13" hasCustomPrompt="1"/>
          </p:nvPr>
        </p:nvSpPr>
        <p:spPr>
          <a:xfrm>
            <a:off x="4875213" y="7634691"/>
            <a:ext cx="11780869" cy="1697457"/>
          </a:xfrm>
          <a:prstGeom prst="rect">
            <a:avLst/>
          </a:prstGeom>
        </p:spPr>
        <p:txBody>
          <a:bodyPr numCol="3"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a:lnSpc>
                <a:spcPts val="2025"/>
              </a:lnSpc>
            </a:pPr>
            <a:r>
              <a:rPr lang="en-US" sz="1350" b="1" dirty="0"/>
              <a:t>Lorem ipsum dolor sit amet, consectetur adipiscing elit. Sed porta magna eget est porttitor, nec rutrum </a:t>
            </a:r>
            <a:r>
              <a:rPr lang="en-US" sz="1350" dirty="0"/>
              <a:t>nisi scelerisque. Nam vitae varius eros. Phasellus a tellus sit amet massa placerat rutrum id sed odio. Ut convallis vel libero et aliquet. </a:t>
            </a:r>
          </a:p>
          <a:p>
            <a:pPr>
              <a:lnSpc>
                <a:spcPts val="2025"/>
              </a:lnSpc>
            </a:pPr>
            <a:endParaRPr lang="en-US" sz="1350" dirty="0"/>
          </a:p>
          <a:p>
            <a:pPr marL="342900" indent="-342900">
              <a:lnSpc>
                <a:spcPts val="2025"/>
              </a:lnSpc>
              <a:buFont typeface="+mj-lt"/>
              <a:buAutoNum type="arabicPeriod"/>
            </a:pPr>
            <a:r>
              <a:rPr lang="en-US" sz="1350" dirty="0"/>
              <a:t>Lorem ipsum dolor sit amet, consectetur </a:t>
            </a:r>
          </a:p>
          <a:p>
            <a:pPr marL="342900" indent="-342900">
              <a:lnSpc>
                <a:spcPts val="2025"/>
              </a:lnSpc>
              <a:buFont typeface="+mj-lt"/>
              <a:buAutoNum type="arabicPeriod"/>
            </a:pPr>
            <a:r>
              <a:rPr lang="en-US" sz="1350" dirty="0"/>
              <a:t>Sed porta magna eget est porttitor </a:t>
            </a:r>
          </a:p>
          <a:p>
            <a:pPr marL="342900" indent="-342900">
              <a:lnSpc>
                <a:spcPts val="2025"/>
              </a:lnSpc>
              <a:buFont typeface="+mj-lt"/>
              <a:buAutoNum type="arabicPeriod"/>
            </a:pPr>
            <a:r>
              <a:rPr lang="en-US" sz="1350" dirty="0"/>
              <a:t>Phasellus a tellus sit amet massa placerat</a:t>
            </a:r>
          </a:p>
          <a:p>
            <a:pPr marL="342900" indent="-342900">
              <a:lnSpc>
                <a:spcPts val="2025"/>
              </a:lnSpc>
              <a:buFont typeface="+mj-lt"/>
              <a:buAutoNum type="arabicPeriod"/>
            </a:pPr>
            <a:r>
              <a:rPr lang="en-US" sz="1350" dirty="0"/>
              <a:t>id sed odio. Ut convallis vel libero et </a:t>
            </a:r>
          </a:p>
          <a:p>
            <a:pPr marL="342900" indent="-342900">
              <a:lnSpc>
                <a:spcPts val="2025"/>
              </a:lnSpc>
              <a:buFont typeface="+mj-lt"/>
              <a:buAutoNum type="arabicPeriod"/>
            </a:pPr>
            <a:endParaRPr lang="en-US" sz="1350" dirty="0"/>
          </a:p>
          <a:p>
            <a:pPr marL="342900" indent="-342900">
              <a:lnSpc>
                <a:spcPts val="2025"/>
              </a:lnSpc>
              <a:buFont typeface="+mj-lt"/>
              <a:buAutoNum type="arabicPeriod"/>
            </a:pPr>
            <a:r>
              <a:rPr lang="en-US" sz="1350" dirty="0"/>
              <a:t>Cras ac turpis euismod, venenatis</a:t>
            </a:r>
            <a:endParaRPr lang="en-US" dirty="0"/>
          </a:p>
          <a:p>
            <a:pPr marL="342900" indent="-342900">
              <a:lnSpc>
                <a:spcPts val="2025"/>
              </a:lnSpc>
              <a:buFont typeface="+mj-lt"/>
              <a:buAutoNum type="arabicPeriod"/>
            </a:pPr>
            <a:r>
              <a:rPr lang="en-US" sz="1350" dirty="0"/>
              <a:t>Lorem ipsum dolor sit amet, consectetur </a:t>
            </a:r>
          </a:p>
          <a:p>
            <a:pPr marL="342900" indent="-342900">
              <a:lnSpc>
                <a:spcPts val="2025"/>
              </a:lnSpc>
              <a:buFont typeface="+mj-lt"/>
              <a:buAutoNum type="arabicPeriod"/>
            </a:pPr>
            <a:r>
              <a:rPr lang="en-US" sz="1350" dirty="0"/>
              <a:t>Sed porta magna eget est porttitor </a:t>
            </a:r>
          </a:p>
          <a:p>
            <a:pPr marL="342900" indent="-342900">
              <a:lnSpc>
                <a:spcPts val="2025"/>
              </a:lnSpc>
              <a:buFont typeface="+mj-lt"/>
              <a:buAutoNum type="arabicPeriod"/>
            </a:pPr>
            <a:r>
              <a:rPr lang="en-US" sz="1350" dirty="0"/>
              <a:t>Phasellus a tellus sit amet massa placerat</a:t>
            </a:r>
          </a:p>
          <a:p>
            <a:pPr marL="342900" indent="-342900">
              <a:lnSpc>
                <a:spcPts val="2025"/>
              </a:lnSpc>
              <a:buFont typeface="+mj-lt"/>
              <a:buAutoNum type="arabicPeriod"/>
            </a:pPr>
            <a:endParaRPr lang="en-US" sz="1350" dirty="0"/>
          </a:p>
        </p:txBody>
      </p:sp>
      <p:sp>
        <p:nvSpPr>
          <p:cNvPr id="5" name="Picture Placeholder 5">
            <a:extLst>
              <a:ext uri="{FF2B5EF4-FFF2-40B4-BE49-F238E27FC236}">
                <a16:creationId xmlns:a16="http://schemas.microsoft.com/office/drawing/2014/main" id="{31684A56-0FEB-67CF-190C-D77FE215AFA0}"/>
              </a:ext>
            </a:extLst>
          </p:cNvPr>
          <p:cNvSpPr>
            <a:spLocks noGrp="1"/>
          </p:cNvSpPr>
          <p:nvPr>
            <p:ph type="pic" sz="quarter" idx="14" hasCustomPrompt="1"/>
          </p:nvPr>
        </p:nvSpPr>
        <p:spPr>
          <a:xfrm>
            <a:off x="1483146" y="974397"/>
            <a:ext cx="14920070" cy="559185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16x6 image</a:t>
            </a:r>
          </a:p>
        </p:txBody>
      </p:sp>
    </p:spTree>
    <p:extLst>
      <p:ext uri="{BB962C8B-B14F-4D97-AF65-F5344CB8AC3E}">
        <p14:creationId xmlns:p14="http://schemas.microsoft.com/office/powerpoint/2010/main" val="30359711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pplications_2 Images + 2 Column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81B9693-9A41-59E1-313A-BE9191553C81}"/>
              </a:ext>
            </a:extLst>
          </p:cNvPr>
          <p:cNvSpPr>
            <a:spLocks noGrp="1"/>
          </p:cNvSpPr>
          <p:nvPr>
            <p:ph type="pic" sz="quarter" idx="14" hasCustomPrompt="1"/>
          </p:nvPr>
        </p:nvSpPr>
        <p:spPr>
          <a:xfrm>
            <a:off x="662795" y="1436914"/>
            <a:ext cx="13023895" cy="488118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16x6 image</a:t>
            </a:r>
          </a:p>
        </p:txBody>
      </p:sp>
      <p:sp>
        <p:nvSpPr>
          <p:cNvPr id="6" name="Rectangle 5">
            <a:extLst>
              <a:ext uri="{FF2B5EF4-FFF2-40B4-BE49-F238E27FC236}">
                <a16:creationId xmlns:a16="http://schemas.microsoft.com/office/drawing/2014/main" id="{D03F42BC-5FDD-E19D-7C78-FE12E9521117}"/>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Picture Placeholder 5">
            <a:extLst>
              <a:ext uri="{FF2B5EF4-FFF2-40B4-BE49-F238E27FC236}">
                <a16:creationId xmlns:a16="http://schemas.microsoft.com/office/drawing/2014/main" id="{CB5224EB-EE96-AA18-472F-3ED89AE42D8E}"/>
              </a:ext>
            </a:extLst>
          </p:cNvPr>
          <p:cNvSpPr>
            <a:spLocks noGrp="1"/>
          </p:cNvSpPr>
          <p:nvPr>
            <p:ph type="pic" sz="quarter" idx="16" hasCustomPrompt="1"/>
          </p:nvPr>
        </p:nvSpPr>
        <p:spPr>
          <a:xfrm>
            <a:off x="13966446" y="3890821"/>
            <a:ext cx="3257047" cy="2427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3x4 image</a:t>
            </a:r>
          </a:p>
        </p:txBody>
      </p:sp>
      <p:sp>
        <p:nvSpPr>
          <p:cNvPr id="9" name="Footer Placeholder 2">
            <a:extLst>
              <a:ext uri="{FF2B5EF4-FFF2-40B4-BE49-F238E27FC236}">
                <a16:creationId xmlns:a16="http://schemas.microsoft.com/office/drawing/2014/main" id="{36E9C352-274A-BF43-A09D-3719E3100B26}"/>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10" name="Text Placeholder 7">
            <a:extLst>
              <a:ext uri="{FF2B5EF4-FFF2-40B4-BE49-F238E27FC236}">
                <a16:creationId xmlns:a16="http://schemas.microsoft.com/office/drawing/2014/main" id="{8A405A5F-A2DE-194B-9009-8100E940C824}"/>
              </a:ext>
            </a:extLst>
          </p:cNvPr>
          <p:cNvSpPr>
            <a:spLocks noGrp="1"/>
          </p:cNvSpPr>
          <p:nvPr>
            <p:ph type="body" sz="quarter" idx="13" hasCustomPrompt="1"/>
          </p:nvPr>
        </p:nvSpPr>
        <p:spPr>
          <a:xfrm>
            <a:off x="7683500" y="7634691"/>
            <a:ext cx="8972582" cy="1697457"/>
          </a:xfrm>
          <a:prstGeom prst="rect">
            <a:avLst/>
          </a:prstGeom>
        </p:spPr>
        <p:txBody>
          <a:bodyPr numCol="2"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endParaRPr lang="en-US" dirty="0"/>
          </a:p>
          <a:p>
            <a:pPr lvl="0"/>
            <a:endParaRPr lang="en-GB" dirty="0"/>
          </a:p>
        </p:txBody>
      </p:sp>
      <p:sp>
        <p:nvSpPr>
          <p:cNvPr id="12" name="Title 1">
            <a:extLst>
              <a:ext uri="{FF2B5EF4-FFF2-40B4-BE49-F238E27FC236}">
                <a16:creationId xmlns:a16="http://schemas.microsoft.com/office/drawing/2014/main" id="{AB93951E-649E-604F-9498-02F3A788B8EA}"/>
              </a:ext>
            </a:extLst>
          </p:cNvPr>
          <p:cNvSpPr>
            <a:spLocks noGrp="1"/>
          </p:cNvSpPr>
          <p:nvPr>
            <p:ph type="title" hasCustomPrompt="1"/>
          </p:nvPr>
        </p:nvSpPr>
        <p:spPr>
          <a:xfrm>
            <a:off x="662795" y="7634691"/>
            <a:ext cx="6731779" cy="1586798"/>
          </a:xfrm>
          <a:prstGeom prst="rect">
            <a:avLst/>
          </a:prstGeom>
        </p:spPr>
        <p:txBody>
          <a:bodyPr/>
          <a:lstStyle>
            <a:lvl1pPr>
              <a:lnSpc>
                <a:spcPts val="3996"/>
              </a:lnSpc>
              <a:defRPr sz="2700"/>
            </a:lvl1pPr>
          </a:lstStyle>
          <a:p>
            <a:r>
              <a:rPr lang="en-US" dirty="0"/>
              <a:t>Click To Edit Master Title Style</a:t>
            </a:r>
            <a:endParaRPr lang="en-GB" dirty="0"/>
          </a:p>
        </p:txBody>
      </p:sp>
    </p:spTree>
    <p:extLst>
      <p:ext uri="{BB962C8B-B14F-4D97-AF65-F5344CB8AC3E}">
        <p14:creationId xmlns:p14="http://schemas.microsoft.com/office/powerpoint/2010/main" val="2660529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tx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EB7F263-C971-6E5E-3287-7688EC788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23997166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pplications_2 Images_2 Column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81B9693-9A41-59E1-313A-BE9191553C81}"/>
              </a:ext>
            </a:extLst>
          </p:cNvPr>
          <p:cNvSpPr>
            <a:spLocks noGrp="1"/>
          </p:cNvSpPr>
          <p:nvPr>
            <p:ph type="pic" sz="quarter" idx="14" hasCustomPrompt="1"/>
          </p:nvPr>
        </p:nvSpPr>
        <p:spPr>
          <a:xfrm>
            <a:off x="1652371" y="1200443"/>
            <a:ext cx="7110900" cy="533317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4x3 image</a:t>
            </a:r>
          </a:p>
        </p:txBody>
      </p:sp>
      <p:sp>
        <p:nvSpPr>
          <p:cNvPr id="6" name="Rectangle 5">
            <a:extLst>
              <a:ext uri="{FF2B5EF4-FFF2-40B4-BE49-F238E27FC236}">
                <a16:creationId xmlns:a16="http://schemas.microsoft.com/office/drawing/2014/main" id="{D03F42BC-5FDD-E19D-7C78-FE12E9521117}"/>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Picture Placeholder 5">
            <a:extLst>
              <a:ext uri="{FF2B5EF4-FFF2-40B4-BE49-F238E27FC236}">
                <a16:creationId xmlns:a16="http://schemas.microsoft.com/office/drawing/2014/main" id="{CB5224EB-EE96-AA18-472F-3ED89AE42D8E}"/>
              </a:ext>
            </a:extLst>
          </p:cNvPr>
          <p:cNvSpPr>
            <a:spLocks noGrp="1"/>
          </p:cNvSpPr>
          <p:nvPr>
            <p:ph type="pic" sz="quarter" idx="16" hasCustomPrompt="1"/>
          </p:nvPr>
        </p:nvSpPr>
        <p:spPr>
          <a:xfrm>
            <a:off x="9123091" y="1199190"/>
            <a:ext cx="7110901" cy="53151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r>
              <a:rPr lang="en-US" noProof="0" dirty="0"/>
              <a:t>Click icon to place 4x3 image</a:t>
            </a:r>
          </a:p>
        </p:txBody>
      </p:sp>
      <p:sp>
        <p:nvSpPr>
          <p:cNvPr id="9" name="Footer Placeholder 2">
            <a:extLst>
              <a:ext uri="{FF2B5EF4-FFF2-40B4-BE49-F238E27FC236}">
                <a16:creationId xmlns:a16="http://schemas.microsoft.com/office/drawing/2014/main" id="{36E9C352-274A-BF43-A09D-3719E3100B26}"/>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10" name="Text Placeholder 7">
            <a:extLst>
              <a:ext uri="{FF2B5EF4-FFF2-40B4-BE49-F238E27FC236}">
                <a16:creationId xmlns:a16="http://schemas.microsoft.com/office/drawing/2014/main" id="{AA7FE362-CDD3-E540-9816-F1F9E69D32D5}"/>
              </a:ext>
            </a:extLst>
          </p:cNvPr>
          <p:cNvSpPr>
            <a:spLocks noGrp="1"/>
          </p:cNvSpPr>
          <p:nvPr>
            <p:ph type="body" sz="quarter" idx="13" hasCustomPrompt="1"/>
          </p:nvPr>
        </p:nvSpPr>
        <p:spPr>
          <a:xfrm>
            <a:off x="7683500" y="7634691"/>
            <a:ext cx="8972582" cy="1697457"/>
          </a:xfrm>
          <a:prstGeom prst="rect">
            <a:avLst/>
          </a:prstGeom>
        </p:spPr>
        <p:txBody>
          <a:bodyPr numCol="2"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dirty="0"/>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endParaRPr lang="en-US" dirty="0"/>
          </a:p>
          <a:p>
            <a:pPr lvl="0"/>
            <a:endParaRPr lang="en-GB" dirty="0"/>
          </a:p>
        </p:txBody>
      </p:sp>
      <p:sp>
        <p:nvSpPr>
          <p:cNvPr id="12" name="Title 1">
            <a:extLst>
              <a:ext uri="{FF2B5EF4-FFF2-40B4-BE49-F238E27FC236}">
                <a16:creationId xmlns:a16="http://schemas.microsoft.com/office/drawing/2014/main" id="{45E6FECF-882B-8143-824E-B11D8576D8BD}"/>
              </a:ext>
            </a:extLst>
          </p:cNvPr>
          <p:cNvSpPr>
            <a:spLocks noGrp="1"/>
          </p:cNvSpPr>
          <p:nvPr>
            <p:ph type="title" hasCustomPrompt="1"/>
          </p:nvPr>
        </p:nvSpPr>
        <p:spPr>
          <a:xfrm>
            <a:off x="662795" y="7634691"/>
            <a:ext cx="6731779" cy="1586798"/>
          </a:xfrm>
          <a:prstGeom prst="rect">
            <a:avLst/>
          </a:prstGeom>
        </p:spPr>
        <p:txBody>
          <a:bodyPr/>
          <a:lstStyle>
            <a:lvl1pPr>
              <a:lnSpc>
                <a:spcPts val="3996"/>
              </a:lnSpc>
              <a:defRPr sz="2700"/>
            </a:lvl1pPr>
          </a:lstStyle>
          <a:p>
            <a:r>
              <a:rPr lang="en-US" dirty="0"/>
              <a:t>Click To Edit Master Title Style</a:t>
            </a:r>
            <a:endParaRPr lang="en-GB" dirty="0"/>
          </a:p>
        </p:txBody>
      </p:sp>
    </p:spTree>
    <p:extLst>
      <p:ext uri="{BB962C8B-B14F-4D97-AF65-F5344CB8AC3E}">
        <p14:creationId xmlns:p14="http://schemas.microsoft.com/office/powerpoint/2010/main" val="20590374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Bleed with Captions_Onyx">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11360"/>
            <a:ext cx="17886363" cy="10058400"/>
          </a:xfrm>
          <a:solidFill>
            <a:srgbClr val="BDBEBD"/>
          </a:solidFill>
        </p:spPr>
        <p:txBody>
          <a:bodyPr anchor="ctr"/>
          <a:lstStyle>
            <a:lvl1pPr algn="ctr">
              <a:defRPr>
                <a:solidFill>
                  <a:schemeClr val="bg1"/>
                </a:solidFill>
              </a:defRPr>
            </a:lvl1pPr>
          </a:lstStyle>
          <a:p>
            <a:r>
              <a:rPr lang="en-GB" dirty="0"/>
              <a:t>Click icon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5" name="Text Placeholder 14">
            <a:extLst>
              <a:ext uri="{FF2B5EF4-FFF2-40B4-BE49-F238E27FC236}">
                <a16:creationId xmlns:a16="http://schemas.microsoft.com/office/drawing/2014/main" id="{627B657A-AC03-B3F5-0BC7-AF6C8D94716B}"/>
              </a:ext>
            </a:extLst>
          </p:cNvPr>
          <p:cNvSpPr>
            <a:spLocks noGrp="1"/>
          </p:cNvSpPr>
          <p:nvPr>
            <p:ph type="body" sz="quarter" idx="19" hasCustomPrompt="1"/>
          </p:nvPr>
        </p:nvSpPr>
        <p:spPr>
          <a:xfrm>
            <a:off x="1743075" y="3283750"/>
            <a:ext cx="4535488" cy="1295400"/>
          </a:xfrm>
        </p:spPr>
        <p:txBody>
          <a:bodyPr/>
          <a:lstStyle>
            <a:lvl1pPr>
              <a:lnSpc>
                <a:spcPts val="2025"/>
              </a:lnSpc>
              <a:defRPr lang="en-GB" sz="1350" kern="1200" dirty="0">
                <a:solidFill>
                  <a:schemeClr val="tx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6" name="Text Placeholder 14">
            <a:extLst>
              <a:ext uri="{FF2B5EF4-FFF2-40B4-BE49-F238E27FC236}">
                <a16:creationId xmlns:a16="http://schemas.microsoft.com/office/drawing/2014/main" id="{3FB23AAB-7D79-54A0-B810-6747036B7285}"/>
              </a:ext>
            </a:extLst>
          </p:cNvPr>
          <p:cNvSpPr>
            <a:spLocks noGrp="1"/>
          </p:cNvSpPr>
          <p:nvPr>
            <p:ph type="body" sz="quarter" idx="20" hasCustomPrompt="1"/>
          </p:nvPr>
        </p:nvSpPr>
        <p:spPr>
          <a:xfrm>
            <a:off x="11283950" y="4056209"/>
            <a:ext cx="4535488" cy="1295400"/>
          </a:xfrm>
        </p:spPr>
        <p:txBody>
          <a:bodyPr/>
          <a:lstStyle>
            <a:lvl1pPr algn="r">
              <a:lnSpc>
                <a:spcPts val="2025"/>
              </a:lnSpc>
              <a:defRPr lang="en-GB" sz="1350" kern="1200" dirty="0">
                <a:solidFill>
                  <a:schemeClr val="tx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7" name="Text Placeholder 14">
            <a:extLst>
              <a:ext uri="{FF2B5EF4-FFF2-40B4-BE49-F238E27FC236}">
                <a16:creationId xmlns:a16="http://schemas.microsoft.com/office/drawing/2014/main" id="{CCFCF4CF-3220-BD5E-3A37-08AF5589F885}"/>
              </a:ext>
            </a:extLst>
          </p:cNvPr>
          <p:cNvSpPr>
            <a:spLocks noGrp="1"/>
          </p:cNvSpPr>
          <p:nvPr>
            <p:ph type="body" sz="quarter" idx="21" hasCustomPrompt="1"/>
          </p:nvPr>
        </p:nvSpPr>
        <p:spPr>
          <a:xfrm>
            <a:off x="1743075" y="7944657"/>
            <a:ext cx="4535488" cy="1295400"/>
          </a:xfrm>
        </p:spPr>
        <p:txBody>
          <a:bodyPr/>
          <a:lstStyle>
            <a:lvl1pPr>
              <a:lnSpc>
                <a:spcPts val="2025"/>
              </a:lnSpc>
              <a:defRPr lang="en-GB" sz="1350" kern="1200" dirty="0">
                <a:solidFill>
                  <a:schemeClr val="tx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8" name="Text Placeholder 14">
            <a:extLst>
              <a:ext uri="{FF2B5EF4-FFF2-40B4-BE49-F238E27FC236}">
                <a16:creationId xmlns:a16="http://schemas.microsoft.com/office/drawing/2014/main" id="{DF238362-D346-4F25-28BC-F63158D9CF10}"/>
              </a:ext>
            </a:extLst>
          </p:cNvPr>
          <p:cNvSpPr>
            <a:spLocks noGrp="1"/>
          </p:cNvSpPr>
          <p:nvPr>
            <p:ph type="body" sz="quarter" idx="22" hasCustomPrompt="1"/>
          </p:nvPr>
        </p:nvSpPr>
        <p:spPr>
          <a:xfrm>
            <a:off x="10499724" y="8089540"/>
            <a:ext cx="4535488" cy="1151000"/>
          </a:xfrm>
        </p:spPr>
        <p:txBody>
          <a:bodyPr/>
          <a:lstStyle>
            <a:lvl1pPr>
              <a:lnSpc>
                <a:spcPts val="2025"/>
              </a:lnSpc>
              <a:defRPr lang="en-GB" sz="1350" kern="1200" dirty="0">
                <a:solidFill>
                  <a:schemeClr val="tx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4" name="Title 1">
            <a:extLst>
              <a:ext uri="{FF2B5EF4-FFF2-40B4-BE49-F238E27FC236}">
                <a16:creationId xmlns:a16="http://schemas.microsoft.com/office/drawing/2014/main" id="{730CDBFB-7D21-0844-89C7-930518F3CC7B}"/>
              </a:ext>
            </a:extLst>
          </p:cNvPr>
          <p:cNvSpPr>
            <a:spLocks noGrp="1"/>
          </p:cNvSpPr>
          <p:nvPr>
            <p:ph type="title" hasCustomPrompt="1"/>
          </p:nvPr>
        </p:nvSpPr>
        <p:spPr>
          <a:xfrm>
            <a:off x="662798" y="1123688"/>
            <a:ext cx="9675538" cy="701434"/>
          </a:xfrm>
          <a:prstGeom prst="rect">
            <a:avLst/>
          </a:prstGeom>
        </p:spPr>
        <p:txBody>
          <a:bodyPr/>
          <a:lstStyle/>
          <a:p>
            <a:r>
              <a:rPr lang="en-US" noProof="0" dirty="0"/>
              <a:t>Lorem Ipsum </a:t>
            </a:r>
            <a:r>
              <a:rPr lang="en-US" dirty="0"/>
              <a:t>D</a:t>
            </a:r>
            <a:r>
              <a:rPr lang="en-US" noProof="0" dirty="0" err="1"/>
              <a:t>olor</a:t>
            </a:r>
            <a:r>
              <a:rPr lang="en-US" noProof="0" dirty="0"/>
              <a:t> </a:t>
            </a:r>
            <a:r>
              <a:rPr lang="en-US" dirty="0"/>
              <a:t>S</a:t>
            </a:r>
            <a:r>
              <a:rPr lang="en-US" noProof="0" dirty="0"/>
              <a:t>it </a:t>
            </a:r>
            <a:r>
              <a:rPr lang="en-US" dirty="0"/>
              <a:t>A</a:t>
            </a:r>
            <a:r>
              <a:rPr lang="en-US" noProof="0" dirty="0"/>
              <a:t>met</a:t>
            </a:r>
            <a:endParaRPr lang="en-GB" dirty="0"/>
          </a:p>
        </p:txBody>
      </p:sp>
      <p:sp>
        <p:nvSpPr>
          <p:cNvPr id="3" name="Footer Placeholder 2">
            <a:extLst>
              <a:ext uri="{FF2B5EF4-FFF2-40B4-BE49-F238E27FC236}">
                <a16:creationId xmlns:a16="http://schemas.microsoft.com/office/drawing/2014/main" id="{F57398A1-20E9-1431-90BA-C0D162444DC9}"/>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Tree>
    <p:extLst>
      <p:ext uri="{BB962C8B-B14F-4D97-AF65-F5344CB8AC3E}">
        <p14:creationId xmlns:p14="http://schemas.microsoft.com/office/powerpoint/2010/main" val="12689794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Bleed with Captions_Whit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11360"/>
            <a:ext cx="17886363" cy="10058400"/>
          </a:xfrm>
          <a:solidFill>
            <a:srgbClr val="BDBEBD"/>
          </a:solidFill>
        </p:spPr>
        <p:txBody>
          <a:bodyPr anchor="ctr"/>
          <a:lstStyle>
            <a:lvl1pPr algn="ctr">
              <a:defRPr>
                <a:solidFill>
                  <a:schemeClr val="bg1"/>
                </a:solidFill>
              </a:defRPr>
            </a:lvl1pPr>
          </a:lstStyle>
          <a:p>
            <a:r>
              <a:rPr lang="en-GB" dirty="0"/>
              <a:t>Click icon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5" name="Text Placeholder 14">
            <a:extLst>
              <a:ext uri="{FF2B5EF4-FFF2-40B4-BE49-F238E27FC236}">
                <a16:creationId xmlns:a16="http://schemas.microsoft.com/office/drawing/2014/main" id="{627B657A-AC03-B3F5-0BC7-AF6C8D94716B}"/>
              </a:ext>
            </a:extLst>
          </p:cNvPr>
          <p:cNvSpPr>
            <a:spLocks noGrp="1"/>
          </p:cNvSpPr>
          <p:nvPr>
            <p:ph type="body" sz="quarter" idx="19" hasCustomPrompt="1"/>
          </p:nvPr>
        </p:nvSpPr>
        <p:spPr>
          <a:xfrm>
            <a:off x="1743075" y="3283750"/>
            <a:ext cx="4535488" cy="1295400"/>
          </a:xfrm>
        </p:spPr>
        <p:txBody>
          <a:bodyPr/>
          <a:lstStyle>
            <a:lvl1pPr>
              <a:lnSpc>
                <a:spcPts val="2025"/>
              </a:lnSpc>
              <a:defRPr lang="en-GB" sz="1350" kern="1200" dirty="0">
                <a:solidFill>
                  <a:schemeClr val="bg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6" name="Text Placeholder 14">
            <a:extLst>
              <a:ext uri="{FF2B5EF4-FFF2-40B4-BE49-F238E27FC236}">
                <a16:creationId xmlns:a16="http://schemas.microsoft.com/office/drawing/2014/main" id="{3FB23AAB-7D79-54A0-B810-6747036B7285}"/>
              </a:ext>
            </a:extLst>
          </p:cNvPr>
          <p:cNvSpPr>
            <a:spLocks noGrp="1"/>
          </p:cNvSpPr>
          <p:nvPr>
            <p:ph type="body" sz="quarter" idx="20" hasCustomPrompt="1"/>
          </p:nvPr>
        </p:nvSpPr>
        <p:spPr>
          <a:xfrm>
            <a:off x="11283950" y="4056209"/>
            <a:ext cx="4535488" cy="1295400"/>
          </a:xfrm>
        </p:spPr>
        <p:txBody>
          <a:bodyPr/>
          <a:lstStyle>
            <a:lvl1pPr algn="r">
              <a:lnSpc>
                <a:spcPts val="2025"/>
              </a:lnSpc>
              <a:defRPr lang="en-GB" sz="1350" kern="1200" dirty="0">
                <a:solidFill>
                  <a:schemeClr val="bg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7" name="Text Placeholder 14">
            <a:extLst>
              <a:ext uri="{FF2B5EF4-FFF2-40B4-BE49-F238E27FC236}">
                <a16:creationId xmlns:a16="http://schemas.microsoft.com/office/drawing/2014/main" id="{CCFCF4CF-3220-BD5E-3A37-08AF5589F885}"/>
              </a:ext>
            </a:extLst>
          </p:cNvPr>
          <p:cNvSpPr>
            <a:spLocks noGrp="1"/>
          </p:cNvSpPr>
          <p:nvPr>
            <p:ph type="body" sz="quarter" idx="21" hasCustomPrompt="1"/>
          </p:nvPr>
        </p:nvSpPr>
        <p:spPr>
          <a:xfrm>
            <a:off x="1743075" y="7944657"/>
            <a:ext cx="4535488" cy="1295400"/>
          </a:xfrm>
        </p:spPr>
        <p:txBody>
          <a:bodyPr/>
          <a:lstStyle>
            <a:lvl1pPr>
              <a:lnSpc>
                <a:spcPts val="2025"/>
              </a:lnSpc>
              <a:defRPr lang="en-GB" sz="1350" kern="1200" dirty="0">
                <a:solidFill>
                  <a:schemeClr val="bg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8" name="Text Placeholder 14">
            <a:extLst>
              <a:ext uri="{FF2B5EF4-FFF2-40B4-BE49-F238E27FC236}">
                <a16:creationId xmlns:a16="http://schemas.microsoft.com/office/drawing/2014/main" id="{DF238362-D346-4F25-28BC-F63158D9CF10}"/>
              </a:ext>
            </a:extLst>
          </p:cNvPr>
          <p:cNvSpPr>
            <a:spLocks noGrp="1"/>
          </p:cNvSpPr>
          <p:nvPr>
            <p:ph type="body" sz="quarter" idx="22" hasCustomPrompt="1"/>
          </p:nvPr>
        </p:nvSpPr>
        <p:spPr>
          <a:xfrm>
            <a:off x="10499724" y="8089540"/>
            <a:ext cx="4535488" cy="1151000"/>
          </a:xfrm>
        </p:spPr>
        <p:txBody>
          <a:bodyPr/>
          <a:lstStyle>
            <a:lvl1pPr>
              <a:lnSpc>
                <a:spcPts val="2025"/>
              </a:lnSpc>
              <a:defRPr lang="en-GB" sz="1350" kern="1200" dirty="0">
                <a:solidFill>
                  <a:schemeClr val="bg1"/>
                </a:solidFill>
                <a:latin typeface="+mn-lt"/>
                <a:ea typeface="+mn-ea"/>
                <a:cs typeface="+mn-cs"/>
              </a:defRPr>
            </a:lvl1pPr>
          </a:lstStyle>
          <a:p>
            <a:pPr lvl="0"/>
            <a:r>
              <a:rPr lang="en-GB" dirty="0"/>
              <a:t>Sed malesuada, arcu vel posuere tristique, tortor nibh pharetra arcu, sed dignissim mauris purus eget turpis. Phasellus at velit aliquet.</a:t>
            </a:r>
          </a:p>
        </p:txBody>
      </p:sp>
      <p:sp>
        <p:nvSpPr>
          <p:cNvPr id="14" name="Title 1">
            <a:extLst>
              <a:ext uri="{FF2B5EF4-FFF2-40B4-BE49-F238E27FC236}">
                <a16:creationId xmlns:a16="http://schemas.microsoft.com/office/drawing/2014/main" id="{730CDBFB-7D21-0844-89C7-930518F3CC7B}"/>
              </a:ext>
            </a:extLst>
          </p:cNvPr>
          <p:cNvSpPr>
            <a:spLocks noGrp="1"/>
          </p:cNvSpPr>
          <p:nvPr>
            <p:ph type="title" hasCustomPrompt="1"/>
          </p:nvPr>
        </p:nvSpPr>
        <p:spPr>
          <a:xfrm>
            <a:off x="662798" y="1123647"/>
            <a:ext cx="9675538" cy="701434"/>
          </a:xfrm>
          <a:prstGeom prst="rect">
            <a:avLst/>
          </a:prstGeom>
        </p:spPr>
        <p:txBody>
          <a:bodyPr/>
          <a:lstStyle>
            <a:lvl1pPr>
              <a:defRPr>
                <a:solidFill>
                  <a:schemeClr val="bg1"/>
                </a:solidFill>
              </a:defRPr>
            </a:lvl1pPr>
          </a:lstStyle>
          <a:p>
            <a:r>
              <a:rPr lang="en-US" noProof="0" dirty="0"/>
              <a:t>Lorem Ipsum </a:t>
            </a:r>
            <a:r>
              <a:rPr lang="en-US" dirty="0"/>
              <a:t>D</a:t>
            </a:r>
            <a:r>
              <a:rPr lang="en-US" noProof="0" dirty="0" err="1"/>
              <a:t>olor</a:t>
            </a:r>
            <a:r>
              <a:rPr lang="en-US" noProof="0" dirty="0"/>
              <a:t> </a:t>
            </a:r>
            <a:r>
              <a:rPr lang="en-US" dirty="0"/>
              <a:t>S</a:t>
            </a:r>
            <a:r>
              <a:rPr lang="en-US" noProof="0" dirty="0"/>
              <a:t>it </a:t>
            </a:r>
            <a:r>
              <a:rPr lang="en-US" dirty="0"/>
              <a:t>A</a:t>
            </a:r>
            <a:r>
              <a:rPr lang="en-US" noProof="0" dirty="0"/>
              <a:t>met</a:t>
            </a:r>
            <a:endParaRPr lang="en-GB" dirty="0"/>
          </a:p>
        </p:txBody>
      </p:sp>
      <p:sp>
        <p:nvSpPr>
          <p:cNvPr id="3" name="Footer Placeholder 2">
            <a:extLst>
              <a:ext uri="{FF2B5EF4-FFF2-40B4-BE49-F238E27FC236}">
                <a16:creationId xmlns:a16="http://schemas.microsoft.com/office/drawing/2014/main" id="{F57398A1-20E9-1431-90BA-C0D162444DC9}"/>
              </a:ext>
            </a:extLst>
          </p:cNvPr>
          <p:cNvSpPr>
            <a:spLocks noGrp="1"/>
          </p:cNvSpPr>
          <p:nvPr>
            <p:ph type="ftr" sz="quarter" idx="10"/>
          </p:nvPr>
        </p:nvSpPr>
        <p:spPr>
          <a:xfrm>
            <a:off x="662796" y="507752"/>
            <a:ext cx="6716178" cy="294213"/>
          </a:xfrm>
          <a:prstGeom prst="rect">
            <a:avLst/>
          </a:prstGeom>
        </p:spPr>
        <p:txBody>
          <a:bodyPr/>
          <a:lstStyle>
            <a:lvl1pPr>
              <a:defRPr>
                <a:solidFill>
                  <a:schemeClr val="bg1"/>
                </a:solidFill>
              </a:defRPr>
            </a:lvl1pPr>
          </a:lstStyle>
          <a:p>
            <a:r>
              <a:rPr lang="en-US"/>
              <a:t>Header Text – Remove if Not Needed</a:t>
            </a:r>
            <a:endParaRPr lang="en-US" dirty="0"/>
          </a:p>
        </p:txBody>
      </p:sp>
    </p:spTree>
    <p:extLst>
      <p:ext uri="{BB962C8B-B14F-4D97-AF65-F5344CB8AC3E}">
        <p14:creationId xmlns:p14="http://schemas.microsoft.com/office/powerpoint/2010/main" val="20399384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duct Portfolio_1">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dirty="0"/>
              <a:t>Sed Hendrerit Consectetur</a:t>
            </a:r>
          </a:p>
        </p:txBody>
      </p:sp>
      <p:sp>
        <p:nvSpPr>
          <p:cNvPr id="50" name="Picture Placeholder 3">
            <a:extLst>
              <a:ext uri="{FF2B5EF4-FFF2-40B4-BE49-F238E27FC236}">
                <a16:creationId xmlns:a16="http://schemas.microsoft.com/office/drawing/2014/main" id="{C025FF3B-E832-7347-8C59-5D65B10CFE89}"/>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1" name="Text Placeholder 7">
            <a:extLst>
              <a:ext uri="{FF2B5EF4-FFF2-40B4-BE49-F238E27FC236}">
                <a16:creationId xmlns:a16="http://schemas.microsoft.com/office/drawing/2014/main" id="{61763D96-6CA5-A34D-9D94-9FF62FA90C02}"/>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2" name="Text Placeholder 7">
            <a:extLst>
              <a:ext uri="{FF2B5EF4-FFF2-40B4-BE49-F238E27FC236}">
                <a16:creationId xmlns:a16="http://schemas.microsoft.com/office/drawing/2014/main" id="{F492891F-5C65-7F4A-AD3A-FDF5F53E42B9}"/>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3" name="Picture Placeholder 3">
            <a:extLst>
              <a:ext uri="{FF2B5EF4-FFF2-40B4-BE49-F238E27FC236}">
                <a16:creationId xmlns:a16="http://schemas.microsoft.com/office/drawing/2014/main" id="{16661525-EF1F-2040-99BA-97C0D3A86384}"/>
              </a:ext>
            </a:extLst>
          </p:cNvPr>
          <p:cNvSpPr>
            <a:spLocks noGrp="1"/>
          </p:cNvSpPr>
          <p:nvPr>
            <p:ph type="pic" sz="quarter" idx="58"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4" name="Text Placeholder 7">
            <a:extLst>
              <a:ext uri="{FF2B5EF4-FFF2-40B4-BE49-F238E27FC236}">
                <a16:creationId xmlns:a16="http://schemas.microsoft.com/office/drawing/2014/main" id="{A0E0013C-1A8B-074C-806D-B4D822422E3E}"/>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5" name="Text Placeholder 7">
            <a:extLst>
              <a:ext uri="{FF2B5EF4-FFF2-40B4-BE49-F238E27FC236}">
                <a16:creationId xmlns:a16="http://schemas.microsoft.com/office/drawing/2014/main" id="{997D13E6-A795-DF46-B386-813EE1FB00B4}"/>
              </a:ext>
            </a:extLst>
          </p:cNvPr>
          <p:cNvSpPr>
            <a:spLocks noGrp="1"/>
          </p:cNvSpPr>
          <p:nvPr>
            <p:ph type="body" sz="quarter" idx="59"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6" name="Picture Placeholder 3">
            <a:extLst>
              <a:ext uri="{FF2B5EF4-FFF2-40B4-BE49-F238E27FC236}">
                <a16:creationId xmlns:a16="http://schemas.microsoft.com/office/drawing/2014/main" id="{5ED70A87-80AB-4D4E-A690-7D18DAF546A2}"/>
              </a:ext>
            </a:extLst>
          </p:cNvPr>
          <p:cNvSpPr>
            <a:spLocks noGrp="1"/>
          </p:cNvSpPr>
          <p:nvPr>
            <p:ph type="pic" sz="quarter" idx="60"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7" name="Text Placeholder 7">
            <a:extLst>
              <a:ext uri="{FF2B5EF4-FFF2-40B4-BE49-F238E27FC236}">
                <a16:creationId xmlns:a16="http://schemas.microsoft.com/office/drawing/2014/main" id="{F6100C24-59C3-0446-B996-7BEE6BF9DAE6}"/>
              </a:ext>
            </a:extLst>
          </p:cNvPr>
          <p:cNvSpPr>
            <a:spLocks noGrp="1"/>
          </p:cNvSpPr>
          <p:nvPr>
            <p:ph type="body" sz="quarter" idx="61"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8" name="Text Placeholder 7">
            <a:extLst>
              <a:ext uri="{FF2B5EF4-FFF2-40B4-BE49-F238E27FC236}">
                <a16:creationId xmlns:a16="http://schemas.microsoft.com/office/drawing/2014/main" id="{736106D9-D986-B24A-8CDC-B2F279FE334F}"/>
              </a:ext>
            </a:extLst>
          </p:cNvPr>
          <p:cNvSpPr>
            <a:spLocks noGrp="1"/>
          </p:cNvSpPr>
          <p:nvPr>
            <p:ph type="body" sz="quarter" idx="62"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9" name="Picture Placeholder 3">
            <a:extLst>
              <a:ext uri="{FF2B5EF4-FFF2-40B4-BE49-F238E27FC236}">
                <a16:creationId xmlns:a16="http://schemas.microsoft.com/office/drawing/2014/main" id="{3C04F69D-76F7-F044-B01F-CEA7A55822A8}"/>
              </a:ext>
            </a:extLst>
          </p:cNvPr>
          <p:cNvSpPr>
            <a:spLocks noGrp="1"/>
          </p:cNvSpPr>
          <p:nvPr>
            <p:ph type="pic" sz="quarter" idx="63"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60" name="Text Placeholder 7">
            <a:extLst>
              <a:ext uri="{FF2B5EF4-FFF2-40B4-BE49-F238E27FC236}">
                <a16:creationId xmlns:a16="http://schemas.microsoft.com/office/drawing/2014/main" id="{50EDF07C-0018-5F40-85B9-8343D839BA6E}"/>
              </a:ext>
            </a:extLst>
          </p:cNvPr>
          <p:cNvSpPr>
            <a:spLocks noGrp="1"/>
          </p:cNvSpPr>
          <p:nvPr>
            <p:ph type="body" sz="quarter" idx="64"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1" name="Text Placeholder 7">
            <a:extLst>
              <a:ext uri="{FF2B5EF4-FFF2-40B4-BE49-F238E27FC236}">
                <a16:creationId xmlns:a16="http://schemas.microsoft.com/office/drawing/2014/main" id="{34DFBB84-A2D8-AC4B-BE4F-B1CF767EDDCA}"/>
              </a:ext>
            </a:extLst>
          </p:cNvPr>
          <p:cNvSpPr>
            <a:spLocks noGrp="1"/>
          </p:cNvSpPr>
          <p:nvPr>
            <p:ph type="body" sz="quarter" idx="65"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33" name="Picture Placeholder 3">
            <a:extLst>
              <a:ext uri="{FF2B5EF4-FFF2-40B4-BE49-F238E27FC236}">
                <a16:creationId xmlns:a16="http://schemas.microsoft.com/office/drawing/2014/main" id="{8679DD27-DF2F-FE44-B3C0-A25EBBDA3B4B}"/>
              </a:ext>
            </a:extLst>
          </p:cNvPr>
          <p:cNvSpPr>
            <a:spLocks noGrp="1"/>
          </p:cNvSpPr>
          <p:nvPr>
            <p:ph type="pic" sz="quarter" idx="78" hasCustomPrompt="1"/>
          </p:nvPr>
        </p:nvSpPr>
        <p:spPr>
          <a:xfrm>
            <a:off x="9409339"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34" name="Text Placeholder 7">
            <a:extLst>
              <a:ext uri="{FF2B5EF4-FFF2-40B4-BE49-F238E27FC236}">
                <a16:creationId xmlns:a16="http://schemas.microsoft.com/office/drawing/2014/main" id="{28A9DF11-A718-5941-A932-9D95191D5E39}"/>
              </a:ext>
            </a:extLst>
          </p:cNvPr>
          <p:cNvSpPr>
            <a:spLocks noGrp="1"/>
          </p:cNvSpPr>
          <p:nvPr>
            <p:ph type="body" sz="quarter" idx="79" hasCustomPrompt="1"/>
          </p:nvPr>
        </p:nvSpPr>
        <p:spPr>
          <a:xfrm>
            <a:off x="9409338"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35" name="Text Placeholder 7">
            <a:extLst>
              <a:ext uri="{FF2B5EF4-FFF2-40B4-BE49-F238E27FC236}">
                <a16:creationId xmlns:a16="http://schemas.microsoft.com/office/drawing/2014/main" id="{A5EDE181-9C43-EE45-B62C-026A7E74C7F6}"/>
              </a:ext>
            </a:extLst>
          </p:cNvPr>
          <p:cNvSpPr>
            <a:spLocks noGrp="1"/>
          </p:cNvSpPr>
          <p:nvPr>
            <p:ph type="body" sz="quarter" idx="80" hasCustomPrompt="1"/>
          </p:nvPr>
        </p:nvSpPr>
        <p:spPr>
          <a:xfrm>
            <a:off x="9409339"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37" name="Picture Placeholder 3">
            <a:extLst>
              <a:ext uri="{FF2B5EF4-FFF2-40B4-BE49-F238E27FC236}">
                <a16:creationId xmlns:a16="http://schemas.microsoft.com/office/drawing/2014/main" id="{79E63211-20BA-F848-AE00-5A9156BDB9FD}"/>
              </a:ext>
            </a:extLst>
          </p:cNvPr>
          <p:cNvSpPr>
            <a:spLocks noGrp="1"/>
          </p:cNvSpPr>
          <p:nvPr>
            <p:ph type="pic" sz="quarter" idx="81" hasCustomPrompt="1"/>
          </p:nvPr>
        </p:nvSpPr>
        <p:spPr>
          <a:xfrm>
            <a:off x="12327976"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38" name="Text Placeholder 7">
            <a:extLst>
              <a:ext uri="{FF2B5EF4-FFF2-40B4-BE49-F238E27FC236}">
                <a16:creationId xmlns:a16="http://schemas.microsoft.com/office/drawing/2014/main" id="{0CDEC530-D83A-3940-B87C-AE4EC0825237}"/>
              </a:ext>
            </a:extLst>
          </p:cNvPr>
          <p:cNvSpPr>
            <a:spLocks noGrp="1"/>
          </p:cNvSpPr>
          <p:nvPr>
            <p:ph type="body" sz="quarter" idx="82" hasCustomPrompt="1"/>
          </p:nvPr>
        </p:nvSpPr>
        <p:spPr>
          <a:xfrm>
            <a:off x="12327975"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39" name="Text Placeholder 7">
            <a:extLst>
              <a:ext uri="{FF2B5EF4-FFF2-40B4-BE49-F238E27FC236}">
                <a16:creationId xmlns:a16="http://schemas.microsoft.com/office/drawing/2014/main" id="{B870C242-99F1-1142-82CD-E0CAA344B091}"/>
              </a:ext>
            </a:extLst>
          </p:cNvPr>
          <p:cNvSpPr>
            <a:spLocks noGrp="1"/>
          </p:cNvSpPr>
          <p:nvPr>
            <p:ph type="body" sz="quarter" idx="83" hasCustomPrompt="1"/>
          </p:nvPr>
        </p:nvSpPr>
        <p:spPr>
          <a:xfrm>
            <a:off x="12327976"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5" name="Picture Placeholder 3">
            <a:extLst>
              <a:ext uri="{FF2B5EF4-FFF2-40B4-BE49-F238E27FC236}">
                <a16:creationId xmlns:a16="http://schemas.microsoft.com/office/drawing/2014/main" id="{17179E2D-F10B-2443-B710-78E15E3F4463}"/>
              </a:ext>
            </a:extLst>
          </p:cNvPr>
          <p:cNvSpPr>
            <a:spLocks noGrp="1"/>
          </p:cNvSpPr>
          <p:nvPr>
            <p:ph type="pic" sz="quarter" idx="84" hasCustomPrompt="1"/>
          </p:nvPr>
        </p:nvSpPr>
        <p:spPr>
          <a:xfrm>
            <a:off x="3574000"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6" name="Text Placeholder 7">
            <a:extLst>
              <a:ext uri="{FF2B5EF4-FFF2-40B4-BE49-F238E27FC236}">
                <a16:creationId xmlns:a16="http://schemas.microsoft.com/office/drawing/2014/main" id="{83C38A7D-29A9-0E4A-B1DC-B446AF2E554B}"/>
              </a:ext>
            </a:extLst>
          </p:cNvPr>
          <p:cNvSpPr>
            <a:spLocks noGrp="1"/>
          </p:cNvSpPr>
          <p:nvPr>
            <p:ph type="body" sz="quarter" idx="85" hasCustomPrompt="1"/>
          </p:nvPr>
        </p:nvSpPr>
        <p:spPr>
          <a:xfrm>
            <a:off x="3573999"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47" name="Text Placeholder 7">
            <a:extLst>
              <a:ext uri="{FF2B5EF4-FFF2-40B4-BE49-F238E27FC236}">
                <a16:creationId xmlns:a16="http://schemas.microsoft.com/office/drawing/2014/main" id="{54DDA67C-3593-0C4F-B85C-980CC99CD8C3}"/>
              </a:ext>
            </a:extLst>
          </p:cNvPr>
          <p:cNvSpPr>
            <a:spLocks noGrp="1"/>
          </p:cNvSpPr>
          <p:nvPr>
            <p:ph type="body" sz="quarter" idx="86" hasCustomPrompt="1"/>
          </p:nvPr>
        </p:nvSpPr>
        <p:spPr>
          <a:xfrm>
            <a:off x="3574000"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8" name="Picture Placeholder 3">
            <a:extLst>
              <a:ext uri="{FF2B5EF4-FFF2-40B4-BE49-F238E27FC236}">
                <a16:creationId xmlns:a16="http://schemas.microsoft.com/office/drawing/2014/main" id="{DE529591-1E82-1F42-A0B7-71751F56EC94}"/>
              </a:ext>
            </a:extLst>
          </p:cNvPr>
          <p:cNvSpPr>
            <a:spLocks noGrp="1"/>
          </p:cNvSpPr>
          <p:nvPr>
            <p:ph type="pic" sz="quarter" idx="87" hasCustomPrompt="1"/>
          </p:nvPr>
        </p:nvSpPr>
        <p:spPr>
          <a:xfrm>
            <a:off x="6490702"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9" name="Text Placeholder 7">
            <a:extLst>
              <a:ext uri="{FF2B5EF4-FFF2-40B4-BE49-F238E27FC236}">
                <a16:creationId xmlns:a16="http://schemas.microsoft.com/office/drawing/2014/main" id="{8D508CD2-6220-004E-8B52-DFD99E4D7682}"/>
              </a:ext>
            </a:extLst>
          </p:cNvPr>
          <p:cNvSpPr>
            <a:spLocks noGrp="1"/>
          </p:cNvSpPr>
          <p:nvPr>
            <p:ph type="body" sz="quarter" idx="88" hasCustomPrompt="1"/>
          </p:nvPr>
        </p:nvSpPr>
        <p:spPr>
          <a:xfrm>
            <a:off x="6490701"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6" name="Text Placeholder 7">
            <a:extLst>
              <a:ext uri="{FF2B5EF4-FFF2-40B4-BE49-F238E27FC236}">
                <a16:creationId xmlns:a16="http://schemas.microsoft.com/office/drawing/2014/main" id="{69118FF0-206B-464A-86DC-372E628AFD41}"/>
              </a:ext>
            </a:extLst>
          </p:cNvPr>
          <p:cNvSpPr>
            <a:spLocks noGrp="1"/>
          </p:cNvSpPr>
          <p:nvPr>
            <p:ph type="body" sz="quarter" idx="89" hasCustomPrompt="1"/>
          </p:nvPr>
        </p:nvSpPr>
        <p:spPr>
          <a:xfrm>
            <a:off x="6490702"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70" name="Picture Placeholder 3">
            <a:extLst>
              <a:ext uri="{FF2B5EF4-FFF2-40B4-BE49-F238E27FC236}">
                <a16:creationId xmlns:a16="http://schemas.microsoft.com/office/drawing/2014/main" id="{39CB9575-3F03-A04F-BD4B-4A9F9F5C469B}"/>
              </a:ext>
            </a:extLst>
          </p:cNvPr>
          <p:cNvSpPr>
            <a:spLocks noGrp="1"/>
          </p:cNvSpPr>
          <p:nvPr>
            <p:ph type="pic" sz="quarter" idx="90" hasCustomPrompt="1"/>
          </p:nvPr>
        </p:nvSpPr>
        <p:spPr>
          <a:xfrm>
            <a:off x="9409339"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77" name="Text Placeholder 7">
            <a:extLst>
              <a:ext uri="{FF2B5EF4-FFF2-40B4-BE49-F238E27FC236}">
                <a16:creationId xmlns:a16="http://schemas.microsoft.com/office/drawing/2014/main" id="{4CA8A2F5-D48A-0E4D-810E-536EC488DE7A}"/>
              </a:ext>
            </a:extLst>
          </p:cNvPr>
          <p:cNvSpPr>
            <a:spLocks noGrp="1"/>
          </p:cNvSpPr>
          <p:nvPr>
            <p:ph type="body" sz="quarter" idx="91" hasCustomPrompt="1"/>
          </p:nvPr>
        </p:nvSpPr>
        <p:spPr>
          <a:xfrm>
            <a:off x="94093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78" name="Text Placeholder 7">
            <a:extLst>
              <a:ext uri="{FF2B5EF4-FFF2-40B4-BE49-F238E27FC236}">
                <a16:creationId xmlns:a16="http://schemas.microsoft.com/office/drawing/2014/main" id="{489DBA73-0E4C-7844-841B-4BF26C1292AB}"/>
              </a:ext>
            </a:extLst>
          </p:cNvPr>
          <p:cNvSpPr>
            <a:spLocks noGrp="1"/>
          </p:cNvSpPr>
          <p:nvPr>
            <p:ph type="body" sz="quarter" idx="92" hasCustomPrompt="1"/>
          </p:nvPr>
        </p:nvSpPr>
        <p:spPr>
          <a:xfrm>
            <a:off x="94093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80" name="Picture Placeholder 3">
            <a:extLst>
              <a:ext uri="{FF2B5EF4-FFF2-40B4-BE49-F238E27FC236}">
                <a16:creationId xmlns:a16="http://schemas.microsoft.com/office/drawing/2014/main" id="{3F4F2F6C-C504-1346-B73D-CB2D23D2B1E9}"/>
              </a:ext>
            </a:extLst>
          </p:cNvPr>
          <p:cNvSpPr>
            <a:spLocks noGrp="1"/>
          </p:cNvSpPr>
          <p:nvPr>
            <p:ph type="pic" sz="quarter" idx="93" hasCustomPrompt="1"/>
          </p:nvPr>
        </p:nvSpPr>
        <p:spPr>
          <a:xfrm>
            <a:off x="12327976"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81" name="Text Placeholder 7">
            <a:extLst>
              <a:ext uri="{FF2B5EF4-FFF2-40B4-BE49-F238E27FC236}">
                <a16:creationId xmlns:a16="http://schemas.microsoft.com/office/drawing/2014/main" id="{A86C2390-D6F5-684C-A1C3-9F819ECB12B3}"/>
              </a:ext>
            </a:extLst>
          </p:cNvPr>
          <p:cNvSpPr>
            <a:spLocks noGrp="1"/>
          </p:cNvSpPr>
          <p:nvPr>
            <p:ph type="body" sz="quarter" idx="94" hasCustomPrompt="1"/>
          </p:nvPr>
        </p:nvSpPr>
        <p:spPr>
          <a:xfrm>
            <a:off x="12327975"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82" name="Text Placeholder 7">
            <a:extLst>
              <a:ext uri="{FF2B5EF4-FFF2-40B4-BE49-F238E27FC236}">
                <a16:creationId xmlns:a16="http://schemas.microsoft.com/office/drawing/2014/main" id="{CEE1D175-C0C3-3E4E-B90F-AE9036359533}"/>
              </a:ext>
            </a:extLst>
          </p:cNvPr>
          <p:cNvSpPr>
            <a:spLocks noGrp="1"/>
          </p:cNvSpPr>
          <p:nvPr>
            <p:ph type="body" sz="quarter" idx="95" hasCustomPrompt="1"/>
          </p:nvPr>
        </p:nvSpPr>
        <p:spPr>
          <a:xfrm>
            <a:off x="12327976"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 name="Footer Placeholder 2">
            <a:extLst>
              <a:ext uri="{FF2B5EF4-FFF2-40B4-BE49-F238E27FC236}">
                <a16:creationId xmlns:a16="http://schemas.microsoft.com/office/drawing/2014/main" id="{5D00C1BC-7945-31A0-7E02-2452A5F282A6}"/>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Tree>
    <p:extLst>
      <p:ext uri="{BB962C8B-B14F-4D97-AF65-F5344CB8AC3E}">
        <p14:creationId xmlns:p14="http://schemas.microsoft.com/office/powerpoint/2010/main" val="38195440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oduct Portfolio_2">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dirty="0"/>
              <a:t>Sed Hendrerit Consectetur</a:t>
            </a:r>
          </a:p>
        </p:txBody>
      </p:sp>
      <p:sp>
        <p:nvSpPr>
          <p:cNvPr id="50" name="Picture Placeholder 3">
            <a:extLst>
              <a:ext uri="{FF2B5EF4-FFF2-40B4-BE49-F238E27FC236}">
                <a16:creationId xmlns:a16="http://schemas.microsoft.com/office/drawing/2014/main" id="{C025FF3B-E832-7347-8C59-5D65B10CFE89}"/>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1" name="Text Placeholder 7">
            <a:extLst>
              <a:ext uri="{FF2B5EF4-FFF2-40B4-BE49-F238E27FC236}">
                <a16:creationId xmlns:a16="http://schemas.microsoft.com/office/drawing/2014/main" id="{61763D96-6CA5-A34D-9D94-9FF62FA90C02}"/>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2" name="Text Placeholder 7">
            <a:extLst>
              <a:ext uri="{FF2B5EF4-FFF2-40B4-BE49-F238E27FC236}">
                <a16:creationId xmlns:a16="http://schemas.microsoft.com/office/drawing/2014/main" id="{F492891F-5C65-7F4A-AD3A-FDF5F53E42B9}"/>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3" name="Picture Placeholder 3">
            <a:extLst>
              <a:ext uri="{FF2B5EF4-FFF2-40B4-BE49-F238E27FC236}">
                <a16:creationId xmlns:a16="http://schemas.microsoft.com/office/drawing/2014/main" id="{16661525-EF1F-2040-99BA-97C0D3A86384}"/>
              </a:ext>
            </a:extLst>
          </p:cNvPr>
          <p:cNvSpPr>
            <a:spLocks noGrp="1"/>
          </p:cNvSpPr>
          <p:nvPr>
            <p:ph type="pic" sz="quarter" idx="58"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4" name="Text Placeholder 7">
            <a:extLst>
              <a:ext uri="{FF2B5EF4-FFF2-40B4-BE49-F238E27FC236}">
                <a16:creationId xmlns:a16="http://schemas.microsoft.com/office/drawing/2014/main" id="{A0E0013C-1A8B-074C-806D-B4D822422E3E}"/>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5" name="Text Placeholder 7">
            <a:extLst>
              <a:ext uri="{FF2B5EF4-FFF2-40B4-BE49-F238E27FC236}">
                <a16:creationId xmlns:a16="http://schemas.microsoft.com/office/drawing/2014/main" id="{997D13E6-A795-DF46-B386-813EE1FB00B4}"/>
              </a:ext>
            </a:extLst>
          </p:cNvPr>
          <p:cNvSpPr>
            <a:spLocks noGrp="1"/>
          </p:cNvSpPr>
          <p:nvPr>
            <p:ph type="body" sz="quarter" idx="59"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6" name="Picture Placeholder 3">
            <a:extLst>
              <a:ext uri="{FF2B5EF4-FFF2-40B4-BE49-F238E27FC236}">
                <a16:creationId xmlns:a16="http://schemas.microsoft.com/office/drawing/2014/main" id="{5ED70A87-80AB-4D4E-A690-7D18DAF546A2}"/>
              </a:ext>
            </a:extLst>
          </p:cNvPr>
          <p:cNvSpPr>
            <a:spLocks noGrp="1"/>
          </p:cNvSpPr>
          <p:nvPr>
            <p:ph type="pic" sz="quarter" idx="60"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7" name="Text Placeholder 7">
            <a:extLst>
              <a:ext uri="{FF2B5EF4-FFF2-40B4-BE49-F238E27FC236}">
                <a16:creationId xmlns:a16="http://schemas.microsoft.com/office/drawing/2014/main" id="{F6100C24-59C3-0446-B996-7BEE6BF9DAE6}"/>
              </a:ext>
            </a:extLst>
          </p:cNvPr>
          <p:cNvSpPr>
            <a:spLocks noGrp="1"/>
          </p:cNvSpPr>
          <p:nvPr>
            <p:ph type="body" sz="quarter" idx="61"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8" name="Text Placeholder 7">
            <a:extLst>
              <a:ext uri="{FF2B5EF4-FFF2-40B4-BE49-F238E27FC236}">
                <a16:creationId xmlns:a16="http://schemas.microsoft.com/office/drawing/2014/main" id="{736106D9-D986-B24A-8CDC-B2F279FE334F}"/>
              </a:ext>
            </a:extLst>
          </p:cNvPr>
          <p:cNvSpPr>
            <a:spLocks noGrp="1"/>
          </p:cNvSpPr>
          <p:nvPr>
            <p:ph type="body" sz="quarter" idx="62"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9" name="Picture Placeholder 3">
            <a:extLst>
              <a:ext uri="{FF2B5EF4-FFF2-40B4-BE49-F238E27FC236}">
                <a16:creationId xmlns:a16="http://schemas.microsoft.com/office/drawing/2014/main" id="{3C04F69D-76F7-F044-B01F-CEA7A55822A8}"/>
              </a:ext>
            </a:extLst>
          </p:cNvPr>
          <p:cNvSpPr>
            <a:spLocks noGrp="1"/>
          </p:cNvSpPr>
          <p:nvPr>
            <p:ph type="pic" sz="quarter" idx="63"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60" name="Text Placeholder 7">
            <a:extLst>
              <a:ext uri="{FF2B5EF4-FFF2-40B4-BE49-F238E27FC236}">
                <a16:creationId xmlns:a16="http://schemas.microsoft.com/office/drawing/2014/main" id="{50EDF07C-0018-5F40-85B9-8343D839BA6E}"/>
              </a:ext>
            </a:extLst>
          </p:cNvPr>
          <p:cNvSpPr>
            <a:spLocks noGrp="1"/>
          </p:cNvSpPr>
          <p:nvPr>
            <p:ph type="body" sz="quarter" idx="64"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1" name="Text Placeholder 7">
            <a:extLst>
              <a:ext uri="{FF2B5EF4-FFF2-40B4-BE49-F238E27FC236}">
                <a16:creationId xmlns:a16="http://schemas.microsoft.com/office/drawing/2014/main" id="{34DFBB84-A2D8-AC4B-BE4F-B1CF767EDDCA}"/>
              </a:ext>
            </a:extLst>
          </p:cNvPr>
          <p:cNvSpPr>
            <a:spLocks noGrp="1"/>
          </p:cNvSpPr>
          <p:nvPr>
            <p:ph type="body" sz="quarter" idx="65"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62" name="Picture Placeholder 3">
            <a:extLst>
              <a:ext uri="{FF2B5EF4-FFF2-40B4-BE49-F238E27FC236}">
                <a16:creationId xmlns:a16="http://schemas.microsoft.com/office/drawing/2014/main" id="{7504DA70-8BD2-D640-B3B2-9FBD612DDBD3}"/>
              </a:ext>
            </a:extLst>
          </p:cNvPr>
          <p:cNvSpPr>
            <a:spLocks noGrp="1"/>
          </p:cNvSpPr>
          <p:nvPr>
            <p:ph type="pic" sz="quarter" idx="66" hasCustomPrompt="1"/>
          </p:nvPr>
        </p:nvSpPr>
        <p:spPr>
          <a:xfrm>
            <a:off x="3579838" y="6146007"/>
            <a:ext cx="5502413" cy="2592386"/>
          </a:xfrm>
          <a:solidFill>
            <a:srgbClr val="BDBEBD"/>
          </a:solidFill>
        </p:spPr>
        <p:txBody>
          <a:bodyPr anchor="ctr"/>
          <a:lstStyle>
            <a:lvl1pPr algn="ctr">
              <a:defRPr>
                <a:solidFill>
                  <a:schemeClr val="bg1"/>
                </a:solidFill>
              </a:defRPr>
            </a:lvl1pPr>
          </a:lstStyle>
          <a:p>
            <a:r>
              <a:rPr lang="en-GB" dirty="0"/>
              <a:t>Click icon to place</a:t>
            </a:r>
          </a:p>
        </p:txBody>
      </p:sp>
      <p:sp>
        <p:nvSpPr>
          <p:cNvPr id="63" name="Text Placeholder 7">
            <a:extLst>
              <a:ext uri="{FF2B5EF4-FFF2-40B4-BE49-F238E27FC236}">
                <a16:creationId xmlns:a16="http://schemas.microsoft.com/office/drawing/2014/main" id="{BF54EE02-85C6-F842-BCA3-0D0EBB3326BB}"/>
              </a:ext>
            </a:extLst>
          </p:cNvPr>
          <p:cNvSpPr>
            <a:spLocks noGrp="1"/>
          </p:cNvSpPr>
          <p:nvPr>
            <p:ph type="body" sz="quarter" idx="67" hasCustomPrompt="1"/>
          </p:nvPr>
        </p:nvSpPr>
        <p:spPr>
          <a:xfrm>
            <a:off x="35798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4" name="Text Placeholder 7">
            <a:extLst>
              <a:ext uri="{FF2B5EF4-FFF2-40B4-BE49-F238E27FC236}">
                <a16:creationId xmlns:a16="http://schemas.microsoft.com/office/drawing/2014/main" id="{D179D5A4-7EBB-2046-9A25-16B9F20641CD}"/>
              </a:ext>
            </a:extLst>
          </p:cNvPr>
          <p:cNvSpPr>
            <a:spLocks noGrp="1"/>
          </p:cNvSpPr>
          <p:nvPr>
            <p:ph type="body" sz="quarter" idx="68" hasCustomPrompt="1"/>
          </p:nvPr>
        </p:nvSpPr>
        <p:spPr>
          <a:xfrm>
            <a:off x="35798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65" name="Picture Placeholder 3">
            <a:extLst>
              <a:ext uri="{FF2B5EF4-FFF2-40B4-BE49-F238E27FC236}">
                <a16:creationId xmlns:a16="http://schemas.microsoft.com/office/drawing/2014/main" id="{17195331-B10A-5547-99E7-04A260169326}"/>
              </a:ext>
            </a:extLst>
          </p:cNvPr>
          <p:cNvSpPr>
            <a:spLocks noGrp="1"/>
          </p:cNvSpPr>
          <p:nvPr>
            <p:ph type="pic" sz="quarter" idx="69" hasCustomPrompt="1"/>
          </p:nvPr>
        </p:nvSpPr>
        <p:spPr>
          <a:xfrm>
            <a:off x="9407404" y="2581277"/>
            <a:ext cx="5502413" cy="2592386"/>
          </a:xfrm>
          <a:solidFill>
            <a:srgbClr val="BDBEBD"/>
          </a:solidFill>
        </p:spPr>
        <p:txBody>
          <a:bodyPr anchor="ctr"/>
          <a:lstStyle>
            <a:lvl1pPr algn="ctr">
              <a:defRPr>
                <a:solidFill>
                  <a:schemeClr val="bg1"/>
                </a:solidFill>
              </a:defRPr>
            </a:lvl1pPr>
          </a:lstStyle>
          <a:p>
            <a:r>
              <a:rPr lang="en-GB" dirty="0"/>
              <a:t>Click icon to place</a:t>
            </a:r>
          </a:p>
        </p:txBody>
      </p:sp>
      <p:sp>
        <p:nvSpPr>
          <p:cNvPr id="68" name="Text Placeholder 7">
            <a:extLst>
              <a:ext uri="{FF2B5EF4-FFF2-40B4-BE49-F238E27FC236}">
                <a16:creationId xmlns:a16="http://schemas.microsoft.com/office/drawing/2014/main" id="{783BC515-CB42-C144-8260-FFDF85163C1E}"/>
              </a:ext>
            </a:extLst>
          </p:cNvPr>
          <p:cNvSpPr>
            <a:spLocks noGrp="1"/>
          </p:cNvSpPr>
          <p:nvPr>
            <p:ph type="body" sz="quarter" idx="70" hasCustomPrompt="1"/>
          </p:nvPr>
        </p:nvSpPr>
        <p:spPr>
          <a:xfrm>
            <a:off x="9408923"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9" name="Text Placeholder 7">
            <a:extLst>
              <a:ext uri="{FF2B5EF4-FFF2-40B4-BE49-F238E27FC236}">
                <a16:creationId xmlns:a16="http://schemas.microsoft.com/office/drawing/2014/main" id="{A210847F-5010-A84F-AFD1-98A12370FC08}"/>
              </a:ext>
            </a:extLst>
          </p:cNvPr>
          <p:cNvSpPr>
            <a:spLocks noGrp="1"/>
          </p:cNvSpPr>
          <p:nvPr>
            <p:ph type="body" sz="quarter" idx="71" hasCustomPrompt="1"/>
          </p:nvPr>
        </p:nvSpPr>
        <p:spPr>
          <a:xfrm>
            <a:off x="9408924"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71" name="Picture Placeholder 3">
            <a:extLst>
              <a:ext uri="{FF2B5EF4-FFF2-40B4-BE49-F238E27FC236}">
                <a16:creationId xmlns:a16="http://schemas.microsoft.com/office/drawing/2014/main" id="{983D908F-942B-0E47-82C6-5BFA19C1FECD}"/>
              </a:ext>
            </a:extLst>
          </p:cNvPr>
          <p:cNvSpPr>
            <a:spLocks noGrp="1"/>
          </p:cNvSpPr>
          <p:nvPr>
            <p:ph type="pic" sz="quarter" idx="72" hasCustomPrompt="1"/>
          </p:nvPr>
        </p:nvSpPr>
        <p:spPr>
          <a:xfrm>
            <a:off x="9407401" y="6152396"/>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72" name="Text Placeholder 7">
            <a:extLst>
              <a:ext uri="{FF2B5EF4-FFF2-40B4-BE49-F238E27FC236}">
                <a16:creationId xmlns:a16="http://schemas.microsoft.com/office/drawing/2014/main" id="{FDE7E9E4-73CD-7946-A9A3-0B6C1000D8A5}"/>
              </a:ext>
            </a:extLst>
          </p:cNvPr>
          <p:cNvSpPr>
            <a:spLocks noGrp="1"/>
          </p:cNvSpPr>
          <p:nvPr>
            <p:ph type="body" sz="quarter" idx="73" hasCustomPrompt="1"/>
          </p:nvPr>
        </p:nvSpPr>
        <p:spPr>
          <a:xfrm>
            <a:off x="9401109"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73" name="Text Placeholder 7">
            <a:extLst>
              <a:ext uri="{FF2B5EF4-FFF2-40B4-BE49-F238E27FC236}">
                <a16:creationId xmlns:a16="http://schemas.microsoft.com/office/drawing/2014/main" id="{DE3464F8-592C-3F4E-A469-4569B7270806}"/>
              </a:ext>
            </a:extLst>
          </p:cNvPr>
          <p:cNvSpPr>
            <a:spLocks noGrp="1"/>
          </p:cNvSpPr>
          <p:nvPr>
            <p:ph type="body" sz="quarter" idx="74" hasCustomPrompt="1"/>
          </p:nvPr>
        </p:nvSpPr>
        <p:spPr>
          <a:xfrm>
            <a:off x="9401110"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74" name="Picture Placeholder 3">
            <a:extLst>
              <a:ext uri="{FF2B5EF4-FFF2-40B4-BE49-F238E27FC236}">
                <a16:creationId xmlns:a16="http://schemas.microsoft.com/office/drawing/2014/main" id="{B89A8752-5C55-144D-B1DC-FE3E80B4DD01}"/>
              </a:ext>
            </a:extLst>
          </p:cNvPr>
          <p:cNvSpPr>
            <a:spLocks noGrp="1"/>
          </p:cNvSpPr>
          <p:nvPr>
            <p:ph type="pic" sz="quarter" idx="75" hasCustomPrompt="1"/>
          </p:nvPr>
        </p:nvSpPr>
        <p:spPr>
          <a:xfrm>
            <a:off x="12318267" y="6152396"/>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75" name="Text Placeholder 7">
            <a:extLst>
              <a:ext uri="{FF2B5EF4-FFF2-40B4-BE49-F238E27FC236}">
                <a16:creationId xmlns:a16="http://schemas.microsoft.com/office/drawing/2014/main" id="{30A6CF15-53AA-FC43-9B5E-3CBC32758AA5}"/>
              </a:ext>
            </a:extLst>
          </p:cNvPr>
          <p:cNvSpPr>
            <a:spLocks noGrp="1"/>
          </p:cNvSpPr>
          <p:nvPr>
            <p:ph type="body" sz="quarter" idx="76" hasCustomPrompt="1"/>
          </p:nvPr>
        </p:nvSpPr>
        <p:spPr>
          <a:xfrm>
            <a:off x="1231826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76" name="Text Placeholder 7">
            <a:extLst>
              <a:ext uri="{FF2B5EF4-FFF2-40B4-BE49-F238E27FC236}">
                <a16:creationId xmlns:a16="http://schemas.microsoft.com/office/drawing/2014/main" id="{B74845DE-C021-6144-8B50-7D1938E31CE3}"/>
              </a:ext>
            </a:extLst>
          </p:cNvPr>
          <p:cNvSpPr>
            <a:spLocks noGrp="1"/>
          </p:cNvSpPr>
          <p:nvPr>
            <p:ph type="body" sz="quarter" idx="77" hasCustomPrompt="1"/>
          </p:nvPr>
        </p:nvSpPr>
        <p:spPr>
          <a:xfrm>
            <a:off x="1231826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 name="Footer Placeholder 2">
            <a:extLst>
              <a:ext uri="{FF2B5EF4-FFF2-40B4-BE49-F238E27FC236}">
                <a16:creationId xmlns:a16="http://schemas.microsoft.com/office/drawing/2014/main" id="{5AD11650-0BB3-8141-CE8F-C207E4199024}"/>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Tree>
    <p:extLst>
      <p:ext uri="{BB962C8B-B14F-4D97-AF65-F5344CB8AC3E}">
        <p14:creationId xmlns:p14="http://schemas.microsoft.com/office/powerpoint/2010/main" val="18355272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duct Portfolio_3">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dirty="0"/>
              <a:t>Sed Hendrerit Consectetur</a:t>
            </a:r>
          </a:p>
        </p:txBody>
      </p:sp>
      <p:sp>
        <p:nvSpPr>
          <p:cNvPr id="18" name="Picture Placeholder 3">
            <a:extLst>
              <a:ext uri="{FF2B5EF4-FFF2-40B4-BE49-F238E27FC236}">
                <a16:creationId xmlns:a16="http://schemas.microsoft.com/office/drawing/2014/main" id="{FD712F3C-53A0-F9D7-703E-F17DF10096CE}"/>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23" name="Text Placeholder 7">
            <a:extLst>
              <a:ext uri="{FF2B5EF4-FFF2-40B4-BE49-F238E27FC236}">
                <a16:creationId xmlns:a16="http://schemas.microsoft.com/office/drawing/2014/main" id="{5D1C4E5E-4841-DC33-D1DD-28BB28A2DB61}"/>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24" name="Text Placeholder 7">
            <a:extLst>
              <a:ext uri="{FF2B5EF4-FFF2-40B4-BE49-F238E27FC236}">
                <a16:creationId xmlns:a16="http://schemas.microsoft.com/office/drawing/2014/main" id="{C288AE9A-56BC-F7A1-F175-8F8B4D48FC87}"/>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4" name="Picture Placeholder 3">
            <a:extLst>
              <a:ext uri="{FF2B5EF4-FFF2-40B4-BE49-F238E27FC236}">
                <a16:creationId xmlns:a16="http://schemas.microsoft.com/office/drawing/2014/main" id="{F5D1E8BF-D139-D245-9F1D-4D698137DDE7}"/>
              </a:ext>
            </a:extLst>
          </p:cNvPr>
          <p:cNvSpPr>
            <a:spLocks noGrp="1"/>
          </p:cNvSpPr>
          <p:nvPr>
            <p:ph type="pic" sz="quarter" idx="51"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5" name="Text Placeholder 7">
            <a:extLst>
              <a:ext uri="{FF2B5EF4-FFF2-40B4-BE49-F238E27FC236}">
                <a16:creationId xmlns:a16="http://schemas.microsoft.com/office/drawing/2014/main" id="{AF4FDA68-941B-CE4E-A1E7-B32B16D64A8C}"/>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46" name="Text Placeholder 7">
            <a:extLst>
              <a:ext uri="{FF2B5EF4-FFF2-40B4-BE49-F238E27FC236}">
                <a16:creationId xmlns:a16="http://schemas.microsoft.com/office/drawing/2014/main" id="{458FB68B-E910-5948-85DF-EF65B3C234B9}"/>
              </a:ext>
            </a:extLst>
          </p:cNvPr>
          <p:cNvSpPr>
            <a:spLocks noGrp="1"/>
          </p:cNvSpPr>
          <p:nvPr>
            <p:ph type="body" sz="quarter" idx="53"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8" name="Picture Placeholder 3">
            <a:extLst>
              <a:ext uri="{FF2B5EF4-FFF2-40B4-BE49-F238E27FC236}">
                <a16:creationId xmlns:a16="http://schemas.microsoft.com/office/drawing/2014/main" id="{317D02C5-329E-E245-BEFC-489C57A063DF}"/>
              </a:ext>
            </a:extLst>
          </p:cNvPr>
          <p:cNvSpPr>
            <a:spLocks noGrp="1"/>
          </p:cNvSpPr>
          <p:nvPr>
            <p:ph type="pic" sz="quarter" idx="54"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9" name="Text Placeholder 7">
            <a:extLst>
              <a:ext uri="{FF2B5EF4-FFF2-40B4-BE49-F238E27FC236}">
                <a16:creationId xmlns:a16="http://schemas.microsoft.com/office/drawing/2014/main" id="{4E7DF8DF-1BC7-C941-A3F1-EE25AE17715D}"/>
              </a:ext>
            </a:extLst>
          </p:cNvPr>
          <p:cNvSpPr>
            <a:spLocks noGrp="1"/>
          </p:cNvSpPr>
          <p:nvPr>
            <p:ph type="body" sz="quarter" idx="55"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0" name="Text Placeholder 7">
            <a:extLst>
              <a:ext uri="{FF2B5EF4-FFF2-40B4-BE49-F238E27FC236}">
                <a16:creationId xmlns:a16="http://schemas.microsoft.com/office/drawing/2014/main" id="{1FBC9439-5FCD-574F-ADCF-BB0B915D91DD}"/>
              </a:ext>
            </a:extLst>
          </p:cNvPr>
          <p:cNvSpPr>
            <a:spLocks noGrp="1"/>
          </p:cNvSpPr>
          <p:nvPr>
            <p:ph type="body" sz="quarter" idx="56"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3" name="Picture Placeholder 3">
            <a:extLst>
              <a:ext uri="{FF2B5EF4-FFF2-40B4-BE49-F238E27FC236}">
                <a16:creationId xmlns:a16="http://schemas.microsoft.com/office/drawing/2014/main" id="{332E1C9F-B5AE-EC43-B314-94432755635D}"/>
              </a:ext>
            </a:extLst>
          </p:cNvPr>
          <p:cNvSpPr>
            <a:spLocks noGrp="1"/>
          </p:cNvSpPr>
          <p:nvPr>
            <p:ph type="pic" sz="quarter" idx="57" hasCustomPrompt="1"/>
          </p:nvPr>
        </p:nvSpPr>
        <p:spPr>
          <a:xfrm>
            <a:off x="9444029" y="2581277"/>
            <a:ext cx="7780346" cy="6157116"/>
          </a:xfrm>
          <a:solidFill>
            <a:srgbClr val="BDBEBD"/>
          </a:solidFill>
        </p:spPr>
        <p:txBody>
          <a:bodyPr anchor="ctr"/>
          <a:lstStyle>
            <a:lvl1pPr algn="ctr">
              <a:defRPr>
                <a:solidFill>
                  <a:schemeClr val="bg1"/>
                </a:solidFill>
              </a:defRPr>
            </a:lvl1pPr>
          </a:lstStyle>
          <a:p>
            <a:r>
              <a:rPr lang="en-GB" dirty="0"/>
              <a:t>Click icon to place image </a:t>
            </a:r>
          </a:p>
        </p:txBody>
      </p:sp>
      <p:sp>
        <p:nvSpPr>
          <p:cNvPr id="54" name="Picture Placeholder 3">
            <a:extLst>
              <a:ext uri="{FF2B5EF4-FFF2-40B4-BE49-F238E27FC236}">
                <a16:creationId xmlns:a16="http://schemas.microsoft.com/office/drawing/2014/main" id="{764D533C-644F-5A42-BF03-E0E164D06551}"/>
              </a:ext>
            </a:extLst>
          </p:cNvPr>
          <p:cNvSpPr>
            <a:spLocks noGrp="1"/>
          </p:cNvSpPr>
          <p:nvPr>
            <p:ph type="pic" sz="quarter" idx="58"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5" name="Text Placeholder 7">
            <a:extLst>
              <a:ext uri="{FF2B5EF4-FFF2-40B4-BE49-F238E27FC236}">
                <a16:creationId xmlns:a16="http://schemas.microsoft.com/office/drawing/2014/main" id="{D2FB8A09-6318-2D4F-A19C-BDD3F9EC09F9}"/>
              </a:ext>
            </a:extLst>
          </p:cNvPr>
          <p:cNvSpPr>
            <a:spLocks noGrp="1"/>
          </p:cNvSpPr>
          <p:nvPr>
            <p:ph type="body" sz="quarter" idx="59"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6" name="Text Placeholder 7">
            <a:extLst>
              <a:ext uri="{FF2B5EF4-FFF2-40B4-BE49-F238E27FC236}">
                <a16:creationId xmlns:a16="http://schemas.microsoft.com/office/drawing/2014/main" id="{481A3667-7F9D-EA47-BAE7-00F01351D6DD}"/>
              </a:ext>
            </a:extLst>
          </p:cNvPr>
          <p:cNvSpPr>
            <a:spLocks noGrp="1"/>
          </p:cNvSpPr>
          <p:nvPr>
            <p:ph type="body" sz="quarter" idx="60"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8" name="Picture Placeholder 3">
            <a:extLst>
              <a:ext uri="{FF2B5EF4-FFF2-40B4-BE49-F238E27FC236}">
                <a16:creationId xmlns:a16="http://schemas.microsoft.com/office/drawing/2014/main" id="{4D2315E7-27AC-A34B-8F6B-05ABC763D5F5}"/>
              </a:ext>
            </a:extLst>
          </p:cNvPr>
          <p:cNvSpPr>
            <a:spLocks noGrp="1"/>
          </p:cNvSpPr>
          <p:nvPr>
            <p:ph type="pic" sz="quarter" idx="61" hasCustomPrompt="1"/>
          </p:nvPr>
        </p:nvSpPr>
        <p:spPr>
          <a:xfrm>
            <a:off x="3579839"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9" name="Text Placeholder 7">
            <a:extLst>
              <a:ext uri="{FF2B5EF4-FFF2-40B4-BE49-F238E27FC236}">
                <a16:creationId xmlns:a16="http://schemas.microsoft.com/office/drawing/2014/main" id="{DBD86577-7583-8D45-9EB0-CFA957D33C7A}"/>
              </a:ext>
            </a:extLst>
          </p:cNvPr>
          <p:cNvSpPr>
            <a:spLocks noGrp="1"/>
          </p:cNvSpPr>
          <p:nvPr>
            <p:ph type="body" sz="quarter" idx="62" hasCustomPrompt="1"/>
          </p:nvPr>
        </p:nvSpPr>
        <p:spPr>
          <a:xfrm>
            <a:off x="35798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0" name="Text Placeholder 7">
            <a:extLst>
              <a:ext uri="{FF2B5EF4-FFF2-40B4-BE49-F238E27FC236}">
                <a16:creationId xmlns:a16="http://schemas.microsoft.com/office/drawing/2014/main" id="{6C6BF608-21D0-7243-9121-86BEB67F8A2F}"/>
              </a:ext>
            </a:extLst>
          </p:cNvPr>
          <p:cNvSpPr>
            <a:spLocks noGrp="1"/>
          </p:cNvSpPr>
          <p:nvPr>
            <p:ph type="body" sz="quarter" idx="63" hasCustomPrompt="1"/>
          </p:nvPr>
        </p:nvSpPr>
        <p:spPr>
          <a:xfrm>
            <a:off x="35798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62" name="Picture Placeholder 3">
            <a:extLst>
              <a:ext uri="{FF2B5EF4-FFF2-40B4-BE49-F238E27FC236}">
                <a16:creationId xmlns:a16="http://schemas.microsoft.com/office/drawing/2014/main" id="{AD522E01-8B09-AC4F-9E7E-8FC9DF55A3CB}"/>
              </a:ext>
            </a:extLst>
          </p:cNvPr>
          <p:cNvSpPr>
            <a:spLocks noGrp="1"/>
          </p:cNvSpPr>
          <p:nvPr>
            <p:ph type="pic" sz="quarter" idx="64" hasCustomPrompt="1"/>
          </p:nvPr>
        </p:nvSpPr>
        <p:spPr>
          <a:xfrm>
            <a:off x="6494852"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63" name="Text Placeholder 7">
            <a:extLst>
              <a:ext uri="{FF2B5EF4-FFF2-40B4-BE49-F238E27FC236}">
                <a16:creationId xmlns:a16="http://schemas.microsoft.com/office/drawing/2014/main" id="{6EAE40E7-5A8E-464D-B028-5138D3058CF9}"/>
              </a:ext>
            </a:extLst>
          </p:cNvPr>
          <p:cNvSpPr>
            <a:spLocks noGrp="1"/>
          </p:cNvSpPr>
          <p:nvPr>
            <p:ph type="body" sz="quarter" idx="65" hasCustomPrompt="1"/>
          </p:nvPr>
        </p:nvSpPr>
        <p:spPr>
          <a:xfrm>
            <a:off x="6494851"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4" name="Text Placeholder 7">
            <a:extLst>
              <a:ext uri="{FF2B5EF4-FFF2-40B4-BE49-F238E27FC236}">
                <a16:creationId xmlns:a16="http://schemas.microsoft.com/office/drawing/2014/main" id="{39F153BA-F597-5943-8428-66D0CC3C3703}"/>
              </a:ext>
            </a:extLst>
          </p:cNvPr>
          <p:cNvSpPr>
            <a:spLocks noGrp="1"/>
          </p:cNvSpPr>
          <p:nvPr>
            <p:ph type="body" sz="quarter" idx="66" hasCustomPrompt="1"/>
          </p:nvPr>
        </p:nvSpPr>
        <p:spPr>
          <a:xfrm>
            <a:off x="6494852"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66" name="Text Placeholder 7">
            <a:extLst>
              <a:ext uri="{FF2B5EF4-FFF2-40B4-BE49-F238E27FC236}">
                <a16:creationId xmlns:a16="http://schemas.microsoft.com/office/drawing/2014/main" id="{DF10FE6F-4D1B-9643-94FA-84C25D1BAF28}"/>
              </a:ext>
            </a:extLst>
          </p:cNvPr>
          <p:cNvSpPr>
            <a:spLocks noGrp="1"/>
          </p:cNvSpPr>
          <p:nvPr>
            <p:ph type="body" sz="quarter" idx="67" hasCustomPrompt="1"/>
          </p:nvPr>
        </p:nvSpPr>
        <p:spPr>
          <a:xfrm>
            <a:off x="943055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7" name="Text Placeholder 7">
            <a:extLst>
              <a:ext uri="{FF2B5EF4-FFF2-40B4-BE49-F238E27FC236}">
                <a16:creationId xmlns:a16="http://schemas.microsoft.com/office/drawing/2014/main" id="{C23EA979-70E8-B345-88DE-EF15D609E2A2}"/>
              </a:ext>
            </a:extLst>
          </p:cNvPr>
          <p:cNvSpPr>
            <a:spLocks noGrp="1"/>
          </p:cNvSpPr>
          <p:nvPr>
            <p:ph type="body" sz="quarter" idx="68" hasCustomPrompt="1"/>
          </p:nvPr>
        </p:nvSpPr>
        <p:spPr>
          <a:xfrm>
            <a:off x="943055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 name="Footer Placeholder 2">
            <a:extLst>
              <a:ext uri="{FF2B5EF4-FFF2-40B4-BE49-F238E27FC236}">
                <a16:creationId xmlns:a16="http://schemas.microsoft.com/office/drawing/2014/main" id="{E26CF229-554B-186B-632E-DAA1A40BA5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Tree>
    <p:extLst>
      <p:ext uri="{BB962C8B-B14F-4D97-AF65-F5344CB8AC3E}">
        <p14:creationId xmlns:p14="http://schemas.microsoft.com/office/powerpoint/2010/main" val="20977277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duct Portfolio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dirty="0"/>
              <a:t>Sed Hendrerit Consectetur</a:t>
            </a:r>
          </a:p>
        </p:txBody>
      </p:sp>
      <p:sp>
        <p:nvSpPr>
          <p:cNvPr id="18" name="Picture Placeholder 3">
            <a:extLst>
              <a:ext uri="{FF2B5EF4-FFF2-40B4-BE49-F238E27FC236}">
                <a16:creationId xmlns:a16="http://schemas.microsoft.com/office/drawing/2014/main" id="{FD712F3C-53A0-F9D7-703E-F17DF10096CE}"/>
              </a:ext>
            </a:extLst>
          </p:cNvPr>
          <p:cNvSpPr>
            <a:spLocks noGrp="1"/>
          </p:cNvSpPr>
          <p:nvPr>
            <p:ph type="pic" sz="quarter" idx="32" hasCustomPrompt="1"/>
          </p:nvPr>
        </p:nvSpPr>
        <p:spPr>
          <a:xfrm>
            <a:off x="8786660"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23" name="Text Placeholder 7">
            <a:extLst>
              <a:ext uri="{FF2B5EF4-FFF2-40B4-BE49-F238E27FC236}">
                <a16:creationId xmlns:a16="http://schemas.microsoft.com/office/drawing/2014/main" id="{5D1C4E5E-4841-DC33-D1DD-28BB28A2DB61}"/>
              </a:ext>
            </a:extLst>
          </p:cNvPr>
          <p:cNvSpPr>
            <a:spLocks noGrp="1"/>
          </p:cNvSpPr>
          <p:nvPr>
            <p:ph type="body" sz="quarter" idx="37" hasCustomPrompt="1"/>
          </p:nvPr>
        </p:nvSpPr>
        <p:spPr>
          <a:xfrm>
            <a:off x="878665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24" name="Text Placeholder 7">
            <a:extLst>
              <a:ext uri="{FF2B5EF4-FFF2-40B4-BE49-F238E27FC236}">
                <a16:creationId xmlns:a16="http://schemas.microsoft.com/office/drawing/2014/main" id="{C288AE9A-56BC-F7A1-F175-8F8B4D48FC87}"/>
              </a:ext>
            </a:extLst>
          </p:cNvPr>
          <p:cNvSpPr>
            <a:spLocks noGrp="1"/>
          </p:cNvSpPr>
          <p:nvPr>
            <p:ph type="body" sz="quarter" idx="38" hasCustomPrompt="1"/>
          </p:nvPr>
        </p:nvSpPr>
        <p:spPr>
          <a:xfrm>
            <a:off x="878666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4" name="Picture Placeholder 3">
            <a:extLst>
              <a:ext uri="{FF2B5EF4-FFF2-40B4-BE49-F238E27FC236}">
                <a16:creationId xmlns:a16="http://schemas.microsoft.com/office/drawing/2014/main" id="{F5D1E8BF-D139-D245-9F1D-4D698137DDE7}"/>
              </a:ext>
            </a:extLst>
          </p:cNvPr>
          <p:cNvSpPr>
            <a:spLocks noGrp="1"/>
          </p:cNvSpPr>
          <p:nvPr>
            <p:ph type="pic" sz="quarter" idx="51" hasCustomPrompt="1"/>
          </p:nvPr>
        </p:nvSpPr>
        <p:spPr>
          <a:xfrm>
            <a:off x="11698672"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5" name="Text Placeholder 7">
            <a:extLst>
              <a:ext uri="{FF2B5EF4-FFF2-40B4-BE49-F238E27FC236}">
                <a16:creationId xmlns:a16="http://schemas.microsoft.com/office/drawing/2014/main" id="{AF4FDA68-941B-CE4E-A1E7-B32B16D64A8C}"/>
              </a:ext>
            </a:extLst>
          </p:cNvPr>
          <p:cNvSpPr>
            <a:spLocks noGrp="1"/>
          </p:cNvSpPr>
          <p:nvPr>
            <p:ph type="body" sz="quarter" idx="52" hasCustomPrompt="1"/>
          </p:nvPr>
        </p:nvSpPr>
        <p:spPr>
          <a:xfrm>
            <a:off x="1169867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46" name="Text Placeholder 7">
            <a:extLst>
              <a:ext uri="{FF2B5EF4-FFF2-40B4-BE49-F238E27FC236}">
                <a16:creationId xmlns:a16="http://schemas.microsoft.com/office/drawing/2014/main" id="{458FB68B-E910-5948-85DF-EF65B3C234B9}"/>
              </a:ext>
            </a:extLst>
          </p:cNvPr>
          <p:cNvSpPr>
            <a:spLocks noGrp="1"/>
          </p:cNvSpPr>
          <p:nvPr>
            <p:ph type="body" sz="quarter" idx="53" hasCustomPrompt="1"/>
          </p:nvPr>
        </p:nvSpPr>
        <p:spPr>
          <a:xfrm>
            <a:off x="1169867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8" name="Picture Placeholder 3">
            <a:extLst>
              <a:ext uri="{FF2B5EF4-FFF2-40B4-BE49-F238E27FC236}">
                <a16:creationId xmlns:a16="http://schemas.microsoft.com/office/drawing/2014/main" id="{317D02C5-329E-E245-BEFC-489C57A063DF}"/>
              </a:ext>
            </a:extLst>
          </p:cNvPr>
          <p:cNvSpPr>
            <a:spLocks noGrp="1"/>
          </p:cNvSpPr>
          <p:nvPr>
            <p:ph type="pic" sz="quarter" idx="54" hasCustomPrompt="1"/>
          </p:nvPr>
        </p:nvSpPr>
        <p:spPr>
          <a:xfrm>
            <a:off x="14615374"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9" name="Text Placeholder 7">
            <a:extLst>
              <a:ext uri="{FF2B5EF4-FFF2-40B4-BE49-F238E27FC236}">
                <a16:creationId xmlns:a16="http://schemas.microsoft.com/office/drawing/2014/main" id="{4E7DF8DF-1BC7-C941-A3F1-EE25AE17715D}"/>
              </a:ext>
            </a:extLst>
          </p:cNvPr>
          <p:cNvSpPr>
            <a:spLocks noGrp="1"/>
          </p:cNvSpPr>
          <p:nvPr>
            <p:ph type="body" sz="quarter" idx="55" hasCustomPrompt="1"/>
          </p:nvPr>
        </p:nvSpPr>
        <p:spPr>
          <a:xfrm>
            <a:off x="14615373"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0" name="Text Placeholder 7">
            <a:extLst>
              <a:ext uri="{FF2B5EF4-FFF2-40B4-BE49-F238E27FC236}">
                <a16:creationId xmlns:a16="http://schemas.microsoft.com/office/drawing/2014/main" id="{1FBC9439-5FCD-574F-ADCF-BB0B915D91DD}"/>
              </a:ext>
            </a:extLst>
          </p:cNvPr>
          <p:cNvSpPr>
            <a:spLocks noGrp="1"/>
          </p:cNvSpPr>
          <p:nvPr>
            <p:ph type="body" sz="quarter" idx="56" hasCustomPrompt="1"/>
          </p:nvPr>
        </p:nvSpPr>
        <p:spPr>
          <a:xfrm>
            <a:off x="14615374"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3" name="Picture Placeholder 3">
            <a:extLst>
              <a:ext uri="{FF2B5EF4-FFF2-40B4-BE49-F238E27FC236}">
                <a16:creationId xmlns:a16="http://schemas.microsoft.com/office/drawing/2014/main" id="{332E1C9F-B5AE-EC43-B314-94432755635D}"/>
              </a:ext>
            </a:extLst>
          </p:cNvPr>
          <p:cNvSpPr>
            <a:spLocks noGrp="1"/>
          </p:cNvSpPr>
          <p:nvPr>
            <p:ph type="pic" sz="quarter" idx="57" hasCustomPrompt="1"/>
          </p:nvPr>
        </p:nvSpPr>
        <p:spPr>
          <a:xfrm>
            <a:off x="675289" y="2581277"/>
            <a:ext cx="7780346" cy="6157116"/>
          </a:xfrm>
          <a:solidFill>
            <a:srgbClr val="BDBEBD"/>
          </a:solidFill>
        </p:spPr>
        <p:txBody>
          <a:bodyPr anchor="ctr"/>
          <a:lstStyle>
            <a:lvl1pPr algn="ctr">
              <a:defRPr>
                <a:solidFill>
                  <a:schemeClr val="bg1"/>
                </a:solidFill>
              </a:defRPr>
            </a:lvl1pPr>
          </a:lstStyle>
          <a:p>
            <a:r>
              <a:rPr lang="en-GB" dirty="0"/>
              <a:t>Click icon to place image </a:t>
            </a:r>
          </a:p>
        </p:txBody>
      </p:sp>
      <p:sp>
        <p:nvSpPr>
          <p:cNvPr id="54" name="Picture Placeholder 3">
            <a:extLst>
              <a:ext uri="{FF2B5EF4-FFF2-40B4-BE49-F238E27FC236}">
                <a16:creationId xmlns:a16="http://schemas.microsoft.com/office/drawing/2014/main" id="{764D533C-644F-5A42-BF03-E0E164D06551}"/>
              </a:ext>
            </a:extLst>
          </p:cNvPr>
          <p:cNvSpPr>
            <a:spLocks noGrp="1"/>
          </p:cNvSpPr>
          <p:nvPr>
            <p:ph type="pic" sz="quarter" idx="58" hasCustomPrompt="1"/>
          </p:nvPr>
        </p:nvSpPr>
        <p:spPr>
          <a:xfrm>
            <a:off x="8786660"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5" name="Text Placeholder 7">
            <a:extLst>
              <a:ext uri="{FF2B5EF4-FFF2-40B4-BE49-F238E27FC236}">
                <a16:creationId xmlns:a16="http://schemas.microsoft.com/office/drawing/2014/main" id="{D2FB8A09-6318-2D4F-A19C-BDD3F9EC09F9}"/>
              </a:ext>
            </a:extLst>
          </p:cNvPr>
          <p:cNvSpPr>
            <a:spLocks noGrp="1"/>
          </p:cNvSpPr>
          <p:nvPr>
            <p:ph type="body" sz="quarter" idx="59" hasCustomPrompt="1"/>
          </p:nvPr>
        </p:nvSpPr>
        <p:spPr>
          <a:xfrm>
            <a:off x="8786659"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6" name="Text Placeholder 7">
            <a:extLst>
              <a:ext uri="{FF2B5EF4-FFF2-40B4-BE49-F238E27FC236}">
                <a16:creationId xmlns:a16="http://schemas.microsoft.com/office/drawing/2014/main" id="{481A3667-7F9D-EA47-BAE7-00F01351D6DD}"/>
              </a:ext>
            </a:extLst>
          </p:cNvPr>
          <p:cNvSpPr>
            <a:spLocks noGrp="1"/>
          </p:cNvSpPr>
          <p:nvPr>
            <p:ph type="body" sz="quarter" idx="60" hasCustomPrompt="1"/>
          </p:nvPr>
        </p:nvSpPr>
        <p:spPr>
          <a:xfrm>
            <a:off x="8786660"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8" name="Picture Placeholder 3">
            <a:extLst>
              <a:ext uri="{FF2B5EF4-FFF2-40B4-BE49-F238E27FC236}">
                <a16:creationId xmlns:a16="http://schemas.microsoft.com/office/drawing/2014/main" id="{4D2315E7-27AC-A34B-8F6B-05ABC763D5F5}"/>
              </a:ext>
            </a:extLst>
          </p:cNvPr>
          <p:cNvSpPr>
            <a:spLocks noGrp="1"/>
          </p:cNvSpPr>
          <p:nvPr>
            <p:ph type="pic" sz="quarter" idx="61" hasCustomPrompt="1"/>
          </p:nvPr>
        </p:nvSpPr>
        <p:spPr>
          <a:xfrm>
            <a:off x="11704511"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59" name="Text Placeholder 7">
            <a:extLst>
              <a:ext uri="{FF2B5EF4-FFF2-40B4-BE49-F238E27FC236}">
                <a16:creationId xmlns:a16="http://schemas.microsoft.com/office/drawing/2014/main" id="{DBD86577-7583-8D45-9EB0-CFA957D33C7A}"/>
              </a:ext>
            </a:extLst>
          </p:cNvPr>
          <p:cNvSpPr>
            <a:spLocks noGrp="1"/>
          </p:cNvSpPr>
          <p:nvPr>
            <p:ph type="body" sz="quarter" idx="62" hasCustomPrompt="1"/>
          </p:nvPr>
        </p:nvSpPr>
        <p:spPr>
          <a:xfrm>
            <a:off x="11704510"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0" name="Text Placeholder 7">
            <a:extLst>
              <a:ext uri="{FF2B5EF4-FFF2-40B4-BE49-F238E27FC236}">
                <a16:creationId xmlns:a16="http://schemas.microsoft.com/office/drawing/2014/main" id="{6C6BF608-21D0-7243-9121-86BEB67F8A2F}"/>
              </a:ext>
            </a:extLst>
          </p:cNvPr>
          <p:cNvSpPr>
            <a:spLocks noGrp="1"/>
          </p:cNvSpPr>
          <p:nvPr>
            <p:ph type="body" sz="quarter" idx="63" hasCustomPrompt="1"/>
          </p:nvPr>
        </p:nvSpPr>
        <p:spPr>
          <a:xfrm>
            <a:off x="11704511"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62" name="Picture Placeholder 3">
            <a:extLst>
              <a:ext uri="{FF2B5EF4-FFF2-40B4-BE49-F238E27FC236}">
                <a16:creationId xmlns:a16="http://schemas.microsoft.com/office/drawing/2014/main" id="{AD522E01-8B09-AC4F-9E7E-8FC9DF55A3CB}"/>
              </a:ext>
            </a:extLst>
          </p:cNvPr>
          <p:cNvSpPr>
            <a:spLocks noGrp="1"/>
          </p:cNvSpPr>
          <p:nvPr>
            <p:ph type="pic" sz="quarter" idx="64" hasCustomPrompt="1"/>
          </p:nvPr>
        </p:nvSpPr>
        <p:spPr>
          <a:xfrm>
            <a:off x="14619524"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63" name="Text Placeholder 7">
            <a:extLst>
              <a:ext uri="{FF2B5EF4-FFF2-40B4-BE49-F238E27FC236}">
                <a16:creationId xmlns:a16="http://schemas.microsoft.com/office/drawing/2014/main" id="{6EAE40E7-5A8E-464D-B028-5138D3058CF9}"/>
              </a:ext>
            </a:extLst>
          </p:cNvPr>
          <p:cNvSpPr>
            <a:spLocks noGrp="1"/>
          </p:cNvSpPr>
          <p:nvPr>
            <p:ph type="body" sz="quarter" idx="65" hasCustomPrompt="1"/>
          </p:nvPr>
        </p:nvSpPr>
        <p:spPr>
          <a:xfrm>
            <a:off x="14619523"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4" name="Text Placeholder 7">
            <a:extLst>
              <a:ext uri="{FF2B5EF4-FFF2-40B4-BE49-F238E27FC236}">
                <a16:creationId xmlns:a16="http://schemas.microsoft.com/office/drawing/2014/main" id="{39F153BA-F597-5943-8428-66D0CC3C3703}"/>
              </a:ext>
            </a:extLst>
          </p:cNvPr>
          <p:cNvSpPr>
            <a:spLocks noGrp="1"/>
          </p:cNvSpPr>
          <p:nvPr>
            <p:ph type="body" sz="quarter" idx="66" hasCustomPrompt="1"/>
          </p:nvPr>
        </p:nvSpPr>
        <p:spPr>
          <a:xfrm>
            <a:off x="14619524"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66" name="Text Placeholder 7">
            <a:extLst>
              <a:ext uri="{FF2B5EF4-FFF2-40B4-BE49-F238E27FC236}">
                <a16:creationId xmlns:a16="http://schemas.microsoft.com/office/drawing/2014/main" id="{DF10FE6F-4D1B-9643-94FA-84C25D1BAF28}"/>
              </a:ext>
            </a:extLst>
          </p:cNvPr>
          <p:cNvSpPr>
            <a:spLocks noGrp="1"/>
          </p:cNvSpPr>
          <p:nvPr>
            <p:ph type="body" sz="quarter" idx="67" hasCustomPrompt="1"/>
          </p:nvPr>
        </p:nvSpPr>
        <p:spPr>
          <a:xfrm>
            <a:off x="66181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67" name="Text Placeholder 7">
            <a:extLst>
              <a:ext uri="{FF2B5EF4-FFF2-40B4-BE49-F238E27FC236}">
                <a16:creationId xmlns:a16="http://schemas.microsoft.com/office/drawing/2014/main" id="{C23EA979-70E8-B345-88DE-EF15D609E2A2}"/>
              </a:ext>
            </a:extLst>
          </p:cNvPr>
          <p:cNvSpPr>
            <a:spLocks noGrp="1"/>
          </p:cNvSpPr>
          <p:nvPr>
            <p:ph type="body" sz="quarter" idx="68" hasCustomPrompt="1"/>
          </p:nvPr>
        </p:nvSpPr>
        <p:spPr>
          <a:xfrm>
            <a:off x="66181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 name="Footer Placeholder 2">
            <a:extLst>
              <a:ext uri="{FF2B5EF4-FFF2-40B4-BE49-F238E27FC236}">
                <a16:creationId xmlns:a16="http://schemas.microsoft.com/office/drawing/2014/main" id="{45CAE5C8-F69F-339E-C62B-223372D57DE5}"/>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Tree>
    <p:extLst>
      <p:ext uri="{BB962C8B-B14F-4D97-AF65-F5344CB8AC3E}">
        <p14:creationId xmlns:p14="http://schemas.microsoft.com/office/powerpoint/2010/main" val="3579652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duct Portfolio_5">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dirty="0"/>
              <a:t>Sed Hendrerit Consectetur</a:t>
            </a:r>
          </a:p>
        </p:txBody>
      </p:sp>
      <p:sp>
        <p:nvSpPr>
          <p:cNvPr id="33" name="Picture Placeholder 3">
            <a:extLst>
              <a:ext uri="{FF2B5EF4-FFF2-40B4-BE49-F238E27FC236}">
                <a16:creationId xmlns:a16="http://schemas.microsoft.com/office/drawing/2014/main" id="{10AC255E-A886-4145-9324-1CD5EEFC3987}"/>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34" name="Text Placeholder 7">
            <a:extLst>
              <a:ext uri="{FF2B5EF4-FFF2-40B4-BE49-F238E27FC236}">
                <a16:creationId xmlns:a16="http://schemas.microsoft.com/office/drawing/2014/main" id="{F3FFB056-FBD0-5643-BA28-8D4679821146}"/>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37" name="Text Placeholder 7">
            <a:extLst>
              <a:ext uri="{FF2B5EF4-FFF2-40B4-BE49-F238E27FC236}">
                <a16:creationId xmlns:a16="http://schemas.microsoft.com/office/drawing/2014/main" id="{15C2EF0B-4603-E54F-96AD-741409ADBFA4}"/>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38" name="Picture Placeholder 3">
            <a:extLst>
              <a:ext uri="{FF2B5EF4-FFF2-40B4-BE49-F238E27FC236}">
                <a16:creationId xmlns:a16="http://schemas.microsoft.com/office/drawing/2014/main" id="{8E253EE3-FD18-1C48-AB85-8B3A3B3AD103}"/>
              </a:ext>
            </a:extLst>
          </p:cNvPr>
          <p:cNvSpPr>
            <a:spLocks noGrp="1"/>
          </p:cNvSpPr>
          <p:nvPr>
            <p:ph type="pic" sz="quarter" idx="51"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39" name="Text Placeholder 7">
            <a:extLst>
              <a:ext uri="{FF2B5EF4-FFF2-40B4-BE49-F238E27FC236}">
                <a16:creationId xmlns:a16="http://schemas.microsoft.com/office/drawing/2014/main" id="{23BA85C9-11E1-C74F-9F65-E7CCD74A7396}"/>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40" name="Text Placeholder 7">
            <a:extLst>
              <a:ext uri="{FF2B5EF4-FFF2-40B4-BE49-F238E27FC236}">
                <a16:creationId xmlns:a16="http://schemas.microsoft.com/office/drawing/2014/main" id="{E554A317-BA3C-FE47-9B82-489B21CC06C9}"/>
              </a:ext>
            </a:extLst>
          </p:cNvPr>
          <p:cNvSpPr>
            <a:spLocks noGrp="1"/>
          </p:cNvSpPr>
          <p:nvPr>
            <p:ph type="body" sz="quarter" idx="53"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1" name="Picture Placeholder 3">
            <a:extLst>
              <a:ext uri="{FF2B5EF4-FFF2-40B4-BE49-F238E27FC236}">
                <a16:creationId xmlns:a16="http://schemas.microsoft.com/office/drawing/2014/main" id="{783AE581-14A1-EE49-ABA9-750F2D201182}"/>
              </a:ext>
            </a:extLst>
          </p:cNvPr>
          <p:cNvSpPr>
            <a:spLocks noGrp="1"/>
          </p:cNvSpPr>
          <p:nvPr>
            <p:ph type="pic" sz="quarter" idx="54"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2" name="Text Placeholder 7">
            <a:extLst>
              <a:ext uri="{FF2B5EF4-FFF2-40B4-BE49-F238E27FC236}">
                <a16:creationId xmlns:a16="http://schemas.microsoft.com/office/drawing/2014/main" id="{5F0BAFBD-2328-1648-A267-5BAC03997213}"/>
              </a:ext>
            </a:extLst>
          </p:cNvPr>
          <p:cNvSpPr>
            <a:spLocks noGrp="1"/>
          </p:cNvSpPr>
          <p:nvPr>
            <p:ph type="body" sz="quarter" idx="55"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43" name="Text Placeholder 7">
            <a:extLst>
              <a:ext uri="{FF2B5EF4-FFF2-40B4-BE49-F238E27FC236}">
                <a16:creationId xmlns:a16="http://schemas.microsoft.com/office/drawing/2014/main" id="{B3F8D1BC-A588-314B-87B9-6DA7DCA70A7C}"/>
              </a:ext>
            </a:extLst>
          </p:cNvPr>
          <p:cNvSpPr>
            <a:spLocks noGrp="1"/>
          </p:cNvSpPr>
          <p:nvPr>
            <p:ph type="body" sz="quarter" idx="56"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4" name="Picture Placeholder 3">
            <a:extLst>
              <a:ext uri="{FF2B5EF4-FFF2-40B4-BE49-F238E27FC236}">
                <a16:creationId xmlns:a16="http://schemas.microsoft.com/office/drawing/2014/main" id="{A963428B-84D3-D44E-8867-CC09F418071E}"/>
              </a:ext>
            </a:extLst>
          </p:cNvPr>
          <p:cNvSpPr>
            <a:spLocks noGrp="1"/>
          </p:cNvSpPr>
          <p:nvPr>
            <p:ph type="pic" sz="quarter" idx="58"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dirty="0"/>
              <a:t>Click icon to place 1x1 image </a:t>
            </a:r>
          </a:p>
        </p:txBody>
      </p:sp>
      <p:sp>
        <p:nvSpPr>
          <p:cNvPr id="45" name="Text Placeholder 7">
            <a:extLst>
              <a:ext uri="{FF2B5EF4-FFF2-40B4-BE49-F238E27FC236}">
                <a16:creationId xmlns:a16="http://schemas.microsoft.com/office/drawing/2014/main" id="{22A51836-AEE1-C342-83B0-30E275BC0646}"/>
              </a:ext>
            </a:extLst>
          </p:cNvPr>
          <p:cNvSpPr>
            <a:spLocks noGrp="1"/>
          </p:cNvSpPr>
          <p:nvPr>
            <p:ph type="body" sz="quarter" idx="59"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46" name="Text Placeholder 7">
            <a:extLst>
              <a:ext uri="{FF2B5EF4-FFF2-40B4-BE49-F238E27FC236}">
                <a16:creationId xmlns:a16="http://schemas.microsoft.com/office/drawing/2014/main" id="{CE6CCF4B-153C-FB4A-9E1C-EAA3F2C553FD}"/>
              </a:ext>
            </a:extLst>
          </p:cNvPr>
          <p:cNvSpPr>
            <a:spLocks noGrp="1"/>
          </p:cNvSpPr>
          <p:nvPr>
            <p:ph type="body" sz="quarter" idx="60"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7" name="Picture Placeholder 3">
            <a:extLst>
              <a:ext uri="{FF2B5EF4-FFF2-40B4-BE49-F238E27FC236}">
                <a16:creationId xmlns:a16="http://schemas.microsoft.com/office/drawing/2014/main" id="{11C00680-BD4A-E34A-91CC-362A0B943BC9}"/>
              </a:ext>
            </a:extLst>
          </p:cNvPr>
          <p:cNvSpPr>
            <a:spLocks noGrp="1"/>
          </p:cNvSpPr>
          <p:nvPr>
            <p:ph type="pic" sz="quarter" idx="61" hasCustomPrompt="1"/>
          </p:nvPr>
        </p:nvSpPr>
        <p:spPr>
          <a:xfrm>
            <a:off x="3579838" y="6146007"/>
            <a:ext cx="5502413" cy="2592386"/>
          </a:xfrm>
          <a:solidFill>
            <a:srgbClr val="BDBEBD"/>
          </a:solidFill>
        </p:spPr>
        <p:txBody>
          <a:bodyPr anchor="ctr"/>
          <a:lstStyle>
            <a:lvl1pPr algn="ctr">
              <a:defRPr>
                <a:solidFill>
                  <a:schemeClr val="bg1"/>
                </a:solidFill>
              </a:defRPr>
            </a:lvl1pPr>
          </a:lstStyle>
          <a:p>
            <a:r>
              <a:rPr lang="en-GB" dirty="0"/>
              <a:t>Click icon to place</a:t>
            </a:r>
          </a:p>
        </p:txBody>
      </p:sp>
      <p:sp>
        <p:nvSpPr>
          <p:cNvPr id="48" name="Text Placeholder 7">
            <a:extLst>
              <a:ext uri="{FF2B5EF4-FFF2-40B4-BE49-F238E27FC236}">
                <a16:creationId xmlns:a16="http://schemas.microsoft.com/office/drawing/2014/main" id="{A44D472C-58CC-BD4E-BAE4-9D375C1261E0}"/>
              </a:ext>
            </a:extLst>
          </p:cNvPr>
          <p:cNvSpPr>
            <a:spLocks noGrp="1"/>
          </p:cNvSpPr>
          <p:nvPr>
            <p:ph type="body" sz="quarter" idx="62" hasCustomPrompt="1"/>
          </p:nvPr>
        </p:nvSpPr>
        <p:spPr>
          <a:xfrm>
            <a:off x="35798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49" name="Text Placeholder 7">
            <a:extLst>
              <a:ext uri="{FF2B5EF4-FFF2-40B4-BE49-F238E27FC236}">
                <a16:creationId xmlns:a16="http://schemas.microsoft.com/office/drawing/2014/main" id="{F23C40B9-99ED-E344-ACC8-36AD0E6D1008}"/>
              </a:ext>
            </a:extLst>
          </p:cNvPr>
          <p:cNvSpPr>
            <a:spLocks noGrp="1"/>
          </p:cNvSpPr>
          <p:nvPr>
            <p:ph type="body" sz="quarter" idx="63" hasCustomPrompt="1"/>
          </p:nvPr>
        </p:nvSpPr>
        <p:spPr>
          <a:xfrm>
            <a:off x="35798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50" name="Picture Placeholder 3">
            <a:extLst>
              <a:ext uri="{FF2B5EF4-FFF2-40B4-BE49-F238E27FC236}">
                <a16:creationId xmlns:a16="http://schemas.microsoft.com/office/drawing/2014/main" id="{D71F0D4B-2369-8142-A138-3384B10C7984}"/>
              </a:ext>
            </a:extLst>
          </p:cNvPr>
          <p:cNvSpPr>
            <a:spLocks noGrp="1"/>
          </p:cNvSpPr>
          <p:nvPr>
            <p:ph type="pic" sz="quarter" idx="57" hasCustomPrompt="1"/>
          </p:nvPr>
        </p:nvSpPr>
        <p:spPr>
          <a:xfrm>
            <a:off x="9444029" y="2581277"/>
            <a:ext cx="7780346" cy="6157116"/>
          </a:xfrm>
          <a:solidFill>
            <a:srgbClr val="BDBEBD"/>
          </a:solidFill>
        </p:spPr>
        <p:txBody>
          <a:bodyPr anchor="ctr"/>
          <a:lstStyle>
            <a:lvl1pPr algn="ctr">
              <a:defRPr>
                <a:solidFill>
                  <a:schemeClr val="bg1"/>
                </a:solidFill>
              </a:defRPr>
            </a:lvl1pPr>
          </a:lstStyle>
          <a:p>
            <a:r>
              <a:rPr lang="en-GB" dirty="0"/>
              <a:t>Click icon to place image </a:t>
            </a:r>
          </a:p>
        </p:txBody>
      </p:sp>
      <p:sp>
        <p:nvSpPr>
          <p:cNvPr id="51" name="Text Placeholder 7">
            <a:extLst>
              <a:ext uri="{FF2B5EF4-FFF2-40B4-BE49-F238E27FC236}">
                <a16:creationId xmlns:a16="http://schemas.microsoft.com/office/drawing/2014/main" id="{202F23D9-1914-594B-B1A7-B2CC6772C459}"/>
              </a:ext>
            </a:extLst>
          </p:cNvPr>
          <p:cNvSpPr>
            <a:spLocks noGrp="1"/>
          </p:cNvSpPr>
          <p:nvPr>
            <p:ph type="body" sz="quarter" idx="67" hasCustomPrompt="1"/>
          </p:nvPr>
        </p:nvSpPr>
        <p:spPr>
          <a:xfrm>
            <a:off x="943055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Product Name</a:t>
            </a:r>
          </a:p>
        </p:txBody>
      </p:sp>
      <p:sp>
        <p:nvSpPr>
          <p:cNvPr id="52" name="Text Placeholder 7">
            <a:extLst>
              <a:ext uri="{FF2B5EF4-FFF2-40B4-BE49-F238E27FC236}">
                <a16:creationId xmlns:a16="http://schemas.microsoft.com/office/drawing/2014/main" id="{699A519E-33DD-A243-9F93-1747AE561282}"/>
              </a:ext>
            </a:extLst>
          </p:cNvPr>
          <p:cNvSpPr>
            <a:spLocks noGrp="1"/>
          </p:cNvSpPr>
          <p:nvPr>
            <p:ph type="body" sz="quarter" idx="68" hasCustomPrompt="1"/>
          </p:nvPr>
        </p:nvSpPr>
        <p:spPr>
          <a:xfrm>
            <a:off x="943055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dirty="0"/>
              <a:t>Brand Name</a:t>
            </a:r>
            <a:endParaRPr lang="en-GB" dirty="0"/>
          </a:p>
        </p:txBody>
      </p:sp>
      <p:sp>
        <p:nvSpPr>
          <p:cNvPr id="4" name="Footer Placeholder 2">
            <a:extLst>
              <a:ext uri="{FF2B5EF4-FFF2-40B4-BE49-F238E27FC236}">
                <a16:creationId xmlns:a16="http://schemas.microsoft.com/office/drawing/2014/main" id="{C5ED1E0D-F3F7-32F5-0404-1F42D47A1F9E}"/>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Tree>
    <p:extLst>
      <p:ext uri="{BB962C8B-B14F-4D97-AF65-F5344CB8AC3E}">
        <p14:creationId xmlns:p14="http://schemas.microsoft.com/office/powerpoint/2010/main" val="1527139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213307192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endParaRPr lang="en-US" noProof="0" dirty="0"/>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234323387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dirty="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dirty="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dirty="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dirty="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dirty="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dirty="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dirty="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err="1"/>
              <a:t>XClick</a:t>
            </a:r>
            <a:r>
              <a:rPr lang="en-GB"/>
              <a:t> to edit Master title style </a:t>
            </a:r>
            <a:r>
              <a:rPr lang="en-GB" err="1"/>
              <a:t>Xx</a:t>
            </a:r>
            <a:endParaRPr lang="en-US"/>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dirty="0"/>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1"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7403870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 id="2147483957" r:id="rId30"/>
    <p:sldLayoutId id="2147483958" r:id="rId31"/>
    <p:sldLayoutId id="2147483959" r:id="rId32"/>
    <p:sldLayoutId id="2147483960" r:id="rId33"/>
    <p:sldLayoutId id="2147483961" r:id="rId34"/>
    <p:sldLayoutId id="2147483962" r:id="rId35"/>
    <p:sldLayoutId id="2147483963" r:id="rId36"/>
    <p:sldLayoutId id="2147483964" r:id="rId37"/>
    <p:sldLayoutId id="2147483965" r:id="rId38"/>
    <p:sldLayoutId id="2147483966" r:id="rId39"/>
    <p:sldLayoutId id="2147483967" r:id="rId40"/>
    <p:sldLayoutId id="2147483968" r:id="rId41"/>
    <p:sldLayoutId id="2147483969" r:id="rId42"/>
    <p:sldLayoutId id="2147483970" r:id="rId43"/>
    <p:sldLayoutId id="2147483971" r:id="rId44"/>
    <p:sldLayoutId id="2147483972" r:id="rId45"/>
    <p:sldLayoutId id="2147483973" r:id="rId46"/>
    <p:sldLayoutId id="2147483974" r:id="rId47"/>
    <p:sldLayoutId id="2147483975" r:id="rId48"/>
    <p:sldLayoutId id="2147483976" r:id="rId49"/>
    <p:sldLayoutId id="2147483977" r:id="rId50"/>
    <p:sldLayoutId id="2147483978" r:id="rId51"/>
    <p:sldLayoutId id="2147483979" r:id="rId52"/>
    <p:sldLayoutId id="2147483980" r:id="rId53"/>
    <p:sldLayoutId id="2147483982" r:id="rId54"/>
    <p:sldLayoutId id="2147483983" r:id="rId55"/>
    <p:sldLayoutId id="2147483984" r:id="rId56"/>
    <p:sldLayoutId id="2147483985" r:id="rId57"/>
    <p:sldLayoutId id="2147483986" r:id="rId58"/>
    <p:sldLayoutId id="2147483987" r:id="rId59"/>
    <p:sldLayoutId id="2147483988" r:id="rId60"/>
    <p:sldLayoutId id="2147483989" r:id="rId61"/>
    <p:sldLayoutId id="2147483990" r:id="rId62"/>
    <p:sldLayoutId id="2147483991" r:id="rId63"/>
    <p:sldLayoutId id="2147483992" r:id="rId64"/>
    <p:sldLayoutId id="2147483993" r:id="rId65"/>
    <p:sldLayoutId id="2147483994" r:id="rId66"/>
    <p:sldLayoutId id="2147483995" r:id="rId67"/>
    <p:sldLayoutId id="2147483996" r:id="rId68"/>
    <p:sldLayoutId id="2147483997" r:id="rId69"/>
    <p:sldLayoutId id="2147483998" r:id="rId70"/>
    <p:sldLayoutId id="2147483999" r:id="rId71"/>
    <p:sldLayoutId id="2147484000" r:id="rId72"/>
    <p:sldLayoutId id="2147484001" r:id="rId73"/>
    <p:sldLayoutId id="2147484002" r:id="rId74"/>
    <p:sldLayoutId id="2147484003" r:id="rId75"/>
    <p:sldLayoutId id="2147484004" r:id="rId76"/>
    <p:sldLayoutId id="2147484005" r:id="rId77"/>
    <p:sldLayoutId id="2147484006" r:id="rId78"/>
    <p:sldLayoutId id="2147484007" r:id="rId79"/>
    <p:sldLayoutId id="2147484008" r:id="rId80"/>
    <p:sldLayoutId id="2147484009" r:id="rId81"/>
    <p:sldLayoutId id="2147484010" r:id="rId82"/>
    <p:sldLayoutId id="2147484018" r:id="rId83"/>
    <p:sldLayoutId id="2147484019" r:id="rId84"/>
    <p:sldLayoutId id="2147484020" r:id="rId85"/>
    <p:sldLayoutId id="2147484021" r:id="rId86"/>
    <p:sldLayoutId id="2147484022" r:id="rId87"/>
    <p:sldLayoutId id="2147484023" r:id="rId88"/>
    <p:sldLayoutId id="2147484024" r:id="rId89"/>
    <p:sldLayoutId id="2147484025" r:id="rId90"/>
    <p:sldLayoutId id="2147484026" r:id="rId91"/>
    <p:sldLayoutId id="2147484027" r:id="rId92"/>
    <p:sldLayoutId id="2147484028" r:id="rId93"/>
    <p:sldLayoutId id="2147484029" r:id="rId94"/>
    <p:sldLayoutId id="2147484030" r:id="rId95"/>
    <p:sldLayoutId id="2147484031" r:id="rId96"/>
    <p:sldLayoutId id="2147484032" r:id="rId97"/>
    <p:sldLayoutId id="2147484033" r:id="rId98"/>
    <p:sldLayoutId id="2147484034" r:id="rId99"/>
    <p:sldLayoutId id="2147483898" r:id="rId100"/>
    <p:sldLayoutId id="2147483789" r:id="rId101"/>
    <p:sldLayoutId id="2147483792" r:id="rId102"/>
    <p:sldLayoutId id="2147483799" r:id="rId103"/>
    <p:sldLayoutId id="2147483848" r:id="rId104"/>
    <p:sldLayoutId id="2147483849" r:id="rId105"/>
    <p:sldLayoutId id="2147483899" r:id="rId106"/>
    <p:sldLayoutId id="2147483900" r:id="rId107"/>
    <p:sldLayoutId id="2147483901" r:id="rId108"/>
    <p:sldLayoutId id="2147483902" r:id="rId109"/>
    <p:sldLayoutId id="2147483903" r:id="rId110"/>
    <p:sldLayoutId id="2147483904" r:id="rId111"/>
    <p:sldLayoutId id="2147483905" r:id="rId112"/>
    <p:sldLayoutId id="2147483906" r:id="rId113"/>
    <p:sldLayoutId id="2147483907" r:id="rId114"/>
    <p:sldLayoutId id="2147483908" r:id="rId115"/>
    <p:sldLayoutId id="2147483909" r:id="rId116"/>
    <p:sldLayoutId id="2147483910" r:id="rId117"/>
    <p:sldLayoutId id="2147483911" r:id="rId118"/>
    <p:sldLayoutId id="2147483912" r:id="rId119"/>
    <p:sldLayoutId id="2147483913" r:id="rId120"/>
    <p:sldLayoutId id="2147483914" r:id="rId121"/>
    <p:sldLayoutId id="2147483917" r:id="rId122"/>
    <p:sldLayoutId id="2147483919" r:id="rId123"/>
    <p:sldLayoutId id="2147483922" r:id="rId124"/>
    <p:sldLayoutId id="2147483923" r:id="rId125"/>
    <p:sldLayoutId id="2147483924" r:id="rId126"/>
    <p:sldLayoutId id="2147483925" r:id="rId127"/>
    <p:sldLayoutId id="2147483926" r:id="rId128"/>
    <p:sldLayoutId id="2147483927" r:id="rId129"/>
    <p:sldLayoutId id="2147483814" r:id="rId130"/>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userDrawn="1">
          <p15:clr>
            <a:srgbClr val="F26B43"/>
          </p15:clr>
        </p15:guide>
        <p15:guide id="3" pos="10850" userDrawn="1">
          <p15:clr>
            <a:srgbClr val="F26B43"/>
          </p15:clr>
        </p15:guide>
        <p15:guide id="4" pos="10169" userDrawn="1">
          <p15:clr>
            <a:srgbClr val="F26B43"/>
          </p15:clr>
        </p15:guide>
        <p15:guide id="5" pos="1098" userDrawn="1">
          <p15:clr>
            <a:srgbClr val="F26B43"/>
          </p15:clr>
        </p15:guide>
        <p15:guide id="6" pos="1302" userDrawn="1">
          <p15:clr>
            <a:srgbClr val="F26B43"/>
          </p15:clr>
        </p15:guide>
        <p15:guide id="7" pos="1982" userDrawn="1">
          <p15:clr>
            <a:srgbClr val="F26B43"/>
          </p15:clr>
        </p15:guide>
        <p15:guide id="8" pos="2186" userDrawn="1">
          <p15:clr>
            <a:srgbClr val="F26B43"/>
          </p15:clr>
        </p15:guide>
        <p15:guide id="9" pos="2867" userDrawn="1">
          <p15:clr>
            <a:srgbClr val="F26B43"/>
          </p15:clr>
        </p15:guide>
        <p15:guide id="10" pos="3071" userDrawn="1">
          <p15:clr>
            <a:srgbClr val="F26B43"/>
          </p15:clr>
        </p15:guide>
        <p15:guide id="11" pos="5724" userDrawn="1">
          <p15:clr>
            <a:srgbClr val="F26B43"/>
          </p15:clr>
        </p15:guide>
        <p15:guide id="12" pos="3751" userDrawn="1">
          <p15:clr>
            <a:srgbClr val="F26B43"/>
          </p15:clr>
        </p15:guide>
        <p15:guide id="13" pos="3955" userDrawn="1">
          <p15:clr>
            <a:srgbClr val="F26B43"/>
          </p15:clr>
        </p15:guide>
        <p15:guide id="14" pos="4658" userDrawn="1">
          <p15:clr>
            <a:srgbClr val="F26B43"/>
          </p15:clr>
        </p15:guide>
        <p15:guide id="15" pos="4840" userDrawn="1">
          <p15:clr>
            <a:srgbClr val="F26B43"/>
          </p15:clr>
        </p15:guide>
        <p15:guide id="16" pos="5543" userDrawn="1">
          <p15:clr>
            <a:srgbClr val="F26B43"/>
          </p15:clr>
        </p15:guide>
        <p15:guide id="17" pos="6427" userDrawn="1">
          <p15:clr>
            <a:srgbClr val="F26B43"/>
          </p15:clr>
        </p15:guide>
        <p15:guide id="18" pos="6609" userDrawn="1">
          <p15:clr>
            <a:srgbClr val="F26B43"/>
          </p15:clr>
        </p15:guide>
        <p15:guide id="19" pos="7289" userDrawn="1">
          <p15:clr>
            <a:srgbClr val="F26B43"/>
          </p15:clr>
        </p15:guide>
        <p15:guide id="20" pos="7516" userDrawn="1">
          <p15:clr>
            <a:srgbClr val="F26B43"/>
          </p15:clr>
        </p15:guide>
        <p15:guide id="21" pos="8174" userDrawn="1">
          <p15:clr>
            <a:srgbClr val="F26B43"/>
          </p15:clr>
        </p15:guide>
        <p15:guide id="22" pos="8400" userDrawn="1">
          <p15:clr>
            <a:srgbClr val="F26B43"/>
          </p15:clr>
        </p15:guide>
        <p15:guide id="23" pos="9081" userDrawn="1">
          <p15:clr>
            <a:srgbClr val="F26B43"/>
          </p15:clr>
        </p15:guide>
        <p15:guide id="24" pos="9285" userDrawn="1">
          <p15:clr>
            <a:srgbClr val="F26B43"/>
          </p15:clr>
        </p15:guide>
        <p15:guide id="25" pos="9965" userDrawn="1">
          <p15:clr>
            <a:srgbClr val="F26B43"/>
          </p15:clr>
        </p15:guide>
        <p15:guide id="27" orient="horz" pos="6336" userDrawn="1">
          <p15:clr>
            <a:srgbClr val="F26B43"/>
          </p15:clr>
        </p15:guide>
        <p15:guide id="45" userDrawn="1">
          <p15:clr>
            <a:srgbClr val="F26B43"/>
          </p15:clr>
        </p15:guide>
        <p15:guide id="46" orient="horz" pos="5912" userDrawn="1">
          <p15:clr>
            <a:srgbClr val="F26B43"/>
          </p15:clr>
        </p15:guide>
        <p15:guide id="47" orient="horz" pos="5708" userDrawn="1">
          <p15:clr>
            <a:srgbClr val="F26B43"/>
          </p15:clr>
        </p15:guide>
        <p15:guide id="48" orient="horz" pos="5096" userDrawn="1">
          <p15:clr>
            <a:srgbClr val="F26B43"/>
          </p15:clr>
        </p15:guide>
        <p15:guide id="49" orient="horz" pos="4688" userDrawn="1">
          <p15:clr>
            <a:srgbClr val="F26B43"/>
          </p15:clr>
        </p15:guide>
        <p15:guide id="50" orient="horz" pos="4483" userDrawn="1">
          <p15:clr>
            <a:srgbClr val="F26B43"/>
          </p15:clr>
        </p15:guide>
        <p15:guide id="51" orient="horz" pos="809" userDrawn="1">
          <p15:clr>
            <a:srgbClr val="F26B43"/>
          </p15:clr>
        </p15:guide>
        <p15:guide id="52" orient="horz" pos="1013" userDrawn="1">
          <p15:clr>
            <a:srgbClr val="F26B43"/>
          </p15:clr>
        </p15:guide>
        <p15:guide id="53" orient="horz" pos="5300" userDrawn="1">
          <p15:clr>
            <a:srgbClr val="F26B43"/>
          </p15:clr>
        </p15:guide>
        <p15:guide id="54" orient="horz" pos="1422" userDrawn="1">
          <p15:clr>
            <a:srgbClr val="F26B43"/>
          </p15:clr>
        </p15:guide>
        <p15:guide id="55" orient="horz" pos="1626" userDrawn="1">
          <p15:clr>
            <a:srgbClr val="F26B43"/>
          </p15:clr>
        </p15:guide>
        <p15:guide id="56" orient="horz" pos="2034" userDrawn="1">
          <p15:clr>
            <a:srgbClr val="F26B43"/>
          </p15:clr>
        </p15:guide>
        <p15:guide id="57" orient="horz" pos="2238" userDrawn="1">
          <p15:clr>
            <a:srgbClr val="F26B43"/>
          </p15:clr>
        </p15:guide>
        <p15:guide id="58" orient="horz" pos="2646" userDrawn="1">
          <p15:clr>
            <a:srgbClr val="F26B43"/>
          </p15:clr>
        </p15:guide>
        <p15:guide id="59" orient="horz" pos="2850" userDrawn="1">
          <p15:clr>
            <a:srgbClr val="F26B43"/>
          </p15:clr>
        </p15:guide>
        <p15:guide id="60" orient="horz" pos="3259" userDrawn="1">
          <p15:clr>
            <a:srgbClr val="F26B43"/>
          </p15:clr>
        </p15:guide>
        <p15:guide id="61" orient="horz" pos="3463" userDrawn="1">
          <p15:clr>
            <a:srgbClr val="F26B43"/>
          </p15:clr>
        </p15:guide>
        <p15:guide id="62" orient="horz" pos="3871" userDrawn="1">
          <p15:clr>
            <a:srgbClr val="F26B43"/>
          </p15:clr>
        </p15:guide>
        <p15:guide id="63" orient="horz" pos="40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5.xml"/><Relationship Id="rId4" Type="http://schemas.openxmlformats.org/officeDocument/2006/relationships/hyperlink" Target="https://www.westelmwork.com/mar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westelmwork.com/mart" TargetMode="Externa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hyperlink" Target="https://steelcase-my.sharepoint.com/personal/amcneal_steelcase_com/Documents/Documents/MISC/Neocon%20&amp;%20Design%20Days/westelmwork.com/mart" TargetMode="Externa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3.xml"/><Relationship Id="rId5" Type="http://schemas.openxmlformats.org/officeDocument/2006/relationships/image" Target="../media/image30.tif"/><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9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3.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9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5.jpeg"/><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9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hyperlink" Target="https://www.steelcase.com/products/benches-ottomans/west-elm-work-fulton-bench" TargetMode="External"/><Relationship Id="rId2" Type="http://schemas.openxmlformats.org/officeDocument/2006/relationships/hyperlink" Target="https://www.steelcase.com/products/side-guest-chairs/west-elm-work-fulton-guest" TargetMode="Externa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hyperlink" Target="https://www.steelcase.com/products/bookcases-shelving/west-elm-work-greenpoint-bookcase" TargetMode="External"/><Relationship Id="rId4" Type="http://schemas.openxmlformats.org/officeDocument/2006/relationships/hyperlink" Target="https://www.steelcase.com/products/lounge-chairs/west-elm-work-fulton-loung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teelcase.com/products/height-adjustable-desks/west-elm-work-sutton/" TargetMode="External"/><Relationship Id="rId7" Type="http://schemas.openxmlformats.org/officeDocument/2006/relationships/image" Target="../media/image10.png"/><Relationship Id="rId2" Type="http://schemas.openxmlformats.org/officeDocument/2006/relationships/hyperlink" Target="https://www.steelcase.com/products/bookcases-shelving/west-elm-work-greenpoint-bookcase" TargetMode="External"/><Relationship Id="rId1" Type="http://schemas.openxmlformats.org/officeDocument/2006/relationships/slideLayout" Target="../slideLayouts/slideLayout33.xml"/><Relationship Id="rId6" Type="http://schemas.openxmlformats.org/officeDocument/2006/relationships/hyperlink" Target="https://www.steelcase.com/products/occasional-tables/west-elm-work-maisie-side-table" TargetMode="External"/><Relationship Id="rId5" Type="http://schemas.openxmlformats.org/officeDocument/2006/relationships/hyperlink" Target="https://www.steelcase.com/products/lounge-systems/west-elm-work-brighton-lounge/" TargetMode="External"/><Relationship Id="rId4" Type="http://schemas.openxmlformats.org/officeDocument/2006/relationships/hyperlink" Target="https://www.steelcase.com/products/conference-chairs/west-elm-work-kent-collecti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teelcase.com/products/side-guest-chairs/west-elm-work-sterling-collection" TargetMode="External"/><Relationship Id="rId2" Type="http://schemas.openxmlformats.org/officeDocument/2006/relationships/hyperlink" Target="https://www.steelcase.com/products/lounge-systems/west-elm-work-boardwalk-lounge" TargetMode="Externa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teelcase.com/products/side-guest-chairs/west-elm-work-fulton-guest" TargetMode="Externa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s://www.steelcase.com/products/lounge-chairs/west-elm-work-willow-lounge" TargetMode="External"/><Relationship Id="rId2" Type="http://schemas.openxmlformats.org/officeDocument/2006/relationships/hyperlink" Target="https://www.steelcase.com/products/sofas/west-elm-work-belle" TargetMode="External"/><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steelcase.com/products/side-guest-chairs/west-elm-work-sterling-collection" TargetMode="External"/><Relationship Id="rId2" Type="http://schemas.openxmlformats.org/officeDocument/2006/relationships/hyperlink" Target="https://www.steelcase.com/products/side-guest-chairs/west-elm-work-slope-made-to-order/" TargetMode="External"/><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hyperlink" Target="https://www.steelcase.com/products/lounge-systems/west-elm-work-boardwalk-lounge" TargetMode="External"/><Relationship Id="rId4" Type="http://schemas.openxmlformats.org/officeDocument/2006/relationships/hyperlink" Target="https://www.steelcase.com/products/conference-chairs/west-elm-work-kent-collection/"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steelcase.com/products/occasional-tables/west-elm-work-nolan-side-table" TargetMode="External"/><Relationship Id="rId3" Type="http://schemas.openxmlformats.org/officeDocument/2006/relationships/hyperlink" Target="https://www.steelcase.com/products/healthcare-seating/west-elm-health-sterling-collection" TargetMode="External"/><Relationship Id="rId7" Type="http://schemas.openxmlformats.org/officeDocument/2006/relationships/hyperlink" Target="https://www.steelcase.com/products/occasional-tables/west-elm-work-boardwalk-table" TargetMode="External"/><Relationship Id="rId2" Type="http://schemas.openxmlformats.org/officeDocument/2006/relationships/hyperlink" Target="https://www.steelcase.com/products/healthcare-seating/west-elm-health-mesa-collection" TargetMode="External"/><Relationship Id="rId1" Type="http://schemas.openxmlformats.org/officeDocument/2006/relationships/slideLayout" Target="../slideLayouts/slideLayout33.xml"/><Relationship Id="rId6" Type="http://schemas.openxmlformats.org/officeDocument/2006/relationships/hyperlink" Target="https://www.steelcase.com/products/occasional-tables/west-elm-work-maisie-side-table" TargetMode="External"/><Relationship Id="rId11" Type="http://schemas.openxmlformats.org/officeDocument/2006/relationships/image" Target="../media/image17.png"/><Relationship Id="rId5" Type="http://schemas.openxmlformats.org/officeDocument/2006/relationships/hyperlink" Target="https://www.steelcase.com/products/lounge-chairs/west-elm-work-lucas" TargetMode="External"/><Relationship Id="rId10" Type="http://schemas.openxmlformats.org/officeDocument/2006/relationships/image" Target="../media/image16.png"/><Relationship Id="rId4" Type="http://schemas.openxmlformats.org/officeDocument/2006/relationships/hyperlink" Target="https://www.steelcase.com/products/healthcare-seating/west-elm-health-slope-collection" TargetMode="Externa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4605520B-BBAE-6343-DE5B-A910E712773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7BB1C49-78C9-757E-9BC6-7FD6BE724BB8}"/>
              </a:ext>
            </a:extLst>
          </p:cNvPr>
          <p:cNvSpPr>
            <a:spLocks noGrp="1"/>
          </p:cNvSpPr>
          <p:nvPr>
            <p:ph type="sldNum" sz="quarter" idx="15"/>
          </p:nvPr>
        </p:nvSpPr>
        <p:spPr/>
        <p:txBody>
          <a:bodyPr/>
          <a:lstStyle/>
          <a:p>
            <a:fld id="{387AECDB-6C85-4FE3-9DAF-486A9B5BAE12}" type="slidenum">
              <a:rPr lang="en-GB" smtClean="0"/>
              <a:pPr/>
              <a:t>1</a:t>
            </a:fld>
            <a:endParaRPr lang="en-GB" dirty="0"/>
          </a:p>
        </p:txBody>
      </p:sp>
      <p:pic>
        <p:nvPicPr>
          <p:cNvPr id="9" name="Picture 8" descr="A black background with a black square&#10;&#10;AI-generated content may be incorrect.">
            <a:extLst>
              <a:ext uri="{FF2B5EF4-FFF2-40B4-BE49-F238E27FC236}">
                <a16:creationId xmlns:a16="http://schemas.microsoft.com/office/drawing/2014/main" id="{45B25114-68F0-DC01-A423-BA67E479C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787" y="848007"/>
            <a:ext cx="2950157" cy="993319"/>
          </a:xfrm>
          <a:prstGeom prst="rect">
            <a:avLst/>
          </a:prstGeom>
        </p:spPr>
      </p:pic>
      <p:pic>
        <p:nvPicPr>
          <p:cNvPr id="12" name="Picture Placeholder 5">
            <a:extLst>
              <a:ext uri="{FF2B5EF4-FFF2-40B4-BE49-F238E27FC236}">
                <a16:creationId xmlns:a16="http://schemas.microsoft.com/office/drawing/2014/main" id="{5B405EDA-BD3A-F84A-F66E-34509EB3C0A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17" t="13629" b="16662"/>
          <a:stretch/>
        </p:blipFill>
        <p:spPr>
          <a:xfrm>
            <a:off x="0" y="2981195"/>
            <a:ext cx="17886363" cy="7077205"/>
          </a:xfrm>
        </p:spPr>
      </p:pic>
      <p:sp>
        <p:nvSpPr>
          <p:cNvPr id="13" name="Text Placeholder 4">
            <a:extLst>
              <a:ext uri="{FF2B5EF4-FFF2-40B4-BE49-F238E27FC236}">
                <a16:creationId xmlns:a16="http://schemas.microsoft.com/office/drawing/2014/main" id="{0881A29A-C09F-9906-5CE7-CDCA71D4C49C}"/>
              </a:ext>
            </a:extLst>
          </p:cNvPr>
          <p:cNvSpPr txBox="1">
            <a:spLocks/>
          </p:cNvSpPr>
          <p:nvPr/>
        </p:nvSpPr>
        <p:spPr>
          <a:xfrm>
            <a:off x="7012484" y="848007"/>
            <a:ext cx="6649821" cy="1193735"/>
          </a:xfrm>
          <a:prstGeom prst="rect">
            <a:avLst/>
          </a:prstGeom>
        </p:spPr>
        <p:txBody>
          <a:bodyPr vert="horz" lIns="0" tIns="0" rIns="0" bIns="0" numCol="1" spcCol="548640" rtlCol="0" anchor="t" anchorCtr="0">
            <a:noAutofit/>
          </a:bodyPr>
          <a:lstStyle>
            <a:lvl1pPr marL="0" indent="0" algn="l" defTabSz="1344150" rtl="0" eaLnBrk="1" latinLnBrk="0" hangingPunct="1">
              <a:lnSpc>
                <a:spcPts val="2880"/>
              </a:lnSpc>
              <a:spcBef>
                <a:spcPts val="1467"/>
              </a:spcBef>
              <a:buSzPct val="80000"/>
              <a:buFont typeface="Arial" panose="020B0604020202020204" pitchFamily="34" charset="0"/>
              <a:buNone/>
              <a:tabLst>
                <a:tab pos="274317" algn="l"/>
              </a:tabLst>
              <a:defRPr sz="1800" kern="1200">
                <a:solidFill>
                  <a:schemeClr val="tx1"/>
                </a:solidFill>
                <a:latin typeface="+mn-lt"/>
                <a:ea typeface="+mn-ea"/>
                <a:cs typeface="Arial" panose="020B0604020202020204" pitchFamily="34" charset="0"/>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dirty="0"/>
              <a:t>Inspired by home. Built to last. West Elm Work is a collaboration between Steelcase and West Elm to humanize the workplace by creating environments that are both beautiful and durable.</a:t>
            </a:r>
          </a:p>
        </p:txBody>
      </p:sp>
      <p:sp>
        <p:nvSpPr>
          <p:cNvPr id="5" name="Text Placeholder 4">
            <a:extLst>
              <a:ext uri="{FF2B5EF4-FFF2-40B4-BE49-F238E27FC236}">
                <a16:creationId xmlns:a16="http://schemas.microsoft.com/office/drawing/2014/main" id="{884FC5C8-12F4-AF73-F239-A58AF93A6095}"/>
              </a:ext>
            </a:extLst>
          </p:cNvPr>
          <p:cNvSpPr>
            <a:spLocks noGrp="1"/>
          </p:cNvSpPr>
          <p:nvPr>
            <p:ph type="body" sz="quarter" idx="13"/>
          </p:nvPr>
        </p:nvSpPr>
        <p:spPr>
          <a:xfrm>
            <a:off x="14855870" y="848007"/>
            <a:ext cx="1891706" cy="1258867"/>
          </a:xfrm>
        </p:spPr>
        <p:txBody>
          <a:bodyPr numCol="1" anchor="t"/>
          <a:lstStyle/>
          <a:p>
            <a:pPr>
              <a:lnSpc>
                <a:spcPts val="2500"/>
              </a:lnSpc>
              <a:spcBef>
                <a:spcPts val="0"/>
              </a:spcBef>
              <a:defRPr/>
            </a:pPr>
            <a:r>
              <a:rPr lang="en-US" sz="1800" dirty="0"/>
              <a:t>Merchandise Mart</a:t>
            </a:r>
          </a:p>
          <a:p>
            <a:pPr>
              <a:lnSpc>
                <a:spcPts val="2500"/>
              </a:lnSpc>
              <a:spcBef>
                <a:spcPts val="0"/>
              </a:spcBef>
              <a:defRPr/>
            </a:pPr>
            <a:r>
              <a:rPr lang="en-US" sz="1800" dirty="0"/>
              <a:t>10</a:t>
            </a:r>
            <a:r>
              <a:rPr lang="en-US" sz="1800" baseline="30000" dirty="0"/>
              <a:t>th</a:t>
            </a:r>
            <a:r>
              <a:rPr lang="en-US" sz="1800" dirty="0"/>
              <a:t> Floor</a:t>
            </a:r>
          </a:p>
          <a:p>
            <a:pPr>
              <a:lnSpc>
                <a:spcPts val="2500"/>
              </a:lnSpc>
              <a:spcBef>
                <a:spcPts val="0"/>
              </a:spcBef>
              <a:defRPr/>
            </a:pPr>
            <a:r>
              <a:rPr lang="en-US" sz="1800" dirty="0"/>
              <a:t>Suite 10-165</a:t>
            </a:r>
            <a:br>
              <a:rPr lang="en-US" sz="1800" dirty="0"/>
            </a:br>
            <a:endParaRPr lang="en-US" sz="1400" dirty="0"/>
          </a:p>
          <a:p>
            <a:pPr>
              <a:lnSpc>
                <a:spcPts val="2500"/>
              </a:lnSpc>
              <a:spcBef>
                <a:spcPts val="0"/>
              </a:spcBef>
              <a:defRPr/>
            </a:pPr>
            <a:r>
              <a:rPr lang="en-US" sz="1800" dirty="0">
                <a:hlinkClick r:id="rId4"/>
              </a:rPr>
              <a:t>Web Experience</a:t>
            </a:r>
            <a:endParaRPr lang="en-US" sz="1800" dirty="0"/>
          </a:p>
        </p:txBody>
      </p:sp>
    </p:spTree>
    <p:extLst>
      <p:ext uri="{BB962C8B-B14F-4D97-AF65-F5344CB8AC3E}">
        <p14:creationId xmlns:p14="http://schemas.microsoft.com/office/powerpoint/2010/main" val="345142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6BEDE95D-042D-5FE6-CA51-454A4B64F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1CADD-45EE-4BB4-76FD-5FF019514F59}"/>
              </a:ext>
            </a:extLst>
          </p:cNvPr>
          <p:cNvSpPr>
            <a:spLocks noGrp="1"/>
          </p:cNvSpPr>
          <p:nvPr>
            <p:ph type="title"/>
          </p:nvPr>
        </p:nvSpPr>
        <p:spPr/>
        <p:txBody>
          <a:bodyPr/>
          <a:lstStyle/>
          <a:p>
            <a:r>
              <a:rPr lang="en-US" dirty="0"/>
              <a:t>Web Experience | </a:t>
            </a:r>
            <a:r>
              <a:rPr lang="en-US" dirty="0">
                <a:hlinkClick r:id="rId2"/>
              </a:rPr>
              <a:t>Desktop</a:t>
            </a:r>
            <a:endParaRPr lang="en-US" dirty="0"/>
          </a:p>
        </p:txBody>
      </p:sp>
      <p:sp>
        <p:nvSpPr>
          <p:cNvPr id="8" name="Text Placeholder 7">
            <a:extLst>
              <a:ext uri="{FF2B5EF4-FFF2-40B4-BE49-F238E27FC236}">
                <a16:creationId xmlns:a16="http://schemas.microsoft.com/office/drawing/2014/main" id="{D5AF3473-446E-78BE-2C5A-8ACAB1BD9D67}"/>
              </a:ext>
            </a:extLst>
          </p:cNvPr>
          <p:cNvSpPr>
            <a:spLocks noGrp="1"/>
          </p:cNvSpPr>
          <p:nvPr>
            <p:ph type="body" sz="quarter" idx="12"/>
          </p:nvPr>
        </p:nvSpPr>
        <p:spPr>
          <a:xfrm>
            <a:off x="661988" y="2208886"/>
            <a:ext cx="15157450" cy="509262"/>
          </a:xfrm>
        </p:spPr>
        <p:txBody>
          <a:bodyPr/>
          <a:lstStyle/>
          <a:p>
            <a:r>
              <a:rPr lang="en-US" sz="2000" i="1" dirty="0"/>
              <a:t>Use the form to schedule showroom appointments with clients before, during and after the show. </a:t>
            </a:r>
          </a:p>
        </p:txBody>
      </p:sp>
      <p:sp>
        <p:nvSpPr>
          <p:cNvPr id="7" name="Slide Number Placeholder 6">
            <a:extLst>
              <a:ext uri="{FF2B5EF4-FFF2-40B4-BE49-F238E27FC236}">
                <a16:creationId xmlns:a16="http://schemas.microsoft.com/office/drawing/2014/main" id="{53060E71-A985-1386-8B26-378D2882168B}"/>
              </a:ext>
            </a:extLst>
          </p:cNvPr>
          <p:cNvSpPr>
            <a:spLocks noGrp="1"/>
          </p:cNvSpPr>
          <p:nvPr>
            <p:ph type="sldNum" sz="quarter" idx="14"/>
          </p:nvPr>
        </p:nvSpPr>
        <p:spPr/>
        <p:txBody>
          <a:bodyPr/>
          <a:lstStyle/>
          <a:p>
            <a:fld id="{387AECDB-6C85-4FE3-9DAF-486A9B5BAE12}" type="slidenum">
              <a:rPr lang="en-GB" smtClean="0"/>
              <a:pPr/>
              <a:t>10</a:t>
            </a:fld>
            <a:endParaRPr lang="en-GB" dirty="0"/>
          </a:p>
        </p:txBody>
      </p:sp>
      <p:grpSp>
        <p:nvGrpSpPr>
          <p:cNvPr id="6" name="Group 5">
            <a:extLst>
              <a:ext uri="{FF2B5EF4-FFF2-40B4-BE49-F238E27FC236}">
                <a16:creationId xmlns:a16="http://schemas.microsoft.com/office/drawing/2014/main" id="{B8AF46FD-1F04-6324-D0B5-73375E72FD33}"/>
              </a:ext>
            </a:extLst>
          </p:cNvPr>
          <p:cNvGrpSpPr/>
          <p:nvPr/>
        </p:nvGrpSpPr>
        <p:grpSpPr>
          <a:xfrm>
            <a:off x="3197636" y="3553899"/>
            <a:ext cx="11491090" cy="5248434"/>
            <a:chOff x="2526585" y="3691685"/>
            <a:chExt cx="11491090" cy="5248434"/>
          </a:xfrm>
        </p:grpSpPr>
        <p:grpSp>
          <p:nvGrpSpPr>
            <p:cNvPr id="20" name="Group 19">
              <a:extLst>
                <a:ext uri="{FF2B5EF4-FFF2-40B4-BE49-F238E27FC236}">
                  <a16:creationId xmlns:a16="http://schemas.microsoft.com/office/drawing/2014/main" id="{F3B9C0AB-317F-BC5B-3FF6-9D6B0B6D66BD}"/>
                </a:ext>
              </a:extLst>
            </p:cNvPr>
            <p:cNvGrpSpPr/>
            <p:nvPr/>
          </p:nvGrpSpPr>
          <p:grpSpPr>
            <a:xfrm>
              <a:off x="2526585" y="3691685"/>
              <a:ext cx="9145340" cy="5248434"/>
              <a:chOff x="662796" y="2477027"/>
              <a:chExt cx="9469896" cy="5434694"/>
            </a:xfrm>
          </p:grpSpPr>
          <p:pic>
            <p:nvPicPr>
              <p:cNvPr id="19" name="Graphic 18">
                <a:extLst>
                  <a:ext uri="{FF2B5EF4-FFF2-40B4-BE49-F238E27FC236}">
                    <a16:creationId xmlns:a16="http://schemas.microsoft.com/office/drawing/2014/main" id="{DD34D554-6318-BFB1-9A59-6598CFA31A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796" y="2477027"/>
                <a:ext cx="9469896" cy="5434694"/>
              </a:xfrm>
              <a:prstGeom prst="rect">
                <a:avLst/>
              </a:prstGeom>
            </p:spPr>
          </p:pic>
          <p:pic>
            <p:nvPicPr>
              <p:cNvPr id="13" name="Picture 12">
                <a:extLst>
                  <a:ext uri="{FF2B5EF4-FFF2-40B4-BE49-F238E27FC236}">
                    <a16:creationId xmlns:a16="http://schemas.microsoft.com/office/drawing/2014/main" id="{402EDF4F-5C3F-17F6-5B37-150E70AA9AA0}"/>
                  </a:ext>
                </a:extLst>
              </p:cNvPr>
              <p:cNvPicPr>
                <a:picLocks noChangeAspect="1"/>
              </p:cNvPicPr>
              <p:nvPr/>
            </p:nvPicPr>
            <p:blipFill>
              <a:blip r:embed="rId5"/>
              <a:stretch>
                <a:fillRect/>
              </a:stretch>
            </p:blipFill>
            <p:spPr>
              <a:xfrm>
                <a:off x="1678798" y="2708257"/>
                <a:ext cx="7420309" cy="4754880"/>
              </a:xfrm>
              <a:prstGeom prst="rect">
                <a:avLst/>
              </a:prstGeom>
            </p:spPr>
          </p:pic>
        </p:grpSp>
        <p:pic>
          <p:nvPicPr>
            <p:cNvPr id="5" name="Picture 4">
              <a:extLst>
                <a:ext uri="{FF2B5EF4-FFF2-40B4-BE49-F238E27FC236}">
                  <a16:creationId xmlns:a16="http://schemas.microsoft.com/office/drawing/2014/main" id="{88423BAB-8D76-39EB-9ABB-03721068333C}"/>
                </a:ext>
              </a:extLst>
            </p:cNvPr>
            <p:cNvPicPr>
              <a:picLocks noChangeAspect="1"/>
            </p:cNvPicPr>
            <p:nvPr/>
          </p:nvPicPr>
          <p:blipFill>
            <a:blip r:embed="rId6"/>
            <a:stretch>
              <a:fillRect/>
            </a:stretch>
          </p:blipFill>
          <p:spPr>
            <a:xfrm>
              <a:off x="9748691" y="4480050"/>
              <a:ext cx="4268984" cy="367170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49428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9FDF2CE-8522-FEF7-C401-A345B0C077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9415D-BC35-0BFF-357A-BE52991FC4E0}"/>
              </a:ext>
            </a:extLst>
          </p:cNvPr>
          <p:cNvSpPr>
            <a:spLocks noGrp="1"/>
          </p:cNvSpPr>
          <p:nvPr>
            <p:ph type="title"/>
          </p:nvPr>
        </p:nvSpPr>
        <p:spPr/>
        <p:txBody>
          <a:bodyPr/>
          <a:lstStyle/>
          <a:p>
            <a:r>
              <a:rPr lang="en-US" dirty="0"/>
              <a:t>Web Experience | </a:t>
            </a:r>
            <a:r>
              <a:rPr lang="en-US" dirty="0">
                <a:hlinkClick r:id="rId2"/>
              </a:rPr>
              <a:t>Mobile</a:t>
            </a:r>
            <a:endParaRPr lang="en-US" dirty="0"/>
          </a:p>
        </p:txBody>
      </p:sp>
      <p:sp>
        <p:nvSpPr>
          <p:cNvPr id="8" name="Text Placeholder 7">
            <a:extLst>
              <a:ext uri="{FF2B5EF4-FFF2-40B4-BE49-F238E27FC236}">
                <a16:creationId xmlns:a16="http://schemas.microsoft.com/office/drawing/2014/main" id="{EE603768-642D-EFC2-4493-4521FFD7ED80}"/>
              </a:ext>
            </a:extLst>
          </p:cNvPr>
          <p:cNvSpPr>
            <a:spLocks noGrp="1"/>
          </p:cNvSpPr>
          <p:nvPr>
            <p:ph type="body" sz="quarter" idx="12"/>
          </p:nvPr>
        </p:nvSpPr>
        <p:spPr>
          <a:xfrm>
            <a:off x="661988" y="2208886"/>
            <a:ext cx="15157450" cy="509262"/>
          </a:xfrm>
        </p:spPr>
        <p:txBody>
          <a:bodyPr/>
          <a:lstStyle/>
          <a:p>
            <a:r>
              <a:rPr lang="en-US" sz="2000" i="1" dirty="0"/>
              <a:t>Navigate through each zone in the showroom for product and finish information.</a:t>
            </a:r>
          </a:p>
        </p:txBody>
      </p:sp>
      <p:sp>
        <p:nvSpPr>
          <p:cNvPr id="7" name="Slide Number Placeholder 6">
            <a:extLst>
              <a:ext uri="{FF2B5EF4-FFF2-40B4-BE49-F238E27FC236}">
                <a16:creationId xmlns:a16="http://schemas.microsoft.com/office/drawing/2014/main" id="{F232C44E-5917-99A4-C1D0-55B783FCC79C}"/>
              </a:ext>
            </a:extLst>
          </p:cNvPr>
          <p:cNvSpPr>
            <a:spLocks noGrp="1"/>
          </p:cNvSpPr>
          <p:nvPr>
            <p:ph type="sldNum" sz="quarter" idx="14"/>
          </p:nvPr>
        </p:nvSpPr>
        <p:spPr/>
        <p:txBody>
          <a:bodyPr/>
          <a:lstStyle/>
          <a:p>
            <a:fld id="{387AECDB-6C85-4FE3-9DAF-486A9B5BAE12}" type="slidenum">
              <a:rPr lang="en-GB" smtClean="0"/>
              <a:pPr/>
              <a:t>11</a:t>
            </a:fld>
            <a:endParaRPr lang="en-GB" dirty="0"/>
          </a:p>
        </p:txBody>
      </p:sp>
      <p:grpSp>
        <p:nvGrpSpPr>
          <p:cNvPr id="3" name="Group 2">
            <a:extLst>
              <a:ext uri="{FF2B5EF4-FFF2-40B4-BE49-F238E27FC236}">
                <a16:creationId xmlns:a16="http://schemas.microsoft.com/office/drawing/2014/main" id="{3A41E4CE-5E28-2CD1-F11C-D74B6DAD752A}"/>
              </a:ext>
            </a:extLst>
          </p:cNvPr>
          <p:cNvGrpSpPr/>
          <p:nvPr/>
        </p:nvGrpSpPr>
        <p:grpSpPr>
          <a:xfrm>
            <a:off x="7713103" y="3133190"/>
            <a:ext cx="3021701" cy="6236273"/>
            <a:chOff x="12271487" y="2999368"/>
            <a:chExt cx="2634685" cy="5437539"/>
          </a:xfrm>
        </p:grpSpPr>
        <p:sp>
          <p:nvSpPr>
            <p:cNvPr id="4" name="Rectangle: Rounded Corners 3">
              <a:extLst>
                <a:ext uri="{FF2B5EF4-FFF2-40B4-BE49-F238E27FC236}">
                  <a16:creationId xmlns:a16="http://schemas.microsoft.com/office/drawing/2014/main" id="{37CBDFC3-553B-EE5A-13EE-A9E24A1171C0}"/>
                </a:ext>
              </a:extLst>
            </p:cNvPr>
            <p:cNvSpPr/>
            <p:nvPr/>
          </p:nvSpPr>
          <p:spPr>
            <a:xfrm>
              <a:off x="12271487" y="3221982"/>
              <a:ext cx="2634685" cy="521208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7FD32DF3-48F3-A54E-6799-A12281B5CE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71487" y="2999368"/>
              <a:ext cx="2634684" cy="5437539"/>
            </a:xfrm>
            <a:prstGeom prst="rect">
              <a:avLst/>
            </a:prstGeom>
          </p:spPr>
        </p:pic>
      </p:grpSp>
      <p:sp>
        <p:nvSpPr>
          <p:cNvPr id="10" name="Rectangle: Rounded Corners 9">
            <a:extLst>
              <a:ext uri="{FF2B5EF4-FFF2-40B4-BE49-F238E27FC236}">
                <a16:creationId xmlns:a16="http://schemas.microsoft.com/office/drawing/2014/main" id="{1DC8F8A1-8970-3888-8039-E067048FABB1}"/>
              </a:ext>
            </a:extLst>
          </p:cNvPr>
          <p:cNvSpPr/>
          <p:nvPr/>
        </p:nvSpPr>
        <p:spPr>
          <a:xfrm>
            <a:off x="5215680" y="4192829"/>
            <a:ext cx="2020955" cy="3997964"/>
          </a:xfrm>
          <a:prstGeom prst="roundRect">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F499BC80-F8F1-DF3E-5452-E49E542D19A6}"/>
              </a:ext>
            </a:extLst>
          </p:cNvPr>
          <p:cNvSpPr/>
          <p:nvPr/>
        </p:nvSpPr>
        <p:spPr>
          <a:xfrm>
            <a:off x="11211272" y="4192829"/>
            <a:ext cx="2020955" cy="3997964"/>
          </a:xfrm>
          <a:prstGeom prst="roundRect">
            <a:avLst/>
          </a:prstGeom>
          <a:blipFill>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4220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05E4-F709-990E-D88F-B203D83AABF2}"/>
              </a:ext>
            </a:extLst>
          </p:cNvPr>
          <p:cNvSpPr>
            <a:spLocks noGrp="1"/>
          </p:cNvSpPr>
          <p:nvPr>
            <p:ph type="title"/>
          </p:nvPr>
        </p:nvSpPr>
        <p:spPr>
          <a:xfrm>
            <a:off x="661987" y="3785615"/>
            <a:ext cx="8137525" cy="2611275"/>
          </a:xfrm>
        </p:spPr>
        <p:txBody>
          <a:bodyPr/>
          <a:lstStyle/>
          <a:p>
            <a:r>
              <a:rPr lang="en-US" dirty="0"/>
              <a:t>Starting List Prices</a:t>
            </a:r>
          </a:p>
        </p:txBody>
      </p:sp>
    </p:spTree>
    <p:extLst>
      <p:ext uri="{BB962C8B-B14F-4D97-AF65-F5344CB8AC3E}">
        <p14:creationId xmlns:p14="http://schemas.microsoft.com/office/powerpoint/2010/main" val="158131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79DE7-02D2-9B87-342E-5E92D955407F}"/>
              </a:ext>
            </a:extLst>
          </p:cNvPr>
          <p:cNvSpPr>
            <a:spLocks noGrp="1"/>
          </p:cNvSpPr>
          <p:nvPr>
            <p:ph type="sldNum" sz="quarter" idx="17"/>
          </p:nvPr>
        </p:nvSpPr>
        <p:spPr/>
        <p:txBody>
          <a:bodyPr/>
          <a:lstStyle/>
          <a:p>
            <a:fld id="{387AECDB-6C85-4FE3-9DAF-486A9B5BAE12}" type="slidenum">
              <a:rPr lang="en-GB" smtClean="0"/>
              <a:pPr/>
              <a:t>13</a:t>
            </a:fld>
            <a:endParaRPr lang="en-GB" dirty="0"/>
          </a:p>
        </p:txBody>
      </p:sp>
      <p:sp>
        <p:nvSpPr>
          <p:cNvPr id="3" name="Title 2">
            <a:extLst>
              <a:ext uri="{FF2B5EF4-FFF2-40B4-BE49-F238E27FC236}">
                <a16:creationId xmlns:a16="http://schemas.microsoft.com/office/drawing/2014/main" id="{49BB23F9-AE1E-B93B-F552-9EFD06594805}"/>
              </a:ext>
            </a:extLst>
          </p:cNvPr>
          <p:cNvSpPr>
            <a:spLocks noGrp="1"/>
          </p:cNvSpPr>
          <p:nvPr>
            <p:ph type="title"/>
          </p:nvPr>
        </p:nvSpPr>
        <p:spPr>
          <a:xfrm>
            <a:off x="661987" y="634269"/>
            <a:ext cx="16559103" cy="1089372"/>
          </a:xfrm>
        </p:spPr>
        <p:txBody>
          <a:bodyPr/>
          <a:lstStyle/>
          <a:p>
            <a:r>
              <a:rPr lang="en-US" dirty="0"/>
              <a:t>Pricing Guide | Fulton Collection</a:t>
            </a:r>
          </a:p>
        </p:txBody>
      </p:sp>
      <p:pic>
        <p:nvPicPr>
          <p:cNvPr id="50" name="Picture Placeholder 49" descr="A chair with a cushion&#10;&#10;AI-generated content may be incorrect.">
            <a:extLst>
              <a:ext uri="{FF2B5EF4-FFF2-40B4-BE49-F238E27FC236}">
                <a16:creationId xmlns:a16="http://schemas.microsoft.com/office/drawing/2014/main" id="{6A70948B-2FBB-C1A1-19AE-2C9FCB5E3F17}"/>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31" r="31"/>
          <a:stretch>
            <a:fillRect/>
          </a:stretch>
        </p:blipFill>
        <p:spPr/>
      </p:pic>
      <p:sp>
        <p:nvSpPr>
          <p:cNvPr id="5" name="Text Placeholder 4">
            <a:extLst>
              <a:ext uri="{FF2B5EF4-FFF2-40B4-BE49-F238E27FC236}">
                <a16:creationId xmlns:a16="http://schemas.microsoft.com/office/drawing/2014/main" id="{E4661267-1EDC-EC5C-7B44-C62F0C8F1C66}"/>
              </a:ext>
            </a:extLst>
          </p:cNvPr>
          <p:cNvSpPr>
            <a:spLocks noGrp="1"/>
          </p:cNvSpPr>
          <p:nvPr>
            <p:ph type="body" sz="quarter" idx="37"/>
          </p:nvPr>
        </p:nvSpPr>
        <p:spPr/>
        <p:txBody>
          <a:bodyPr/>
          <a:lstStyle/>
          <a:p>
            <a:r>
              <a:rPr lang="en-US" dirty="0"/>
              <a:t>Fulton Lounge</a:t>
            </a:r>
          </a:p>
        </p:txBody>
      </p:sp>
      <p:sp>
        <p:nvSpPr>
          <p:cNvPr id="6" name="Text Placeholder 5">
            <a:extLst>
              <a:ext uri="{FF2B5EF4-FFF2-40B4-BE49-F238E27FC236}">
                <a16:creationId xmlns:a16="http://schemas.microsoft.com/office/drawing/2014/main" id="{C1CB9219-415F-0016-235D-C71F95E93476}"/>
              </a:ext>
            </a:extLst>
          </p:cNvPr>
          <p:cNvSpPr>
            <a:spLocks noGrp="1"/>
          </p:cNvSpPr>
          <p:nvPr>
            <p:ph type="body" sz="quarter" idx="38"/>
          </p:nvPr>
        </p:nvSpPr>
        <p:spPr/>
        <p:txBody>
          <a:bodyPr/>
          <a:lstStyle/>
          <a:p>
            <a:r>
              <a:rPr lang="en-US" dirty="0"/>
              <a:t>$2,600 starting list</a:t>
            </a:r>
          </a:p>
        </p:txBody>
      </p:sp>
      <p:pic>
        <p:nvPicPr>
          <p:cNvPr id="52" name="Picture Placeholder 51" descr="A green chair with black legs&#10;&#10;AI-generated content may be incorrect.">
            <a:extLst>
              <a:ext uri="{FF2B5EF4-FFF2-40B4-BE49-F238E27FC236}">
                <a16:creationId xmlns:a16="http://schemas.microsoft.com/office/drawing/2014/main" id="{045D7418-7891-2F0D-D0C0-E0016E6E5CAA}"/>
              </a:ext>
            </a:extLst>
          </p:cNvPr>
          <p:cNvPicPr>
            <a:picLocks noGrp="1" noChangeAspect="1"/>
          </p:cNvPicPr>
          <p:nvPr>
            <p:ph type="pic" sz="quarter" idx="58"/>
          </p:nvPr>
        </p:nvPicPr>
        <p:blipFill>
          <a:blip r:embed="rId3">
            <a:extLst>
              <a:ext uri="{28A0092B-C50C-407E-A947-70E740481C1C}">
                <a14:useLocalDpi xmlns:a14="http://schemas.microsoft.com/office/drawing/2010/main" val="0"/>
              </a:ext>
            </a:extLst>
          </a:blip>
          <a:srcRect/>
          <a:stretch>
            <a:fillRect/>
          </a:stretch>
        </p:blipFill>
        <p:spPr/>
      </p:pic>
      <p:sp>
        <p:nvSpPr>
          <p:cNvPr id="9" name="Text Placeholder 8">
            <a:extLst>
              <a:ext uri="{FF2B5EF4-FFF2-40B4-BE49-F238E27FC236}">
                <a16:creationId xmlns:a16="http://schemas.microsoft.com/office/drawing/2014/main" id="{54FE9269-98AE-A972-FEE6-A50E04F2D9A8}"/>
              </a:ext>
            </a:extLst>
          </p:cNvPr>
          <p:cNvSpPr>
            <a:spLocks noGrp="1"/>
          </p:cNvSpPr>
          <p:nvPr>
            <p:ph type="body" sz="quarter" idx="59"/>
          </p:nvPr>
        </p:nvSpPr>
        <p:spPr/>
        <p:txBody>
          <a:bodyPr/>
          <a:lstStyle/>
          <a:p>
            <a:r>
              <a:rPr lang="en-US" dirty="0">
                <a:cs typeface="Arial"/>
              </a:rPr>
              <a:t>$1,800 starting list</a:t>
            </a:r>
            <a:endParaRPr lang="en-US" dirty="0"/>
          </a:p>
        </p:txBody>
      </p:sp>
      <p:pic>
        <p:nvPicPr>
          <p:cNvPr id="54" name="Picture Placeholder 53" descr="A bench with a green cushion&#10;&#10;AI-generated content may be incorrect.">
            <a:extLst>
              <a:ext uri="{FF2B5EF4-FFF2-40B4-BE49-F238E27FC236}">
                <a16:creationId xmlns:a16="http://schemas.microsoft.com/office/drawing/2014/main" id="{1149CBF8-57D4-DAE9-051A-535162BEEC1A}"/>
              </a:ext>
            </a:extLst>
          </p:cNvPr>
          <p:cNvPicPr>
            <a:picLocks noGrp="1" noChangeAspect="1"/>
          </p:cNvPicPr>
          <p:nvPr>
            <p:ph type="pic" sz="quarter" idx="60"/>
          </p:nvPr>
        </p:nvPicPr>
        <p:blipFill>
          <a:blip r:embed="rId4">
            <a:extLst>
              <a:ext uri="{28A0092B-C50C-407E-A947-70E740481C1C}">
                <a14:useLocalDpi xmlns:a14="http://schemas.microsoft.com/office/drawing/2010/main" val="0"/>
              </a:ext>
            </a:extLst>
          </a:blip>
          <a:srcRect l="31" r="31"/>
          <a:stretch>
            <a:fillRect/>
          </a:stretch>
        </p:blipFill>
        <p:spPr/>
      </p:pic>
      <p:sp>
        <p:nvSpPr>
          <p:cNvPr id="11" name="Text Placeholder 10">
            <a:extLst>
              <a:ext uri="{FF2B5EF4-FFF2-40B4-BE49-F238E27FC236}">
                <a16:creationId xmlns:a16="http://schemas.microsoft.com/office/drawing/2014/main" id="{65C750A6-3EBD-81F8-70ED-77A8F3D05609}"/>
              </a:ext>
            </a:extLst>
          </p:cNvPr>
          <p:cNvSpPr>
            <a:spLocks noGrp="1"/>
          </p:cNvSpPr>
          <p:nvPr>
            <p:ph type="body" sz="quarter" idx="61"/>
          </p:nvPr>
        </p:nvSpPr>
        <p:spPr/>
        <p:txBody>
          <a:bodyPr/>
          <a:lstStyle/>
          <a:p>
            <a:r>
              <a:rPr lang="en-US" dirty="0"/>
              <a:t>Fulton Bench</a:t>
            </a:r>
          </a:p>
        </p:txBody>
      </p:sp>
      <p:sp>
        <p:nvSpPr>
          <p:cNvPr id="12" name="Text Placeholder 11">
            <a:extLst>
              <a:ext uri="{FF2B5EF4-FFF2-40B4-BE49-F238E27FC236}">
                <a16:creationId xmlns:a16="http://schemas.microsoft.com/office/drawing/2014/main" id="{9CAF07D2-E3E4-03B9-2BDF-FE0B8D3A9479}"/>
              </a:ext>
            </a:extLst>
          </p:cNvPr>
          <p:cNvSpPr>
            <a:spLocks noGrp="1"/>
          </p:cNvSpPr>
          <p:nvPr>
            <p:ph type="body" sz="quarter" idx="62"/>
          </p:nvPr>
        </p:nvSpPr>
        <p:spPr/>
        <p:txBody>
          <a:bodyPr/>
          <a:lstStyle/>
          <a:p>
            <a:r>
              <a:rPr lang="en-US" dirty="0">
                <a:cs typeface="Arial"/>
              </a:rPr>
              <a:t>$2,100 starting list</a:t>
            </a:r>
            <a:endParaRPr lang="en-US" dirty="0"/>
          </a:p>
        </p:txBody>
      </p:sp>
      <p:pic>
        <p:nvPicPr>
          <p:cNvPr id="59" name="Picture Placeholder 58" descr="A white shelf with shelves&#10;&#10;AI-generated content may be incorrect.">
            <a:extLst>
              <a:ext uri="{FF2B5EF4-FFF2-40B4-BE49-F238E27FC236}">
                <a16:creationId xmlns:a16="http://schemas.microsoft.com/office/drawing/2014/main" id="{F2E2B531-96D4-CF43-9A99-900A8EB72664}"/>
              </a:ext>
            </a:extLst>
          </p:cNvPr>
          <p:cNvPicPr>
            <a:picLocks noGrp="1" noChangeAspect="1"/>
          </p:cNvPicPr>
          <p:nvPr>
            <p:ph type="pic" sz="quarter" idx="78"/>
          </p:nvPr>
        </p:nvPicPr>
        <p:blipFill>
          <a:blip r:embed="rId5">
            <a:extLst>
              <a:ext uri="{28A0092B-C50C-407E-A947-70E740481C1C}">
                <a14:useLocalDpi xmlns:a14="http://schemas.microsoft.com/office/drawing/2010/main" val="0"/>
              </a:ext>
            </a:extLst>
          </a:blip>
          <a:srcRect t="16656" b="16656"/>
          <a:stretch>
            <a:fillRect/>
          </a:stretch>
        </p:blipFill>
        <p:spPr/>
      </p:pic>
      <p:sp>
        <p:nvSpPr>
          <p:cNvPr id="17" name="Text Placeholder 16">
            <a:extLst>
              <a:ext uri="{FF2B5EF4-FFF2-40B4-BE49-F238E27FC236}">
                <a16:creationId xmlns:a16="http://schemas.microsoft.com/office/drawing/2014/main" id="{D0DF6F9C-8211-2653-C407-E21162431EE3}"/>
              </a:ext>
            </a:extLst>
          </p:cNvPr>
          <p:cNvSpPr>
            <a:spLocks noGrp="1"/>
          </p:cNvSpPr>
          <p:nvPr>
            <p:ph type="body" sz="quarter" idx="79"/>
          </p:nvPr>
        </p:nvSpPr>
        <p:spPr/>
        <p:txBody>
          <a:bodyPr/>
          <a:lstStyle/>
          <a:p>
            <a:r>
              <a:rPr lang="en-US" dirty="0"/>
              <a:t>Greenpoint Bookcase</a:t>
            </a:r>
          </a:p>
        </p:txBody>
      </p:sp>
      <p:sp>
        <p:nvSpPr>
          <p:cNvPr id="18" name="Text Placeholder 17">
            <a:extLst>
              <a:ext uri="{FF2B5EF4-FFF2-40B4-BE49-F238E27FC236}">
                <a16:creationId xmlns:a16="http://schemas.microsoft.com/office/drawing/2014/main" id="{3E26EFFE-5D40-BC74-F9F5-186C2A238725}"/>
              </a:ext>
            </a:extLst>
          </p:cNvPr>
          <p:cNvSpPr>
            <a:spLocks noGrp="1"/>
          </p:cNvSpPr>
          <p:nvPr>
            <p:ph type="body" sz="quarter" idx="80"/>
          </p:nvPr>
        </p:nvSpPr>
        <p:spPr/>
        <p:txBody>
          <a:bodyPr/>
          <a:lstStyle/>
          <a:p>
            <a:r>
              <a:rPr lang="en-US" dirty="0">
                <a:cs typeface="Arial"/>
              </a:rPr>
              <a:t>$3,600 starting list</a:t>
            </a:r>
            <a:endParaRPr lang="en-US" dirty="0"/>
          </a:p>
        </p:txBody>
      </p:sp>
      <p:sp>
        <p:nvSpPr>
          <p:cNvPr id="57" name="Rectangle 56">
            <a:extLst>
              <a:ext uri="{FF2B5EF4-FFF2-40B4-BE49-F238E27FC236}">
                <a16:creationId xmlns:a16="http://schemas.microsoft.com/office/drawing/2014/main" id="{40FE9AA2-BD2B-459E-F2E9-5110905CB350}"/>
              </a:ext>
            </a:extLst>
          </p:cNvPr>
          <p:cNvSpPr/>
          <p:nvPr/>
        </p:nvSpPr>
        <p:spPr>
          <a:xfrm>
            <a:off x="9409338" y="2581277"/>
            <a:ext cx="2610563" cy="259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35">
            <a:extLst>
              <a:ext uri="{FF2B5EF4-FFF2-40B4-BE49-F238E27FC236}">
                <a16:creationId xmlns:a16="http://schemas.microsoft.com/office/drawing/2014/main" id="{70709419-594E-A920-5542-042A088020E8}"/>
              </a:ext>
            </a:extLst>
          </p:cNvPr>
          <p:cNvSpPr>
            <a:spLocks noGrp="1"/>
          </p:cNvSpPr>
          <p:nvPr>
            <p:ph type="body" sz="quarter" idx="52"/>
          </p:nvPr>
        </p:nvSpPr>
        <p:spPr/>
        <p:txBody>
          <a:bodyPr/>
          <a:lstStyle/>
          <a:p>
            <a:r>
              <a:rPr lang="en-US" dirty="0"/>
              <a:t>Fulton Guest</a:t>
            </a:r>
          </a:p>
        </p:txBody>
      </p:sp>
      <p:pic>
        <p:nvPicPr>
          <p:cNvPr id="61" name="Picture 60" descr="A white shelf with shelves&#10;&#10;AI-generated content may be incorrect.">
            <a:extLst>
              <a:ext uri="{FF2B5EF4-FFF2-40B4-BE49-F238E27FC236}">
                <a16:creationId xmlns:a16="http://schemas.microsoft.com/office/drawing/2014/main" id="{2C5F08F9-13B0-7D8A-E641-6223F40CC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1879" y="2176981"/>
            <a:ext cx="2085479" cy="3127248"/>
          </a:xfrm>
          <a:prstGeom prst="rect">
            <a:avLst/>
          </a:prstGeom>
        </p:spPr>
      </p:pic>
    </p:spTree>
    <p:extLst>
      <p:ext uri="{BB962C8B-B14F-4D97-AF65-F5344CB8AC3E}">
        <p14:creationId xmlns:p14="http://schemas.microsoft.com/office/powerpoint/2010/main" val="2089243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0795B8E0-E200-D883-4A08-85488AA6172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E0B42A-11AF-B258-E3F5-2DEEFD1FFD8E}"/>
              </a:ext>
            </a:extLst>
          </p:cNvPr>
          <p:cNvSpPr>
            <a:spLocks noGrp="1"/>
          </p:cNvSpPr>
          <p:nvPr>
            <p:ph type="sldNum" sz="quarter" idx="17"/>
          </p:nvPr>
        </p:nvSpPr>
        <p:spPr/>
        <p:txBody>
          <a:bodyPr/>
          <a:lstStyle/>
          <a:p>
            <a:fld id="{387AECDB-6C85-4FE3-9DAF-486A9B5BAE12}" type="slidenum">
              <a:rPr lang="en-GB" smtClean="0"/>
              <a:pPr/>
              <a:t>14</a:t>
            </a:fld>
            <a:endParaRPr lang="en-GB" dirty="0"/>
          </a:p>
        </p:txBody>
      </p:sp>
      <p:sp>
        <p:nvSpPr>
          <p:cNvPr id="3" name="Title 2">
            <a:extLst>
              <a:ext uri="{FF2B5EF4-FFF2-40B4-BE49-F238E27FC236}">
                <a16:creationId xmlns:a16="http://schemas.microsoft.com/office/drawing/2014/main" id="{B7230ADE-ED88-4343-6E66-7D85E06BD50C}"/>
              </a:ext>
            </a:extLst>
          </p:cNvPr>
          <p:cNvSpPr>
            <a:spLocks noGrp="1"/>
          </p:cNvSpPr>
          <p:nvPr>
            <p:ph type="title"/>
          </p:nvPr>
        </p:nvSpPr>
        <p:spPr>
          <a:xfrm>
            <a:off x="661987" y="634269"/>
            <a:ext cx="16559103" cy="1089372"/>
          </a:xfrm>
        </p:spPr>
        <p:txBody>
          <a:bodyPr/>
          <a:lstStyle/>
          <a:p>
            <a:r>
              <a:rPr lang="en-US" dirty="0"/>
              <a:t>Pricing Guide | Private Office + Lounge</a:t>
            </a:r>
          </a:p>
        </p:txBody>
      </p:sp>
      <p:sp>
        <p:nvSpPr>
          <p:cNvPr id="4" name="Picture Placeholder 3">
            <a:extLst>
              <a:ext uri="{FF2B5EF4-FFF2-40B4-BE49-F238E27FC236}">
                <a16:creationId xmlns:a16="http://schemas.microsoft.com/office/drawing/2014/main" id="{9310193A-F2D6-E988-0981-80651C2A94C4}"/>
              </a:ext>
            </a:extLst>
          </p:cNvPr>
          <p:cNvSpPr>
            <a:spLocks noGrp="1"/>
          </p:cNvSpPr>
          <p:nvPr>
            <p:ph type="pic" sz="quarter" idx="32"/>
          </p:nvPr>
        </p:nvSpPr>
        <p:spPr/>
        <p:txBody>
          <a:bodyPr/>
          <a:lstStyle/>
          <a:p>
            <a:endParaRPr lang="en-US"/>
          </a:p>
        </p:txBody>
      </p:sp>
      <p:sp>
        <p:nvSpPr>
          <p:cNvPr id="6" name="Text Placeholder 5">
            <a:extLst>
              <a:ext uri="{FF2B5EF4-FFF2-40B4-BE49-F238E27FC236}">
                <a16:creationId xmlns:a16="http://schemas.microsoft.com/office/drawing/2014/main" id="{F7B63C01-2AD0-892D-D736-5A52EAFD06C9}"/>
              </a:ext>
            </a:extLst>
          </p:cNvPr>
          <p:cNvSpPr>
            <a:spLocks noGrp="1"/>
          </p:cNvSpPr>
          <p:nvPr>
            <p:ph type="body" sz="quarter" idx="38"/>
          </p:nvPr>
        </p:nvSpPr>
        <p:spPr/>
        <p:txBody>
          <a:bodyPr/>
          <a:lstStyle/>
          <a:p>
            <a:r>
              <a:rPr lang="en-US" dirty="0">
                <a:cs typeface="Arial"/>
              </a:rPr>
              <a:t>$4,700 starting list</a:t>
            </a:r>
            <a:endParaRPr lang="en-US" dirty="0"/>
          </a:p>
        </p:txBody>
      </p:sp>
      <p:pic>
        <p:nvPicPr>
          <p:cNvPr id="5" name="Picture Placeholder 4" descr="A grey office chair with wheels&#10;&#10;AI-generated content may be incorrect.">
            <a:extLst>
              <a:ext uri="{FF2B5EF4-FFF2-40B4-BE49-F238E27FC236}">
                <a16:creationId xmlns:a16="http://schemas.microsoft.com/office/drawing/2014/main" id="{1261C0CB-A6DD-FB41-D0B7-DB07F9D8AC3D}"/>
              </a:ext>
            </a:extLst>
          </p:cNvPr>
          <p:cNvPicPr>
            <a:picLocks noGrp="1" noChangeAspect="1"/>
          </p:cNvPicPr>
          <p:nvPr>
            <p:ph type="pic" sz="quarter" idx="58"/>
          </p:nvPr>
        </p:nvPicPr>
        <p:blipFill>
          <a:blip r:embed="rId2"/>
          <a:srcRect/>
          <a:stretch/>
        </p:blipFill>
        <p:spPr/>
      </p:pic>
      <p:sp>
        <p:nvSpPr>
          <p:cNvPr id="8" name="Text Placeholder 7">
            <a:extLst>
              <a:ext uri="{FF2B5EF4-FFF2-40B4-BE49-F238E27FC236}">
                <a16:creationId xmlns:a16="http://schemas.microsoft.com/office/drawing/2014/main" id="{315C87F5-2D92-269B-356F-098F76A9279D}"/>
              </a:ext>
            </a:extLst>
          </p:cNvPr>
          <p:cNvSpPr>
            <a:spLocks noGrp="1"/>
          </p:cNvSpPr>
          <p:nvPr>
            <p:ph type="body" sz="quarter" idx="52"/>
          </p:nvPr>
        </p:nvSpPr>
        <p:spPr/>
        <p:txBody>
          <a:bodyPr/>
          <a:lstStyle/>
          <a:p>
            <a:r>
              <a:rPr lang="en-US" dirty="0"/>
              <a:t>Kent 5-Star Conference Chair</a:t>
            </a:r>
          </a:p>
        </p:txBody>
      </p:sp>
      <p:sp>
        <p:nvSpPr>
          <p:cNvPr id="9" name="Text Placeholder 8">
            <a:extLst>
              <a:ext uri="{FF2B5EF4-FFF2-40B4-BE49-F238E27FC236}">
                <a16:creationId xmlns:a16="http://schemas.microsoft.com/office/drawing/2014/main" id="{5CE05165-6236-FA0F-8BBF-2215EBB3E469}"/>
              </a:ext>
            </a:extLst>
          </p:cNvPr>
          <p:cNvSpPr>
            <a:spLocks noGrp="1"/>
          </p:cNvSpPr>
          <p:nvPr>
            <p:ph type="body" sz="quarter" idx="59"/>
          </p:nvPr>
        </p:nvSpPr>
        <p:spPr/>
        <p:txBody>
          <a:bodyPr/>
          <a:lstStyle/>
          <a:p>
            <a:r>
              <a:rPr lang="en-US" dirty="0">
                <a:cs typeface="Arial"/>
              </a:rPr>
              <a:t>$1,700 starting list</a:t>
            </a:r>
            <a:endParaRPr lang="en-US" dirty="0"/>
          </a:p>
        </p:txBody>
      </p:sp>
      <p:pic>
        <p:nvPicPr>
          <p:cNvPr id="25" name="Picture Placeholder 24" descr="A table with black legs&#10;&#10;AI-generated content may be incorrect.">
            <a:extLst>
              <a:ext uri="{FF2B5EF4-FFF2-40B4-BE49-F238E27FC236}">
                <a16:creationId xmlns:a16="http://schemas.microsoft.com/office/drawing/2014/main" id="{FA15B219-1020-8CC6-C012-649DD6395197}"/>
              </a:ext>
            </a:extLst>
          </p:cNvPr>
          <p:cNvPicPr>
            <a:picLocks noGrp="1" noChangeAspect="1"/>
          </p:cNvPicPr>
          <p:nvPr>
            <p:ph type="pic" sz="quarter" idx="60"/>
          </p:nvPr>
        </p:nvPicPr>
        <p:blipFill>
          <a:blip r:embed="rId3"/>
          <a:srcRect l="31" r="31"/>
          <a:stretch/>
        </p:blipFill>
        <p:spPr/>
      </p:pic>
      <p:sp>
        <p:nvSpPr>
          <p:cNvPr id="11" name="Text Placeholder 10">
            <a:extLst>
              <a:ext uri="{FF2B5EF4-FFF2-40B4-BE49-F238E27FC236}">
                <a16:creationId xmlns:a16="http://schemas.microsoft.com/office/drawing/2014/main" id="{6D71AB6E-B06D-A5DD-FDF1-C9CAD912CE4D}"/>
              </a:ext>
            </a:extLst>
          </p:cNvPr>
          <p:cNvSpPr>
            <a:spLocks noGrp="1"/>
          </p:cNvSpPr>
          <p:nvPr>
            <p:ph type="body" sz="quarter" idx="61"/>
          </p:nvPr>
        </p:nvSpPr>
        <p:spPr/>
        <p:txBody>
          <a:bodyPr/>
          <a:lstStyle/>
          <a:p>
            <a:r>
              <a:rPr lang="en-US" dirty="0"/>
              <a:t>Sutton Height Adjustable Desk</a:t>
            </a:r>
          </a:p>
        </p:txBody>
      </p:sp>
      <p:sp>
        <p:nvSpPr>
          <p:cNvPr id="12" name="Text Placeholder 11">
            <a:extLst>
              <a:ext uri="{FF2B5EF4-FFF2-40B4-BE49-F238E27FC236}">
                <a16:creationId xmlns:a16="http://schemas.microsoft.com/office/drawing/2014/main" id="{051A2935-2DCA-946B-12F0-70FD5E66B49F}"/>
              </a:ext>
            </a:extLst>
          </p:cNvPr>
          <p:cNvSpPr>
            <a:spLocks noGrp="1"/>
          </p:cNvSpPr>
          <p:nvPr>
            <p:ph type="body" sz="quarter" idx="62"/>
          </p:nvPr>
        </p:nvSpPr>
        <p:spPr/>
        <p:txBody>
          <a:bodyPr/>
          <a:lstStyle/>
          <a:p>
            <a:r>
              <a:rPr lang="en-US" dirty="0">
                <a:cs typeface="Arial"/>
              </a:rPr>
              <a:t>$2,150 starting list</a:t>
            </a:r>
            <a:endParaRPr lang="en-US" dirty="0"/>
          </a:p>
        </p:txBody>
      </p:sp>
      <p:pic>
        <p:nvPicPr>
          <p:cNvPr id="28" name="Picture Placeholder 27" descr="A couch and coffee table&#10;&#10;AI-generated content may be incorrect.">
            <a:extLst>
              <a:ext uri="{FF2B5EF4-FFF2-40B4-BE49-F238E27FC236}">
                <a16:creationId xmlns:a16="http://schemas.microsoft.com/office/drawing/2014/main" id="{5A0FAC87-3C61-9344-D3CD-A60AB1FA83C8}"/>
              </a:ext>
            </a:extLst>
          </p:cNvPr>
          <p:cNvPicPr>
            <a:picLocks noGrp="1" noChangeAspect="1"/>
          </p:cNvPicPr>
          <p:nvPr>
            <p:ph type="pic" sz="quarter" idx="63"/>
          </p:nvPr>
        </p:nvPicPr>
        <p:blipFill>
          <a:blip r:embed="rId4"/>
          <a:srcRect/>
          <a:stretch/>
        </p:blipFill>
        <p:spPr/>
      </p:pic>
      <p:sp>
        <p:nvSpPr>
          <p:cNvPr id="14" name="Text Placeholder 13">
            <a:extLst>
              <a:ext uri="{FF2B5EF4-FFF2-40B4-BE49-F238E27FC236}">
                <a16:creationId xmlns:a16="http://schemas.microsoft.com/office/drawing/2014/main" id="{14B60E65-FF39-AAB4-A891-E80AE314CD1D}"/>
              </a:ext>
            </a:extLst>
          </p:cNvPr>
          <p:cNvSpPr>
            <a:spLocks noGrp="1"/>
          </p:cNvSpPr>
          <p:nvPr>
            <p:ph type="body" sz="quarter" idx="64"/>
          </p:nvPr>
        </p:nvSpPr>
        <p:spPr/>
        <p:txBody>
          <a:bodyPr/>
          <a:lstStyle/>
          <a:p>
            <a:r>
              <a:rPr lang="en-US" dirty="0"/>
              <a:t>Boardwalk Lounge</a:t>
            </a:r>
          </a:p>
        </p:txBody>
      </p:sp>
      <p:sp>
        <p:nvSpPr>
          <p:cNvPr id="15" name="Text Placeholder 14">
            <a:extLst>
              <a:ext uri="{FF2B5EF4-FFF2-40B4-BE49-F238E27FC236}">
                <a16:creationId xmlns:a16="http://schemas.microsoft.com/office/drawing/2014/main" id="{C3C75101-CAB2-E446-107D-DA4A351E2EEC}"/>
              </a:ext>
            </a:extLst>
          </p:cNvPr>
          <p:cNvSpPr>
            <a:spLocks noGrp="1"/>
          </p:cNvSpPr>
          <p:nvPr>
            <p:ph type="body" sz="quarter" idx="65"/>
          </p:nvPr>
        </p:nvSpPr>
        <p:spPr/>
        <p:txBody>
          <a:bodyPr/>
          <a:lstStyle/>
          <a:p>
            <a:r>
              <a:rPr lang="en-US" dirty="0"/>
              <a:t>$10,710 starting list</a:t>
            </a:r>
          </a:p>
        </p:txBody>
      </p:sp>
      <p:pic>
        <p:nvPicPr>
          <p:cNvPr id="26" name="Picture Placeholder 25" descr="A grey chair with metal legs&#10;&#10;AI-generated content may be incorrect.">
            <a:extLst>
              <a:ext uri="{FF2B5EF4-FFF2-40B4-BE49-F238E27FC236}">
                <a16:creationId xmlns:a16="http://schemas.microsoft.com/office/drawing/2014/main" id="{E5BBF4E8-F59B-A2BC-6A82-BBA8144B0971}"/>
              </a:ext>
            </a:extLst>
          </p:cNvPr>
          <p:cNvPicPr>
            <a:picLocks noGrp="1" noChangeAspect="1"/>
          </p:cNvPicPr>
          <p:nvPr>
            <p:ph type="pic" sz="quarter" idx="78"/>
          </p:nvPr>
        </p:nvPicPr>
        <p:blipFill>
          <a:blip r:embed="rId5"/>
          <a:srcRect l="17667" r="17667"/>
          <a:stretch/>
        </p:blipFill>
        <p:spPr/>
      </p:pic>
      <p:sp>
        <p:nvSpPr>
          <p:cNvPr id="17" name="Text Placeholder 16">
            <a:extLst>
              <a:ext uri="{FF2B5EF4-FFF2-40B4-BE49-F238E27FC236}">
                <a16:creationId xmlns:a16="http://schemas.microsoft.com/office/drawing/2014/main" id="{8C1406A4-A662-F8C7-5F42-66C6A8192E8A}"/>
              </a:ext>
            </a:extLst>
          </p:cNvPr>
          <p:cNvSpPr>
            <a:spLocks noGrp="1"/>
          </p:cNvSpPr>
          <p:nvPr>
            <p:ph type="body" sz="quarter" idx="79"/>
          </p:nvPr>
        </p:nvSpPr>
        <p:spPr/>
        <p:txBody>
          <a:bodyPr/>
          <a:lstStyle/>
          <a:p>
            <a:r>
              <a:rPr lang="en-US" dirty="0"/>
              <a:t>Brighton Lounge Chair</a:t>
            </a:r>
          </a:p>
        </p:txBody>
      </p:sp>
      <p:sp>
        <p:nvSpPr>
          <p:cNvPr id="18" name="Text Placeholder 17">
            <a:extLst>
              <a:ext uri="{FF2B5EF4-FFF2-40B4-BE49-F238E27FC236}">
                <a16:creationId xmlns:a16="http://schemas.microsoft.com/office/drawing/2014/main" id="{3280E351-DE64-BE04-3240-3C8944B4DA06}"/>
              </a:ext>
            </a:extLst>
          </p:cNvPr>
          <p:cNvSpPr>
            <a:spLocks noGrp="1"/>
          </p:cNvSpPr>
          <p:nvPr>
            <p:ph type="body" sz="quarter" idx="80"/>
          </p:nvPr>
        </p:nvSpPr>
        <p:spPr/>
        <p:txBody>
          <a:bodyPr/>
          <a:lstStyle/>
          <a:p>
            <a:r>
              <a:rPr lang="en-US" dirty="0">
                <a:cs typeface="Arial"/>
              </a:rPr>
              <a:t>$2,200 starting list</a:t>
            </a:r>
            <a:endParaRPr lang="en-US" dirty="0"/>
          </a:p>
        </p:txBody>
      </p:sp>
      <p:pic>
        <p:nvPicPr>
          <p:cNvPr id="27" name="Picture Placeholder 26" descr="A round table with a gold base&#10;&#10;AI-generated content may be incorrect.">
            <a:extLst>
              <a:ext uri="{FF2B5EF4-FFF2-40B4-BE49-F238E27FC236}">
                <a16:creationId xmlns:a16="http://schemas.microsoft.com/office/drawing/2014/main" id="{5B6AB34C-F223-9588-D7E1-BA96C85F93C0}"/>
              </a:ext>
            </a:extLst>
          </p:cNvPr>
          <p:cNvPicPr>
            <a:picLocks noGrp="1" noChangeAspect="1"/>
          </p:cNvPicPr>
          <p:nvPr>
            <p:ph type="pic" sz="quarter" idx="81"/>
          </p:nvPr>
        </p:nvPicPr>
        <p:blipFill>
          <a:blip r:embed="rId6"/>
          <a:srcRect l="31" r="31"/>
          <a:stretch/>
        </p:blipFill>
        <p:spPr/>
      </p:pic>
      <p:sp>
        <p:nvSpPr>
          <p:cNvPr id="20" name="Text Placeholder 19">
            <a:extLst>
              <a:ext uri="{FF2B5EF4-FFF2-40B4-BE49-F238E27FC236}">
                <a16:creationId xmlns:a16="http://schemas.microsoft.com/office/drawing/2014/main" id="{F125E8C0-AFD2-EABA-45B0-06F46A9EAC0B}"/>
              </a:ext>
            </a:extLst>
          </p:cNvPr>
          <p:cNvSpPr>
            <a:spLocks noGrp="1"/>
          </p:cNvSpPr>
          <p:nvPr>
            <p:ph type="body" sz="quarter" idx="82"/>
          </p:nvPr>
        </p:nvSpPr>
        <p:spPr/>
        <p:txBody>
          <a:bodyPr/>
          <a:lstStyle/>
          <a:p>
            <a:r>
              <a:rPr lang="en-US" dirty="0"/>
              <a:t>Maisie Side Table</a:t>
            </a:r>
          </a:p>
        </p:txBody>
      </p:sp>
      <p:sp>
        <p:nvSpPr>
          <p:cNvPr id="21" name="Text Placeholder 20">
            <a:extLst>
              <a:ext uri="{FF2B5EF4-FFF2-40B4-BE49-F238E27FC236}">
                <a16:creationId xmlns:a16="http://schemas.microsoft.com/office/drawing/2014/main" id="{85B63B66-60D6-9024-B51A-A37147CF1115}"/>
              </a:ext>
            </a:extLst>
          </p:cNvPr>
          <p:cNvSpPr>
            <a:spLocks noGrp="1"/>
          </p:cNvSpPr>
          <p:nvPr>
            <p:ph type="body" sz="quarter" idx="83"/>
          </p:nvPr>
        </p:nvSpPr>
        <p:spPr/>
        <p:txBody>
          <a:bodyPr/>
          <a:lstStyle/>
          <a:p>
            <a:r>
              <a:rPr lang="en-US" dirty="0">
                <a:cs typeface="Arial"/>
              </a:rPr>
              <a:t>$8,50 starting list</a:t>
            </a:r>
            <a:endParaRPr lang="en-US" dirty="0"/>
          </a:p>
        </p:txBody>
      </p:sp>
      <p:pic>
        <p:nvPicPr>
          <p:cNvPr id="29" name="Picture Placeholder 28" descr="A chair with wooden legs&#10;&#10;AI-generated content may be incorrect.">
            <a:extLst>
              <a:ext uri="{FF2B5EF4-FFF2-40B4-BE49-F238E27FC236}">
                <a16:creationId xmlns:a16="http://schemas.microsoft.com/office/drawing/2014/main" id="{F3820A0F-F123-CD32-0F62-C578F76C748A}"/>
              </a:ext>
            </a:extLst>
          </p:cNvPr>
          <p:cNvPicPr>
            <a:picLocks noGrp="1" noChangeAspect="1"/>
          </p:cNvPicPr>
          <p:nvPr>
            <p:ph type="pic" sz="quarter" idx="84"/>
          </p:nvPr>
        </p:nvPicPr>
        <p:blipFill>
          <a:blip r:embed="rId7"/>
          <a:srcRect t="31" b="31"/>
          <a:stretch/>
        </p:blipFill>
        <p:spPr/>
      </p:pic>
      <p:sp>
        <p:nvSpPr>
          <p:cNvPr id="23" name="Text Placeholder 22">
            <a:extLst>
              <a:ext uri="{FF2B5EF4-FFF2-40B4-BE49-F238E27FC236}">
                <a16:creationId xmlns:a16="http://schemas.microsoft.com/office/drawing/2014/main" id="{CBEDE4EA-8B5F-2D3D-749A-414F13BABB5D}"/>
              </a:ext>
            </a:extLst>
          </p:cNvPr>
          <p:cNvSpPr>
            <a:spLocks noGrp="1"/>
          </p:cNvSpPr>
          <p:nvPr>
            <p:ph type="body" sz="quarter" idx="85"/>
          </p:nvPr>
        </p:nvSpPr>
        <p:spPr/>
        <p:txBody>
          <a:bodyPr/>
          <a:lstStyle/>
          <a:p>
            <a:r>
              <a:rPr lang="en-US" dirty="0"/>
              <a:t>Sterling Lounge</a:t>
            </a:r>
          </a:p>
        </p:txBody>
      </p:sp>
      <p:sp>
        <p:nvSpPr>
          <p:cNvPr id="24" name="Text Placeholder 23">
            <a:extLst>
              <a:ext uri="{FF2B5EF4-FFF2-40B4-BE49-F238E27FC236}">
                <a16:creationId xmlns:a16="http://schemas.microsoft.com/office/drawing/2014/main" id="{CD6EAF76-EEA0-D066-90E7-664347950DF2}"/>
              </a:ext>
            </a:extLst>
          </p:cNvPr>
          <p:cNvSpPr>
            <a:spLocks noGrp="1"/>
          </p:cNvSpPr>
          <p:nvPr>
            <p:ph type="body" sz="quarter" idx="86"/>
          </p:nvPr>
        </p:nvSpPr>
        <p:spPr/>
        <p:txBody>
          <a:bodyPr/>
          <a:lstStyle/>
          <a:p>
            <a:r>
              <a:rPr lang="en-US" dirty="0">
                <a:cs typeface="Arial"/>
              </a:rPr>
              <a:t>$1,200 starting list</a:t>
            </a:r>
            <a:endParaRPr lang="en-US" dirty="0"/>
          </a:p>
        </p:txBody>
      </p:sp>
      <p:sp>
        <p:nvSpPr>
          <p:cNvPr id="35" name="Text Placeholder 34">
            <a:extLst>
              <a:ext uri="{FF2B5EF4-FFF2-40B4-BE49-F238E27FC236}">
                <a16:creationId xmlns:a16="http://schemas.microsoft.com/office/drawing/2014/main" id="{ECCC77E6-79EF-7CC2-8A40-06D492EC987A}"/>
              </a:ext>
            </a:extLst>
          </p:cNvPr>
          <p:cNvSpPr>
            <a:spLocks noGrp="1"/>
          </p:cNvSpPr>
          <p:nvPr>
            <p:ph type="body" sz="quarter" idx="37"/>
          </p:nvPr>
        </p:nvSpPr>
        <p:spPr/>
        <p:txBody>
          <a:bodyPr/>
          <a:lstStyle/>
          <a:p>
            <a:r>
              <a:rPr lang="en-US" dirty="0"/>
              <a:t>Greenpoint Storage Bookcase</a:t>
            </a:r>
          </a:p>
        </p:txBody>
      </p:sp>
      <p:sp>
        <p:nvSpPr>
          <p:cNvPr id="42" name="Rectangle 41">
            <a:extLst>
              <a:ext uri="{FF2B5EF4-FFF2-40B4-BE49-F238E27FC236}">
                <a16:creationId xmlns:a16="http://schemas.microsoft.com/office/drawing/2014/main" id="{853A6300-1555-6B87-402A-0FA1177B98E0}"/>
              </a:ext>
            </a:extLst>
          </p:cNvPr>
          <p:cNvSpPr/>
          <p:nvPr/>
        </p:nvSpPr>
        <p:spPr>
          <a:xfrm>
            <a:off x="661987" y="2581277"/>
            <a:ext cx="2610563" cy="259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6C0AB39F-9E30-2095-9CE9-14AC32F480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247" y="2179805"/>
            <a:ext cx="2144042" cy="3215067"/>
          </a:xfrm>
          <a:prstGeom prst="rect">
            <a:avLst/>
          </a:prstGeom>
        </p:spPr>
      </p:pic>
    </p:spTree>
    <p:extLst>
      <p:ext uri="{BB962C8B-B14F-4D97-AF65-F5344CB8AC3E}">
        <p14:creationId xmlns:p14="http://schemas.microsoft.com/office/powerpoint/2010/main" val="258715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21D6F6A-04A8-332F-9E73-1BA2F863005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041F4-509F-E967-8A12-3E48BBD8A8F8}"/>
              </a:ext>
            </a:extLst>
          </p:cNvPr>
          <p:cNvSpPr>
            <a:spLocks noGrp="1"/>
          </p:cNvSpPr>
          <p:nvPr>
            <p:ph type="sldNum" sz="quarter" idx="17"/>
          </p:nvPr>
        </p:nvSpPr>
        <p:spPr/>
        <p:txBody>
          <a:bodyPr/>
          <a:lstStyle/>
          <a:p>
            <a:fld id="{387AECDB-6C85-4FE3-9DAF-486A9B5BAE12}" type="slidenum">
              <a:rPr lang="en-GB" smtClean="0"/>
              <a:pPr/>
              <a:t>15</a:t>
            </a:fld>
            <a:endParaRPr lang="en-GB" dirty="0"/>
          </a:p>
        </p:txBody>
      </p:sp>
      <p:sp>
        <p:nvSpPr>
          <p:cNvPr id="3" name="Title 2">
            <a:extLst>
              <a:ext uri="{FF2B5EF4-FFF2-40B4-BE49-F238E27FC236}">
                <a16:creationId xmlns:a16="http://schemas.microsoft.com/office/drawing/2014/main" id="{C26B0714-FE54-6928-A79D-36243F087301}"/>
              </a:ext>
            </a:extLst>
          </p:cNvPr>
          <p:cNvSpPr>
            <a:spLocks noGrp="1"/>
          </p:cNvSpPr>
          <p:nvPr>
            <p:ph type="title"/>
          </p:nvPr>
        </p:nvSpPr>
        <p:spPr>
          <a:xfrm>
            <a:off x="661987" y="634269"/>
            <a:ext cx="16559103" cy="1089372"/>
          </a:xfrm>
        </p:spPr>
        <p:txBody>
          <a:bodyPr/>
          <a:lstStyle/>
          <a:p>
            <a:r>
              <a:rPr lang="en-US" dirty="0"/>
              <a:t>Pricing Guide | Lounge Seating + Café </a:t>
            </a:r>
          </a:p>
        </p:txBody>
      </p:sp>
      <p:pic>
        <p:nvPicPr>
          <p:cNvPr id="13" name="Picture Placeholder 12" descr="A white chair with wooden legs&#10;&#10;AI-generated content may be incorrect.">
            <a:extLst>
              <a:ext uri="{FF2B5EF4-FFF2-40B4-BE49-F238E27FC236}">
                <a16:creationId xmlns:a16="http://schemas.microsoft.com/office/drawing/2014/main" id="{3878E49E-3D17-B144-AC3D-1FDD3A2C8E12}"/>
              </a:ext>
            </a:extLst>
          </p:cNvPr>
          <p:cNvPicPr>
            <a:picLocks noGrp="1" noChangeAspect="1"/>
          </p:cNvPicPr>
          <p:nvPr>
            <p:ph type="pic" sz="quarter" idx="32"/>
          </p:nvPr>
        </p:nvPicPr>
        <p:blipFill>
          <a:blip r:embed="rId2"/>
          <a:srcRect l="31" r="31"/>
          <a:stretch/>
        </p:blipFill>
        <p:spPr/>
      </p:pic>
      <p:sp>
        <p:nvSpPr>
          <p:cNvPr id="5" name="Text Placeholder 4">
            <a:extLst>
              <a:ext uri="{FF2B5EF4-FFF2-40B4-BE49-F238E27FC236}">
                <a16:creationId xmlns:a16="http://schemas.microsoft.com/office/drawing/2014/main" id="{B85F72A3-B498-576C-787A-1B17A3EF72CE}"/>
              </a:ext>
            </a:extLst>
          </p:cNvPr>
          <p:cNvSpPr>
            <a:spLocks noGrp="1"/>
          </p:cNvSpPr>
          <p:nvPr>
            <p:ph type="body" sz="quarter" idx="37"/>
          </p:nvPr>
        </p:nvSpPr>
        <p:spPr/>
        <p:txBody>
          <a:bodyPr/>
          <a:lstStyle/>
          <a:p>
            <a:r>
              <a:rPr lang="en-US" dirty="0"/>
              <a:t>Fulton Guest</a:t>
            </a:r>
          </a:p>
        </p:txBody>
      </p:sp>
      <p:sp>
        <p:nvSpPr>
          <p:cNvPr id="6" name="Text Placeholder 5">
            <a:extLst>
              <a:ext uri="{FF2B5EF4-FFF2-40B4-BE49-F238E27FC236}">
                <a16:creationId xmlns:a16="http://schemas.microsoft.com/office/drawing/2014/main" id="{FE60487F-F10C-D839-E0E0-C014511A41CF}"/>
              </a:ext>
            </a:extLst>
          </p:cNvPr>
          <p:cNvSpPr>
            <a:spLocks noGrp="1"/>
          </p:cNvSpPr>
          <p:nvPr>
            <p:ph type="body" sz="quarter" idx="38"/>
          </p:nvPr>
        </p:nvSpPr>
        <p:spPr/>
        <p:txBody>
          <a:bodyPr/>
          <a:lstStyle/>
          <a:p>
            <a:r>
              <a:rPr lang="en-US" dirty="0">
                <a:cs typeface="Arial"/>
              </a:rPr>
              <a:t>$1,800 starting list</a:t>
            </a:r>
            <a:endParaRPr lang="en-US" dirty="0"/>
          </a:p>
        </p:txBody>
      </p:sp>
      <p:pic>
        <p:nvPicPr>
          <p:cNvPr id="15" name="Picture Placeholder 14" descr="A green couch with curved back&#10;&#10;AI-generated content may be incorrect.">
            <a:extLst>
              <a:ext uri="{FF2B5EF4-FFF2-40B4-BE49-F238E27FC236}">
                <a16:creationId xmlns:a16="http://schemas.microsoft.com/office/drawing/2014/main" id="{F0FAC68D-0CE0-668B-BA0F-18FFDF025877}"/>
              </a:ext>
            </a:extLst>
          </p:cNvPr>
          <p:cNvPicPr>
            <a:picLocks noGrp="1" noChangeAspect="1"/>
          </p:cNvPicPr>
          <p:nvPr>
            <p:ph type="pic" sz="quarter" idx="58"/>
          </p:nvPr>
        </p:nvPicPr>
        <p:blipFill>
          <a:blip r:embed="rId3"/>
          <a:srcRect/>
          <a:stretch/>
        </p:blipFill>
        <p:spPr/>
      </p:pic>
      <p:sp>
        <p:nvSpPr>
          <p:cNvPr id="8" name="Text Placeholder 7">
            <a:extLst>
              <a:ext uri="{FF2B5EF4-FFF2-40B4-BE49-F238E27FC236}">
                <a16:creationId xmlns:a16="http://schemas.microsoft.com/office/drawing/2014/main" id="{D3770305-55DD-D0C9-821C-A47E2E08D828}"/>
              </a:ext>
            </a:extLst>
          </p:cNvPr>
          <p:cNvSpPr>
            <a:spLocks noGrp="1"/>
          </p:cNvSpPr>
          <p:nvPr>
            <p:ph type="body" sz="quarter" idx="52"/>
          </p:nvPr>
        </p:nvSpPr>
        <p:spPr/>
        <p:txBody>
          <a:bodyPr/>
          <a:lstStyle/>
          <a:p>
            <a:r>
              <a:rPr lang="en-US" dirty="0"/>
              <a:t>Belle Sectional</a:t>
            </a:r>
          </a:p>
        </p:txBody>
      </p:sp>
      <p:sp>
        <p:nvSpPr>
          <p:cNvPr id="9" name="Text Placeholder 8">
            <a:extLst>
              <a:ext uri="{FF2B5EF4-FFF2-40B4-BE49-F238E27FC236}">
                <a16:creationId xmlns:a16="http://schemas.microsoft.com/office/drawing/2014/main" id="{1E434025-670B-ED19-069B-97015CBF0CC9}"/>
              </a:ext>
            </a:extLst>
          </p:cNvPr>
          <p:cNvSpPr>
            <a:spLocks noGrp="1"/>
          </p:cNvSpPr>
          <p:nvPr>
            <p:ph type="body" sz="quarter" idx="59"/>
          </p:nvPr>
        </p:nvSpPr>
        <p:spPr/>
        <p:txBody>
          <a:bodyPr/>
          <a:lstStyle/>
          <a:p>
            <a:r>
              <a:rPr lang="en-US" dirty="0"/>
              <a:t>$19,436 starting list</a:t>
            </a:r>
          </a:p>
        </p:txBody>
      </p:sp>
      <p:pic>
        <p:nvPicPr>
          <p:cNvPr id="14" name="Picture Placeholder 13" descr="A brown leather chair with black legs&#10;&#10;AI-generated content may be incorrect.">
            <a:extLst>
              <a:ext uri="{FF2B5EF4-FFF2-40B4-BE49-F238E27FC236}">
                <a16:creationId xmlns:a16="http://schemas.microsoft.com/office/drawing/2014/main" id="{B1B574B2-2698-123A-5F12-40058C223036}"/>
              </a:ext>
            </a:extLst>
          </p:cNvPr>
          <p:cNvPicPr>
            <a:picLocks noGrp="1" noChangeAspect="1"/>
          </p:cNvPicPr>
          <p:nvPr>
            <p:ph type="pic" sz="quarter" idx="60"/>
          </p:nvPr>
        </p:nvPicPr>
        <p:blipFill>
          <a:blip r:embed="rId4"/>
          <a:srcRect l="31" r="31"/>
          <a:stretch/>
        </p:blipFill>
        <p:spPr/>
      </p:pic>
      <p:sp>
        <p:nvSpPr>
          <p:cNvPr id="11" name="Text Placeholder 10">
            <a:extLst>
              <a:ext uri="{FF2B5EF4-FFF2-40B4-BE49-F238E27FC236}">
                <a16:creationId xmlns:a16="http://schemas.microsoft.com/office/drawing/2014/main" id="{8D8678B5-C09E-447B-878A-304868C87040}"/>
              </a:ext>
            </a:extLst>
          </p:cNvPr>
          <p:cNvSpPr>
            <a:spLocks noGrp="1"/>
          </p:cNvSpPr>
          <p:nvPr>
            <p:ph type="body" sz="quarter" idx="61"/>
          </p:nvPr>
        </p:nvSpPr>
        <p:spPr/>
        <p:txBody>
          <a:bodyPr/>
          <a:lstStyle/>
          <a:p>
            <a:r>
              <a:rPr lang="en-US" dirty="0"/>
              <a:t>Willow Lounge</a:t>
            </a:r>
          </a:p>
        </p:txBody>
      </p:sp>
      <p:sp>
        <p:nvSpPr>
          <p:cNvPr id="12" name="Text Placeholder 11">
            <a:extLst>
              <a:ext uri="{FF2B5EF4-FFF2-40B4-BE49-F238E27FC236}">
                <a16:creationId xmlns:a16="http://schemas.microsoft.com/office/drawing/2014/main" id="{ECD93BCC-1D54-8337-E021-C8CBF60762D4}"/>
              </a:ext>
            </a:extLst>
          </p:cNvPr>
          <p:cNvSpPr>
            <a:spLocks noGrp="1"/>
          </p:cNvSpPr>
          <p:nvPr>
            <p:ph type="body" sz="quarter" idx="62"/>
          </p:nvPr>
        </p:nvSpPr>
        <p:spPr/>
        <p:txBody>
          <a:bodyPr/>
          <a:lstStyle/>
          <a:p>
            <a:r>
              <a:rPr lang="en-US" dirty="0">
                <a:cs typeface="Arial"/>
              </a:rPr>
              <a:t>$2,500 starting list</a:t>
            </a:r>
            <a:endParaRPr lang="en-US" dirty="0"/>
          </a:p>
        </p:txBody>
      </p:sp>
    </p:spTree>
    <p:extLst>
      <p:ext uri="{BB962C8B-B14F-4D97-AF65-F5344CB8AC3E}">
        <p14:creationId xmlns:p14="http://schemas.microsoft.com/office/powerpoint/2010/main" val="296647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4FDDD457-C38B-5999-C1A2-70A31B7DA9D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57359D-0E04-D249-FD02-0FCCF6C04E81}"/>
              </a:ext>
            </a:extLst>
          </p:cNvPr>
          <p:cNvSpPr>
            <a:spLocks noGrp="1"/>
          </p:cNvSpPr>
          <p:nvPr>
            <p:ph type="sldNum" sz="quarter" idx="17"/>
          </p:nvPr>
        </p:nvSpPr>
        <p:spPr/>
        <p:txBody>
          <a:bodyPr/>
          <a:lstStyle/>
          <a:p>
            <a:fld id="{387AECDB-6C85-4FE3-9DAF-486A9B5BAE12}" type="slidenum">
              <a:rPr lang="en-GB" smtClean="0"/>
              <a:pPr/>
              <a:t>16</a:t>
            </a:fld>
            <a:endParaRPr lang="en-GB" dirty="0"/>
          </a:p>
        </p:txBody>
      </p:sp>
      <p:sp>
        <p:nvSpPr>
          <p:cNvPr id="3" name="Title 2">
            <a:extLst>
              <a:ext uri="{FF2B5EF4-FFF2-40B4-BE49-F238E27FC236}">
                <a16:creationId xmlns:a16="http://schemas.microsoft.com/office/drawing/2014/main" id="{2B755814-C427-B73A-4D7F-4BDC03C39EDC}"/>
              </a:ext>
            </a:extLst>
          </p:cNvPr>
          <p:cNvSpPr>
            <a:spLocks noGrp="1"/>
          </p:cNvSpPr>
          <p:nvPr>
            <p:ph type="title"/>
          </p:nvPr>
        </p:nvSpPr>
        <p:spPr>
          <a:xfrm>
            <a:off x="661987" y="634269"/>
            <a:ext cx="16559103" cy="1089372"/>
          </a:xfrm>
        </p:spPr>
        <p:txBody>
          <a:bodyPr/>
          <a:lstStyle/>
          <a:p>
            <a:r>
              <a:rPr lang="en-US" dirty="0"/>
              <a:t>Pricing Guide | Seating Families</a:t>
            </a:r>
          </a:p>
        </p:txBody>
      </p:sp>
      <p:pic>
        <p:nvPicPr>
          <p:cNvPr id="31" name="Picture Placeholder 30" descr="A green chair with metal legs&#10;&#10;AI-generated content may be incorrect.">
            <a:extLst>
              <a:ext uri="{FF2B5EF4-FFF2-40B4-BE49-F238E27FC236}">
                <a16:creationId xmlns:a16="http://schemas.microsoft.com/office/drawing/2014/main" id="{ED4FBDF4-FFC1-71C0-F361-994B593294BF}"/>
              </a:ext>
            </a:extLst>
          </p:cNvPr>
          <p:cNvPicPr>
            <a:picLocks noGrp="1" noChangeAspect="1"/>
          </p:cNvPicPr>
          <p:nvPr>
            <p:ph type="pic" sz="quarter" idx="32"/>
          </p:nvPr>
        </p:nvPicPr>
        <p:blipFill>
          <a:blip r:embed="rId2"/>
          <a:srcRect l="31" r="31"/>
          <a:stretch/>
        </p:blipFill>
        <p:spPr/>
      </p:pic>
      <p:sp>
        <p:nvSpPr>
          <p:cNvPr id="5" name="Text Placeholder 4">
            <a:extLst>
              <a:ext uri="{FF2B5EF4-FFF2-40B4-BE49-F238E27FC236}">
                <a16:creationId xmlns:a16="http://schemas.microsoft.com/office/drawing/2014/main" id="{9534AC23-9133-D924-B80E-9ACF9CF657B5}"/>
              </a:ext>
            </a:extLst>
          </p:cNvPr>
          <p:cNvSpPr>
            <a:spLocks noGrp="1"/>
          </p:cNvSpPr>
          <p:nvPr>
            <p:ph type="body" sz="quarter" idx="37"/>
          </p:nvPr>
        </p:nvSpPr>
        <p:spPr/>
        <p:txBody>
          <a:bodyPr/>
          <a:lstStyle/>
          <a:p>
            <a:r>
              <a:rPr lang="en-US" dirty="0"/>
              <a:t>Slope Stacker</a:t>
            </a:r>
          </a:p>
        </p:txBody>
      </p:sp>
      <p:sp>
        <p:nvSpPr>
          <p:cNvPr id="6" name="Text Placeholder 5">
            <a:extLst>
              <a:ext uri="{FF2B5EF4-FFF2-40B4-BE49-F238E27FC236}">
                <a16:creationId xmlns:a16="http://schemas.microsoft.com/office/drawing/2014/main" id="{AE6D1FC9-FCA5-263D-FBCD-5DEBFAEB127E}"/>
              </a:ext>
            </a:extLst>
          </p:cNvPr>
          <p:cNvSpPr>
            <a:spLocks noGrp="1"/>
          </p:cNvSpPr>
          <p:nvPr>
            <p:ph type="body" sz="quarter" idx="38"/>
          </p:nvPr>
        </p:nvSpPr>
        <p:spPr/>
        <p:txBody>
          <a:bodyPr/>
          <a:lstStyle/>
          <a:p>
            <a:r>
              <a:rPr lang="en-US" dirty="0">
                <a:cs typeface="Arial"/>
              </a:rPr>
              <a:t>$890 starting list</a:t>
            </a:r>
            <a:endParaRPr lang="en-US"/>
          </a:p>
        </p:txBody>
      </p:sp>
      <p:pic>
        <p:nvPicPr>
          <p:cNvPr id="25" name="Picture Placeholder 24" descr="A brown leather bar stool&#10;&#10;AI-generated content may be incorrect.">
            <a:extLst>
              <a:ext uri="{FF2B5EF4-FFF2-40B4-BE49-F238E27FC236}">
                <a16:creationId xmlns:a16="http://schemas.microsoft.com/office/drawing/2014/main" id="{B41EDED5-2375-B693-C350-D665B8A04EE9}"/>
              </a:ext>
            </a:extLst>
          </p:cNvPr>
          <p:cNvPicPr>
            <a:picLocks noGrp="1" noChangeAspect="1"/>
          </p:cNvPicPr>
          <p:nvPr>
            <p:ph type="pic" sz="quarter" idx="58"/>
          </p:nvPr>
        </p:nvPicPr>
        <p:blipFill>
          <a:blip r:embed="rId3"/>
          <a:srcRect/>
          <a:stretch/>
        </p:blipFill>
        <p:spPr/>
      </p:pic>
      <p:sp>
        <p:nvSpPr>
          <p:cNvPr id="8" name="Text Placeholder 7">
            <a:extLst>
              <a:ext uri="{FF2B5EF4-FFF2-40B4-BE49-F238E27FC236}">
                <a16:creationId xmlns:a16="http://schemas.microsoft.com/office/drawing/2014/main" id="{FAAC6E36-7420-0B08-2CE2-43003541AE28}"/>
              </a:ext>
            </a:extLst>
          </p:cNvPr>
          <p:cNvSpPr>
            <a:spLocks noGrp="1"/>
          </p:cNvSpPr>
          <p:nvPr>
            <p:ph type="body" sz="quarter" idx="52"/>
          </p:nvPr>
        </p:nvSpPr>
        <p:spPr/>
        <p:txBody>
          <a:bodyPr/>
          <a:lstStyle/>
          <a:p>
            <a:r>
              <a:rPr lang="en-US" dirty="0"/>
              <a:t>Slope Stool</a:t>
            </a:r>
          </a:p>
        </p:txBody>
      </p:sp>
      <p:sp>
        <p:nvSpPr>
          <p:cNvPr id="9" name="Text Placeholder 8">
            <a:extLst>
              <a:ext uri="{FF2B5EF4-FFF2-40B4-BE49-F238E27FC236}">
                <a16:creationId xmlns:a16="http://schemas.microsoft.com/office/drawing/2014/main" id="{DAB3D549-8887-2E5D-FFD8-27DAEC610E60}"/>
              </a:ext>
            </a:extLst>
          </p:cNvPr>
          <p:cNvSpPr>
            <a:spLocks noGrp="1"/>
          </p:cNvSpPr>
          <p:nvPr>
            <p:ph type="body" sz="quarter" idx="59"/>
          </p:nvPr>
        </p:nvSpPr>
        <p:spPr/>
        <p:txBody>
          <a:bodyPr/>
          <a:lstStyle/>
          <a:p>
            <a:r>
              <a:rPr lang="en-US" dirty="0">
                <a:cs typeface="Arial"/>
              </a:rPr>
              <a:t>$1,100 starting list</a:t>
            </a:r>
            <a:endParaRPr lang="en-US" dirty="0"/>
          </a:p>
        </p:txBody>
      </p:sp>
      <p:pic>
        <p:nvPicPr>
          <p:cNvPr id="26" name="Picture Placeholder 25" descr="A grey chair with black legs&#10;&#10;AI-generated content may be incorrect.">
            <a:extLst>
              <a:ext uri="{FF2B5EF4-FFF2-40B4-BE49-F238E27FC236}">
                <a16:creationId xmlns:a16="http://schemas.microsoft.com/office/drawing/2014/main" id="{6378871C-9CCB-324E-3726-B95E4384A725}"/>
              </a:ext>
            </a:extLst>
          </p:cNvPr>
          <p:cNvPicPr>
            <a:picLocks noGrp="1" noChangeAspect="1"/>
          </p:cNvPicPr>
          <p:nvPr>
            <p:ph type="pic" sz="quarter" idx="60"/>
          </p:nvPr>
        </p:nvPicPr>
        <p:blipFill>
          <a:blip r:embed="rId4"/>
          <a:srcRect l="31" r="31"/>
          <a:stretch/>
        </p:blipFill>
        <p:spPr/>
      </p:pic>
      <p:sp>
        <p:nvSpPr>
          <p:cNvPr id="11" name="Text Placeholder 10">
            <a:extLst>
              <a:ext uri="{FF2B5EF4-FFF2-40B4-BE49-F238E27FC236}">
                <a16:creationId xmlns:a16="http://schemas.microsoft.com/office/drawing/2014/main" id="{D09FF862-1322-F5C4-0A0E-F3FD3D69230E}"/>
              </a:ext>
            </a:extLst>
          </p:cNvPr>
          <p:cNvSpPr>
            <a:spLocks noGrp="1"/>
          </p:cNvSpPr>
          <p:nvPr>
            <p:ph type="body" sz="quarter" idx="61"/>
          </p:nvPr>
        </p:nvSpPr>
        <p:spPr/>
        <p:txBody>
          <a:bodyPr/>
          <a:lstStyle/>
          <a:p>
            <a:r>
              <a:rPr lang="en-US" dirty="0"/>
              <a:t>Sterling Guest</a:t>
            </a:r>
          </a:p>
        </p:txBody>
      </p:sp>
      <p:sp>
        <p:nvSpPr>
          <p:cNvPr id="12" name="Text Placeholder 11">
            <a:extLst>
              <a:ext uri="{FF2B5EF4-FFF2-40B4-BE49-F238E27FC236}">
                <a16:creationId xmlns:a16="http://schemas.microsoft.com/office/drawing/2014/main" id="{4537E60E-B056-D644-16D0-06ACB7370786}"/>
              </a:ext>
            </a:extLst>
          </p:cNvPr>
          <p:cNvSpPr>
            <a:spLocks noGrp="1"/>
          </p:cNvSpPr>
          <p:nvPr>
            <p:ph type="body" sz="quarter" idx="62"/>
          </p:nvPr>
        </p:nvSpPr>
        <p:spPr/>
        <p:txBody>
          <a:bodyPr/>
          <a:lstStyle/>
          <a:p>
            <a:r>
              <a:rPr lang="en-US" dirty="0">
                <a:cs typeface="Arial"/>
              </a:rPr>
              <a:t>$1,200 starting list</a:t>
            </a:r>
            <a:endParaRPr lang="en-US" dirty="0"/>
          </a:p>
        </p:txBody>
      </p:sp>
      <p:pic>
        <p:nvPicPr>
          <p:cNvPr id="29" name="Picture Placeholder 28" descr="A grey chair with gold legs&#10;&#10;AI-generated content may be incorrect.">
            <a:extLst>
              <a:ext uri="{FF2B5EF4-FFF2-40B4-BE49-F238E27FC236}">
                <a16:creationId xmlns:a16="http://schemas.microsoft.com/office/drawing/2014/main" id="{26A69058-AAE8-3646-C96D-82352E83F623}"/>
              </a:ext>
            </a:extLst>
          </p:cNvPr>
          <p:cNvPicPr>
            <a:picLocks noGrp="1" noChangeAspect="1"/>
          </p:cNvPicPr>
          <p:nvPr>
            <p:ph type="pic" sz="quarter" idx="63"/>
          </p:nvPr>
        </p:nvPicPr>
        <p:blipFill>
          <a:blip r:embed="rId5"/>
          <a:srcRect/>
          <a:stretch/>
        </p:blipFill>
        <p:spPr/>
      </p:pic>
      <p:sp>
        <p:nvSpPr>
          <p:cNvPr id="14" name="Text Placeholder 13">
            <a:extLst>
              <a:ext uri="{FF2B5EF4-FFF2-40B4-BE49-F238E27FC236}">
                <a16:creationId xmlns:a16="http://schemas.microsoft.com/office/drawing/2014/main" id="{E1656A83-F69B-AE8D-A552-5B9F16E230F0}"/>
              </a:ext>
            </a:extLst>
          </p:cNvPr>
          <p:cNvSpPr>
            <a:spLocks noGrp="1"/>
          </p:cNvSpPr>
          <p:nvPr>
            <p:ph type="body" sz="quarter" idx="64"/>
          </p:nvPr>
        </p:nvSpPr>
        <p:spPr/>
        <p:txBody>
          <a:bodyPr/>
          <a:lstStyle/>
          <a:p>
            <a:r>
              <a:rPr lang="en-US" dirty="0"/>
              <a:t>Kent Guest</a:t>
            </a:r>
          </a:p>
        </p:txBody>
      </p:sp>
      <p:sp>
        <p:nvSpPr>
          <p:cNvPr id="15" name="Text Placeholder 14">
            <a:extLst>
              <a:ext uri="{FF2B5EF4-FFF2-40B4-BE49-F238E27FC236}">
                <a16:creationId xmlns:a16="http://schemas.microsoft.com/office/drawing/2014/main" id="{AD3F9491-44A6-4C51-E8D0-FC7CBD1C7734}"/>
              </a:ext>
            </a:extLst>
          </p:cNvPr>
          <p:cNvSpPr>
            <a:spLocks noGrp="1"/>
          </p:cNvSpPr>
          <p:nvPr>
            <p:ph type="body" sz="quarter" idx="65"/>
          </p:nvPr>
        </p:nvSpPr>
        <p:spPr/>
        <p:txBody>
          <a:bodyPr/>
          <a:lstStyle/>
          <a:p>
            <a:r>
              <a:rPr lang="en-US" dirty="0">
                <a:cs typeface="Arial"/>
              </a:rPr>
              <a:t>$1,300 starting list</a:t>
            </a:r>
            <a:endParaRPr lang="en-US" dirty="0"/>
          </a:p>
        </p:txBody>
      </p:sp>
      <p:pic>
        <p:nvPicPr>
          <p:cNvPr id="27" name="Picture Placeholder 26" descr="A white office chair with black wheels&#10;&#10;AI-generated content may be incorrect.">
            <a:extLst>
              <a:ext uri="{FF2B5EF4-FFF2-40B4-BE49-F238E27FC236}">
                <a16:creationId xmlns:a16="http://schemas.microsoft.com/office/drawing/2014/main" id="{41B73457-5243-018D-498B-C10A39188FCE}"/>
              </a:ext>
            </a:extLst>
          </p:cNvPr>
          <p:cNvPicPr>
            <a:picLocks noGrp="1" noChangeAspect="1"/>
          </p:cNvPicPr>
          <p:nvPr>
            <p:ph type="pic" sz="quarter" idx="78"/>
          </p:nvPr>
        </p:nvPicPr>
        <p:blipFill>
          <a:blip r:embed="rId6"/>
          <a:srcRect/>
          <a:stretch/>
        </p:blipFill>
        <p:spPr/>
      </p:pic>
      <p:sp>
        <p:nvSpPr>
          <p:cNvPr id="17" name="Text Placeholder 16">
            <a:extLst>
              <a:ext uri="{FF2B5EF4-FFF2-40B4-BE49-F238E27FC236}">
                <a16:creationId xmlns:a16="http://schemas.microsoft.com/office/drawing/2014/main" id="{0D6356BB-B400-E96B-5054-82E6E8F8E4ED}"/>
              </a:ext>
            </a:extLst>
          </p:cNvPr>
          <p:cNvSpPr>
            <a:spLocks noGrp="1"/>
          </p:cNvSpPr>
          <p:nvPr>
            <p:ph type="body" sz="quarter" idx="79"/>
          </p:nvPr>
        </p:nvSpPr>
        <p:spPr/>
        <p:txBody>
          <a:bodyPr/>
          <a:lstStyle/>
          <a:p>
            <a:r>
              <a:rPr lang="en-US" dirty="0"/>
              <a:t>Sterling Conference</a:t>
            </a:r>
          </a:p>
        </p:txBody>
      </p:sp>
      <p:sp>
        <p:nvSpPr>
          <p:cNvPr id="18" name="Text Placeholder 17">
            <a:extLst>
              <a:ext uri="{FF2B5EF4-FFF2-40B4-BE49-F238E27FC236}">
                <a16:creationId xmlns:a16="http://schemas.microsoft.com/office/drawing/2014/main" id="{8CAD6968-6428-307F-EAA8-3453EA04CECC}"/>
              </a:ext>
            </a:extLst>
          </p:cNvPr>
          <p:cNvSpPr>
            <a:spLocks noGrp="1"/>
          </p:cNvSpPr>
          <p:nvPr>
            <p:ph type="body" sz="quarter" idx="80"/>
          </p:nvPr>
        </p:nvSpPr>
        <p:spPr/>
        <p:txBody>
          <a:bodyPr/>
          <a:lstStyle/>
          <a:p>
            <a:r>
              <a:rPr lang="en-US" dirty="0">
                <a:cs typeface="Arial"/>
              </a:rPr>
              <a:t>$1,400 starting list</a:t>
            </a:r>
            <a:endParaRPr lang="en-US" dirty="0"/>
          </a:p>
        </p:txBody>
      </p:sp>
      <p:pic>
        <p:nvPicPr>
          <p:cNvPr id="28" name="Picture Placeholder 27" descr="A white office chair with black wheels&#10;&#10;AI-generated content may be incorrect.">
            <a:extLst>
              <a:ext uri="{FF2B5EF4-FFF2-40B4-BE49-F238E27FC236}">
                <a16:creationId xmlns:a16="http://schemas.microsoft.com/office/drawing/2014/main" id="{E7B28602-4471-D0D9-33EA-FCA464D58ACD}"/>
              </a:ext>
            </a:extLst>
          </p:cNvPr>
          <p:cNvPicPr>
            <a:picLocks noGrp="1" noChangeAspect="1"/>
          </p:cNvPicPr>
          <p:nvPr>
            <p:ph type="pic" sz="quarter" idx="81"/>
          </p:nvPr>
        </p:nvPicPr>
        <p:blipFill>
          <a:blip r:embed="rId7"/>
          <a:srcRect l="31" r="31"/>
          <a:stretch/>
        </p:blipFill>
        <p:spPr/>
      </p:pic>
      <p:sp>
        <p:nvSpPr>
          <p:cNvPr id="20" name="Text Placeholder 19">
            <a:extLst>
              <a:ext uri="{FF2B5EF4-FFF2-40B4-BE49-F238E27FC236}">
                <a16:creationId xmlns:a16="http://schemas.microsoft.com/office/drawing/2014/main" id="{F184ADED-3FF6-7F8B-B60D-26646B9065A6}"/>
              </a:ext>
            </a:extLst>
          </p:cNvPr>
          <p:cNvSpPr>
            <a:spLocks noGrp="1"/>
          </p:cNvSpPr>
          <p:nvPr>
            <p:ph type="body" sz="quarter" idx="82"/>
          </p:nvPr>
        </p:nvSpPr>
        <p:spPr/>
        <p:txBody>
          <a:bodyPr/>
          <a:lstStyle/>
          <a:p>
            <a:r>
              <a:rPr lang="en-US" dirty="0"/>
              <a:t>Kent Conference</a:t>
            </a:r>
          </a:p>
        </p:txBody>
      </p:sp>
      <p:sp>
        <p:nvSpPr>
          <p:cNvPr id="21" name="Text Placeholder 20">
            <a:extLst>
              <a:ext uri="{FF2B5EF4-FFF2-40B4-BE49-F238E27FC236}">
                <a16:creationId xmlns:a16="http://schemas.microsoft.com/office/drawing/2014/main" id="{708E98DE-201E-97CB-B3C7-CB71EAD74EF4}"/>
              </a:ext>
            </a:extLst>
          </p:cNvPr>
          <p:cNvSpPr>
            <a:spLocks noGrp="1"/>
          </p:cNvSpPr>
          <p:nvPr>
            <p:ph type="body" sz="quarter" idx="83"/>
          </p:nvPr>
        </p:nvSpPr>
        <p:spPr/>
        <p:txBody>
          <a:bodyPr/>
          <a:lstStyle/>
          <a:p>
            <a:r>
              <a:rPr lang="en-US" dirty="0">
                <a:cs typeface="Arial"/>
              </a:rPr>
              <a:t>$1,700 starting list</a:t>
            </a:r>
            <a:endParaRPr lang="en-US" dirty="0"/>
          </a:p>
        </p:txBody>
      </p:sp>
      <p:pic>
        <p:nvPicPr>
          <p:cNvPr id="30" name="Picture Placeholder 29" descr="A couch and coffee table&#10;&#10;AI-generated content may be incorrect.">
            <a:extLst>
              <a:ext uri="{FF2B5EF4-FFF2-40B4-BE49-F238E27FC236}">
                <a16:creationId xmlns:a16="http://schemas.microsoft.com/office/drawing/2014/main" id="{0F803525-40EB-B9D9-1E4F-01682CECB2FD}"/>
              </a:ext>
            </a:extLst>
          </p:cNvPr>
          <p:cNvPicPr>
            <a:picLocks noGrp="1" noChangeAspect="1"/>
          </p:cNvPicPr>
          <p:nvPr>
            <p:ph type="pic" sz="quarter" idx="84"/>
          </p:nvPr>
        </p:nvPicPr>
        <p:blipFill>
          <a:blip r:embed="rId8"/>
          <a:srcRect t="31" b="31"/>
          <a:stretch/>
        </p:blipFill>
        <p:spPr/>
      </p:pic>
      <p:sp>
        <p:nvSpPr>
          <p:cNvPr id="23" name="Text Placeholder 22">
            <a:extLst>
              <a:ext uri="{FF2B5EF4-FFF2-40B4-BE49-F238E27FC236}">
                <a16:creationId xmlns:a16="http://schemas.microsoft.com/office/drawing/2014/main" id="{565388E9-73BA-38E9-B69E-E9D8FF2C4D07}"/>
              </a:ext>
            </a:extLst>
          </p:cNvPr>
          <p:cNvSpPr>
            <a:spLocks noGrp="1"/>
          </p:cNvSpPr>
          <p:nvPr>
            <p:ph type="body" sz="quarter" idx="85"/>
          </p:nvPr>
        </p:nvSpPr>
        <p:spPr/>
        <p:txBody>
          <a:bodyPr/>
          <a:lstStyle/>
          <a:p>
            <a:r>
              <a:rPr lang="en-US" dirty="0"/>
              <a:t>Boardwalk Bench</a:t>
            </a:r>
          </a:p>
        </p:txBody>
      </p:sp>
      <p:sp>
        <p:nvSpPr>
          <p:cNvPr id="24" name="Text Placeholder 23">
            <a:extLst>
              <a:ext uri="{FF2B5EF4-FFF2-40B4-BE49-F238E27FC236}">
                <a16:creationId xmlns:a16="http://schemas.microsoft.com/office/drawing/2014/main" id="{CA825FB7-3137-5FC6-4596-8E958BB3A710}"/>
              </a:ext>
            </a:extLst>
          </p:cNvPr>
          <p:cNvSpPr>
            <a:spLocks noGrp="1"/>
          </p:cNvSpPr>
          <p:nvPr>
            <p:ph type="body" sz="quarter" idx="86"/>
          </p:nvPr>
        </p:nvSpPr>
        <p:spPr/>
        <p:txBody>
          <a:bodyPr/>
          <a:lstStyle/>
          <a:p>
            <a:r>
              <a:rPr lang="en-US" dirty="0"/>
              <a:t>$5,900 starting list</a:t>
            </a:r>
          </a:p>
        </p:txBody>
      </p:sp>
    </p:spTree>
    <p:extLst>
      <p:ext uri="{BB962C8B-B14F-4D97-AF65-F5344CB8AC3E}">
        <p14:creationId xmlns:p14="http://schemas.microsoft.com/office/powerpoint/2010/main" val="2143330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22D0E913-4DAB-C565-7D8B-8BB613C7061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169FD0-D9BA-AA10-8243-0B78169AB7C1}"/>
              </a:ext>
            </a:extLst>
          </p:cNvPr>
          <p:cNvSpPr>
            <a:spLocks noGrp="1"/>
          </p:cNvSpPr>
          <p:nvPr>
            <p:ph type="sldNum" sz="quarter" idx="17"/>
          </p:nvPr>
        </p:nvSpPr>
        <p:spPr/>
        <p:txBody>
          <a:bodyPr/>
          <a:lstStyle/>
          <a:p>
            <a:fld id="{387AECDB-6C85-4FE3-9DAF-486A9B5BAE12}" type="slidenum">
              <a:rPr lang="en-GB" smtClean="0"/>
              <a:pPr/>
              <a:t>17</a:t>
            </a:fld>
            <a:endParaRPr lang="en-GB" dirty="0"/>
          </a:p>
        </p:txBody>
      </p:sp>
      <p:sp>
        <p:nvSpPr>
          <p:cNvPr id="3" name="Title 2">
            <a:extLst>
              <a:ext uri="{FF2B5EF4-FFF2-40B4-BE49-F238E27FC236}">
                <a16:creationId xmlns:a16="http://schemas.microsoft.com/office/drawing/2014/main" id="{EF52ADDF-6911-E823-D199-6BEFAA90EA7C}"/>
              </a:ext>
            </a:extLst>
          </p:cNvPr>
          <p:cNvSpPr>
            <a:spLocks noGrp="1"/>
          </p:cNvSpPr>
          <p:nvPr>
            <p:ph type="title"/>
          </p:nvPr>
        </p:nvSpPr>
        <p:spPr>
          <a:xfrm>
            <a:off x="661987" y="634269"/>
            <a:ext cx="16559103" cy="1089372"/>
          </a:xfrm>
        </p:spPr>
        <p:txBody>
          <a:bodyPr/>
          <a:lstStyle/>
          <a:p>
            <a:r>
              <a:rPr lang="en-US" dirty="0"/>
              <a:t>Pricing Guide | Health Collection</a:t>
            </a:r>
          </a:p>
        </p:txBody>
      </p:sp>
      <p:pic>
        <p:nvPicPr>
          <p:cNvPr id="25" name="Picture Placeholder 24" descr="A chair with a white background&#10;&#10;AI-generated content may be incorrect.">
            <a:extLst>
              <a:ext uri="{FF2B5EF4-FFF2-40B4-BE49-F238E27FC236}">
                <a16:creationId xmlns:a16="http://schemas.microsoft.com/office/drawing/2014/main" id="{60EBE279-339C-4F07-2197-EE4345CC2AA3}"/>
              </a:ext>
            </a:extLst>
          </p:cNvPr>
          <p:cNvPicPr>
            <a:picLocks noGrp="1" noChangeAspect="1"/>
          </p:cNvPicPr>
          <p:nvPr>
            <p:ph type="pic" sz="quarter" idx="32"/>
          </p:nvPr>
        </p:nvPicPr>
        <p:blipFill>
          <a:blip r:embed="rId2"/>
          <a:srcRect l="31" r="31"/>
          <a:stretch/>
        </p:blipFill>
        <p:spPr/>
      </p:pic>
      <p:sp>
        <p:nvSpPr>
          <p:cNvPr id="5" name="Text Placeholder 4">
            <a:extLst>
              <a:ext uri="{FF2B5EF4-FFF2-40B4-BE49-F238E27FC236}">
                <a16:creationId xmlns:a16="http://schemas.microsoft.com/office/drawing/2014/main" id="{2B0085D9-2813-EEAF-20CB-654AB3556618}"/>
              </a:ext>
            </a:extLst>
          </p:cNvPr>
          <p:cNvSpPr>
            <a:spLocks noGrp="1"/>
          </p:cNvSpPr>
          <p:nvPr>
            <p:ph type="body" sz="quarter" idx="37"/>
          </p:nvPr>
        </p:nvSpPr>
        <p:spPr/>
        <p:txBody>
          <a:bodyPr/>
          <a:lstStyle/>
          <a:p>
            <a:r>
              <a:rPr lang="en-US" dirty="0"/>
              <a:t>Slope Health Bariatric</a:t>
            </a:r>
          </a:p>
        </p:txBody>
      </p:sp>
      <p:sp>
        <p:nvSpPr>
          <p:cNvPr id="6" name="Text Placeholder 5">
            <a:extLst>
              <a:ext uri="{FF2B5EF4-FFF2-40B4-BE49-F238E27FC236}">
                <a16:creationId xmlns:a16="http://schemas.microsoft.com/office/drawing/2014/main" id="{37C7865F-FA87-6865-647B-E53A3AFE6987}"/>
              </a:ext>
            </a:extLst>
          </p:cNvPr>
          <p:cNvSpPr>
            <a:spLocks noGrp="1"/>
          </p:cNvSpPr>
          <p:nvPr>
            <p:ph type="body" sz="quarter" idx="38"/>
          </p:nvPr>
        </p:nvSpPr>
        <p:spPr/>
        <p:txBody>
          <a:bodyPr/>
          <a:lstStyle/>
          <a:p>
            <a:r>
              <a:rPr lang="en-US" dirty="0">
                <a:cs typeface="Arial"/>
              </a:rPr>
              <a:t>$1,200 starting list</a:t>
            </a:r>
            <a:endParaRPr lang="en-US" dirty="0"/>
          </a:p>
        </p:txBody>
      </p:sp>
      <p:pic>
        <p:nvPicPr>
          <p:cNvPr id="26" name="Picture Placeholder 25" descr="A round table with a gold base&#10;&#10;AI-generated content may be incorrect.">
            <a:extLst>
              <a:ext uri="{FF2B5EF4-FFF2-40B4-BE49-F238E27FC236}">
                <a16:creationId xmlns:a16="http://schemas.microsoft.com/office/drawing/2014/main" id="{BD0A1B7B-DEFB-1CC0-A98B-3CDAAC19AA32}"/>
              </a:ext>
            </a:extLst>
          </p:cNvPr>
          <p:cNvPicPr>
            <a:picLocks noGrp="1" noChangeAspect="1"/>
          </p:cNvPicPr>
          <p:nvPr>
            <p:ph type="pic" sz="quarter" idx="58"/>
          </p:nvPr>
        </p:nvPicPr>
        <p:blipFill>
          <a:blip r:embed="rId3"/>
          <a:srcRect/>
          <a:stretch/>
        </p:blipFill>
        <p:spPr/>
      </p:pic>
      <p:sp>
        <p:nvSpPr>
          <p:cNvPr id="8" name="Text Placeholder 7">
            <a:extLst>
              <a:ext uri="{FF2B5EF4-FFF2-40B4-BE49-F238E27FC236}">
                <a16:creationId xmlns:a16="http://schemas.microsoft.com/office/drawing/2014/main" id="{F18238A9-97F0-1121-D5C5-FC97C1ED152D}"/>
              </a:ext>
            </a:extLst>
          </p:cNvPr>
          <p:cNvSpPr>
            <a:spLocks noGrp="1"/>
          </p:cNvSpPr>
          <p:nvPr>
            <p:ph type="body" sz="quarter" idx="52"/>
          </p:nvPr>
        </p:nvSpPr>
        <p:spPr/>
        <p:txBody>
          <a:bodyPr/>
          <a:lstStyle/>
          <a:p>
            <a:r>
              <a:rPr lang="en-US" dirty="0"/>
              <a:t>Maisie Side Table</a:t>
            </a:r>
          </a:p>
        </p:txBody>
      </p:sp>
      <p:sp>
        <p:nvSpPr>
          <p:cNvPr id="9" name="Text Placeholder 8">
            <a:extLst>
              <a:ext uri="{FF2B5EF4-FFF2-40B4-BE49-F238E27FC236}">
                <a16:creationId xmlns:a16="http://schemas.microsoft.com/office/drawing/2014/main" id="{231E6A2C-0999-4F1D-87BA-F35893D622E9}"/>
              </a:ext>
            </a:extLst>
          </p:cNvPr>
          <p:cNvSpPr>
            <a:spLocks noGrp="1"/>
          </p:cNvSpPr>
          <p:nvPr>
            <p:ph type="body" sz="quarter" idx="59"/>
          </p:nvPr>
        </p:nvSpPr>
        <p:spPr/>
        <p:txBody>
          <a:bodyPr/>
          <a:lstStyle/>
          <a:p>
            <a:r>
              <a:rPr lang="en-US" dirty="0">
                <a:cs typeface="Arial"/>
              </a:rPr>
              <a:t>$850 starting list</a:t>
            </a:r>
            <a:endParaRPr lang="en-US"/>
          </a:p>
        </p:txBody>
      </p:sp>
      <p:pic>
        <p:nvPicPr>
          <p:cNvPr id="29" name="Picture Placeholder 28" descr="A white chair with a metal base&#10;&#10;AI-generated content may be incorrect.">
            <a:extLst>
              <a:ext uri="{FF2B5EF4-FFF2-40B4-BE49-F238E27FC236}">
                <a16:creationId xmlns:a16="http://schemas.microsoft.com/office/drawing/2014/main" id="{C329E4E4-4FB1-F026-542E-1193D15D4E3D}"/>
              </a:ext>
            </a:extLst>
          </p:cNvPr>
          <p:cNvPicPr>
            <a:picLocks noGrp="1" noChangeAspect="1"/>
          </p:cNvPicPr>
          <p:nvPr>
            <p:ph type="pic" sz="quarter" idx="60"/>
          </p:nvPr>
        </p:nvPicPr>
        <p:blipFill>
          <a:blip r:embed="rId4"/>
          <a:srcRect l="31" r="31"/>
          <a:stretch/>
        </p:blipFill>
        <p:spPr/>
      </p:pic>
      <p:sp>
        <p:nvSpPr>
          <p:cNvPr id="11" name="Text Placeholder 10">
            <a:extLst>
              <a:ext uri="{FF2B5EF4-FFF2-40B4-BE49-F238E27FC236}">
                <a16:creationId xmlns:a16="http://schemas.microsoft.com/office/drawing/2014/main" id="{25C6D314-5751-5F51-2136-B00DACF323C9}"/>
              </a:ext>
            </a:extLst>
          </p:cNvPr>
          <p:cNvSpPr>
            <a:spLocks noGrp="1"/>
          </p:cNvSpPr>
          <p:nvPr>
            <p:ph type="body" sz="quarter" idx="61"/>
          </p:nvPr>
        </p:nvSpPr>
        <p:spPr/>
        <p:txBody>
          <a:bodyPr/>
          <a:lstStyle/>
          <a:p>
            <a:r>
              <a:rPr lang="en-US" dirty="0"/>
              <a:t>Lucas Swivel Lounge</a:t>
            </a:r>
          </a:p>
        </p:txBody>
      </p:sp>
      <p:sp>
        <p:nvSpPr>
          <p:cNvPr id="12" name="Text Placeholder 11">
            <a:extLst>
              <a:ext uri="{FF2B5EF4-FFF2-40B4-BE49-F238E27FC236}">
                <a16:creationId xmlns:a16="http://schemas.microsoft.com/office/drawing/2014/main" id="{CD2E77BC-4221-6387-1266-78448A9F05A7}"/>
              </a:ext>
            </a:extLst>
          </p:cNvPr>
          <p:cNvSpPr>
            <a:spLocks noGrp="1"/>
          </p:cNvSpPr>
          <p:nvPr>
            <p:ph type="body" sz="quarter" idx="62"/>
          </p:nvPr>
        </p:nvSpPr>
        <p:spPr/>
        <p:txBody>
          <a:bodyPr/>
          <a:lstStyle/>
          <a:p>
            <a:r>
              <a:rPr lang="en-US" dirty="0">
                <a:cs typeface="Arial"/>
              </a:rPr>
              <a:t>$2,800 starting list</a:t>
            </a:r>
            <a:endParaRPr lang="en-US" dirty="0"/>
          </a:p>
        </p:txBody>
      </p:sp>
      <p:pic>
        <p:nvPicPr>
          <p:cNvPr id="31" name="Picture Placeholder 30" descr="A round metal object with a white background&#10;&#10;AI-generated content may be incorrect.">
            <a:extLst>
              <a:ext uri="{FF2B5EF4-FFF2-40B4-BE49-F238E27FC236}">
                <a16:creationId xmlns:a16="http://schemas.microsoft.com/office/drawing/2014/main" id="{5DAE0C7F-2839-7044-8736-0A6EA67506F4}"/>
              </a:ext>
            </a:extLst>
          </p:cNvPr>
          <p:cNvPicPr>
            <a:picLocks noGrp="1" noChangeAspect="1"/>
          </p:cNvPicPr>
          <p:nvPr>
            <p:ph type="pic" sz="quarter" idx="63"/>
          </p:nvPr>
        </p:nvPicPr>
        <p:blipFill>
          <a:blip r:embed="rId5"/>
          <a:srcRect l="2941" r="2941"/>
          <a:stretch/>
        </p:blipFill>
        <p:spPr/>
      </p:pic>
      <p:sp>
        <p:nvSpPr>
          <p:cNvPr id="14" name="Text Placeholder 13">
            <a:extLst>
              <a:ext uri="{FF2B5EF4-FFF2-40B4-BE49-F238E27FC236}">
                <a16:creationId xmlns:a16="http://schemas.microsoft.com/office/drawing/2014/main" id="{1183CEC7-3138-8346-86FC-A830C2E732BC}"/>
              </a:ext>
            </a:extLst>
          </p:cNvPr>
          <p:cNvSpPr>
            <a:spLocks noGrp="1"/>
          </p:cNvSpPr>
          <p:nvPr>
            <p:ph type="body" sz="quarter" idx="64"/>
          </p:nvPr>
        </p:nvSpPr>
        <p:spPr/>
        <p:txBody>
          <a:bodyPr/>
          <a:lstStyle/>
          <a:p>
            <a:r>
              <a:rPr lang="en-US" dirty="0"/>
              <a:t>Nolan Side Table</a:t>
            </a:r>
          </a:p>
        </p:txBody>
      </p:sp>
      <p:sp>
        <p:nvSpPr>
          <p:cNvPr id="15" name="Text Placeholder 14">
            <a:extLst>
              <a:ext uri="{FF2B5EF4-FFF2-40B4-BE49-F238E27FC236}">
                <a16:creationId xmlns:a16="http://schemas.microsoft.com/office/drawing/2014/main" id="{8D32312E-9738-EA6A-3D4B-0158B7AAD63F}"/>
              </a:ext>
            </a:extLst>
          </p:cNvPr>
          <p:cNvSpPr>
            <a:spLocks noGrp="1"/>
          </p:cNvSpPr>
          <p:nvPr>
            <p:ph type="body" sz="quarter" idx="65"/>
          </p:nvPr>
        </p:nvSpPr>
        <p:spPr/>
        <p:txBody>
          <a:bodyPr/>
          <a:lstStyle/>
          <a:p>
            <a:r>
              <a:rPr lang="en-US" dirty="0">
                <a:cs typeface="Arial"/>
              </a:rPr>
              <a:t>$525 starting list</a:t>
            </a:r>
            <a:endParaRPr lang="en-US"/>
          </a:p>
        </p:txBody>
      </p:sp>
      <p:pic>
        <p:nvPicPr>
          <p:cNvPr id="28" name="Picture Placeholder 27" descr="A couch with a white background&#10;&#10;AI-generated content may be incorrect.">
            <a:extLst>
              <a:ext uri="{FF2B5EF4-FFF2-40B4-BE49-F238E27FC236}">
                <a16:creationId xmlns:a16="http://schemas.microsoft.com/office/drawing/2014/main" id="{4F651294-679E-E8B7-1F52-A298C681DBA5}"/>
              </a:ext>
            </a:extLst>
          </p:cNvPr>
          <p:cNvPicPr>
            <a:picLocks noGrp="1" noChangeAspect="1"/>
          </p:cNvPicPr>
          <p:nvPr>
            <p:ph type="pic" sz="quarter" idx="78"/>
          </p:nvPr>
        </p:nvPicPr>
        <p:blipFill>
          <a:blip r:embed="rId6"/>
          <a:srcRect/>
          <a:stretch/>
        </p:blipFill>
        <p:spPr/>
      </p:pic>
      <p:sp>
        <p:nvSpPr>
          <p:cNvPr id="17" name="Text Placeholder 16">
            <a:extLst>
              <a:ext uri="{FF2B5EF4-FFF2-40B4-BE49-F238E27FC236}">
                <a16:creationId xmlns:a16="http://schemas.microsoft.com/office/drawing/2014/main" id="{E588CC9D-70D0-B42B-6376-50CDD2D48C0E}"/>
              </a:ext>
            </a:extLst>
          </p:cNvPr>
          <p:cNvSpPr>
            <a:spLocks noGrp="1"/>
          </p:cNvSpPr>
          <p:nvPr>
            <p:ph type="body" sz="quarter" idx="79"/>
          </p:nvPr>
        </p:nvSpPr>
        <p:spPr/>
        <p:txBody>
          <a:bodyPr/>
          <a:lstStyle/>
          <a:p>
            <a:r>
              <a:rPr lang="en-US" dirty="0"/>
              <a:t>Mesa Health Sectional</a:t>
            </a:r>
          </a:p>
        </p:txBody>
      </p:sp>
      <p:sp>
        <p:nvSpPr>
          <p:cNvPr id="18" name="Text Placeholder 17">
            <a:extLst>
              <a:ext uri="{FF2B5EF4-FFF2-40B4-BE49-F238E27FC236}">
                <a16:creationId xmlns:a16="http://schemas.microsoft.com/office/drawing/2014/main" id="{4D856BA2-2B84-95C4-E86D-9843A03FA36C}"/>
              </a:ext>
            </a:extLst>
          </p:cNvPr>
          <p:cNvSpPr>
            <a:spLocks noGrp="1"/>
          </p:cNvSpPr>
          <p:nvPr>
            <p:ph type="body" sz="quarter" idx="80"/>
          </p:nvPr>
        </p:nvSpPr>
        <p:spPr/>
        <p:txBody>
          <a:bodyPr/>
          <a:lstStyle/>
          <a:p>
            <a:r>
              <a:rPr lang="en-US" dirty="0"/>
              <a:t>$12,073 starting list</a:t>
            </a:r>
          </a:p>
        </p:txBody>
      </p:sp>
      <p:pic>
        <p:nvPicPr>
          <p:cNvPr id="27" name="Picture Placeholder 26" descr="A white chair with black legs&#10;&#10;AI-generated content may be incorrect.">
            <a:extLst>
              <a:ext uri="{FF2B5EF4-FFF2-40B4-BE49-F238E27FC236}">
                <a16:creationId xmlns:a16="http://schemas.microsoft.com/office/drawing/2014/main" id="{562D25A9-2432-0A64-CD7B-ADE57D9DDDA6}"/>
              </a:ext>
            </a:extLst>
          </p:cNvPr>
          <p:cNvPicPr>
            <a:picLocks noGrp="1" noChangeAspect="1"/>
          </p:cNvPicPr>
          <p:nvPr>
            <p:ph type="pic" sz="quarter" idx="81"/>
          </p:nvPr>
        </p:nvPicPr>
        <p:blipFill>
          <a:blip r:embed="rId7"/>
          <a:srcRect l="31" r="31"/>
          <a:stretch/>
        </p:blipFill>
        <p:spPr/>
      </p:pic>
      <p:sp>
        <p:nvSpPr>
          <p:cNvPr id="20" name="Text Placeholder 19">
            <a:extLst>
              <a:ext uri="{FF2B5EF4-FFF2-40B4-BE49-F238E27FC236}">
                <a16:creationId xmlns:a16="http://schemas.microsoft.com/office/drawing/2014/main" id="{BFD0C2EE-ACED-DDF5-4670-3453C008BC86}"/>
              </a:ext>
            </a:extLst>
          </p:cNvPr>
          <p:cNvSpPr>
            <a:spLocks noGrp="1"/>
          </p:cNvSpPr>
          <p:nvPr>
            <p:ph type="body" sz="quarter" idx="82"/>
          </p:nvPr>
        </p:nvSpPr>
        <p:spPr/>
        <p:txBody>
          <a:bodyPr/>
          <a:lstStyle/>
          <a:p>
            <a:r>
              <a:rPr lang="en-US" dirty="0"/>
              <a:t>Sterling Health Guest</a:t>
            </a:r>
          </a:p>
        </p:txBody>
      </p:sp>
      <p:sp>
        <p:nvSpPr>
          <p:cNvPr id="21" name="Text Placeholder 20">
            <a:extLst>
              <a:ext uri="{FF2B5EF4-FFF2-40B4-BE49-F238E27FC236}">
                <a16:creationId xmlns:a16="http://schemas.microsoft.com/office/drawing/2014/main" id="{CB9284CD-DF0B-269F-0531-B6B538F74404}"/>
              </a:ext>
            </a:extLst>
          </p:cNvPr>
          <p:cNvSpPr>
            <a:spLocks noGrp="1"/>
          </p:cNvSpPr>
          <p:nvPr>
            <p:ph type="body" sz="quarter" idx="83"/>
          </p:nvPr>
        </p:nvSpPr>
        <p:spPr/>
        <p:txBody>
          <a:bodyPr/>
          <a:lstStyle/>
          <a:p>
            <a:r>
              <a:rPr lang="en-US" dirty="0">
                <a:cs typeface="Arial"/>
              </a:rPr>
              <a:t>$1,600</a:t>
            </a:r>
            <a:endParaRPr lang="en-US" dirty="0"/>
          </a:p>
        </p:txBody>
      </p:sp>
      <p:pic>
        <p:nvPicPr>
          <p:cNvPr id="30" name="Picture Placeholder 29">
            <a:extLst>
              <a:ext uri="{FF2B5EF4-FFF2-40B4-BE49-F238E27FC236}">
                <a16:creationId xmlns:a16="http://schemas.microsoft.com/office/drawing/2014/main" id="{52AF6AF5-976D-D331-F8F7-47AEF597A850}"/>
              </a:ext>
            </a:extLst>
          </p:cNvPr>
          <p:cNvPicPr>
            <a:picLocks noGrp="1" noChangeAspect="1"/>
          </p:cNvPicPr>
          <p:nvPr>
            <p:ph type="pic" sz="quarter" idx="84"/>
          </p:nvPr>
        </p:nvPicPr>
        <p:blipFill>
          <a:blip r:embed="rId8"/>
          <a:srcRect t="31" b="31"/>
          <a:stretch/>
        </p:blipFill>
        <p:spPr/>
      </p:pic>
      <p:sp>
        <p:nvSpPr>
          <p:cNvPr id="23" name="Text Placeholder 22">
            <a:extLst>
              <a:ext uri="{FF2B5EF4-FFF2-40B4-BE49-F238E27FC236}">
                <a16:creationId xmlns:a16="http://schemas.microsoft.com/office/drawing/2014/main" id="{6A846CA3-494D-0040-4A74-62BC7A3519E0}"/>
              </a:ext>
            </a:extLst>
          </p:cNvPr>
          <p:cNvSpPr>
            <a:spLocks noGrp="1"/>
          </p:cNvSpPr>
          <p:nvPr>
            <p:ph type="body" sz="quarter" idx="85"/>
          </p:nvPr>
        </p:nvSpPr>
        <p:spPr/>
        <p:txBody>
          <a:bodyPr/>
          <a:lstStyle/>
          <a:p>
            <a:r>
              <a:rPr lang="en-US" dirty="0"/>
              <a:t>Boardwalk Coffee Table</a:t>
            </a:r>
          </a:p>
        </p:txBody>
      </p:sp>
      <p:sp>
        <p:nvSpPr>
          <p:cNvPr id="24" name="Text Placeholder 23">
            <a:extLst>
              <a:ext uri="{FF2B5EF4-FFF2-40B4-BE49-F238E27FC236}">
                <a16:creationId xmlns:a16="http://schemas.microsoft.com/office/drawing/2014/main" id="{049F562E-925C-9F97-CA21-F74296849AA3}"/>
              </a:ext>
            </a:extLst>
          </p:cNvPr>
          <p:cNvSpPr>
            <a:spLocks noGrp="1"/>
          </p:cNvSpPr>
          <p:nvPr>
            <p:ph type="body" sz="quarter" idx="86"/>
          </p:nvPr>
        </p:nvSpPr>
        <p:spPr/>
        <p:txBody>
          <a:bodyPr/>
          <a:lstStyle/>
          <a:p>
            <a:r>
              <a:rPr lang="en-US" dirty="0">
                <a:cs typeface="Arial"/>
              </a:rPr>
              <a:t>$1,710 starting list</a:t>
            </a:r>
            <a:endParaRPr lang="en-US" dirty="0"/>
          </a:p>
        </p:txBody>
      </p:sp>
    </p:spTree>
    <p:extLst>
      <p:ext uri="{BB962C8B-B14F-4D97-AF65-F5344CB8AC3E}">
        <p14:creationId xmlns:p14="http://schemas.microsoft.com/office/powerpoint/2010/main" val="381444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66EFBE9-FB11-7E54-0D20-D36BE70BE683}"/>
            </a:ext>
          </a:extLst>
        </p:cNvPr>
        <p:cNvGrpSpPr/>
        <p:nvPr/>
      </p:nvGrpSpPr>
      <p:grpSpPr>
        <a:xfrm>
          <a:off x="0" y="0"/>
          <a:ext cx="0" cy="0"/>
          <a:chOff x="0" y="0"/>
          <a:chExt cx="0" cy="0"/>
        </a:xfrm>
      </p:grpSpPr>
      <p:pic>
        <p:nvPicPr>
          <p:cNvPr id="15" name="Picture 14" descr="A black background with a black square&#10;&#10;AI-generated content may be incorrect.">
            <a:extLst>
              <a:ext uri="{FF2B5EF4-FFF2-40B4-BE49-F238E27FC236}">
                <a16:creationId xmlns:a16="http://schemas.microsoft.com/office/drawing/2014/main" id="{92C41554-3049-C249-9598-4FDFEB15A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537" y="4497670"/>
            <a:ext cx="3157287" cy="1063060"/>
          </a:xfrm>
          <a:prstGeom prst="rect">
            <a:avLst/>
          </a:prstGeom>
        </p:spPr>
      </p:pic>
    </p:spTree>
    <p:extLst>
      <p:ext uri="{BB962C8B-B14F-4D97-AF65-F5344CB8AC3E}">
        <p14:creationId xmlns:p14="http://schemas.microsoft.com/office/powerpoint/2010/main" val="201827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D945049D-B538-1E4A-06FE-E0D82E33440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9BA6B6-E2AA-86AE-0D9D-538FA65E5061}"/>
              </a:ext>
            </a:extLst>
          </p:cNvPr>
          <p:cNvSpPr>
            <a:spLocks noGrp="1"/>
          </p:cNvSpPr>
          <p:nvPr>
            <p:ph type="sldNum" sz="quarter" idx="33"/>
          </p:nvPr>
        </p:nvSpPr>
        <p:spPr/>
        <p:txBody>
          <a:bodyPr/>
          <a:lstStyle/>
          <a:p>
            <a:fld id="{387AECDB-6C85-4FE3-9DAF-486A9B5BAE12}" type="slidenum">
              <a:rPr lang="en-GB" smtClean="0"/>
              <a:pPr/>
              <a:t>2</a:t>
            </a:fld>
            <a:endParaRPr lang="en-GB" dirty="0"/>
          </a:p>
        </p:txBody>
      </p:sp>
      <p:sp>
        <p:nvSpPr>
          <p:cNvPr id="10" name="Text Placeholder 3">
            <a:extLst>
              <a:ext uri="{FF2B5EF4-FFF2-40B4-BE49-F238E27FC236}">
                <a16:creationId xmlns:a16="http://schemas.microsoft.com/office/drawing/2014/main" id="{491AA09D-6A93-401B-168C-27A71BCD230D}"/>
              </a:ext>
            </a:extLst>
          </p:cNvPr>
          <p:cNvSpPr txBox="1">
            <a:spLocks/>
          </p:cNvSpPr>
          <p:nvPr/>
        </p:nvSpPr>
        <p:spPr>
          <a:xfrm>
            <a:off x="14467839" y="1122363"/>
            <a:ext cx="2279737" cy="1194952"/>
          </a:xfrm>
          <a:prstGeom prst="rect">
            <a:avLst/>
          </a:prstGeom>
        </p:spPr>
        <p:txBody>
          <a:bodyPr vert="horz" lIns="0" tIns="0" rIns="0" bIns="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dirty="0">
                <a:solidFill>
                  <a:schemeClr val="tx1"/>
                </a:solidFill>
                <a:latin typeface="+mn-lt"/>
                <a:ea typeface="+mj-ea"/>
                <a:cs typeface="+mj-cs"/>
              </a:defRPr>
            </a:lvl1pPr>
            <a:lvl2pPr marL="670566"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2pPr>
            <a:lvl3pPr marL="1341132"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3pPr>
            <a:lvl4pPr marL="2011698"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4pPr>
            <a:lvl5pPr marL="2682265"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500"/>
              </a:lnSpc>
              <a:spcBef>
                <a:spcPts val="0"/>
              </a:spcBef>
              <a:defRPr/>
            </a:pPr>
            <a:endParaRPr lang="en-US" sz="1800" dirty="0"/>
          </a:p>
        </p:txBody>
      </p:sp>
      <p:sp>
        <p:nvSpPr>
          <p:cNvPr id="16" name="Text Placeholder 3">
            <a:extLst>
              <a:ext uri="{FF2B5EF4-FFF2-40B4-BE49-F238E27FC236}">
                <a16:creationId xmlns:a16="http://schemas.microsoft.com/office/drawing/2014/main" id="{1190C048-D413-4AFE-53D6-6A1D804251AA}"/>
              </a:ext>
            </a:extLst>
          </p:cNvPr>
          <p:cNvSpPr txBox="1">
            <a:spLocks/>
          </p:cNvSpPr>
          <p:nvPr/>
        </p:nvSpPr>
        <p:spPr>
          <a:xfrm>
            <a:off x="6912553" y="1122363"/>
            <a:ext cx="6515348" cy="1508103"/>
          </a:xfrm>
          <a:prstGeom prst="rect">
            <a:avLst/>
          </a:prstGeom>
        </p:spPr>
        <p:txBody>
          <a:bodyPr vert="horz" lIns="0" tIns="0" rIns="0" bIns="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dirty="0">
                <a:solidFill>
                  <a:schemeClr val="tx1"/>
                </a:solidFill>
                <a:latin typeface="+mn-lt"/>
                <a:ea typeface="+mj-ea"/>
                <a:cs typeface="+mj-cs"/>
              </a:defRPr>
            </a:lvl1pPr>
            <a:lvl2pPr marL="670566"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2pPr>
            <a:lvl3pPr marL="1341132"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3pPr>
            <a:lvl4pPr marL="2011698"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4pPr>
            <a:lvl5pPr marL="2682265"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500"/>
              </a:lnSpc>
              <a:spcBef>
                <a:spcPts val="0"/>
              </a:spcBef>
              <a:defRPr/>
            </a:pPr>
            <a:endParaRPr lang="en-US" sz="1800" dirty="0"/>
          </a:p>
        </p:txBody>
      </p:sp>
      <p:pic>
        <p:nvPicPr>
          <p:cNvPr id="15" name="Picture 14">
            <a:extLst>
              <a:ext uri="{FF2B5EF4-FFF2-40B4-BE49-F238E27FC236}">
                <a16:creationId xmlns:a16="http://schemas.microsoft.com/office/drawing/2014/main" id="{3ED84BDB-E073-049F-9B85-3E01C93488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915" b="97234" l="5176" r="94640">
                        <a14:foregroundMark x1="5360" y1="2553" x2="7579" y2="34043"/>
                        <a14:foregroundMark x1="52495" y1="3085" x2="93530" y2="5000"/>
                        <a14:foregroundMark x1="93530" y1="5000" x2="91497" y2="27979"/>
                        <a14:foregroundMark x1="91497" y1="27979" x2="82440" y2="30957"/>
                        <a14:foregroundMark x1="82440" y1="30957" x2="46950" y2="31489"/>
                        <a14:foregroundMark x1="51941" y1="2660" x2="61738" y2="3723"/>
                        <a14:foregroundMark x1="61738" y1="3723" x2="92606" y2="2021"/>
                        <a14:foregroundMark x1="92606" y1="2021" x2="93530" y2="2021"/>
                        <a14:foregroundMark x1="51571" y1="2340" x2="61368" y2="3191"/>
                        <a14:foregroundMark x1="61368" y1="3191" x2="68946" y2="2660"/>
                        <a14:foregroundMark x1="94455" y1="3085" x2="94824" y2="31702"/>
                        <a14:foregroundMark x1="54713" y1="32447" x2="93346" y2="32553"/>
                        <a14:foregroundMark x1="7948" y1="83404" x2="5360" y2="88830"/>
                        <a14:foregroundMark x1="5360" y1="88830" x2="9242" y2="93830"/>
                        <a14:foregroundMark x1="9242" y1="93830" x2="32532" y2="95532"/>
                        <a14:foregroundMark x1="32532" y1="95532" x2="43993" y2="95213"/>
                        <a14:foregroundMark x1="43993" y1="95213" x2="50832" y2="90745"/>
                        <a14:foregroundMark x1="50832" y1="90745" x2="51201" y2="84255"/>
                        <a14:foregroundMark x1="51201" y1="84255" x2="47135" y2="79681"/>
                        <a14:foregroundMark x1="6285" y1="93936" x2="14603" y2="97234"/>
                        <a14:foregroundMark x1="14603" y1="97234" x2="25693" y2="97021"/>
                        <a14:foregroundMark x1="25693" y1="97021" x2="46026" y2="97766"/>
                        <a14:foregroundMark x1="46026" y1="97766" x2="55268" y2="97340"/>
                        <a14:foregroundMark x1="55268" y1="97340" x2="57486" y2="92021"/>
                        <a14:foregroundMark x1="57486" y1="92021" x2="56932" y2="77340"/>
                        <a14:foregroundMark x1="7024" y1="96809" x2="19778" y2="97340"/>
                        <a14:foregroundMark x1="19778" y1="97340" x2="31054" y2="97234"/>
                        <a14:foregroundMark x1="31054" y1="97234" x2="49908" y2="97234"/>
                        <a14:foregroundMark x1="49908" y1="97234" x2="56192" y2="96809"/>
                        <a14:foregroundMark x1="5730" y1="31702" x2="6654" y2="34681"/>
                      </a14:backgroundRemoval>
                    </a14:imgEffect>
                  </a14:imgLayer>
                </a14:imgProps>
              </a:ext>
            </a:extLst>
          </a:blip>
          <a:stretch>
            <a:fillRect/>
          </a:stretch>
        </p:blipFill>
        <p:spPr>
          <a:xfrm>
            <a:off x="9928918" y="229279"/>
            <a:ext cx="5514802" cy="9599841"/>
          </a:xfrm>
          <a:prstGeom prst="rect">
            <a:avLst/>
          </a:prstGeom>
        </p:spPr>
      </p:pic>
      <p:sp>
        <p:nvSpPr>
          <p:cNvPr id="3" name="Text Placeholder 2">
            <a:extLst>
              <a:ext uri="{FF2B5EF4-FFF2-40B4-BE49-F238E27FC236}">
                <a16:creationId xmlns:a16="http://schemas.microsoft.com/office/drawing/2014/main" id="{9F348347-3404-436F-9CD6-6D280AF946A0}"/>
              </a:ext>
            </a:extLst>
          </p:cNvPr>
          <p:cNvSpPr>
            <a:spLocks noGrp="1"/>
          </p:cNvSpPr>
          <p:nvPr>
            <p:ph type="body" sz="quarter" idx="13"/>
          </p:nvPr>
        </p:nvSpPr>
        <p:spPr>
          <a:xfrm>
            <a:off x="662870" y="3100379"/>
            <a:ext cx="7390268" cy="5454899"/>
          </a:xfrm>
        </p:spPr>
        <p:txBody>
          <a:bodyPr anchor="t"/>
          <a:lstStyle/>
          <a:p>
            <a:pPr>
              <a:lnSpc>
                <a:spcPct val="250000"/>
              </a:lnSpc>
              <a:spcBef>
                <a:spcPts val="0"/>
              </a:spcBef>
            </a:pPr>
            <a:r>
              <a:rPr lang="en-US" sz="2800" dirty="0">
                <a:latin typeface="Georgia" panose="02040502050405020303" pitchFamily="18" charset="0"/>
              </a:rPr>
              <a:t>1 | New Product: Fulton Collection</a:t>
            </a:r>
          </a:p>
          <a:p>
            <a:pPr>
              <a:lnSpc>
                <a:spcPct val="250000"/>
              </a:lnSpc>
              <a:spcBef>
                <a:spcPts val="0"/>
              </a:spcBef>
            </a:pPr>
            <a:r>
              <a:rPr lang="en-US" sz="2800" dirty="0">
                <a:latin typeface="Georgia" panose="02040502050405020303" pitchFamily="18" charset="0"/>
              </a:rPr>
              <a:t>2 | Private Office + Designtex Collaboration</a:t>
            </a:r>
          </a:p>
          <a:p>
            <a:pPr>
              <a:lnSpc>
                <a:spcPct val="250000"/>
              </a:lnSpc>
              <a:spcBef>
                <a:spcPts val="0"/>
              </a:spcBef>
            </a:pPr>
            <a:r>
              <a:rPr lang="en-US" sz="2800" dirty="0">
                <a:latin typeface="Georgia" panose="02040502050405020303" pitchFamily="18" charset="0"/>
              </a:rPr>
              <a:t>3 | Lounge Seating + Café</a:t>
            </a:r>
          </a:p>
          <a:p>
            <a:pPr>
              <a:lnSpc>
                <a:spcPct val="250000"/>
              </a:lnSpc>
              <a:spcBef>
                <a:spcPts val="0"/>
              </a:spcBef>
            </a:pPr>
            <a:r>
              <a:rPr lang="en-US" sz="2800" dirty="0">
                <a:latin typeface="Georgia" panose="02040502050405020303" pitchFamily="18" charset="0"/>
              </a:rPr>
              <a:t>4 | Featured Seating Families</a:t>
            </a:r>
          </a:p>
          <a:p>
            <a:pPr>
              <a:lnSpc>
                <a:spcPct val="250000"/>
              </a:lnSpc>
              <a:spcBef>
                <a:spcPts val="0"/>
              </a:spcBef>
            </a:pPr>
            <a:r>
              <a:rPr lang="en-US" sz="2800" dirty="0">
                <a:latin typeface="Georgia" panose="02040502050405020303" pitchFamily="18" charset="0"/>
              </a:rPr>
              <a:t>5 | Health Collection</a:t>
            </a:r>
          </a:p>
        </p:txBody>
      </p:sp>
      <p:sp>
        <p:nvSpPr>
          <p:cNvPr id="9" name="Title 8">
            <a:extLst>
              <a:ext uri="{FF2B5EF4-FFF2-40B4-BE49-F238E27FC236}">
                <a16:creationId xmlns:a16="http://schemas.microsoft.com/office/drawing/2014/main" id="{C7803A2E-069A-D456-041B-0ED8FF5DD720}"/>
              </a:ext>
            </a:extLst>
          </p:cNvPr>
          <p:cNvSpPr>
            <a:spLocks noGrp="1"/>
          </p:cNvSpPr>
          <p:nvPr>
            <p:ph type="title"/>
          </p:nvPr>
        </p:nvSpPr>
        <p:spPr/>
        <p:txBody>
          <a:bodyPr/>
          <a:lstStyle/>
          <a:p>
            <a:r>
              <a:rPr lang="en-US" dirty="0"/>
              <a:t>Merchandise Mart</a:t>
            </a:r>
            <a:br>
              <a:rPr lang="en-US" dirty="0"/>
            </a:br>
            <a:r>
              <a:rPr lang="en-US" dirty="0"/>
              <a:t>Suite 10-165</a:t>
            </a:r>
          </a:p>
        </p:txBody>
      </p:sp>
    </p:spTree>
    <p:extLst>
      <p:ext uri="{BB962C8B-B14F-4D97-AF65-F5344CB8AC3E}">
        <p14:creationId xmlns:p14="http://schemas.microsoft.com/office/powerpoint/2010/main" val="112294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34A9123-9B8A-0EBF-1A9C-543E3690271C}"/>
              </a:ext>
            </a:extLst>
          </p:cNvPr>
          <p:cNvSpPr>
            <a:spLocks noGrp="1"/>
          </p:cNvSpPr>
          <p:nvPr>
            <p:ph type="title"/>
          </p:nvPr>
        </p:nvSpPr>
        <p:spPr>
          <a:xfrm>
            <a:off x="617062" y="931779"/>
            <a:ext cx="9557907" cy="1627787"/>
          </a:xfrm>
        </p:spPr>
        <p:txBody>
          <a:bodyPr/>
          <a:lstStyle/>
          <a:p>
            <a:pPr>
              <a:spcBef>
                <a:spcPts val="0"/>
              </a:spcBef>
            </a:pPr>
            <a:r>
              <a:rPr lang="en-US" sz="3600" dirty="0">
                <a:latin typeface="Georgia" panose="02040502050405020303" pitchFamily="18" charset="0"/>
              </a:rPr>
              <a:t>1 | New Product Feature: Fulton Collection</a:t>
            </a:r>
          </a:p>
        </p:txBody>
      </p:sp>
      <p:sp>
        <p:nvSpPr>
          <p:cNvPr id="9" name="Text Placeholder 2">
            <a:extLst>
              <a:ext uri="{FF2B5EF4-FFF2-40B4-BE49-F238E27FC236}">
                <a16:creationId xmlns:a16="http://schemas.microsoft.com/office/drawing/2014/main" id="{FCB84A17-41FB-A7D6-57A4-B48A4E0F53A5}"/>
              </a:ext>
            </a:extLst>
          </p:cNvPr>
          <p:cNvSpPr>
            <a:spLocks noGrp="1"/>
          </p:cNvSpPr>
          <p:nvPr>
            <p:ph type="body" sz="quarter" idx="13"/>
          </p:nvPr>
        </p:nvSpPr>
        <p:spPr>
          <a:xfrm>
            <a:off x="13362895" y="931779"/>
            <a:ext cx="3906406" cy="8453521"/>
          </a:xfrm>
        </p:spPr>
        <p:txBody>
          <a:bodyPr anchor="t"/>
          <a:lstStyle/>
          <a:p>
            <a:pPr>
              <a:lnSpc>
                <a:spcPct val="100000"/>
              </a:lnSpc>
            </a:pPr>
            <a:r>
              <a:rPr lang="en-US" sz="1600" b="1" dirty="0"/>
              <a:t>Featured Products</a:t>
            </a:r>
          </a:p>
          <a:p>
            <a:pPr>
              <a:lnSpc>
                <a:spcPct val="100000"/>
              </a:lnSpc>
              <a:spcBef>
                <a:spcPts val="600"/>
              </a:spcBef>
            </a:pPr>
            <a:r>
              <a:rPr lang="en-US" sz="1600" dirty="0">
                <a:hlinkClick r:id="rId2"/>
              </a:rPr>
              <a:t>Fulton Guest Chairs</a:t>
            </a:r>
            <a:endParaRPr lang="en-US" sz="1600" dirty="0"/>
          </a:p>
          <a:p>
            <a:pPr>
              <a:lnSpc>
                <a:spcPct val="100000"/>
              </a:lnSpc>
              <a:spcBef>
                <a:spcPts val="600"/>
              </a:spcBef>
            </a:pPr>
            <a:r>
              <a:rPr lang="en-US" sz="1600" dirty="0">
                <a:hlinkClick r:id="rId3"/>
              </a:rPr>
              <a:t>Fulton Bench</a:t>
            </a:r>
            <a:endParaRPr lang="en-US" sz="1600" dirty="0"/>
          </a:p>
          <a:p>
            <a:pPr>
              <a:lnSpc>
                <a:spcPct val="100000"/>
              </a:lnSpc>
              <a:spcBef>
                <a:spcPts val="600"/>
              </a:spcBef>
            </a:pPr>
            <a:r>
              <a:rPr lang="en-US" sz="1600" dirty="0">
                <a:hlinkClick r:id="rId4">
                  <a:extLst>
                    <a:ext uri="{A12FA001-AC4F-418D-AE19-62706E023703}">
                      <ahyp:hlinkClr xmlns:ahyp="http://schemas.microsoft.com/office/drawing/2018/hyperlinkcolor" val="tx"/>
                    </a:ext>
                  </a:extLst>
                </a:hlinkClick>
              </a:rPr>
              <a:t>Fulton Lounge Chairs</a:t>
            </a:r>
            <a:endParaRPr lang="en-US" sz="1600" dirty="0"/>
          </a:p>
          <a:p>
            <a:pPr>
              <a:lnSpc>
                <a:spcPct val="100000"/>
              </a:lnSpc>
              <a:spcBef>
                <a:spcPts val="600"/>
              </a:spcBef>
            </a:pPr>
            <a:endParaRPr lang="en-US" sz="1600" dirty="0"/>
          </a:p>
          <a:p>
            <a:pPr lvl="0">
              <a:lnSpc>
                <a:spcPct val="100000"/>
              </a:lnSpc>
              <a:spcBef>
                <a:spcPts val="600"/>
              </a:spcBef>
            </a:pPr>
            <a:r>
              <a:rPr lang="en-US" sz="1600" dirty="0"/>
              <a:t>A wood frame available in 5 standard finishes and custom stain program</a:t>
            </a:r>
          </a:p>
          <a:p>
            <a:pPr lvl="0">
              <a:lnSpc>
                <a:spcPct val="100000"/>
              </a:lnSpc>
            </a:pPr>
            <a:r>
              <a:rPr lang="en-US" sz="1600" dirty="0"/>
              <a:t>Upholstery: COMs, COLs, graded-in, Steelcase standards, Designtex + West Elm collection</a:t>
            </a:r>
          </a:p>
          <a:p>
            <a:pPr lvl="0">
              <a:lnSpc>
                <a:spcPct val="100000"/>
              </a:lnSpc>
            </a:pPr>
            <a:r>
              <a:rPr lang="en-US" sz="1600" dirty="0"/>
              <a:t>Optional contrasting cord for pops of color or elegant complementary leathers</a:t>
            </a:r>
          </a:p>
          <a:p>
            <a:pPr>
              <a:lnSpc>
                <a:spcPct val="100000"/>
              </a:lnSpc>
              <a:spcBef>
                <a:spcPts val="600"/>
              </a:spcBef>
            </a:pPr>
            <a:endParaRPr lang="en-US" sz="1600" b="1" dirty="0">
              <a:hlinkClick r:id="rId5"/>
            </a:endParaRPr>
          </a:p>
          <a:p>
            <a:pPr>
              <a:lnSpc>
                <a:spcPct val="100000"/>
              </a:lnSpc>
              <a:spcBef>
                <a:spcPts val="600"/>
              </a:spcBef>
            </a:pPr>
            <a:r>
              <a:rPr lang="en-US" sz="1600" dirty="0">
                <a:hlinkClick r:id="rId5"/>
              </a:rPr>
              <a:t>Greenpoint Bookcase</a:t>
            </a:r>
            <a:endParaRPr lang="en-US" sz="1600" dirty="0"/>
          </a:p>
          <a:p>
            <a:pPr>
              <a:lnSpc>
                <a:spcPct val="100000"/>
              </a:lnSpc>
              <a:spcBef>
                <a:spcPts val="600"/>
              </a:spcBef>
            </a:pPr>
            <a:r>
              <a:rPr lang="en-US" sz="1600" dirty="0"/>
              <a:t>Steelcase standard, lux, and accent paints</a:t>
            </a:r>
          </a:p>
          <a:p>
            <a:pPr>
              <a:lnSpc>
                <a:spcPct val="100000"/>
              </a:lnSpc>
              <a:spcBef>
                <a:spcPts val="600"/>
              </a:spcBef>
            </a:pPr>
            <a:r>
              <a:rPr lang="en-US" sz="1600" dirty="0"/>
              <a:t>Standard HPLs and Veneers</a:t>
            </a:r>
          </a:p>
          <a:p>
            <a:pPr>
              <a:lnSpc>
                <a:spcPct val="100000"/>
              </a:lnSpc>
              <a:spcBef>
                <a:spcPts val="600"/>
              </a:spcBef>
            </a:pPr>
            <a:endParaRPr lang="en-US" sz="1600" dirty="0"/>
          </a:p>
          <a:p>
            <a:pPr>
              <a:lnSpc>
                <a:spcPct val="100000"/>
              </a:lnSpc>
              <a:spcBef>
                <a:spcPts val="600"/>
              </a:spcBef>
            </a:pPr>
            <a:r>
              <a:rPr lang="en-US" sz="1600" b="1" dirty="0"/>
              <a:t>Retail/Partner Products</a:t>
            </a:r>
          </a:p>
          <a:p>
            <a:pPr>
              <a:lnSpc>
                <a:spcPct val="100000"/>
              </a:lnSpc>
              <a:spcBef>
                <a:spcPts val="600"/>
              </a:spcBef>
            </a:pPr>
            <a:r>
              <a:rPr lang="en-US" sz="1600" dirty="0"/>
              <a:t>Designtex Pillow Display</a:t>
            </a:r>
          </a:p>
          <a:p>
            <a:pPr>
              <a:lnSpc>
                <a:spcPct val="100000"/>
              </a:lnSpc>
              <a:spcBef>
                <a:spcPts val="600"/>
              </a:spcBef>
            </a:pPr>
            <a:r>
              <a:rPr lang="en-US" sz="1600" dirty="0"/>
              <a:t>Area Rug (Shaw)</a:t>
            </a:r>
          </a:p>
          <a:p>
            <a:pPr>
              <a:lnSpc>
                <a:spcPct val="100000"/>
              </a:lnSpc>
              <a:spcBef>
                <a:spcPts val="600"/>
              </a:spcBef>
            </a:pPr>
            <a:r>
              <a:rPr lang="en-US" sz="1600" dirty="0"/>
              <a:t>Meyer Side Tables (West Elm Retail)</a:t>
            </a:r>
          </a:p>
        </p:txBody>
      </p:sp>
      <p:sp>
        <p:nvSpPr>
          <p:cNvPr id="13" name="Text Placeholder 2">
            <a:extLst>
              <a:ext uri="{FF2B5EF4-FFF2-40B4-BE49-F238E27FC236}">
                <a16:creationId xmlns:a16="http://schemas.microsoft.com/office/drawing/2014/main" id="{B572A9DC-B7AC-1B9A-05EC-6BF07828B07D}"/>
              </a:ext>
            </a:extLst>
          </p:cNvPr>
          <p:cNvSpPr txBox="1">
            <a:spLocks/>
          </p:cNvSpPr>
          <p:nvPr/>
        </p:nvSpPr>
        <p:spPr>
          <a:xfrm>
            <a:off x="665572" y="8275205"/>
            <a:ext cx="11300240" cy="3289300"/>
          </a:xfrm>
          <a:prstGeom prst="rect">
            <a:avLst/>
          </a:prstGeom>
        </p:spPr>
        <p:txBody>
          <a:bodyPr vert="horz" lIns="0" tIns="0" rIns="0" bIns="0" numCol="1" spcCol="548640" rtlCol="0" anchor="t" anchorCtr="0">
            <a:noAutofit/>
          </a:bodyPr>
          <a:lstStyle>
            <a:lvl1pPr marL="0" indent="0" algn="l" defTabSz="1344150" rtl="0" eaLnBrk="1" latinLnBrk="0" hangingPunct="1">
              <a:lnSpc>
                <a:spcPts val="2880"/>
              </a:lnSpc>
              <a:spcBef>
                <a:spcPts val="1467"/>
              </a:spcBef>
              <a:buSzPct val="80000"/>
              <a:buFont typeface="Arial" panose="020B0604020202020204" pitchFamily="34" charset="0"/>
              <a:buNone/>
              <a:tabLst>
                <a:tab pos="274317" algn="l"/>
              </a:tabLst>
              <a:defRPr sz="1800" kern="1200">
                <a:solidFill>
                  <a:schemeClr val="tx1"/>
                </a:solidFill>
                <a:latin typeface="+mn-lt"/>
                <a:ea typeface="+mn-ea"/>
                <a:cs typeface="Arial" panose="020B0604020202020204" pitchFamily="34" charset="0"/>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spcBef>
                <a:spcPts val="600"/>
              </a:spcBef>
              <a:spcAft>
                <a:spcPts val="1800"/>
              </a:spcAft>
            </a:pPr>
            <a:r>
              <a:rPr lang="en-US" sz="2000" i="1" dirty="0">
                <a:latin typeface="Arial" panose="020B0604020202020204" pitchFamily="34" charset="0"/>
              </a:rPr>
              <a:t>Celebrate our modern take on classic armchairs. Cushioned seats are wrapped by a natural wood frame bringing warmth and comfort to any space. The Fulton Collection includes a guest chair, lounge chair and bench.</a:t>
            </a:r>
          </a:p>
        </p:txBody>
      </p:sp>
      <p:pic>
        <p:nvPicPr>
          <p:cNvPr id="7" name="Picture 6">
            <a:extLst>
              <a:ext uri="{FF2B5EF4-FFF2-40B4-BE49-F238E27FC236}">
                <a16:creationId xmlns:a16="http://schemas.microsoft.com/office/drawing/2014/main" id="{8B85A054-6A83-072B-DA6C-29724272A65E}"/>
              </a:ext>
            </a:extLst>
          </p:cNvPr>
          <p:cNvPicPr>
            <a:picLocks noChangeAspect="1"/>
          </p:cNvPicPr>
          <p:nvPr/>
        </p:nvPicPr>
        <p:blipFill>
          <a:blip r:embed="rId6"/>
          <a:srcRect t="4774" r="8155" b="3381"/>
          <a:stretch/>
        </p:blipFill>
        <p:spPr>
          <a:xfrm>
            <a:off x="664986" y="1745673"/>
            <a:ext cx="11300825" cy="6317672"/>
          </a:xfrm>
          <a:prstGeom prst="rect">
            <a:avLst/>
          </a:prstGeom>
        </p:spPr>
      </p:pic>
    </p:spTree>
    <p:extLst>
      <p:ext uri="{BB962C8B-B14F-4D97-AF65-F5344CB8AC3E}">
        <p14:creationId xmlns:p14="http://schemas.microsoft.com/office/powerpoint/2010/main" val="265657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C3D0A3-B103-808C-773F-AE7BBB5E2A7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1C9B9F7-546B-0473-E917-88C9E2F3CD9B}"/>
              </a:ext>
            </a:extLst>
          </p:cNvPr>
          <p:cNvSpPr>
            <a:spLocks noGrp="1"/>
          </p:cNvSpPr>
          <p:nvPr>
            <p:ph type="title"/>
          </p:nvPr>
        </p:nvSpPr>
        <p:spPr>
          <a:xfrm>
            <a:off x="617062" y="931779"/>
            <a:ext cx="9557907" cy="1627787"/>
          </a:xfrm>
        </p:spPr>
        <p:txBody>
          <a:bodyPr/>
          <a:lstStyle/>
          <a:p>
            <a:pPr>
              <a:spcBef>
                <a:spcPts val="0"/>
              </a:spcBef>
            </a:pPr>
            <a:r>
              <a:rPr lang="en-US" dirty="0">
                <a:latin typeface="Georgia" panose="02040502050405020303" pitchFamily="18" charset="0"/>
              </a:rPr>
              <a:t>2 | Private Office + Designtex Collaboration</a:t>
            </a:r>
            <a:endParaRPr lang="en-US" sz="3600" dirty="0">
              <a:latin typeface="Georgia" panose="02040502050405020303" pitchFamily="18" charset="0"/>
            </a:endParaRPr>
          </a:p>
        </p:txBody>
      </p:sp>
      <p:sp>
        <p:nvSpPr>
          <p:cNvPr id="9" name="Text Placeholder 2">
            <a:extLst>
              <a:ext uri="{FF2B5EF4-FFF2-40B4-BE49-F238E27FC236}">
                <a16:creationId xmlns:a16="http://schemas.microsoft.com/office/drawing/2014/main" id="{06BDBE93-171B-39E6-6F0F-330C2463423F}"/>
              </a:ext>
            </a:extLst>
          </p:cNvPr>
          <p:cNvSpPr>
            <a:spLocks noGrp="1"/>
          </p:cNvSpPr>
          <p:nvPr>
            <p:ph type="body" sz="quarter" idx="13"/>
          </p:nvPr>
        </p:nvSpPr>
        <p:spPr>
          <a:xfrm>
            <a:off x="13362894" y="931779"/>
            <a:ext cx="4260087" cy="9126621"/>
          </a:xfrm>
        </p:spPr>
        <p:txBody>
          <a:bodyPr anchor="t"/>
          <a:lstStyle/>
          <a:p>
            <a:pPr>
              <a:lnSpc>
                <a:spcPct val="100000"/>
              </a:lnSpc>
            </a:pPr>
            <a:r>
              <a:rPr lang="en-US" sz="1600" b="1" dirty="0"/>
              <a:t>Designtex</a:t>
            </a:r>
          </a:p>
          <a:p>
            <a:pPr lvl="0">
              <a:lnSpc>
                <a:spcPct val="100000"/>
              </a:lnSpc>
            </a:pPr>
            <a:r>
              <a:rPr lang="en-US" sz="1600" dirty="0"/>
              <a:t>7.0 Drop: Coming soon! This collection features 3 new fabric families: Marl, Template and Acre, all bleach cleanable. We have the full range of samples in the health space. Two are bold patterns, and one is a warm new texture.</a:t>
            </a:r>
          </a:p>
          <a:p>
            <a:pPr lvl="0">
              <a:lnSpc>
                <a:spcPct val="100000"/>
              </a:lnSpc>
            </a:pPr>
            <a:r>
              <a:rPr lang="en-US" sz="1600" dirty="0"/>
              <a:t>Wallcoverings: </a:t>
            </a:r>
          </a:p>
          <a:p>
            <a:pPr lvl="1">
              <a:lnSpc>
                <a:spcPct val="100000"/>
              </a:lnSpc>
            </a:pPr>
            <a:r>
              <a:rPr lang="en-US" sz="1600" dirty="0"/>
              <a:t>Blur (front window)</a:t>
            </a:r>
          </a:p>
          <a:p>
            <a:pPr lvl="1">
              <a:lnSpc>
                <a:spcPct val="100000"/>
              </a:lnSpc>
            </a:pPr>
            <a:r>
              <a:rPr lang="en-US" sz="1600" dirty="0"/>
              <a:t>From the digital studio: Liliana (Boardwalk wall), Bloomer (Health showroom) You can change the scale and all colorways to make each design blend seamlessly with your space</a:t>
            </a:r>
            <a:endParaRPr lang="en-US" sz="1600" b="1" dirty="0"/>
          </a:p>
          <a:p>
            <a:pPr>
              <a:lnSpc>
                <a:spcPct val="100000"/>
              </a:lnSpc>
            </a:pPr>
            <a:r>
              <a:rPr lang="en-US" sz="1600" b="1" dirty="0"/>
              <a:t>Featured Products</a:t>
            </a:r>
          </a:p>
          <a:p>
            <a:pPr>
              <a:lnSpc>
                <a:spcPct val="100000"/>
              </a:lnSpc>
            </a:pPr>
            <a:r>
              <a:rPr lang="en-US" sz="1600" i="1" dirty="0"/>
              <a:t>West Elm Work</a:t>
            </a:r>
          </a:p>
          <a:p>
            <a:pPr>
              <a:lnSpc>
                <a:spcPct val="100000"/>
              </a:lnSpc>
              <a:spcBef>
                <a:spcPts val="600"/>
              </a:spcBef>
            </a:pPr>
            <a:r>
              <a:rPr lang="en-US" sz="1600" dirty="0">
                <a:hlinkClick r:id="rId2"/>
              </a:rPr>
              <a:t>Greenpoint Storage Bookcase</a:t>
            </a:r>
            <a:endParaRPr lang="en-US" sz="1600" dirty="0"/>
          </a:p>
          <a:p>
            <a:pPr>
              <a:lnSpc>
                <a:spcPct val="100000"/>
              </a:lnSpc>
              <a:spcBef>
                <a:spcPts val="600"/>
              </a:spcBef>
            </a:pPr>
            <a:r>
              <a:rPr lang="en-US" sz="1600" dirty="0">
                <a:hlinkClick r:id="rId3"/>
              </a:rPr>
              <a:t>Sutton Height-Adjustable Desk with Modesty Panel</a:t>
            </a:r>
            <a:endParaRPr lang="en-US" sz="1600" dirty="0"/>
          </a:p>
          <a:p>
            <a:pPr>
              <a:lnSpc>
                <a:spcPct val="100000"/>
              </a:lnSpc>
              <a:spcBef>
                <a:spcPts val="600"/>
              </a:spcBef>
            </a:pPr>
            <a:r>
              <a:rPr lang="en-US" sz="1600" dirty="0">
                <a:hlinkClick r:id="rId4"/>
              </a:rPr>
              <a:t>Kent Conference Chair</a:t>
            </a:r>
            <a:endParaRPr lang="en-US" sz="1600" dirty="0"/>
          </a:p>
          <a:p>
            <a:pPr>
              <a:lnSpc>
                <a:spcPct val="100000"/>
              </a:lnSpc>
              <a:spcBef>
                <a:spcPts val="600"/>
              </a:spcBef>
            </a:pPr>
            <a:r>
              <a:rPr lang="en-US" sz="1600" dirty="0">
                <a:hlinkClick r:id="rId5"/>
              </a:rPr>
              <a:t>Brighton Lounge Chair</a:t>
            </a:r>
            <a:endParaRPr lang="en-US" sz="1600" dirty="0"/>
          </a:p>
          <a:p>
            <a:pPr>
              <a:lnSpc>
                <a:spcPct val="100000"/>
              </a:lnSpc>
              <a:spcBef>
                <a:spcPts val="600"/>
              </a:spcBef>
            </a:pPr>
            <a:r>
              <a:rPr lang="en-US" sz="1600" dirty="0">
                <a:hlinkClick r:id="rId6"/>
              </a:rPr>
              <a:t>Maisie Side Table</a:t>
            </a:r>
            <a:endParaRPr lang="en-US" sz="1600" dirty="0"/>
          </a:p>
          <a:p>
            <a:pPr>
              <a:lnSpc>
                <a:spcPct val="100000"/>
              </a:lnSpc>
              <a:spcBef>
                <a:spcPts val="600"/>
              </a:spcBef>
            </a:pPr>
            <a:endParaRPr lang="en-US" sz="1600" dirty="0"/>
          </a:p>
          <a:p>
            <a:pPr>
              <a:lnSpc>
                <a:spcPct val="100000"/>
              </a:lnSpc>
              <a:spcBef>
                <a:spcPts val="600"/>
              </a:spcBef>
            </a:pPr>
            <a:r>
              <a:rPr lang="en-US" sz="1600" i="1" dirty="0"/>
              <a:t>Retail/Partner Products</a:t>
            </a:r>
          </a:p>
          <a:p>
            <a:pPr>
              <a:lnSpc>
                <a:spcPct val="100000"/>
              </a:lnSpc>
              <a:spcBef>
                <a:spcPts val="600"/>
              </a:spcBef>
            </a:pPr>
            <a:r>
              <a:rPr lang="en-US" sz="1600" dirty="0"/>
              <a:t>NEW Designtex 7.0 Collection</a:t>
            </a:r>
          </a:p>
          <a:p>
            <a:pPr>
              <a:lnSpc>
                <a:spcPct val="100000"/>
              </a:lnSpc>
              <a:spcBef>
                <a:spcPts val="600"/>
              </a:spcBef>
            </a:pPr>
            <a:r>
              <a:rPr lang="en-US" sz="1600" dirty="0"/>
              <a:t>Area Rug (West Elm Retail)</a:t>
            </a:r>
          </a:p>
          <a:p>
            <a:pPr>
              <a:lnSpc>
                <a:spcPct val="100000"/>
              </a:lnSpc>
              <a:spcBef>
                <a:spcPts val="600"/>
              </a:spcBef>
            </a:pPr>
            <a:r>
              <a:rPr lang="en-US" sz="1600" dirty="0"/>
              <a:t>Meyer Side Table (West Elm Retail)</a:t>
            </a:r>
          </a:p>
          <a:p>
            <a:pPr>
              <a:lnSpc>
                <a:spcPct val="100000"/>
              </a:lnSpc>
              <a:spcBef>
                <a:spcPts val="600"/>
              </a:spcBef>
            </a:pPr>
            <a:r>
              <a:rPr lang="en-US" sz="1600" dirty="0"/>
              <a:t>Floor Lamp (West Elm Retail)</a:t>
            </a:r>
          </a:p>
        </p:txBody>
      </p:sp>
      <p:sp>
        <p:nvSpPr>
          <p:cNvPr id="13" name="Text Placeholder 2">
            <a:extLst>
              <a:ext uri="{FF2B5EF4-FFF2-40B4-BE49-F238E27FC236}">
                <a16:creationId xmlns:a16="http://schemas.microsoft.com/office/drawing/2014/main" id="{47BE3D35-0AEE-B47C-F3BA-784ACE0EA2CC}"/>
              </a:ext>
            </a:extLst>
          </p:cNvPr>
          <p:cNvSpPr txBox="1">
            <a:spLocks/>
          </p:cNvSpPr>
          <p:nvPr/>
        </p:nvSpPr>
        <p:spPr>
          <a:xfrm>
            <a:off x="665572" y="8275205"/>
            <a:ext cx="11300240" cy="3289300"/>
          </a:xfrm>
          <a:prstGeom prst="rect">
            <a:avLst/>
          </a:prstGeom>
        </p:spPr>
        <p:txBody>
          <a:bodyPr vert="horz" lIns="0" tIns="0" rIns="0" bIns="0" numCol="1" spcCol="548640" rtlCol="0" anchor="t" anchorCtr="0">
            <a:noAutofit/>
          </a:bodyPr>
          <a:lstStyle>
            <a:lvl1pPr marL="0" indent="0" algn="l" defTabSz="1344150" rtl="0" eaLnBrk="1" latinLnBrk="0" hangingPunct="1">
              <a:lnSpc>
                <a:spcPts val="2880"/>
              </a:lnSpc>
              <a:spcBef>
                <a:spcPts val="1467"/>
              </a:spcBef>
              <a:buSzPct val="80000"/>
              <a:buFont typeface="Arial" panose="020B0604020202020204" pitchFamily="34" charset="0"/>
              <a:buNone/>
              <a:tabLst>
                <a:tab pos="274317" algn="l"/>
              </a:tabLst>
              <a:defRPr sz="1800" kern="1200">
                <a:solidFill>
                  <a:schemeClr val="tx1"/>
                </a:solidFill>
                <a:latin typeface="+mn-lt"/>
                <a:ea typeface="+mn-ea"/>
                <a:cs typeface="Arial" panose="020B0604020202020204" pitchFamily="34" charset="0"/>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spcBef>
                <a:spcPts val="600"/>
              </a:spcBef>
              <a:spcAft>
                <a:spcPts val="1800"/>
              </a:spcAft>
            </a:pPr>
            <a:r>
              <a:rPr lang="en-US" sz="2000" i="1" dirty="0">
                <a:latin typeface="Arial" panose="020B0604020202020204" pitchFamily="34" charset="0"/>
              </a:rPr>
              <a:t>Sift through the latest Designtex + West Elm fabric collection. The collaboration combines West Elm’s residential inspiration with Designtex’s deep understanding of the commercial market, delivering designers a textile collection to create beautiful spaces.</a:t>
            </a:r>
          </a:p>
        </p:txBody>
      </p:sp>
      <p:pic>
        <p:nvPicPr>
          <p:cNvPr id="7" name="Picture 6">
            <a:extLst>
              <a:ext uri="{FF2B5EF4-FFF2-40B4-BE49-F238E27FC236}">
                <a16:creationId xmlns:a16="http://schemas.microsoft.com/office/drawing/2014/main" id="{C3F22CF2-B295-7A49-33A9-1BFF25E7A56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6485" y="1745673"/>
            <a:ext cx="11277827" cy="6317672"/>
          </a:xfrm>
          <a:prstGeom prst="rect">
            <a:avLst/>
          </a:prstGeom>
        </p:spPr>
      </p:pic>
    </p:spTree>
    <p:extLst>
      <p:ext uri="{BB962C8B-B14F-4D97-AF65-F5344CB8AC3E}">
        <p14:creationId xmlns:p14="http://schemas.microsoft.com/office/powerpoint/2010/main" val="4160736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6668B5-2EF7-D7E5-7B55-4A54BC60899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1BFC3A-DC81-7CB0-898D-6966CDC5AAB5}"/>
              </a:ext>
            </a:extLst>
          </p:cNvPr>
          <p:cNvSpPr>
            <a:spLocks noGrp="1"/>
          </p:cNvSpPr>
          <p:nvPr>
            <p:ph type="title"/>
          </p:nvPr>
        </p:nvSpPr>
        <p:spPr>
          <a:xfrm>
            <a:off x="617062" y="931779"/>
            <a:ext cx="9557907" cy="1627787"/>
          </a:xfrm>
        </p:spPr>
        <p:txBody>
          <a:bodyPr/>
          <a:lstStyle/>
          <a:p>
            <a:pPr>
              <a:spcBef>
                <a:spcPts val="0"/>
              </a:spcBef>
            </a:pPr>
            <a:r>
              <a:rPr lang="en-US" dirty="0">
                <a:latin typeface="Georgia" panose="02040502050405020303" pitchFamily="18" charset="0"/>
              </a:rPr>
              <a:t>3 | Lounge Seating + Café</a:t>
            </a:r>
            <a:endParaRPr lang="en-US" sz="3600" dirty="0">
              <a:latin typeface="Georgia" panose="02040502050405020303" pitchFamily="18" charset="0"/>
            </a:endParaRPr>
          </a:p>
        </p:txBody>
      </p:sp>
      <p:sp>
        <p:nvSpPr>
          <p:cNvPr id="9" name="Text Placeholder 2">
            <a:extLst>
              <a:ext uri="{FF2B5EF4-FFF2-40B4-BE49-F238E27FC236}">
                <a16:creationId xmlns:a16="http://schemas.microsoft.com/office/drawing/2014/main" id="{02B0476F-49A8-3249-3102-B7A453E5FE74}"/>
              </a:ext>
            </a:extLst>
          </p:cNvPr>
          <p:cNvSpPr>
            <a:spLocks noGrp="1"/>
          </p:cNvSpPr>
          <p:nvPr>
            <p:ph type="body" sz="quarter" idx="13"/>
          </p:nvPr>
        </p:nvSpPr>
        <p:spPr>
          <a:xfrm>
            <a:off x="13362895" y="1365312"/>
            <a:ext cx="3906406" cy="8019988"/>
          </a:xfrm>
        </p:spPr>
        <p:txBody>
          <a:bodyPr anchor="t"/>
          <a:lstStyle/>
          <a:p>
            <a:pPr>
              <a:lnSpc>
                <a:spcPct val="100000"/>
              </a:lnSpc>
            </a:pPr>
            <a:r>
              <a:rPr lang="en-US" sz="1600" b="1" dirty="0"/>
              <a:t>Featured Products</a:t>
            </a:r>
          </a:p>
          <a:p>
            <a:pPr>
              <a:lnSpc>
                <a:spcPct val="100000"/>
              </a:lnSpc>
            </a:pPr>
            <a:r>
              <a:rPr lang="en-US" sz="1600" i="1" dirty="0"/>
              <a:t>West Elm Work</a:t>
            </a:r>
          </a:p>
          <a:p>
            <a:pPr>
              <a:lnSpc>
                <a:spcPct val="100000"/>
              </a:lnSpc>
              <a:spcBef>
                <a:spcPts val="600"/>
              </a:spcBef>
            </a:pPr>
            <a:r>
              <a:rPr lang="en-US" sz="1600" dirty="0">
                <a:hlinkClick r:id="rId2"/>
              </a:rPr>
              <a:t>Boardwalk Lounge System</a:t>
            </a:r>
            <a:endParaRPr lang="en-US" sz="1600" dirty="0"/>
          </a:p>
          <a:p>
            <a:pPr lvl="1"/>
            <a:r>
              <a:rPr lang="en-US" sz="1600" dirty="0"/>
              <a:t>Inspired by Japanese style of pillow seating mixed with ‘California cool’ wood benches</a:t>
            </a:r>
          </a:p>
          <a:p>
            <a:pPr lvl="1"/>
            <a:r>
              <a:rPr lang="en-US" sz="1600" dirty="0"/>
              <a:t>Floating like cushions have a durable molded plywood frame with ‘lived in’ pillow-like upholstery to appear floating while actually securely bolted to the base</a:t>
            </a:r>
          </a:p>
          <a:p>
            <a:pPr lvl="1"/>
            <a:r>
              <a:rPr lang="en-US" sz="1600" dirty="0"/>
              <a:t> 1, 2, or 3-seaters</a:t>
            </a:r>
          </a:p>
          <a:p>
            <a:pPr lvl="1"/>
            <a:r>
              <a:rPr lang="en-US" sz="1600" dirty="0"/>
              <a:t>Each seat: no cushion, Single Cushion, cushion with back, or corner cushion</a:t>
            </a:r>
          </a:p>
          <a:p>
            <a:pPr lvl="1"/>
            <a:r>
              <a:rPr lang="en-US" sz="1600" dirty="0"/>
              <a:t>Square, round, rectangle, and oval coffee tables in 2 heights for nesting</a:t>
            </a:r>
          </a:p>
          <a:p>
            <a:pPr>
              <a:lnSpc>
                <a:spcPct val="100000"/>
              </a:lnSpc>
              <a:spcBef>
                <a:spcPts val="600"/>
              </a:spcBef>
            </a:pPr>
            <a:endParaRPr lang="en-US" sz="1600" dirty="0"/>
          </a:p>
          <a:p>
            <a:pPr>
              <a:lnSpc>
                <a:spcPct val="100000"/>
              </a:lnSpc>
              <a:spcBef>
                <a:spcPts val="600"/>
              </a:spcBef>
            </a:pPr>
            <a:r>
              <a:rPr lang="en-US" sz="1600" dirty="0">
                <a:hlinkClick r:id="rId3"/>
              </a:rPr>
              <a:t>Sterling Lounge Chairs</a:t>
            </a:r>
            <a:endParaRPr lang="en-US" sz="1600" dirty="0"/>
          </a:p>
          <a:p>
            <a:pPr>
              <a:lnSpc>
                <a:spcPct val="100000"/>
              </a:lnSpc>
              <a:spcBef>
                <a:spcPts val="600"/>
              </a:spcBef>
            </a:pPr>
            <a:endParaRPr lang="en-US" sz="1600" dirty="0"/>
          </a:p>
          <a:p>
            <a:pPr>
              <a:lnSpc>
                <a:spcPct val="100000"/>
              </a:lnSpc>
              <a:spcBef>
                <a:spcPts val="600"/>
              </a:spcBef>
            </a:pPr>
            <a:r>
              <a:rPr lang="en-US" sz="1600" i="1" dirty="0"/>
              <a:t>Retail/Partner Products</a:t>
            </a:r>
          </a:p>
          <a:p>
            <a:pPr>
              <a:lnSpc>
                <a:spcPct val="100000"/>
              </a:lnSpc>
              <a:spcBef>
                <a:spcPts val="600"/>
              </a:spcBef>
            </a:pPr>
            <a:r>
              <a:rPr lang="en-US" sz="1600" dirty="0"/>
              <a:t>Designtex Wallcovering, Liliana</a:t>
            </a:r>
          </a:p>
          <a:p>
            <a:pPr>
              <a:lnSpc>
                <a:spcPct val="100000"/>
              </a:lnSpc>
              <a:spcBef>
                <a:spcPts val="600"/>
              </a:spcBef>
            </a:pPr>
            <a:r>
              <a:rPr lang="en-US" sz="1600" dirty="0"/>
              <a:t>Orbit Café Tables (West Elm Retail)</a:t>
            </a:r>
          </a:p>
          <a:p>
            <a:pPr>
              <a:lnSpc>
                <a:spcPct val="100000"/>
              </a:lnSpc>
              <a:spcBef>
                <a:spcPts val="600"/>
              </a:spcBef>
            </a:pPr>
            <a:r>
              <a:rPr lang="en-US" sz="1600" dirty="0"/>
              <a:t>Lighting (West Elm Retail)</a:t>
            </a:r>
          </a:p>
        </p:txBody>
      </p:sp>
      <p:sp>
        <p:nvSpPr>
          <p:cNvPr id="13" name="Text Placeholder 2">
            <a:extLst>
              <a:ext uri="{FF2B5EF4-FFF2-40B4-BE49-F238E27FC236}">
                <a16:creationId xmlns:a16="http://schemas.microsoft.com/office/drawing/2014/main" id="{CDDB484F-3584-6FAD-ACB2-067D948378DE}"/>
              </a:ext>
            </a:extLst>
          </p:cNvPr>
          <p:cNvSpPr txBox="1">
            <a:spLocks/>
          </p:cNvSpPr>
          <p:nvPr/>
        </p:nvSpPr>
        <p:spPr>
          <a:xfrm>
            <a:off x="665572" y="8275205"/>
            <a:ext cx="11300240" cy="3289300"/>
          </a:xfrm>
          <a:prstGeom prst="rect">
            <a:avLst/>
          </a:prstGeom>
        </p:spPr>
        <p:txBody>
          <a:bodyPr vert="horz" lIns="0" tIns="0" rIns="0" bIns="0" numCol="1" spcCol="548640" rtlCol="0" anchor="t" anchorCtr="0">
            <a:noAutofit/>
          </a:bodyPr>
          <a:lstStyle>
            <a:lvl1pPr marL="0" indent="0" algn="l" defTabSz="1344150" rtl="0" eaLnBrk="1" latinLnBrk="0" hangingPunct="1">
              <a:lnSpc>
                <a:spcPts val="2880"/>
              </a:lnSpc>
              <a:spcBef>
                <a:spcPts val="1467"/>
              </a:spcBef>
              <a:buSzPct val="80000"/>
              <a:buFont typeface="Arial" panose="020B0604020202020204" pitchFamily="34" charset="0"/>
              <a:buNone/>
              <a:tabLst>
                <a:tab pos="274317" algn="l"/>
              </a:tabLst>
              <a:defRPr sz="1800" kern="1200">
                <a:solidFill>
                  <a:schemeClr val="tx1"/>
                </a:solidFill>
                <a:latin typeface="+mn-lt"/>
                <a:ea typeface="+mn-ea"/>
                <a:cs typeface="Arial" panose="020B0604020202020204" pitchFamily="34" charset="0"/>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spcBef>
                <a:spcPts val="600"/>
              </a:spcBef>
              <a:spcAft>
                <a:spcPts val="1800"/>
              </a:spcAft>
            </a:pPr>
            <a:r>
              <a:rPr lang="en-US" sz="2000" i="1" dirty="0">
                <a:latin typeface="Arial" panose="020B0604020202020204" pitchFamily="34" charset="0"/>
              </a:rPr>
              <a:t>Relax and enjoy lounge and café spaces that are inspired by home and built to last. These spaces embody the collaboration between innovative workplace brand Steelcase and global modern furnishings retailer West Elm.</a:t>
            </a:r>
          </a:p>
        </p:txBody>
      </p:sp>
      <p:pic>
        <p:nvPicPr>
          <p:cNvPr id="7" name="Picture 6">
            <a:extLst>
              <a:ext uri="{FF2B5EF4-FFF2-40B4-BE49-F238E27FC236}">
                <a16:creationId xmlns:a16="http://schemas.microsoft.com/office/drawing/2014/main" id="{2F73D407-AC44-0AD1-AF6D-D481C01BF1D1}"/>
              </a:ext>
            </a:extLst>
          </p:cNvPr>
          <p:cNvPicPr>
            <a:picLocks noChangeAspect="1"/>
          </p:cNvPicPr>
          <p:nvPr/>
        </p:nvPicPr>
        <p:blipFill>
          <a:blip r:embed="rId4">
            <a:extLst>
              <a:ext uri="{28A0092B-C50C-407E-A947-70E740481C1C}">
                <a14:useLocalDpi xmlns:a14="http://schemas.microsoft.com/office/drawing/2010/main" val="0"/>
              </a:ext>
            </a:extLst>
          </a:blip>
          <a:srcRect l="2666" t="1401" b="1265"/>
          <a:stretch/>
        </p:blipFill>
        <p:spPr>
          <a:xfrm>
            <a:off x="664986" y="1916310"/>
            <a:ext cx="11300825" cy="5976397"/>
          </a:xfrm>
          <a:prstGeom prst="rect">
            <a:avLst/>
          </a:prstGeom>
        </p:spPr>
      </p:pic>
    </p:spTree>
    <p:extLst>
      <p:ext uri="{BB962C8B-B14F-4D97-AF65-F5344CB8AC3E}">
        <p14:creationId xmlns:p14="http://schemas.microsoft.com/office/powerpoint/2010/main" val="398492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20391E-1966-E8D3-1096-67E72963976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CE1C0A8-071E-F09F-A4E2-EFBAE12865A7}"/>
              </a:ext>
            </a:extLst>
          </p:cNvPr>
          <p:cNvSpPr>
            <a:spLocks noGrp="1"/>
          </p:cNvSpPr>
          <p:nvPr>
            <p:ph type="title"/>
          </p:nvPr>
        </p:nvSpPr>
        <p:spPr>
          <a:xfrm>
            <a:off x="617062" y="931779"/>
            <a:ext cx="9557907" cy="1627787"/>
          </a:xfrm>
        </p:spPr>
        <p:txBody>
          <a:bodyPr/>
          <a:lstStyle/>
          <a:p>
            <a:pPr>
              <a:spcBef>
                <a:spcPts val="0"/>
              </a:spcBef>
            </a:pPr>
            <a:r>
              <a:rPr lang="en-US" dirty="0">
                <a:latin typeface="Georgia" panose="02040502050405020303" pitchFamily="18" charset="0"/>
              </a:rPr>
              <a:t>3 | Lounge Seating + Café</a:t>
            </a:r>
            <a:endParaRPr lang="en-US" sz="3600" dirty="0">
              <a:latin typeface="Georgia" panose="02040502050405020303" pitchFamily="18" charset="0"/>
            </a:endParaRPr>
          </a:p>
        </p:txBody>
      </p:sp>
      <p:sp>
        <p:nvSpPr>
          <p:cNvPr id="9" name="Text Placeholder 2">
            <a:extLst>
              <a:ext uri="{FF2B5EF4-FFF2-40B4-BE49-F238E27FC236}">
                <a16:creationId xmlns:a16="http://schemas.microsoft.com/office/drawing/2014/main" id="{C3EB5E10-7BAD-02B2-0005-25E3663929A1}"/>
              </a:ext>
            </a:extLst>
          </p:cNvPr>
          <p:cNvSpPr>
            <a:spLocks noGrp="1"/>
          </p:cNvSpPr>
          <p:nvPr>
            <p:ph type="body" sz="quarter" idx="13"/>
          </p:nvPr>
        </p:nvSpPr>
        <p:spPr>
          <a:xfrm>
            <a:off x="13362895" y="1365312"/>
            <a:ext cx="3906406" cy="8019988"/>
          </a:xfrm>
        </p:spPr>
        <p:txBody>
          <a:bodyPr anchor="t"/>
          <a:lstStyle/>
          <a:p>
            <a:pPr>
              <a:lnSpc>
                <a:spcPct val="100000"/>
              </a:lnSpc>
            </a:pPr>
            <a:r>
              <a:rPr lang="en-US" sz="1600" b="1" dirty="0"/>
              <a:t>Featured Products</a:t>
            </a:r>
          </a:p>
          <a:p>
            <a:pPr>
              <a:lnSpc>
                <a:spcPct val="100000"/>
              </a:lnSpc>
            </a:pPr>
            <a:r>
              <a:rPr lang="en-US" sz="1600" i="1" dirty="0"/>
              <a:t>West Elm Work</a:t>
            </a:r>
          </a:p>
          <a:p>
            <a:pPr>
              <a:lnSpc>
                <a:spcPct val="100000"/>
              </a:lnSpc>
              <a:spcBef>
                <a:spcPts val="600"/>
              </a:spcBef>
            </a:pPr>
            <a:r>
              <a:rPr lang="en-US" sz="1600" dirty="0">
                <a:hlinkClick r:id="rId2"/>
              </a:rPr>
              <a:t>Fulton Guest Chairs</a:t>
            </a:r>
            <a:endParaRPr lang="en-US" sz="1600" dirty="0"/>
          </a:p>
          <a:p>
            <a:pPr>
              <a:lnSpc>
                <a:spcPct val="100000"/>
              </a:lnSpc>
              <a:spcBef>
                <a:spcPts val="600"/>
              </a:spcBef>
            </a:pPr>
            <a:endParaRPr lang="en-US" sz="1600" dirty="0"/>
          </a:p>
          <a:p>
            <a:pPr>
              <a:lnSpc>
                <a:spcPct val="100000"/>
              </a:lnSpc>
              <a:spcBef>
                <a:spcPts val="600"/>
              </a:spcBef>
            </a:pPr>
            <a:r>
              <a:rPr lang="en-US" sz="1600" i="1" dirty="0"/>
              <a:t>Retail/Partner Products</a:t>
            </a:r>
          </a:p>
          <a:p>
            <a:pPr>
              <a:lnSpc>
                <a:spcPct val="100000"/>
              </a:lnSpc>
              <a:spcBef>
                <a:spcPts val="600"/>
              </a:spcBef>
            </a:pPr>
            <a:r>
              <a:rPr lang="en-US" sz="1600" dirty="0"/>
              <a:t>Chroma Café Tables (West Elm Retail)</a:t>
            </a:r>
          </a:p>
        </p:txBody>
      </p:sp>
      <p:pic>
        <p:nvPicPr>
          <p:cNvPr id="7" name="Picture 6">
            <a:extLst>
              <a:ext uri="{FF2B5EF4-FFF2-40B4-BE49-F238E27FC236}">
                <a16:creationId xmlns:a16="http://schemas.microsoft.com/office/drawing/2014/main" id="{D0900126-096E-02A8-F3D1-3886D0F74B4F}"/>
              </a:ext>
            </a:extLst>
          </p:cNvPr>
          <p:cNvPicPr>
            <a:picLocks noChangeAspect="1"/>
          </p:cNvPicPr>
          <p:nvPr/>
        </p:nvPicPr>
        <p:blipFill>
          <a:blip r:embed="rId3">
            <a:extLst>
              <a:ext uri="{28A0092B-C50C-407E-A947-70E740481C1C}">
                <a14:useLocalDpi xmlns:a14="http://schemas.microsoft.com/office/drawing/2010/main" val="0"/>
              </a:ext>
            </a:extLst>
          </a:blip>
          <a:srcRect l="5919" t="8240" r="4703" b="2381"/>
          <a:stretch/>
        </p:blipFill>
        <p:spPr>
          <a:xfrm>
            <a:off x="970792" y="1916310"/>
            <a:ext cx="10689212" cy="5976397"/>
          </a:xfrm>
          <a:prstGeom prst="rect">
            <a:avLst/>
          </a:prstGeom>
        </p:spPr>
      </p:pic>
    </p:spTree>
    <p:extLst>
      <p:ext uri="{BB962C8B-B14F-4D97-AF65-F5344CB8AC3E}">
        <p14:creationId xmlns:p14="http://schemas.microsoft.com/office/powerpoint/2010/main" val="1007840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7622C7-CAAA-263B-B34F-D6A18E250EE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96E310-646F-5D52-C7C9-22ED2EF7E2AC}"/>
              </a:ext>
            </a:extLst>
          </p:cNvPr>
          <p:cNvSpPr>
            <a:spLocks noGrp="1"/>
          </p:cNvSpPr>
          <p:nvPr>
            <p:ph type="title"/>
          </p:nvPr>
        </p:nvSpPr>
        <p:spPr>
          <a:xfrm>
            <a:off x="617062" y="931779"/>
            <a:ext cx="9557907" cy="1627787"/>
          </a:xfrm>
        </p:spPr>
        <p:txBody>
          <a:bodyPr/>
          <a:lstStyle/>
          <a:p>
            <a:pPr>
              <a:spcBef>
                <a:spcPts val="0"/>
              </a:spcBef>
            </a:pPr>
            <a:r>
              <a:rPr lang="en-US" dirty="0">
                <a:latin typeface="Georgia" panose="02040502050405020303" pitchFamily="18" charset="0"/>
              </a:rPr>
              <a:t>3 | Lounge Seating + Café</a:t>
            </a:r>
            <a:endParaRPr lang="en-US" sz="3600" dirty="0">
              <a:latin typeface="Georgia" panose="02040502050405020303" pitchFamily="18" charset="0"/>
            </a:endParaRPr>
          </a:p>
        </p:txBody>
      </p:sp>
      <p:sp>
        <p:nvSpPr>
          <p:cNvPr id="9" name="Text Placeholder 2">
            <a:extLst>
              <a:ext uri="{FF2B5EF4-FFF2-40B4-BE49-F238E27FC236}">
                <a16:creationId xmlns:a16="http://schemas.microsoft.com/office/drawing/2014/main" id="{7F41219D-A601-E15D-BFBF-20C96B60E243}"/>
              </a:ext>
            </a:extLst>
          </p:cNvPr>
          <p:cNvSpPr>
            <a:spLocks noGrp="1"/>
          </p:cNvSpPr>
          <p:nvPr>
            <p:ph type="body" sz="quarter" idx="13"/>
          </p:nvPr>
        </p:nvSpPr>
        <p:spPr>
          <a:xfrm>
            <a:off x="13362895" y="1365312"/>
            <a:ext cx="3906406" cy="8019988"/>
          </a:xfrm>
        </p:spPr>
        <p:txBody>
          <a:bodyPr anchor="t"/>
          <a:lstStyle/>
          <a:p>
            <a:pPr>
              <a:lnSpc>
                <a:spcPct val="100000"/>
              </a:lnSpc>
            </a:pPr>
            <a:r>
              <a:rPr lang="en-US" sz="1600" b="1" dirty="0"/>
              <a:t>Featured Products</a:t>
            </a:r>
          </a:p>
          <a:p>
            <a:pPr>
              <a:lnSpc>
                <a:spcPct val="100000"/>
              </a:lnSpc>
            </a:pPr>
            <a:r>
              <a:rPr lang="en-US" sz="1600" i="1" dirty="0"/>
              <a:t>West Elm Work</a:t>
            </a:r>
          </a:p>
          <a:p>
            <a:pPr>
              <a:lnSpc>
                <a:spcPct val="100000"/>
              </a:lnSpc>
              <a:spcBef>
                <a:spcPts val="600"/>
              </a:spcBef>
            </a:pPr>
            <a:r>
              <a:rPr lang="en-US" sz="1600" dirty="0">
                <a:hlinkClick r:id="rId2"/>
              </a:rPr>
              <a:t>Belle Sofa</a:t>
            </a:r>
            <a:endParaRPr lang="en-US" sz="1600" dirty="0"/>
          </a:p>
          <a:p>
            <a:pPr>
              <a:lnSpc>
                <a:spcPct val="100000"/>
              </a:lnSpc>
              <a:spcBef>
                <a:spcPts val="600"/>
              </a:spcBef>
            </a:pPr>
            <a:r>
              <a:rPr lang="en-US" sz="1600" dirty="0"/>
              <a:t>Belle is a beauty and a statement piece. Large chunky channels create fun and inspiring color stories with the ability to do contrasting seat, back, and individual channels.</a:t>
            </a:r>
          </a:p>
          <a:p>
            <a:pPr>
              <a:lnSpc>
                <a:spcPct val="100000"/>
              </a:lnSpc>
              <a:spcBef>
                <a:spcPts val="600"/>
              </a:spcBef>
            </a:pPr>
            <a:endParaRPr lang="en-US" sz="1600" dirty="0"/>
          </a:p>
          <a:p>
            <a:pPr>
              <a:lnSpc>
                <a:spcPct val="100000"/>
              </a:lnSpc>
              <a:spcBef>
                <a:spcPts val="600"/>
              </a:spcBef>
            </a:pPr>
            <a:r>
              <a:rPr lang="en-US" sz="1600" dirty="0">
                <a:hlinkClick r:id="rId3"/>
              </a:rPr>
              <a:t>Willow Lounge Chairs</a:t>
            </a:r>
            <a:endParaRPr lang="en-US" sz="1600" dirty="0"/>
          </a:p>
          <a:p>
            <a:pPr>
              <a:lnSpc>
                <a:spcPct val="100000"/>
              </a:lnSpc>
              <a:spcBef>
                <a:spcPts val="600"/>
              </a:spcBef>
            </a:pPr>
            <a:r>
              <a:rPr lang="en-US" sz="1600" dirty="0"/>
              <a:t>Available in fixed or 360-swivel options, Willow is a classic club chair.</a:t>
            </a:r>
          </a:p>
          <a:p>
            <a:pPr>
              <a:lnSpc>
                <a:spcPct val="100000"/>
              </a:lnSpc>
              <a:spcBef>
                <a:spcPts val="600"/>
              </a:spcBef>
            </a:pPr>
            <a:r>
              <a:rPr lang="en-US" sz="1600" dirty="0"/>
              <a:t>Also sporting contrasting fabrics.</a:t>
            </a:r>
          </a:p>
          <a:p>
            <a:pPr>
              <a:lnSpc>
                <a:spcPct val="100000"/>
              </a:lnSpc>
              <a:spcBef>
                <a:spcPts val="600"/>
              </a:spcBef>
            </a:pPr>
            <a:r>
              <a:rPr lang="en-US" sz="1600" dirty="0"/>
              <a:t>Willow has two back upholstery options, smooth (shown) or soft which gives it a </a:t>
            </a:r>
            <a:r>
              <a:rPr lang="en-US" sz="1600"/>
              <a:t>duvet-like backing.</a:t>
            </a:r>
            <a:endParaRPr lang="en-US" sz="1600" dirty="0"/>
          </a:p>
          <a:p>
            <a:pPr>
              <a:lnSpc>
                <a:spcPct val="100000"/>
              </a:lnSpc>
              <a:spcBef>
                <a:spcPts val="600"/>
              </a:spcBef>
            </a:pPr>
            <a:endParaRPr lang="en-US" sz="1600" dirty="0"/>
          </a:p>
          <a:p>
            <a:pPr>
              <a:lnSpc>
                <a:spcPct val="100000"/>
              </a:lnSpc>
              <a:spcBef>
                <a:spcPts val="600"/>
              </a:spcBef>
            </a:pPr>
            <a:r>
              <a:rPr lang="en-US" sz="1600" i="1" dirty="0"/>
              <a:t>Retail/Partner Products</a:t>
            </a:r>
          </a:p>
          <a:p>
            <a:pPr>
              <a:lnSpc>
                <a:spcPct val="100000"/>
              </a:lnSpc>
              <a:spcBef>
                <a:spcPts val="600"/>
              </a:spcBef>
            </a:pPr>
            <a:r>
              <a:rPr lang="en-US" sz="1600" dirty="0"/>
              <a:t>Organic Modular Tables (West Elm Retail)</a:t>
            </a:r>
          </a:p>
          <a:p>
            <a:pPr>
              <a:lnSpc>
                <a:spcPct val="100000"/>
              </a:lnSpc>
              <a:spcBef>
                <a:spcPts val="600"/>
              </a:spcBef>
            </a:pPr>
            <a:r>
              <a:rPr lang="en-US" sz="1600" dirty="0"/>
              <a:t>Monti Side Table (West Elm Retail)</a:t>
            </a:r>
          </a:p>
          <a:p>
            <a:pPr>
              <a:lnSpc>
                <a:spcPct val="100000"/>
              </a:lnSpc>
              <a:spcBef>
                <a:spcPts val="600"/>
              </a:spcBef>
            </a:pPr>
            <a:r>
              <a:rPr lang="en-US" sz="1600" dirty="0"/>
              <a:t>Lighting (West Elm Retail)</a:t>
            </a:r>
          </a:p>
          <a:p>
            <a:pPr>
              <a:lnSpc>
                <a:spcPct val="100000"/>
              </a:lnSpc>
              <a:spcBef>
                <a:spcPts val="600"/>
              </a:spcBef>
            </a:pPr>
            <a:r>
              <a:rPr lang="en-US" sz="1600" dirty="0"/>
              <a:t>Area Rug (West Elm Retail)</a:t>
            </a:r>
          </a:p>
        </p:txBody>
      </p:sp>
      <p:pic>
        <p:nvPicPr>
          <p:cNvPr id="7" name="Picture 6">
            <a:extLst>
              <a:ext uri="{FF2B5EF4-FFF2-40B4-BE49-F238E27FC236}">
                <a16:creationId xmlns:a16="http://schemas.microsoft.com/office/drawing/2014/main" id="{89FF87B3-EDF2-B49D-DEB6-1F63F79FBC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572" y="1849752"/>
            <a:ext cx="10961189" cy="6358895"/>
          </a:xfrm>
          <a:prstGeom prst="rect">
            <a:avLst/>
          </a:prstGeom>
        </p:spPr>
      </p:pic>
    </p:spTree>
    <p:extLst>
      <p:ext uri="{BB962C8B-B14F-4D97-AF65-F5344CB8AC3E}">
        <p14:creationId xmlns:p14="http://schemas.microsoft.com/office/powerpoint/2010/main" val="30911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2FDED9-5B5A-05C4-1CEC-93C69895941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521E10F-C1F2-A218-3EF7-A4334CAFE33D}"/>
              </a:ext>
            </a:extLst>
          </p:cNvPr>
          <p:cNvSpPr>
            <a:spLocks noGrp="1"/>
          </p:cNvSpPr>
          <p:nvPr>
            <p:ph type="title"/>
          </p:nvPr>
        </p:nvSpPr>
        <p:spPr>
          <a:xfrm>
            <a:off x="617062" y="931779"/>
            <a:ext cx="9557907" cy="1627787"/>
          </a:xfrm>
        </p:spPr>
        <p:txBody>
          <a:bodyPr/>
          <a:lstStyle/>
          <a:p>
            <a:pPr>
              <a:spcBef>
                <a:spcPts val="0"/>
              </a:spcBef>
            </a:pPr>
            <a:r>
              <a:rPr lang="en-US" dirty="0">
                <a:latin typeface="Georgia" panose="02040502050405020303" pitchFamily="18" charset="0"/>
              </a:rPr>
              <a:t>4 | Featured Seating Families</a:t>
            </a:r>
            <a:endParaRPr lang="en-US" sz="3600" dirty="0">
              <a:latin typeface="Georgia" panose="02040502050405020303" pitchFamily="18" charset="0"/>
            </a:endParaRPr>
          </a:p>
        </p:txBody>
      </p:sp>
      <p:sp>
        <p:nvSpPr>
          <p:cNvPr id="9" name="Text Placeholder 2">
            <a:extLst>
              <a:ext uri="{FF2B5EF4-FFF2-40B4-BE49-F238E27FC236}">
                <a16:creationId xmlns:a16="http://schemas.microsoft.com/office/drawing/2014/main" id="{A23BB9B5-DB08-C01C-0BF8-3C123D275138}"/>
              </a:ext>
            </a:extLst>
          </p:cNvPr>
          <p:cNvSpPr>
            <a:spLocks noGrp="1"/>
          </p:cNvSpPr>
          <p:nvPr>
            <p:ph type="body" sz="quarter" idx="13"/>
          </p:nvPr>
        </p:nvSpPr>
        <p:spPr>
          <a:xfrm>
            <a:off x="13362894" y="720437"/>
            <a:ext cx="4204669" cy="8950036"/>
          </a:xfrm>
        </p:spPr>
        <p:txBody>
          <a:bodyPr anchor="t"/>
          <a:lstStyle/>
          <a:p>
            <a:pPr>
              <a:lnSpc>
                <a:spcPct val="100000"/>
              </a:lnSpc>
            </a:pPr>
            <a:r>
              <a:rPr lang="en-US" sz="1600" dirty="0"/>
              <a:t>Slope</a:t>
            </a:r>
          </a:p>
          <a:p>
            <a:pPr>
              <a:lnSpc>
                <a:spcPct val="100000"/>
              </a:lnSpc>
            </a:pPr>
            <a:r>
              <a:rPr lang="en-US" sz="1600" dirty="0"/>
              <a:t>Slope is a West Elm retail icon, ready to spec with infinite colorways and finish combinations and an expanded statement of line</a:t>
            </a:r>
            <a:endParaRPr lang="en-US" sz="1600" i="1" dirty="0"/>
          </a:p>
          <a:p>
            <a:pPr>
              <a:lnSpc>
                <a:spcPct val="100000"/>
              </a:lnSpc>
              <a:spcBef>
                <a:spcPts val="600"/>
              </a:spcBef>
            </a:pPr>
            <a:r>
              <a:rPr lang="en-US" sz="1600" dirty="0">
                <a:hlinkClick r:id="rId2"/>
              </a:rPr>
              <a:t>Slope Stacking Guest Chairs</a:t>
            </a:r>
          </a:p>
          <a:p>
            <a:pPr>
              <a:lnSpc>
                <a:spcPct val="100000"/>
              </a:lnSpc>
              <a:spcBef>
                <a:spcPts val="600"/>
              </a:spcBef>
            </a:pPr>
            <a:r>
              <a:rPr lang="en-US" sz="1600" dirty="0">
                <a:hlinkClick r:id="rId2"/>
              </a:rPr>
              <a:t>Slope Stool</a:t>
            </a:r>
            <a:endParaRPr lang="en-US" sz="1600" dirty="0"/>
          </a:p>
          <a:p>
            <a:pPr>
              <a:lnSpc>
                <a:spcPct val="100000"/>
              </a:lnSpc>
              <a:spcBef>
                <a:spcPts val="600"/>
              </a:spcBef>
            </a:pPr>
            <a:endParaRPr lang="en-US" sz="1600" dirty="0"/>
          </a:p>
          <a:p>
            <a:pPr>
              <a:lnSpc>
                <a:spcPct val="100000"/>
              </a:lnSpc>
              <a:spcBef>
                <a:spcPts val="600"/>
              </a:spcBef>
            </a:pPr>
            <a:r>
              <a:rPr lang="en-US" sz="1600" dirty="0"/>
              <a:t>Sterling</a:t>
            </a:r>
          </a:p>
          <a:p>
            <a:pPr lvl="0">
              <a:lnSpc>
                <a:spcPct val="100000"/>
              </a:lnSpc>
            </a:pPr>
            <a:r>
              <a:rPr lang="en-US" sz="1600" dirty="0"/>
              <a:t>Sterling is a retail bestseller adapted for the workplace. What started as the “Mid-Century Chair” on the retail side, was re-engineered by Steelcase for a wider sit and an expanded statement. The Sterling chair has quickly become the best-seller in the Work collection too.</a:t>
            </a:r>
          </a:p>
          <a:p>
            <a:pPr>
              <a:lnSpc>
                <a:spcPct val="100000"/>
              </a:lnSpc>
              <a:spcBef>
                <a:spcPts val="600"/>
              </a:spcBef>
            </a:pPr>
            <a:r>
              <a:rPr lang="en-US" sz="1600" dirty="0">
                <a:hlinkClick r:id="rId3"/>
              </a:rPr>
              <a:t>Sterling Guest Chair</a:t>
            </a:r>
            <a:endParaRPr lang="en-US" sz="1600" dirty="0"/>
          </a:p>
          <a:p>
            <a:pPr>
              <a:lnSpc>
                <a:spcPct val="100000"/>
              </a:lnSpc>
              <a:spcBef>
                <a:spcPts val="600"/>
              </a:spcBef>
            </a:pPr>
            <a:r>
              <a:rPr lang="en-US" sz="1600" dirty="0">
                <a:hlinkClick r:id="rId3"/>
              </a:rPr>
              <a:t>Sterling Conference Chair</a:t>
            </a:r>
            <a:endParaRPr lang="en-US" sz="1600" dirty="0"/>
          </a:p>
          <a:p>
            <a:pPr>
              <a:lnSpc>
                <a:spcPct val="100000"/>
              </a:lnSpc>
              <a:spcBef>
                <a:spcPts val="600"/>
              </a:spcBef>
            </a:pPr>
            <a:endParaRPr lang="en-US" sz="1600" dirty="0"/>
          </a:p>
          <a:p>
            <a:pPr>
              <a:lnSpc>
                <a:spcPct val="100000"/>
              </a:lnSpc>
              <a:spcBef>
                <a:spcPts val="600"/>
              </a:spcBef>
            </a:pPr>
            <a:r>
              <a:rPr lang="en-US" sz="1600" dirty="0"/>
              <a:t>Kent</a:t>
            </a:r>
          </a:p>
          <a:p>
            <a:pPr>
              <a:lnSpc>
                <a:spcPct val="100000"/>
              </a:lnSpc>
              <a:spcBef>
                <a:spcPts val="600"/>
              </a:spcBef>
            </a:pPr>
            <a:r>
              <a:rPr lang="en-US" sz="1600" dirty="0"/>
              <a:t>Kent is a true collaboration between industry leaders. Designed specifically for the contract market with a focus on conference and collaboration, Kent is a juxtaposition to the rectilinear chairs of the mid-century. With no straight lines and all smooth curves, Kent is an inviting sit every time.</a:t>
            </a:r>
          </a:p>
          <a:p>
            <a:pPr>
              <a:lnSpc>
                <a:spcPct val="100000"/>
              </a:lnSpc>
              <a:spcBef>
                <a:spcPts val="600"/>
              </a:spcBef>
            </a:pPr>
            <a:r>
              <a:rPr lang="en-US" sz="1600" dirty="0">
                <a:hlinkClick r:id="rId4"/>
              </a:rPr>
              <a:t>Kent Conference Chair</a:t>
            </a:r>
            <a:endParaRPr lang="en-US" sz="1600" dirty="0"/>
          </a:p>
          <a:p>
            <a:pPr>
              <a:lnSpc>
                <a:spcPct val="100000"/>
              </a:lnSpc>
              <a:spcBef>
                <a:spcPts val="600"/>
              </a:spcBef>
            </a:pPr>
            <a:r>
              <a:rPr lang="en-US" sz="1600" dirty="0">
                <a:hlinkClick r:id="rId4"/>
              </a:rPr>
              <a:t>Kent Guest Chair</a:t>
            </a:r>
            <a:endParaRPr lang="en-US" sz="1600" dirty="0"/>
          </a:p>
          <a:p>
            <a:pPr>
              <a:lnSpc>
                <a:spcPct val="100000"/>
              </a:lnSpc>
              <a:spcBef>
                <a:spcPts val="600"/>
              </a:spcBef>
            </a:pPr>
            <a:endParaRPr lang="en-US" sz="1600" dirty="0"/>
          </a:p>
          <a:p>
            <a:pPr>
              <a:lnSpc>
                <a:spcPct val="100000"/>
              </a:lnSpc>
              <a:spcBef>
                <a:spcPts val="600"/>
              </a:spcBef>
            </a:pPr>
            <a:r>
              <a:rPr lang="en-US" sz="1600" dirty="0">
                <a:hlinkClick r:id="rId5"/>
              </a:rPr>
              <a:t>Boardwalk Lounge System</a:t>
            </a:r>
            <a:endParaRPr lang="en-US" sz="1600" dirty="0"/>
          </a:p>
        </p:txBody>
      </p:sp>
      <p:pic>
        <p:nvPicPr>
          <p:cNvPr id="7" name="Picture 6">
            <a:extLst>
              <a:ext uri="{FF2B5EF4-FFF2-40B4-BE49-F238E27FC236}">
                <a16:creationId xmlns:a16="http://schemas.microsoft.com/office/drawing/2014/main" id="{1935BABA-F5FB-E68E-33D4-FA1781BC24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7062" y="1745672"/>
            <a:ext cx="11554137" cy="7505252"/>
          </a:xfrm>
          <a:prstGeom prst="rect">
            <a:avLst/>
          </a:prstGeom>
        </p:spPr>
      </p:pic>
    </p:spTree>
    <p:extLst>
      <p:ext uri="{BB962C8B-B14F-4D97-AF65-F5344CB8AC3E}">
        <p14:creationId xmlns:p14="http://schemas.microsoft.com/office/powerpoint/2010/main" val="342088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C1BD6C-FC17-6E2C-1C09-FE4DEB2BCE1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6492025-409C-743B-6482-E0AD907A2BE2}"/>
              </a:ext>
            </a:extLst>
          </p:cNvPr>
          <p:cNvSpPr>
            <a:spLocks noGrp="1"/>
          </p:cNvSpPr>
          <p:nvPr>
            <p:ph type="title"/>
          </p:nvPr>
        </p:nvSpPr>
        <p:spPr>
          <a:xfrm>
            <a:off x="617062" y="931779"/>
            <a:ext cx="9557907" cy="1627787"/>
          </a:xfrm>
        </p:spPr>
        <p:txBody>
          <a:bodyPr/>
          <a:lstStyle/>
          <a:p>
            <a:pPr>
              <a:spcBef>
                <a:spcPts val="0"/>
              </a:spcBef>
            </a:pPr>
            <a:r>
              <a:rPr lang="en-US" dirty="0">
                <a:latin typeface="Georgia" panose="02040502050405020303" pitchFamily="18" charset="0"/>
              </a:rPr>
              <a:t>5 | Health Collection</a:t>
            </a:r>
            <a:endParaRPr lang="en-US" sz="3600" dirty="0">
              <a:latin typeface="Georgia" panose="02040502050405020303" pitchFamily="18" charset="0"/>
            </a:endParaRPr>
          </a:p>
        </p:txBody>
      </p:sp>
      <p:sp>
        <p:nvSpPr>
          <p:cNvPr id="9" name="Text Placeholder 2">
            <a:extLst>
              <a:ext uri="{FF2B5EF4-FFF2-40B4-BE49-F238E27FC236}">
                <a16:creationId xmlns:a16="http://schemas.microsoft.com/office/drawing/2014/main" id="{371ED53F-FECC-B187-1A41-E9B888381B55}"/>
              </a:ext>
            </a:extLst>
          </p:cNvPr>
          <p:cNvSpPr>
            <a:spLocks noGrp="1"/>
          </p:cNvSpPr>
          <p:nvPr>
            <p:ph type="body" sz="quarter" idx="13"/>
          </p:nvPr>
        </p:nvSpPr>
        <p:spPr>
          <a:xfrm>
            <a:off x="13362895" y="931779"/>
            <a:ext cx="3906406" cy="8655566"/>
          </a:xfrm>
        </p:spPr>
        <p:txBody>
          <a:bodyPr anchor="t"/>
          <a:lstStyle/>
          <a:p>
            <a:pPr>
              <a:lnSpc>
                <a:spcPct val="100000"/>
              </a:lnSpc>
            </a:pPr>
            <a:r>
              <a:rPr lang="en-US" sz="1600" b="1" dirty="0"/>
              <a:t>Featured Products</a:t>
            </a:r>
          </a:p>
          <a:p>
            <a:pPr>
              <a:lnSpc>
                <a:spcPct val="100000"/>
              </a:lnSpc>
              <a:spcBef>
                <a:spcPts val="600"/>
              </a:spcBef>
            </a:pPr>
            <a:r>
              <a:rPr lang="en-US" sz="1600" dirty="0">
                <a:hlinkClick r:id="rId2"/>
              </a:rPr>
              <a:t>Mesa Health Sectional</a:t>
            </a:r>
            <a:endParaRPr lang="en-US" sz="1600" dirty="0"/>
          </a:p>
          <a:p>
            <a:pPr lvl="1">
              <a:lnSpc>
                <a:spcPct val="100000"/>
              </a:lnSpc>
            </a:pPr>
            <a:r>
              <a:rPr lang="en-US" sz="1600" dirty="0"/>
              <a:t>Health Modifications to SOL: crumb sweep, tested to BIFMA weight </a:t>
            </a:r>
            <a:r>
              <a:rPr lang="en-US" sz="1600" dirty="0" err="1"/>
              <a:t>reqs</a:t>
            </a:r>
            <a:r>
              <a:rPr lang="en-US" sz="1600" dirty="0"/>
              <a:t> (500+lbs), healthcare appropriate fabric options</a:t>
            </a:r>
          </a:p>
          <a:p>
            <a:pPr>
              <a:lnSpc>
                <a:spcPct val="100000"/>
              </a:lnSpc>
              <a:spcBef>
                <a:spcPts val="600"/>
              </a:spcBef>
            </a:pPr>
            <a:r>
              <a:rPr lang="en-US" sz="1600" dirty="0">
                <a:hlinkClick r:id="rId3"/>
              </a:rPr>
              <a:t>Sterling Health Guest Chair</a:t>
            </a:r>
            <a:endParaRPr lang="en-US" sz="1600" dirty="0"/>
          </a:p>
          <a:p>
            <a:pPr lvl="1">
              <a:lnSpc>
                <a:spcPct val="100000"/>
              </a:lnSpc>
            </a:pPr>
            <a:r>
              <a:rPr lang="en-US" sz="1600" dirty="0"/>
              <a:t>Health modifications to SOL:  Crumb sweep, tested to BIFMA weight </a:t>
            </a:r>
            <a:r>
              <a:rPr lang="en-US" sz="1600" dirty="0" err="1"/>
              <a:t>reqs</a:t>
            </a:r>
            <a:r>
              <a:rPr lang="en-US" sz="1600" dirty="0"/>
              <a:t> (300lbs), healthcare appropriate fabrics, Metal leg option, decreased seat recline</a:t>
            </a:r>
          </a:p>
          <a:p>
            <a:pPr>
              <a:lnSpc>
                <a:spcPct val="100000"/>
              </a:lnSpc>
              <a:spcBef>
                <a:spcPts val="600"/>
              </a:spcBef>
            </a:pPr>
            <a:r>
              <a:rPr lang="en-US" sz="1600" dirty="0">
                <a:hlinkClick r:id="rId4"/>
              </a:rPr>
              <a:t>Slope Health Bariatric Chair</a:t>
            </a:r>
            <a:endParaRPr lang="en-US" sz="1600" dirty="0"/>
          </a:p>
          <a:p>
            <a:pPr lvl="1">
              <a:lnSpc>
                <a:spcPct val="100000"/>
              </a:lnSpc>
            </a:pPr>
            <a:r>
              <a:rPr lang="en-US" sz="1600" dirty="0"/>
              <a:t>Health Modifications to SOL: tested to BIFMA weight </a:t>
            </a:r>
            <a:r>
              <a:rPr lang="en-US" sz="1600" dirty="0" err="1"/>
              <a:t>reqs</a:t>
            </a:r>
            <a:r>
              <a:rPr lang="en-US" sz="1600" dirty="0"/>
              <a:t> (Bariatric to 500+ </a:t>
            </a:r>
            <a:r>
              <a:rPr lang="en-US" sz="1600" dirty="0" err="1"/>
              <a:t>lbs</a:t>
            </a:r>
            <a:r>
              <a:rPr lang="en-US" sz="1600" dirty="0"/>
              <a:t>, all others 300lbs), healthcare approved fabric options, decreased recline</a:t>
            </a:r>
          </a:p>
          <a:p>
            <a:pPr lvl="1">
              <a:lnSpc>
                <a:spcPct val="100000"/>
              </a:lnSpc>
            </a:pPr>
            <a:endParaRPr lang="en-US" sz="1600" dirty="0"/>
          </a:p>
          <a:p>
            <a:pPr>
              <a:lnSpc>
                <a:spcPct val="100000"/>
              </a:lnSpc>
              <a:spcBef>
                <a:spcPts val="600"/>
              </a:spcBef>
            </a:pPr>
            <a:r>
              <a:rPr lang="en-US" sz="1600" dirty="0">
                <a:hlinkClick r:id="rId5"/>
              </a:rPr>
              <a:t>Lucas Swivel Lounge Chair</a:t>
            </a:r>
            <a:endParaRPr lang="en-US" sz="1600" dirty="0"/>
          </a:p>
          <a:p>
            <a:pPr>
              <a:lnSpc>
                <a:spcPct val="100000"/>
              </a:lnSpc>
              <a:spcBef>
                <a:spcPts val="600"/>
              </a:spcBef>
            </a:pPr>
            <a:r>
              <a:rPr lang="en-US" sz="1600" dirty="0">
                <a:hlinkClick r:id="rId6"/>
              </a:rPr>
              <a:t>Maisie Side Tables</a:t>
            </a:r>
            <a:endParaRPr lang="en-US" sz="1600" dirty="0"/>
          </a:p>
          <a:p>
            <a:pPr>
              <a:lnSpc>
                <a:spcPct val="100000"/>
              </a:lnSpc>
              <a:spcBef>
                <a:spcPts val="600"/>
              </a:spcBef>
            </a:pPr>
            <a:r>
              <a:rPr lang="en-US" sz="1600" dirty="0">
                <a:hlinkClick r:id="rId7"/>
              </a:rPr>
              <a:t>Boardwalk Coffee Tables</a:t>
            </a:r>
            <a:endParaRPr lang="en-US" sz="1600" dirty="0"/>
          </a:p>
          <a:p>
            <a:pPr>
              <a:lnSpc>
                <a:spcPct val="100000"/>
              </a:lnSpc>
              <a:spcBef>
                <a:spcPts val="600"/>
              </a:spcBef>
            </a:pPr>
            <a:r>
              <a:rPr lang="en-US" sz="1600" dirty="0">
                <a:hlinkClick r:id="rId8"/>
              </a:rPr>
              <a:t>Nolan Side Table</a:t>
            </a:r>
            <a:endParaRPr lang="en-US" sz="1600" dirty="0"/>
          </a:p>
          <a:p>
            <a:pPr>
              <a:lnSpc>
                <a:spcPct val="100000"/>
              </a:lnSpc>
              <a:spcBef>
                <a:spcPts val="600"/>
              </a:spcBef>
            </a:pPr>
            <a:endParaRPr lang="en-US" sz="1600" dirty="0"/>
          </a:p>
          <a:p>
            <a:pPr>
              <a:lnSpc>
                <a:spcPct val="100000"/>
              </a:lnSpc>
              <a:spcBef>
                <a:spcPts val="600"/>
              </a:spcBef>
            </a:pPr>
            <a:r>
              <a:rPr lang="en-US" sz="1600" i="1" dirty="0"/>
              <a:t>Retail/Partner Products</a:t>
            </a:r>
            <a:endParaRPr lang="en-US" sz="1600" dirty="0"/>
          </a:p>
          <a:p>
            <a:pPr lvl="0">
              <a:lnSpc>
                <a:spcPct val="100000"/>
              </a:lnSpc>
            </a:pPr>
            <a:r>
              <a:rPr lang="en-US" sz="1600" dirty="0"/>
              <a:t>All Designtex fabrics featured are bleach cleanable</a:t>
            </a:r>
          </a:p>
          <a:p>
            <a:pPr>
              <a:lnSpc>
                <a:spcPct val="100000"/>
              </a:lnSpc>
              <a:spcBef>
                <a:spcPts val="600"/>
              </a:spcBef>
            </a:pPr>
            <a:r>
              <a:rPr lang="en-US" sz="1600" dirty="0"/>
              <a:t>Designtex Wallcovering, Bloomer</a:t>
            </a:r>
          </a:p>
          <a:p>
            <a:pPr>
              <a:lnSpc>
                <a:spcPct val="100000"/>
              </a:lnSpc>
              <a:spcBef>
                <a:spcPts val="600"/>
              </a:spcBef>
            </a:pPr>
            <a:r>
              <a:rPr lang="en-US" sz="1600" dirty="0"/>
              <a:t>Carpet Tiles (Shaw)</a:t>
            </a:r>
          </a:p>
        </p:txBody>
      </p:sp>
      <p:sp>
        <p:nvSpPr>
          <p:cNvPr id="13" name="Text Placeholder 2">
            <a:extLst>
              <a:ext uri="{FF2B5EF4-FFF2-40B4-BE49-F238E27FC236}">
                <a16:creationId xmlns:a16="http://schemas.microsoft.com/office/drawing/2014/main" id="{B194EF48-70C5-EB55-57F1-95938CF93EB0}"/>
              </a:ext>
            </a:extLst>
          </p:cNvPr>
          <p:cNvSpPr txBox="1">
            <a:spLocks/>
          </p:cNvSpPr>
          <p:nvPr/>
        </p:nvSpPr>
        <p:spPr>
          <a:xfrm>
            <a:off x="641316" y="7924799"/>
            <a:ext cx="7801788" cy="1053197"/>
          </a:xfrm>
          <a:prstGeom prst="rect">
            <a:avLst/>
          </a:prstGeom>
        </p:spPr>
        <p:txBody>
          <a:bodyPr vert="horz" lIns="0" tIns="0" rIns="0" bIns="0" numCol="1" spcCol="548640" rtlCol="0" anchor="t" anchorCtr="0">
            <a:noAutofit/>
          </a:bodyPr>
          <a:lstStyle>
            <a:lvl1pPr marL="0" indent="0" algn="l" defTabSz="1344150" rtl="0" eaLnBrk="1" latinLnBrk="0" hangingPunct="1">
              <a:lnSpc>
                <a:spcPts val="2880"/>
              </a:lnSpc>
              <a:spcBef>
                <a:spcPts val="1467"/>
              </a:spcBef>
              <a:buSzPct val="80000"/>
              <a:buFont typeface="Arial" panose="020B0604020202020204" pitchFamily="34" charset="0"/>
              <a:buNone/>
              <a:tabLst>
                <a:tab pos="274317" algn="l"/>
              </a:tabLst>
              <a:defRPr sz="1800" kern="1200">
                <a:solidFill>
                  <a:schemeClr val="tx1"/>
                </a:solidFill>
                <a:latin typeface="+mn-lt"/>
                <a:ea typeface="+mn-ea"/>
                <a:cs typeface="Arial" panose="020B0604020202020204" pitchFamily="34" charset="0"/>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spcBef>
                <a:spcPts val="600"/>
              </a:spcBef>
              <a:spcAft>
                <a:spcPts val="1800"/>
              </a:spcAft>
            </a:pPr>
            <a:r>
              <a:rPr lang="en-US" sz="2000" i="1" dirty="0">
                <a:latin typeface="Arial" panose="020B0604020202020204" pitchFamily="34" charset="0"/>
              </a:rPr>
              <a:t>Discover a selection of best-selling workplace furniture, modified specifically for healthcare environments to meet the evolving needs of patients, families and clinicians.</a:t>
            </a:r>
          </a:p>
        </p:txBody>
      </p:sp>
      <p:pic>
        <p:nvPicPr>
          <p:cNvPr id="2" name="Picture 1" descr="A couch and coffee table in a room&#10;&#10;AI-generated content may be incorrect.">
            <a:extLst>
              <a:ext uri="{FF2B5EF4-FFF2-40B4-BE49-F238E27FC236}">
                <a16:creationId xmlns:a16="http://schemas.microsoft.com/office/drawing/2014/main" id="{5E60C758-5B29-0C78-191B-9289858D874D}"/>
              </a:ext>
            </a:extLst>
          </p:cNvPr>
          <p:cNvPicPr>
            <a:picLocks noChangeAspect="1"/>
          </p:cNvPicPr>
          <p:nvPr/>
        </p:nvPicPr>
        <p:blipFill>
          <a:blip r:embed="rId9"/>
          <a:stretch>
            <a:fillRect/>
          </a:stretch>
        </p:blipFill>
        <p:spPr>
          <a:xfrm>
            <a:off x="617061" y="1745672"/>
            <a:ext cx="7850299" cy="5153892"/>
          </a:xfrm>
          <a:prstGeom prst="rect">
            <a:avLst/>
          </a:prstGeom>
        </p:spPr>
      </p:pic>
      <p:pic>
        <p:nvPicPr>
          <p:cNvPr id="3" name="Picture 2" descr="A room with chairs and plants&#10;&#10;AI-generated content may be incorrect.">
            <a:extLst>
              <a:ext uri="{FF2B5EF4-FFF2-40B4-BE49-F238E27FC236}">
                <a16:creationId xmlns:a16="http://schemas.microsoft.com/office/drawing/2014/main" id="{C267D509-AF96-470B-7968-72D044F600AA}"/>
              </a:ext>
            </a:extLst>
          </p:cNvPr>
          <p:cNvPicPr>
            <a:picLocks noChangeAspect="1"/>
          </p:cNvPicPr>
          <p:nvPr/>
        </p:nvPicPr>
        <p:blipFill>
          <a:blip r:embed="rId10"/>
          <a:stretch>
            <a:fillRect/>
          </a:stretch>
        </p:blipFill>
        <p:spPr>
          <a:xfrm>
            <a:off x="8693011" y="1745671"/>
            <a:ext cx="3906406" cy="3332797"/>
          </a:xfrm>
          <a:prstGeom prst="rect">
            <a:avLst/>
          </a:prstGeom>
        </p:spPr>
      </p:pic>
      <p:pic>
        <p:nvPicPr>
          <p:cNvPr id="4" name="Picture 3" descr="A chair and a table with blankets&#10;&#10;AI-generated content may be incorrect.">
            <a:extLst>
              <a:ext uri="{FF2B5EF4-FFF2-40B4-BE49-F238E27FC236}">
                <a16:creationId xmlns:a16="http://schemas.microsoft.com/office/drawing/2014/main" id="{2E1C1746-4F57-3860-E01C-315E71F6054D}"/>
              </a:ext>
            </a:extLst>
          </p:cNvPr>
          <p:cNvPicPr>
            <a:picLocks noChangeAspect="1"/>
          </p:cNvPicPr>
          <p:nvPr/>
        </p:nvPicPr>
        <p:blipFill>
          <a:blip r:embed="rId11"/>
          <a:stretch>
            <a:fillRect/>
          </a:stretch>
        </p:blipFill>
        <p:spPr>
          <a:xfrm>
            <a:off x="8693010" y="5183473"/>
            <a:ext cx="3906405" cy="3794523"/>
          </a:xfrm>
          <a:prstGeom prst="rect">
            <a:avLst/>
          </a:prstGeom>
        </p:spPr>
      </p:pic>
    </p:spTree>
    <p:extLst>
      <p:ext uri="{BB962C8B-B14F-4D97-AF65-F5344CB8AC3E}">
        <p14:creationId xmlns:p14="http://schemas.microsoft.com/office/powerpoint/2010/main" val="2370010684"/>
      </p:ext>
    </p:extLst>
  </p:cSld>
  <p:clrMapOvr>
    <a:masterClrMapping/>
  </p:clrMapOvr>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 Template R3" id="{E599F7B7-3BDE-4F8E-A21A-D29899E4B485}" vid="{41C05514-9341-40D4-950F-849EBD1D58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D3005DFA4348BAD5987CF58DB1B7" ma:contentTypeVersion="4" ma:contentTypeDescription="Create a new document." ma:contentTypeScope="" ma:versionID="b34dc0876b65cd319cceb5cc3f68d729">
  <xsd:schema xmlns:xsd="http://www.w3.org/2001/XMLSchema" xmlns:xs="http://www.w3.org/2001/XMLSchema" xmlns:p="http://schemas.microsoft.com/office/2006/metadata/properties" xmlns:ns2="305ad356-2a09-423d-a4a2-f732fd4d60ef" targetNamespace="http://schemas.microsoft.com/office/2006/metadata/properties" ma:root="true" ma:fieldsID="ba35821f80401aa1a65a040799f1b68e" ns2:_="">
    <xsd:import namespace="305ad356-2a09-423d-a4a2-f732fd4d60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5ad356-2a09-423d-a4a2-f732fd4d6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D9F666-1C9C-489A-8CE9-F87BF2167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5ad356-2a09-423d-a4a2-f732fd4d60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4CD3A8-B33A-45B7-AA0B-5DE1374ADDBB}">
  <ds:schemaRefs>
    <ds:schemaRef ds:uri="http://schemas.microsoft.com/sharepoint/v3/contenttype/forms"/>
  </ds:schemaRefs>
</ds:datastoreItem>
</file>

<file path=customXml/itemProps3.xml><?xml version="1.0" encoding="utf-8"?>
<ds:datastoreItem xmlns:ds="http://schemas.openxmlformats.org/officeDocument/2006/customXml" ds:itemID="{FB723F82-8CC8-4C64-8AAC-6224B7C63B9A}">
  <ds:schemaRefs>
    <ds:schemaRef ds:uri="http://purl.org/dc/terms/"/>
    <ds:schemaRef ds:uri="http://schemas.microsoft.com/office/2006/documentManagement/types"/>
    <ds:schemaRef ds:uri="http://schemas.microsoft.com/office/2006/metadata/properties"/>
    <ds:schemaRef ds:uri="305ad356-2a09-423d-a4a2-f732fd4d60ef"/>
    <ds:schemaRef ds:uri="http://schemas.openxmlformats.org/package/2006/metadata/core-properties"/>
    <ds:schemaRef ds:uri="http://schemas.microsoft.com/office/infopath/2007/PartnerControls"/>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2025_DesignDays_CommunityofBrands_Slide_Templates-DEDHNDSW3</Template>
  <TotalTime>5682</TotalTime>
  <Words>1255</Words>
  <Application>Microsoft Office PowerPoint</Application>
  <PresentationFormat>Custom</PresentationFormat>
  <Paragraphs>201</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Georgia</vt:lpstr>
      <vt:lpstr>Steelcase</vt:lpstr>
      <vt:lpstr>PowerPoint Presentation</vt:lpstr>
      <vt:lpstr>Merchandise Mart Suite 10-165</vt:lpstr>
      <vt:lpstr>1 | New Product Feature: Fulton Collection</vt:lpstr>
      <vt:lpstr>2 | Private Office + Designtex Collaboration</vt:lpstr>
      <vt:lpstr>3 | Lounge Seating + Café</vt:lpstr>
      <vt:lpstr>3 | Lounge Seating + Café</vt:lpstr>
      <vt:lpstr>3 | Lounge Seating + Café</vt:lpstr>
      <vt:lpstr>4 | Featured Seating Families</vt:lpstr>
      <vt:lpstr>5 | Health Collection</vt:lpstr>
      <vt:lpstr>Web Experience | Desktop</vt:lpstr>
      <vt:lpstr>Web Experience | Mobile</vt:lpstr>
      <vt:lpstr>Starting List Prices</vt:lpstr>
      <vt:lpstr>Pricing Guide | Fulton Collection</vt:lpstr>
      <vt:lpstr>Pricing Guide | Private Office + Lounge</vt:lpstr>
      <vt:lpstr>Pricing Guide | Lounge Seating + Café </vt:lpstr>
      <vt:lpstr>Pricing Guide | Seating Families</vt:lpstr>
      <vt:lpstr>Pricing Guide | Health Collection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Rosser, Bev</dc:creator>
  <cp:lastModifiedBy>McNeal, Austin</cp:lastModifiedBy>
  <cp:revision>4</cp:revision>
  <dcterms:created xsi:type="dcterms:W3CDTF">2025-04-28T03:16:40Z</dcterms:created>
  <dcterms:modified xsi:type="dcterms:W3CDTF">2025-07-09T14:24:34Z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0x010100633FD3005DFA4348BAD5987CF58DB1B7</vt:lpwstr>
  </property>
</Properties>
</file>