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55" r:id="rId4"/>
  </p:sldMasterIdLst>
  <p:notesMasterIdLst>
    <p:notesMasterId r:id="rId44"/>
  </p:notesMasterIdLst>
  <p:handoutMasterIdLst>
    <p:handoutMasterId r:id="rId45"/>
  </p:handoutMasterIdLst>
  <p:sldIdLst>
    <p:sldId id="256" r:id="rId5"/>
    <p:sldId id="257" r:id="rId6"/>
    <p:sldId id="337" r:id="rId7"/>
    <p:sldId id="376" r:id="rId8"/>
    <p:sldId id="373" r:id="rId9"/>
    <p:sldId id="374" r:id="rId10"/>
    <p:sldId id="375" r:id="rId11"/>
    <p:sldId id="317" r:id="rId12"/>
    <p:sldId id="355" r:id="rId13"/>
    <p:sldId id="318" r:id="rId14"/>
    <p:sldId id="302" r:id="rId15"/>
    <p:sldId id="350" r:id="rId16"/>
    <p:sldId id="319" r:id="rId17"/>
    <p:sldId id="352" r:id="rId18"/>
    <p:sldId id="354" r:id="rId19"/>
    <p:sldId id="356" r:id="rId20"/>
    <p:sldId id="379" r:id="rId21"/>
    <p:sldId id="381" r:id="rId22"/>
    <p:sldId id="321" r:id="rId23"/>
    <p:sldId id="322" r:id="rId24"/>
    <p:sldId id="323" r:id="rId25"/>
    <p:sldId id="324" r:id="rId26"/>
    <p:sldId id="385" r:id="rId27"/>
    <p:sldId id="382" r:id="rId28"/>
    <p:sldId id="358" r:id="rId29"/>
    <p:sldId id="328" r:id="rId30"/>
    <p:sldId id="357" r:id="rId31"/>
    <p:sldId id="384" r:id="rId32"/>
    <p:sldId id="347" r:id="rId33"/>
    <p:sldId id="334" r:id="rId34"/>
    <p:sldId id="335" r:id="rId35"/>
    <p:sldId id="383" r:id="rId36"/>
    <p:sldId id="371" r:id="rId37"/>
    <p:sldId id="366" r:id="rId38"/>
    <p:sldId id="368" r:id="rId39"/>
    <p:sldId id="369" r:id="rId40"/>
    <p:sldId id="378" r:id="rId41"/>
    <p:sldId id="348" r:id="rId42"/>
    <p:sldId id="370" r:id="rId43"/>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8">
          <p15:clr>
            <a:srgbClr val="A4A3A4"/>
          </p15:clr>
        </p15:guide>
        <p15:guide id="2" pos="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VANROEK" initials="JVR" lastIdx="12" clrIdx="0"/>
  <p:cmAuthor id="1" name="Project Manager 15" initials="PM1" lastIdx="4" clrIdx="1">
    <p:extLst>
      <p:ext uri="{19B8F6BF-5375-455C-9EA6-DF929625EA0E}">
        <p15:presenceInfo xmlns:p15="http://schemas.microsoft.com/office/powerpoint/2012/main" userId="aac7b9e51ad05fc2" providerId="Windows Live"/>
      </p:ext>
    </p:extLst>
  </p:cmAuthor>
  <p:cmAuthor id="2" name="Danny Vessells" initials="DV" lastIdx="4" clrIdx="2">
    <p:extLst>
      <p:ext uri="{19B8F6BF-5375-455C-9EA6-DF929625EA0E}">
        <p15:presenceInfo xmlns:p15="http://schemas.microsoft.com/office/powerpoint/2012/main" userId="Danny Vessells" providerId="None"/>
      </p:ext>
    </p:extLst>
  </p:cmAuthor>
  <p:cmAuthor id="3" name="Designer 1" initials="D1" lastIdx="1" clrIdx="3">
    <p:extLst>
      <p:ext uri="{19B8F6BF-5375-455C-9EA6-DF929625EA0E}">
        <p15:presenceInfo xmlns:p15="http://schemas.microsoft.com/office/powerpoint/2012/main" userId="31ede720d9efde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C0C0C0"/>
    <a:srgbClr val="5F5F5F"/>
    <a:srgbClr val="211E1B"/>
    <a:srgbClr val="211F1B"/>
    <a:srgbClr val="C7C6C2"/>
    <a:srgbClr val="F19230"/>
    <a:srgbClr val="C7C6C1"/>
    <a:srgbClr val="5D5F5D"/>
    <a:srgbClr val="FBE7C7"/>
    <a:srgbClr val="FDD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7" autoAdjust="0"/>
    <p:restoredTop sz="41090" autoAdjust="0"/>
  </p:normalViewPr>
  <p:slideViewPr>
    <p:cSldViewPr snapToGrid="0" snapToObjects="1">
      <p:cViewPr varScale="1">
        <p:scale>
          <a:sx n="59" d="100"/>
          <a:sy n="59" d="100"/>
        </p:scale>
        <p:origin x="2128" y="168"/>
      </p:cViewPr>
      <p:guideLst>
        <p:guide orient="horz" pos="3128"/>
        <p:guide pos="56"/>
      </p:guideLst>
    </p:cSldViewPr>
  </p:slideViewPr>
  <p:notesTextViewPr>
    <p:cViewPr>
      <p:scale>
        <a:sx n="85" d="100"/>
        <a:sy n="85" d="100"/>
      </p:scale>
      <p:origin x="0" y="0"/>
    </p:cViewPr>
  </p:notesTextViewPr>
  <p:sorterViewPr>
    <p:cViewPr>
      <p:scale>
        <a:sx n="125" d="100"/>
        <a:sy n="125" d="100"/>
      </p:scale>
      <p:origin x="0" y="58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5-30T15:01:37.751" idx="3">
    <p:pos x="106" y="106"/>
    <p:text>@Kate - Thread (single and dual) makes powering different types of learning spaces simple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5-30T15:02:37.763" idx="4">
    <p:pos x="10" y="10"/>
    <p:text>@Kate - Thread provides power to areas that were previously powerless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30T13:09:07.494" idx="1">
    <p:pos x="10" y="10"/>
    <p:text>@Kate - These infeeds come in single and dual circuit layout, would be a place to say something about how the dual circuit can provide more flexible power options in the learning environment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44016BF-13C8-7348-9F48-175892B032B5}" type="datetimeFigureOut">
              <a:rPr lang="en-US" smtClean="0"/>
              <a:t>6/7/19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3145734-2D37-454F-8FAF-8F156350DCDC}" type="slidenum">
              <a:rPr lang="en-US" smtClean="0"/>
              <a:t>‹#›</a:t>
            </a:fld>
            <a:endParaRPr lang="en-US"/>
          </a:p>
        </p:txBody>
      </p:sp>
    </p:spTree>
    <p:extLst>
      <p:ext uri="{BB962C8B-B14F-4D97-AF65-F5344CB8AC3E}">
        <p14:creationId xmlns:p14="http://schemas.microsoft.com/office/powerpoint/2010/main" val="1964528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2DE1606-EEAE-0D47-A9AD-1977D9EBDB72}" type="datetimeFigureOut">
              <a:rPr lang="en-US" smtClean="0"/>
              <a:t>6/7/19</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EFD610B-2B46-D445-8D4D-E1D898C78BE8}" type="slidenum">
              <a:rPr lang="en-US" smtClean="0"/>
              <a:t>‹#›</a:t>
            </a:fld>
            <a:endParaRPr lang="en-US"/>
          </a:p>
        </p:txBody>
      </p:sp>
    </p:spTree>
    <p:extLst>
      <p:ext uri="{BB962C8B-B14F-4D97-AF65-F5344CB8AC3E}">
        <p14:creationId xmlns:p14="http://schemas.microsoft.com/office/powerpoint/2010/main" val="2169844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FD610B-2B46-D445-8D4D-E1D898C78BE8}" type="slidenum">
              <a:rPr lang="en-US" smtClean="0"/>
              <a:t>1</a:t>
            </a:fld>
            <a:endParaRPr lang="en-US"/>
          </a:p>
        </p:txBody>
      </p:sp>
    </p:spTree>
    <p:extLst>
      <p:ext uri="{BB962C8B-B14F-4D97-AF65-F5344CB8AC3E}">
        <p14:creationId xmlns:p14="http://schemas.microsoft.com/office/powerpoint/2010/main" val="137047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10</a:t>
            </a:fld>
            <a:endParaRPr lang="en-US"/>
          </a:p>
        </p:txBody>
      </p:sp>
    </p:spTree>
    <p:extLst>
      <p:ext uri="{BB962C8B-B14F-4D97-AF65-F5344CB8AC3E}">
        <p14:creationId xmlns:p14="http://schemas.microsoft.com/office/powerpoint/2010/main" val="153501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11</a:t>
            </a:fld>
            <a:endParaRPr lang="en-US"/>
          </a:p>
        </p:txBody>
      </p:sp>
    </p:spTree>
    <p:extLst>
      <p:ext uri="{BB962C8B-B14F-4D97-AF65-F5344CB8AC3E}">
        <p14:creationId xmlns:p14="http://schemas.microsoft.com/office/powerpoint/2010/main" val="143362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12</a:t>
            </a:fld>
            <a:endParaRPr lang="en-US"/>
          </a:p>
        </p:txBody>
      </p:sp>
    </p:spTree>
    <p:extLst>
      <p:ext uri="{BB962C8B-B14F-4D97-AF65-F5344CB8AC3E}">
        <p14:creationId xmlns:p14="http://schemas.microsoft.com/office/powerpoint/2010/main" val="49974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13</a:t>
            </a:fld>
            <a:endParaRPr lang="en-US"/>
          </a:p>
        </p:txBody>
      </p:sp>
    </p:spTree>
    <p:extLst>
      <p:ext uri="{BB962C8B-B14F-4D97-AF65-F5344CB8AC3E}">
        <p14:creationId xmlns:p14="http://schemas.microsoft.com/office/powerpoint/2010/main" val="260774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14</a:t>
            </a:fld>
            <a:endParaRPr lang="en-US"/>
          </a:p>
        </p:txBody>
      </p:sp>
    </p:spTree>
    <p:extLst>
      <p:ext uri="{BB962C8B-B14F-4D97-AF65-F5344CB8AC3E}">
        <p14:creationId xmlns:p14="http://schemas.microsoft.com/office/powerpoint/2010/main" val="100670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15</a:t>
            </a:fld>
            <a:endParaRPr lang="en-US"/>
          </a:p>
        </p:txBody>
      </p:sp>
    </p:spTree>
    <p:extLst>
      <p:ext uri="{BB962C8B-B14F-4D97-AF65-F5344CB8AC3E}">
        <p14:creationId xmlns:p14="http://schemas.microsoft.com/office/powerpoint/2010/main" val="63013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16</a:t>
            </a:fld>
            <a:endParaRPr lang="en-US"/>
          </a:p>
        </p:txBody>
      </p:sp>
    </p:spTree>
    <p:extLst>
      <p:ext uri="{BB962C8B-B14F-4D97-AF65-F5344CB8AC3E}">
        <p14:creationId xmlns:p14="http://schemas.microsoft.com/office/powerpoint/2010/main" val="3530876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Helvetica" charset="0"/>
                <a:ea typeface="Helvetica" charset="0"/>
                <a:cs typeface="Helvetica" charset="0"/>
                <a:sym typeface="Helvetica" charset="0"/>
              </a:rPr>
              <a:t>Speaker notes: </a:t>
            </a:r>
          </a:p>
          <a:p>
            <a:pPr eaLnBrk="1" hangingPunct="1"/>
            <a:endParaRPr lang="en-US" dirty="0">
              <a:latin typeface="Helvetica" charset="0"/>
              <a:ea typeface="Helvetica" charset="0"/>
              <a:cs typeface="Helvetica" charset="0"/>
              <a:sym typeface="Helvetica" charset="0"/>
            </a:endParaRPr>
          </a:p>
          <a:p>
            <a:r>
              <a:rPr lang="en-US" dirty="0"/>
              <a:t>We</a:t>
            </a:r>
            <a:r>
              <a:rPr lang="en-US" baseline="0" dirty="0"/>
              <a:t> know that while we need power, it’s not as simple as it could be.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B7779E-17AE-234B-84AA-C4241095784C}" type="slidenum">
              <a:rPr lang="en-US" smtClean="0"/>
              <a:t>17</a:t>
            </a:fld>
            <a:endParaRPr lang="en-US"/>
          </a:p>
        </p:txBody>
      </p:sp>
    </p:spTree>
    <p:extLst>
      <p:ext uri="{BB962C8B-B14F-4D97-AF65-F5344CB8AC3E}">
        <p14:creationId xmlns:p14="http://schemas.microsoft.com/office/powerpoint/2010/main" val="379699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two slides that are most appropriate for your audience. Or present all the slides −audiences typically will identify with all pain points. </a:t>
            </a:r>
          </a:p>
          <a:p>
            <a:pPr eaLnBrk="1" hangingPunct="1"/>
            <a:endParaRPr lang="en-US" dirty="0">
              <a:latin typeface="Helvetica" charset="0"/>
              <a:ea typeface="Helvetica" charset="0"/>
              <a:cs typeface="Helvetica" charset="0"/>
              <a:sym typeface="Helvetica" charset="0"/>
            </a:endParaRPr>
          </a:p>
          <a:p>
            <a:pPr eaLnBrk="1" hangingPunct="1"/>
            <a:r>
              <a:rPr lang="en-US" dirty="0">
                <a:latin typeface="Helvetica" charset="0"/>
                <a:ea typeface="Helvetica" charset="0"/>
                <a:cs typeface="Helvetica" charset="0"/>
                <a:sym typeface="Helvetica" charset="0"/>
              </a:rPr>
              <a:t>Speaker notes: </a:t>
            </a:r>
          </a:p>
          <a:p>
            <a:pPr eaLnBrk="1" hangingPunct="1"/>
            <a:endParaRPr lang="en-US" sz="1200" dirty="0">
              <a:latin typeface="Helvetica" charset="0"/>
              <a:ea typeface="Helvetica" charset="0"/>
              <a:cs typeface="Helvetica" charset="0"/>
              <a:sym typeface="Helvetica" charset="0"/>
            </a:endParaRPr>
          </a:p>
          <a:p>
            <a:r>
              <a:rPr lang="en-US" dirty="0"/>
              <a:t>We need more power, but don't have options.</a:t>
            </a:r>
          </a:p>
          <a:p>
            <a:r>
              <a:rPr lang="en-US" dirty="0"/>
              <a:t>Core drilling and trenching are expensive, and damage architecture.</a:t>
            </a:r>
          </a:p>
          <a:p>
            <a:r>
              <a:rPr lang="en-US" dirty="0"/>
              <a:t>Raised-floor isn't applicable to all spaces.</a:t>
            </a:r>
          </a:p>
          <a:p>
            <a:endParaRPr lang="en-US" dirty="0"/>
          </a:p>
          <a:p>
            <a:endParaRPr lang="en-US" dirty="0"/>
          </a:p>
        </p:txBody>
      </p:sp>
      <p:sp>
        <p:nvSpPr>
          <p:cNvPr id="4" name="Slide Number Placeholder 3"/>
          <p:cNvSpPr>
            <a:spLocks noGrp="1"/>
          </p:cNvSpPr>
          <p:nvPr>
            <p:ph type="sldNum" sz="quarter" idx="10"/>
          </p:nvPr>
        </p:nvSpPr>
        <p:spPr/>
        <p:txBody>
          <a:bodyPr/>
          <a:lstStyle/>
          <a:p>
            <a:fld id="{80B7779E-17AE-234B-84AA-C4241095784C}" type="slidenum">
              <a:rPr lang="en-US" smtClean="0"/>
              <a:t>18</a:t>
            </a:fld>
            <a:endParaRPr lang="en-US"/>
          </a:p>
        </p:txBody>
      </p:sp>
    </p:spTree>
    <p:extLst>
      <p:ext uri="{BB962C8B-B14F-4D97-AF65-F5344CB8AC3E}">
        <p14:creationId xmlns:p14="http://schemas.microsoft.com/office/powerpoint/2010/main" val="158848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19</a:t>
            </a:fld>
            <a:endParaRPr lang="en-US"/>
          </a:p>
        </p:txBody>
      </p:sp>
    </p:spTree>
    <p:extLst>
      <p:ext uri="{BB962C8B-B14F-4D97-AF65-F5344CB8AC3E}">
        <p14:creationId xmlns:p14="http://schemas.microsoft.com/office/powerpoint/2010/main" val="148379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a:t>
            </a:fld>
            <a:endParaRPr lang="en-US"/>
          </a:p>
        </p:txBody>
      </p:sp>
    </p:spTree>
    <p:extLst>
      <p:ext uri="{BB962C8B-B14F-4D97-AF65-F5344CB8AC3E}">
        <p14:creationId xmlns:p14="http://schemas.microsoft.com/office/powerpoint/2010/main" val="884361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Active learning demands active spaces. Thread's ultra thin design lays underneath the carpet. At a height of just 3/16", it seamlessly integrates into a space empowering active learning.</a:t>
            </a:r>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20</a:t>
            </a:fld>
            <a:endParaRPr lang="en-US"/>
          </a:p>
        </p:txBody>
      </p:sp>
    </p:spTree>
    <p:extLst>
      <p:ext uri="{BB962C8B-B14F-4D97-AF65-F5344CB8AC3E}">
        <p14:creationId xmlns:p14="http://schemas.microsoft.com/office/powerpoint/2010/main" val="779951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Thread's simple kit of parts provide power to any space - whether a classroom, library or in-between space - allowing under-utilized real estate to work harder.</a:t>
            </a:r>
          </a:p>
          <a:p>
            <a:endParaRPr lang="en-US" sz="120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EFD610B-2B46-D445-8D4D-E1D898C78BE8}" type="slidenum">
              <a:rPr lang="en-US" smtClean="0"/>
              <a:t>21</a:t>
            </a:fld>
            <a:endParaRPr lang="en-US"/>
          </a:p>
        </p:txBody>
      </p:sp>
    </p:spTree>
    <p:extLst>
      <p:ext uri="{BB962C8B-B14F-4D97-AF65-F5344CB8AC3E}">
        <p14:creationId xmlns:p14="http://schemas.microsoft.com/office/powerpoint/2010/main" val="3389552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707270"/>
                </a:solidFill>
                <a:latin typeface="Helvetica" charset="0"/>
                <a:ea typeface="Helvetica" charset="0"/>
                <a:cs typeface="Helvetica" charset="0"/>
                <a:sym typeface="Helvetica" charset="0"/>
              </a:rPr>
              <a:t>Installing Thread is as easy as laying carpet, with modularity that makes it easy to reconfigure.</a:t>
            </a:r>
          </a:p>
          <a:p>
            <a:r>
              <a:rPr lang="en-US" sz="1200" dirty="0">
                <a:solidFill>
                  <a:srgbClr val="707270"/>
                </a:solidFill>
                <a:latin typeface="Helvetica" charset="0"/>
                <a:ea typeface="Helvetica" charset="0"/>
                <a:cs typeface="Helvetica" charset="0"/>
                <a:sym typeface="Helvetica" charset="0"/>
              </a:rPr>
              <a:t>Power can easily be added to new construction or retrofitted into existing spaces.</a:t>
            </a:r>
          </a:p>
          <a:p>
            <a:r>
              <a:rPr lang="en-US" sz="1200" dirty="0">
                <a:solidFill>
                  <a:srgbClr val="707270"/>
                </a:solidFill>
                <a:latin typeface="Helvetica" charset="0"/>
                <a:ea typeface="Helvetica" charset="0"/>
                <a:cs typeface="Helvetica" charset="0"/>
                <a:sym typeface="Helvetica" charset="0"/>
              </a:rPr>
              <a:t>Every square foot of real estate can be optimized with power, revitalizing 'dead' zones.</a:t>
            </a:r>
            <a:endParaRPr lang="en-US" sz="1200" dirty="0">
              <a:latin typeface="Helvetica" charset="0"/>
              <a:cs typeface="Helvetica" charset="0"/>
              <a:sym typeface="Helvetica"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22</a:t>
            </a:fld>
            <a:endParaRPr lang="en-US"/>
          </a:p>
        </p:txBody>
      </p:sp>
    </p:spTree>
    <p:extLst>
      <p:ext uri="{BB962C8B-B14F-4D97-AF65-F5344CB8AC3E}">
        <p14:creationId xmlns:p14="http://schemas.microsoft.com/office/powerpoint/2010/main" val="101109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Thread with single circuit technology shares power from multiple sources, while dual circuit technology supports more power distribution with fewer outlets and cords for a clean aesthetic.</a:t>
            </a:r>
          </a:p>
          <a:p>
            <a:endParaRPr lang="en-US" baseline="0" dirty="0"/>
          </a:p>
          <a:p>
            <a:r>
              <a:rPr lang="en-US" sz="1200" kern="1200" dirty="0">
                <a:solidFill>
                  <a:schemeClr val="tx1"/>
                </a:solidFill>
                <a:effectLst/>
                <a:latin typeface="+mn-lt"/>
                <a:ea typeface="+mn-ea"/>
                <a:cs typeface="+mn-cs"/>
              </a:rPr>
              <a:t>For simpler configurations, and applications that require less power, Single Circuit is ideal. </a:t>
            </a:r>
            <a:r>
              <a:rPr lang="en-US" sz="1200" kern="1200">
                <a:solidFill>
                  <a:schemeClr val="tx1"/>
                </a:solidFill>
                <a:effectLst/>
                <a:latin typeface="+mn-lt"/>
                <a:ea typeface="+mn-ea"/>
                <a:cs typeface="+mn-cs"/>
              </a:rPr>
              <a:t>Dual Circuit is best for groups and teams that need to power multiple devices and applications in flexible spaces.</a:t>
            </a:r>
          </a:p>
        </p:txBody>
      </p:sp>
      <p:sp>
        <p:nvSpPr>
          <p:cNvPr id="4" name="Slide Number Placeholder 3"/>
          <p:cNvSpPr>
            <a:spLocks noGrp="1"/>
          </p:cNvSpPr>
          <p:nvPr>
            <p:ph type="sldNum" sz="quarter" idx="10"/>
          </p:nvPr>
        </p:nvSpPr>
        <p:spPr/>
        <p:txBody>
          <a:bodyPr/>
          <a:lstStyle/>
          <a:p>
            <a:fld id="{CEFD610B-2B46-D445-8D4D-E1D898C78BE8}" type="slidenum">
              <a:rPr lang="en-US" smtClean="0"/>
              <a:t>23</a:t>
            </a:fld>
            <a:endParaRPr lang="en-US"/>
          </a:p>
        </p:txBody>
      </p:sp>
    </p:spTree>
    <p:extLst>
      <p:ext uri="{BB962C8B-B14F-4D97-AF65-F5344CB8AC3E}">
        <p14:creationId xmlns:p14="http://schemas.microsoft.com/office/powerpoint/2010/main" val="98212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400" dirty="0">
                <a:latin typeface="Helvetica" charset="0"/>
                <a:cs typeface="Helvetica" charset="0"/>
                <a:sym typeface="Helvetica" charset="0"/>
              </a:rPr>
              <a:t>Speaker notes:</a:t>
            </a:r>
          </a:p>
          <a:p>
            <a:pPr eaLnBrk="1" hangingPunct="1">
              <a:defRPr/>
            </a:pPr>
            <a:endParaRPr lang="en-US" sz="1400" dirty="0">
              <a:latin typeface="Helvetica" charset="0"/>
              <a:cs typeface="Helvetica" charset="0"/>
              <a:sym typeface="Helvetica" charset="0"/>
            </a:endParaRPr>
          </a:p>
          <a:p>
            <a:pPr rtl="0" latinLnBrk="0"/>
            <a:r>
              <a:rPr lang="en-US" sz="1200" b="0" i="1" kern="1200" dirty="0">
                <a:solidFill>
                  <a:schemeClr val="tx1"/>
                </a:solidFill>
                <a:effectLst/>
                <a:latin typeface="+mn-lt"/>
                <a:ea typeface="+mn-ea"/>
                <a:cs typeface="+mn-cs"/>
              </a:rPr>
              <a:t>We know that without power, many spaces go unused. As technology gives users more freedom and flexibility, users need choice and control over how and where they work.</a:t>
            </a:r>
            <a:endParaRPr lang="en-US" sz="1200" b="0" i="0" kern="1200" dirty="0">
              <a:solidFill>
                <a:schemeClr val="tx1"/>
              </a:solidFill>
              <a:effectLst/>
              <a:latin typeface="+mn-lt"/>
              <a:ea typeface="+mn-ea"/>
              <a:cs typeface="+mn-cs"/>
            </a:endParaRPr>
          </a:p>
          <a:p>
            <a:pPr rtl="0" latinLnBrk="0"/>
            <a:r>
              <a:rPr lang="en-US" sz="1200" b="0" i="1" kern="1200" dirty="0">
                <a:solidFill>
                  <a:schemeClr val="tx1"/>
                </a:solidFill>
                <a:effectLst/>
                <a:latin typeface="+mn-lt"/>
                <a:ea typeface="+mn-ea"/>
                <a:cs typeface="+mn-cs"/>
              </a:rPr>
              <a:t>However, without the tools needed to support learning today, some spaces are overlooked. Thread revitalizes spaces, providing power wherever it is needed.</a:t>
            </a:r>
            <a:endParaRPr lang="en-US" sz="1200" b="0" i="0" kern="1200" dirty="0">
              <a:solidFill>
                <a:schemeClr val="tx1"/>
              </a:solidFill>
              <a:effectLst/>
              <a:latin typeface="+mn-lt"/>
              <a:ea typeface="+mn-ea"/>
              <a:cs typeface="+mn-cs"/>
            </a:endParaRPr>
          </a:p>
          <a:p>
            <a:pPr rtl="0" latinLnBrk="0"/>
            <a:endParaRPr lang="en-US" sz="1200" b="0" i="0" kern="1200" dirty="0">
              <a:solidFill>
                <a:schemeClr val="tx1"/>
              </a:solidFill>
              <a:effectLst/>
              <a:latin typeface="+mn-lt"/>
              <a:ea typeface="+mn-ea"/>
              <a:cs typeface="+mn-cs"/>
            </a:endParaRPr>
          </a:p>
          <a:p>
            <a:pPr rtl="0" latinLnBrk="0"/>
            <a:r>
              <a:rPr lang="en-US" sz="1200" b="0" i="1" kern="1200" dirty="0">
                <a:solidFill>
                  <a:schemeClr val="tx1"/>
                </a:solidFill>
                <a:effectLst/>
                <a:latin typeface="+mn-lt"/>
                <a:ea typeface="+mn-ea"/>
                <a:cs typeface="+mn-cs"/>
              </a:rPr>
              <a:t>We know that when students can select the spaces and tools that best fit the tasks at hand, they’re more productive and effective. And now, with flexible dual circuit technology, powering devices in evolving classroom configurations is even easier.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B7779E-17AE-234B-84AA-C4241095784C}" type="slidenum">
              <a:rPr lang="en-US" smtClean="0"/>
              <a:t>24</a:t>
            </a:fld>
            <a:endParaRPr lang="en-US"/>
          </a:p>
        </p:txBody>
      </p:sp>
    </p:spTree>
    <p:extLst>
      <p:ext uri="{BB962C8B-B14F-4D97-AF65-F5344CB8AC3E}">
        <p14:creationId xmlns:p14="http://schemas.microsoft.com/office/powerpoint/2010/main" val="220409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25</a:t>
            </a:fld>
            <a:endParaRPr lang="en-US"/>
          </a:p>
        </p:txBody>
      </p:sp>
    </p:spTree>
    <p:extLst>
      <p:ext uri="{BB962C8B-B14F-4D97-AF65-F5344CB8AC3E}">
        <p14:creationId xmlns:p14="http://schemas.microsoft.com/office/powerpoint/2010/main" val="2324035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26</a:t>
            </a:fld>
            <a:endParaRPr lang="en-US"/>
          </a:p>
        </p:txBody>
      </p:sp>
    </p:spTree>
    <p:extLst>
      <p:ext uri="{BB962C8B-B14F-4D97-AF65-F5344CB8AC3E}">
        <p14:creationId xmlns:p14="http://schemas.microsoft.com/office/powerpoint/2010/main" val="2324035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27</a:t>
            </a:fld>
            <a:endParaRPr lang="en-US"/>
          </a:p>
        </p:txBody>
      </p:sp>
    </p:spTree>
    <p:extLst>
      <p:ext uri="{BB962C8B-B14F-4D97-AF65-F5344CB8AC3E}">
        <p14:creationId xmlns:p14="http://schemas.microsoft.com/office/powerpoint/2010/main" val="2324035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1200" kern="1200" dirty="0">
                <a:solidFill>
                  <a:schemeClr val="tx1"/>
                </a:solidFill>
                <a:effectLst/>
                <a:latin typeface="+mn-lt"/>
                <a:ea typeface="+mn-ea"/>
                <a:cs typeface="+mn-cs"/>
              </a:rPr>
              <a:t>Installing Thread is about as easy as laying carpet tiles, with modularity that makes it easy to</a:t>
            </a:r>
          </a:p>
          <a:p>
            <a:r>
              <a:rPr lang="en-US" sz="1200" kern="1200" dirty="0">
                <a:solidFill>
                  <a:schemeClr val="tx1"/>
                </a:solidFill>
                <a:effectLst/>
                <a:latin typeface="+mn-lt"/>
                <a:ea typeface="+mn-ea"/>
                <a:cs typeface="+mn-cs"/>
              </a:rPr>
              <a:t>reconfigure. Power can easily be added to new construction or retrofitted into existing spaces.</a:t>
            </a:r>
          </a:p>
          <a:p>
            <a:r>
              <a:rPr lang="en-US" sz="1200" kern="1200" dirty="0">
                <a:solidFill>
                  <a:schemeClr val="tx1"/>
                </a:solidFill>
                <a:effectLst/>
                <a:latin typeface="+mn-lt"/>
                <a:ea typeface="+mn-ea"/>
                <a:cs typeface="+mn-cs"/>
              </a:rPr>
              <a:t>Utilizing 5 main components Thread is easily assembled and disassembled giving you power</a:t>
            </a:r>
          </a:p>
          <a:p>
            <a:r>
              <a:rPr lang="en-US" sz="1200" kern="1200" dirty="0">
                <a:solidFill>
                  <a:schemeClr val="tx1"/>
                </a:solidFill>
                <a:effectLst/>
                <a:latin typeface="+mn-lt"/>
                <a:ea typeface="+mn-ea"/>
                <a:cs typeface="+mn-cs"/>
              </a:rPr>
              <a:t>exactly where you need it.</a:t>
            </a:r>
          </a:p>
          <a:p>
            <a:endParaRPr lang="en-US" dirty="0"/>
          </a:p>
        </p:txBody>
      </p:sp>
      <p:sp>
        <p:nvSpPr>
          <p:cNvPr id="4" name="Slide Number Placeholder 3"/>
          <p:cNvSpPr>
            <a:spLocks noGrp="1"/>
          </p:cNvSpPr>
          <p:nvPr>
            <p:ph type="sldNum" sz="quarter" idx="10"/>
          </p:nvPr>
        </p:nvSpPr>
        <p:spPr/>
        <p:txBody>
          <a:bodyPr/>
          <a:lstStyle/>
          <a:p>
            <a:fld id="{80B7779E-17AE-234B-84AA-C4241095784C}" type="slidenum">
              <a:rPr lang="en-US" smtClean="0"/>
              <a:t>28</a:t>
            </a:fld>
            <a:endParaRPr lang="en-US"/>
          </a:p>
        </p:txBody>
      </p:sp>
    </p:spTree>
    <p:extLst>
      <p:ext uri="{BB962C8B-B14F-4D97-AF65-F5344CB8AC3E}">
        <p14:creationId xmlns:p14="http://schemas.microsoft.com/office/powerpoint/2010/main" val="803327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Thread system is listed as a 20 amp branch circuit. It</a:t>
            </a:r>
          </a:p>
          <a:p>
            <a:r>
              <a:rPr lang="en-US" sz="1200" kern="1200" dirty="0">
                <a:solidFill>
                  <a:schemeClr val="tx1"/>
                </a:solidFill>
                <a:effectLst/>
                <a:latin typeface="+mn-lt"/>
                <a:ea typeface="+mn-ea"/>
                <a:cs typeface="+mn-cs"/>
              </a:rPr>
              <a:t>utilizes three standard 12 gauge wires (hot, neutral, ground.)</a:t>
            </a:r>
          </a:p>
          <a:p>
            <a:r>
              <a:rPr lang="en-US" sz="1200" kern="1200" dirty="0">
                <a:solidFill>
                  <a:schemeClr val="tx1"/>
                </a:solidFill>
                <a:effectLst/>
                <a:latin typeface="+mn-lt"/>
                <a:ea typeface="+mn-ea"/>
                <a:cs typeface="+mn-cs"/>
              </a:rPr>
              <a:t>Thread's dual circuit infeed allows for two circuits to distribute power throughout the room while only requiring one connection point to the building's power.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Thread power track is capable of connecting to</a:t>
            </a:r>
          </a:p>
          <a:p>
            <a:r>
              <a:rPr lang="en-US" sz="1200" kern="1200" dirty="0">
                <a:solidFill>
                  <a:schemeClr val="tx1"/>
                </a:solidFill>
                <a:effectLst/>
                <a:latin typeface="+mn-lt"/>
                <a:ea typeface="+mn-ea"/>
                <a:cs typeface="+mn-cs"/>
              </a:rPr>
              <a:t>any standard conduit or other listed product such as</a:t>
            </a:r>
          </a:p>
          <a:p>
            <a:r>
              <a:rPr lang="en-US" sz="1200" kern="1200" dirty="0" err="1">
                <a:solidFill>
                  <a:schemeClr val="tx1"/>
                </a:solidFill>
                <a:effectLst/>
                <a:latin typeface="+mn-lt"/>
                <a:ea typeface="+mn-ea"/>
                <a:cs typeface="+mn-cs"/>
              </a:rPr>
              <a:t>Wiremold</a:t>
            </a:r>
            <a:r>
              <a:rPr lang="en-US" sz="1200" kern="1200" dirty="0">
                <a:solidFill>
                  <a:schemeClr val="tx1"/>
                </a:solidFill>
                <a:effectLst/>
                <a:latin typeface="+mn-lt"/>
                <a:ea typeface="+mn-ea"/>
                <a:cs typeface="+mn-cs"/>
              </a:rPr>
              <a:t> or Panduit.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building electrical supply connection must be performed by a licensed electrician.</a:t>
            </a:r>
          </a:p>
          <a:p>
            <a:r>
              <a:rPr lang="en-US" sz="1200" kern="1200" dirty="0">
                <a:solidFill>
                  <a:schemeClr val="tx1"/>
                </a:solidFill>
                <a:effectLst/>
                <a:latin typeface="+mn-lt"/>
                <a:ea typeface="+mn-ea"/>
                <a:cs typeface="+mn-cs"/>
              </a:rPr>
              <a:t>Only connect this system to a dedicated 120-127 V~ 60Hz 20A single phase</a:t>
            </a:r>
          </a:p>
          <a:p>
            <a:r>
              <a:rPr lang="en-US" sz="1200" kern="1200" dirty="0">
                <a:solidFill>
                  <a:schemeClr val="tx1"/>
                </a:solidFill>
                <a:effectLst/>
                <a:latin typeface="+mn-lt"/>
                <a:ea typeface="+mn-ea"/>
                <a:cs typeface="+mn-cs"/>
              </a:rPr>
              <a:t>GFCI protected building power circuit.</a:t>
            </a:r>
          </a:p>
          <a:p>
            <a:r>
              <a:rPr lang="en-US" sz="1200" kern="1200" dirty="0">
                <a:solidFill>
                  <a:schemeClr val="tx1"/>
                </a:solidFill>
                <a:effectLst/>
                <a:latin typeface="+mn-lt"/>
                <a:ea typeface="+mn-ea"/>
                <a:cs typeface="+mn-cs"/>
              </a:rPr>
              <a:t>Due to voltage drop, the National Electric Code (NEC) recommends that the distance between the building circuit box and the user access point not exceed 75-150 feet (depending on gauge or wires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running from the building circuit box to the Thread infeed junction.) Thread branches longer than</a:t>
            </a:r>
          </a:p>
          <a:p>
            <a:r>
              <a:rPr lang="en-US" sz="1200" kern="1200" dirty="0">
                <a:solidFill>
                  <a:schemeClr val="tx1"/>
                </a:solidFill>
                <a:effectLst/>
                <a:latin typeface="+mn-lt"/>
                <a:ea typeface="+mn-ea"/>
                <a:cs typeface="+mn-cs"/>
              </a:rPr>
              <a:t>70 feet may risk contributing to voltage drop exceeding acceptable levels.</a:t>
            </a:r>
          </a:p>
          <a:p>
            <a:r>
              <a:rPr lang="en-US" sz="1200" kern="1200" dirty="0">
                <a:solidFill>
                  <a:schemeClr val="tx1"/>
                </a:solidFill>
                <a:effectLst/>
                <a:latin typeface="+mn-lt"/>
                <a:ea typeface="+mn-ea"/>
                <a:cs typeface="+mn-cs"/>
              </a:rPr>
              <a:t>Listing categories: Thread power track is listed as a multiple-outlet assembly and is considered a</a:t>
            </a:r>
          </a:p>
          <a:p>
            <a:r>
              <a:rPr lang="en-US" sz="1200" kern="1200" dirty="0">
                <a:solidFill>
                  <a:schemeClr val="tx1"/>
                </a:solidFill>
                <a:effectLst/>
                <a:latin typeface="+mn-lt"/>
                <a:ea typeface="+mn-ea"/>
                <a:cs typeface="+mn-cs"/>
              </a:rPr>
              <a:t>20 amp branch circuit, which means it meets the same requirements as the hard wire outlets in the</a:t>
            </a:r>
          </a:p>
          <a:p>
            <a:r>
              <a:rPr lang="en-US" sz="1200" kern="1200" dirty="0">
                <a:solidFill>
                  <a:schemeClr val="tx1"/>
                </a:solidFill>
                <a:effectLst/>
                <a:latin typeface="+mn-lt"/>
                <a:ea typeface="+mn-ea"/>
                <a:cs typeface="+mn-cs"/>
              </a:rPr>
              <a:t>wall. The power hub is listed as a relocatable power tap (RPT, the listing as a typical power strip).</a:t>
            </a:r>
          </a:p>
          <a:p>
            <a:r>
              <a:rPr lang="en-US" sz="1200" kern="1200" dirty="0">
                <a:solidFill>
                  <a:schemeClr val="tx1"/>
                </a:solidFill>
                <a:effectLst/>
                <a:latin typeface="+mn-lt"/>
                <a:ea typeface="+mn-ea"/>
                <a:cs typeface="+mn-cs"/>
              </a:rPr>
              <a:t>The plug adapter is listed as an accessory to the Thread system.</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Power Track and Power Track infeed</a:t>
            </a:r>
            <a:r>
              <a:rPr lang="en-US" sz="1200" kern="1200" baseline="0" dirty="0">
                <a:solidFill>
                  <a:schemeClr val="tx1"/>
                </a:solidFill>
                <a:effectLst/>
                <a:latin typeface="+mn-lt"/>
                <a:ea typeface="+mn-ea"/>
                <a:cs typeface="+mn-cs"/>
              </a:rPr>
              <a:t> are available</a:t>
            </a:r>
            <a:r>
              <a:rPr lang="en-US" sz="1200" kern="1200" dirty="0">
                <a:solidFill>
                  <a:schemeClr val="tx1"/>
                </a:solidFill>
                <a:effectLst/>
                <a:latin typeface="+mn-lt"/>
                <a:ea typeface="+mn-ea"/>
                <a:cs typeface="+mn-cs"/>
              </a:rPr>
              <a:t> in lengths starting</a:t>
            </a:r>
            <a:r>
              <a:rPr lang="en-US" sz="1200" kern="1200" baseline="0" dirty="0">
                <a:solidFill>
                  <a:schemeClr val="tx1"/>
                </a:solidFill>
                <a:effectLst/>
                <a:latin typeface="+mn-lt"/>
                <a:ea typeface="+mn-ea"/>
                <a:cs typeface="+mn-cs"/>
              </a:rPr>
              <a:t> at </a:t>
            </a:r>
            <a:r>
              <a:rPr lang="en-US" sz="1200" kern="1200" dirty="0">
                <a:solidFill>
                  <a:schemeClr val="tx1"/>
                </a:solidFill>
                <a:effectLst/>
                <a:latin typeface="+mn-lt"/>
                <a:ea typeface="+mn-ea"/>
                <a:cs typeface="+mn-cs"/>
              </a:rPr>
              <a:t>2’ – 12’, in one foot increments. The Power Track infeed is just 3/4” tall. The track, which consists of steel sheets</a:t>
            </a:r>
            <a:r>
              <a:rPr lang="en-US" sz="1200" kern="1200" baseline="0" dirty="0">
                <a:solidFill>
                  <a:schemeClr val="tx1"/>
                </a:solidFill>
                <a:effectLst/>
                <a:latin typeface="+mn-lt"/>
                <a:ea typeface="+mn-ea"/>
                <a:cs typeface="+mn-cs"/>
              </a:rPr>
              <a:t> riveted together, </a:t>
            </a:r>
            <a:r>
              <a:rPr lang="en-US" sz="1200" kern="1200" dirty="0">
                <a:solidFill>
                  <a:schemeClr val="tx1"/>
                </a:solidFill>
                <a:effectLst/>
                <a:latin typeface="+mn-lt"/>
                <a:ea typeface="+mn-ea"/>
                <a:cs typeface="+mn-cs"/>
              </a:rPr>
              <a:t>is just 3/16” tall. Durable ramps ease the transition in height from the subfloor to the top of the track.</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29</a:t>
            </a:fld>
            <a:endParaRPr lang="en-US"/>
          </a:p>
        </p:txBody>
      </p:sp>
    </p:spTree>
    <p:extLst>
      <p:ext uri="{BB962C8B-B14F-4D97-AF65-F5344CB8AC3E}">
        <p14:creationId xmlns:p14="http://schemas.microsoft.com/office/powerpoint/2010/main" val="114411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 have been talking about the</a:t>
            </a:r>
            <a:r>
              <a:rPr lang="en-US" sz="1200" baseline="0" dirty="0">
                <a:latin typeface="Arial" panose="020B0604020202020204" pitchFamily="34" charset="0"/>
                <a:cs typeface="Arial" panose="020B0604020202020204" pitchFamily="34" charset="0"/>
              </a:rPr>
              <a:t> intersection between space, pedagogy and technology for a long time, that’s what we’ve spent the last 7 years studying and supporting with products like Node and Verb. We have been predominantly focused on the spatial component but we have always had technology in mind. Technology has a huge influence on learning spaces and the ability of those spaces to support the increase in tech directly relates to that space’s utilization (or under-</a:t>
            </a:r>
            <a:r>
              <a:rPr lang="en-US" sz="1200" baseline="0" dirty="0" err="1">
                <a:latin typeface="Arial" panose="020B0604020202020204" pitchFamily="34" charset="0"/>
                <a:cs typeface="Arial" panose="020B0604020202020204" pitchFamily="34" charset="0"/>
              </a:rPr>
              <a:t>utiliization</a:t>
            </a:r>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FD610B-2B46-D445-8D4D-E1D898C78BE8}" type="slidenum">
              <a:rPr lang="en-US" smtClean="0"/>
              <a:t>3</a:t>
            </a:fld>
            <a:endParaRPr lang="en-US"/>
          </a:p>
        </p:txBody>
      </p:sp>
    </p:spTree>
    <p:extLst>
      <p:ext uri="{BB962C8B-B14F-4D97-AF65-F5344CB8AC3E}">
        <p14:creationId xmlns:p14="http://schemas.microsoft.com/office/powerpoint/2010/main" val="155641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intentionally kept the kit of parts simple. There are 4 connector types: </a:t>
            </a:r>
            <a:r>
              <a:rPr lang="en-US" sz="1200" kern="1200" dirty="0">
                <a:solidFill>
                  <a:schemeClr val="tx1"/>
                </a:solidFill>
                <a:effectLst/>
                <a:latin typeface="+mn-lt"/>
                <a:ea typeface="+mn-ea"/>
                <a:cs typeface="+mn-cs"/>
              </a:rPr>
              <a:t>3 low profile (blank, 1 door and 2 door) and 1 monument.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Speakers</a:t>
            </a:r>
            <a:r>
              <a:rPr lang="en-US" sz="1200" i="1" kern="1200" baseline="0" dirty="0">
                <a:solidFill>
                  <a:schemeClr val="tx1"/>
                </a:solidFill>
                <a:effectLst/>
                <a:latin typeface="+mn-lt"/>
                <a:ea typeface="+mn-ea"/>
                <a:cs typeface="+mn-cs"/>
              </a:rPr>
              <a:t> note: Extra detail provided below, should you need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low profile connectors utilize a proprietary plug design to minimize the profile and ensure ADA compatibility.</a:t>
            </a:r>
            <a:r>
              <a:rPr lang="en-US" sz="1200" kern="1200" baseline="0" dirty="0">
                <a:solidFill>
                  <a:schemeClr val="tx1"/>
                </a:solidFill>
                <a:effectLst/>
                <a:latin typeface="+mn-lt"/>
                <a:ea typeface="+mn-ea"/>
                <a:cs typeface="+mn-cs"/>
              </a:rPr>
              <a:t> The low profile connectors are only 3/8” above the carpet, which means they don’t impact foot traffic and don’t require ramping for ADA compliance.</a:t>
            </a:r>
          </a:p>
          <a:p>
            <a:r>
              <a:rPr lang="en-US" sz="1200" kern="1200" dirty="0">
                <a:solidFill>
                  <a:schemeClr val="tx1"/>
                </a:solidFill>
                <a:effectLst/>
                <a:latin typeface="+mn-lt"/>
                <a:ea typeface="+mn-ea"/>
                <a:cs typeface="+mn-cs"/>
              </a:rPr>
              <a:t>The blank cover is utilized for X configurations and the 2 door cover can only be utilized in I configurations or at end of run. The monument provides 4 standard 3-prong NEMA receptacles but stands approximately </a:t>
            </a:r>
            <a:r>
              <a:rPr lang="en-US" sz="1200" b="1" kern="12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off the ground and is only meant for areas that would not be considered egress or aisle ways.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plug adapter was designed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convert a low profile connection to a standard NEMA 5-15 connection.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30</a:t>
            </a:fld>
            <a:endParaRPr lang="en-US"/>
          </a:p>
        </p:txBody>
      </p:sp>
    </p:spTree>
    <p:extLst>
      <p:ext uri="{BB962C8B-B14F-4D97-AF65-F5344CB8AC3E}">
        <p14:creationId xmlns:p14="http://schemas.microsoft.com/office/powerpoint/2010/main" val="237357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Power Hub comes in 2 heights, either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desk height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lounge height.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offers 6 standard 3-prong (NEMA 5-15) receptacles and features a 5’ cord, allowing flexibility to move the hub as a space is reconfigured.</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is also available with</a:t>
            </a:r>
            <a:r>
              <a:rPr lang="en-US" sz="1200" kern="1200" dirty="0">
                <a:solidFill>
                  <a:schemeClr val="tx1"/>
                </a:solidFill>
                <a:effectLst/>
                <a:latin typeface="+mn-lt"/>
                <a:ea typeface="+mn-ea"/>
                <a:cs typeface="+mn-cs"/>
              </a:rPr>
              <a:t> either our proprietary plug or a standard 3 prong plug (NEMA 5-15. A Power</a:t>
            </a:r>
            <a:r>
              <a:rPr lang="en-US" sz="1200" kern="1200" baseline="0" dirty="0">
                <a:solidFill>
                  <a:schemeClr val="tx1"/>
                </a:solidFill>
                <a:effectLst/>
                <a:latin typeface="+mn-lt"/>
                <a:ea typeface="+mn-ea"/>
                <a:cs typeface="+mn-cs"/>
              </a:rPr>
              <a:t> Hub </a:t>
            </a:r>
            <a:r>
              <a:rPr lang="en-US" sz="1200" kern="1200" dirty="0">
                <a:solidFill>
                  <a:schemeClr val="tx1"/>
                </a:solidFill>
                <a:effectLst/>
                <a:latin typeface="+mn-lt"/>
                <a:ea typeface="+mn-ea"/>
                <a:cs typeface="+mn-cs"/>
              </a:rPr>
              <a:t>with a standard 3-prong plug can be used on its own, apart from the rest of the Thread system. It offers 6 standard 3-prong (NEMA 5-15) receptacles and has a 5’ cord, allowing the flexibility to move the hub as the space is reconfigured.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power hub has a circuit breaker in the base that is intended</a:t>
            </a:r>
          </a:p>
          <a:p>
            <a:r>
              <a:rPr lang="en-US" sz="1200" kern="1200" dirty="0">
                <a:solidFill>
                  <a:schemeClr val="tx1"/>
                </a:solidFill>
                <a:effectLst/>
                <a:latin typeface="+mn-lt"/>
                <a:ea typeface="+mn-ea"/>
                <a:cs typeface="+mn-cs"/>
              </a:rPr>
              <a:t>to trip should excessive power draw occur. If the total draw from</a:t>
            </a:r>
          </a:p>
          <a:p>
            <a:r>
              <a:rPr lang="en-US" sz="1200" kern="1200" dirty="0">
                <a:solidFill>
                  <a:schemeClr val="tx1"/>
                </a:solidFill>
                <a:effectLst/>
                <a:latin typeface="+mn-lt"/>
                <a:ea typeface="+mn-ea"/>
                <a:cs typeface="+mn-cs"/>
              </a:rPr>
              <a:t>all the receptacles on a hub exceeds 15 amps, the breaker will</a:t>
            </a:r>
          </a:p>
          <a:p>
            <a:r>
              <a:rPr lang="en-US" sz="1200" kern="1200" dirty="0">
                <a:solidFill>
                  <a:schemeClr val="tx1"/>
                </a:solidFill>
                <a:effectLst/>
                <a:latin typeface="+mn-lt"/>
                <a:ea typeface="+mn-ea"/>
                <a:cs typeface="+mn-cs"/>
              </a:rPr>
              <a:t>trip and a black button will pop out of the base where it meets</a:t>
            </a:r>
          </a:p>
          <a:p>
            <a:r>
              <a:rPr lang="en-US" sz="1200" kern="1200" dirty="0">
                <a:solidFill>
                  <a:schemeClr val="tx1"/>
                </a:solidFill>
                <a:effectLst/>
                <a:latin typeface="+mn-lt"/>
                <a:ea typeface="+mn-ea"/>
                <a:cs typeface="+mn-cs"/>
              </a:rPr>
              <a:t>the stalk. Pressing the button back in will reset the circuit.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31</a:t>
            </a:fld>
            <a:endParaRPr lang="en-US"/>
          </a:p>
        </p:txBody>
      </p:sp>
    </p:spTree>
    <p:extLst>
      <p:ext uri="{BB962C8B-B14F-4D97-AF65-F5344CB8AC3E}">
        <p14:creationId xmlns:p14="http://schemas.microsoft.com/office/powerpoint/2010/main" val="2085250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Available with:</a:t>
            </a:r>
          </a:p>
          <a:p>
            <a:r>
              <a:rPr lang="en-US" sz="1200" kern="1200" dirty="0">
                <a:solidFill>
                  <a:schemeClr val="tx1"/>
                </a:solidFill>
                <a:effectLst/>
                <a:latin typeface="+mn-lt"/>
                <a:ea typeface="+mn-ea"/>
                <a:cs typeface="+mn-cs"/>
              </a:rPr>
              <a:t>• Thread low profile plug or NEMA plug</a:t>
            </a:r>
          </a:p>
          <a:p>
            <a:r>
              <a:rPr lang="en-US" sz="1200" kern="1200" dirty="0">
                <a:solidFill>
                  <a:schemeClr val="tx1"/>
                </a:solidFill>
                <a:effectLst/>
                <a:latin typeface="+mn-lt"/>
                <a:ea typeface="+mn-ea"/>
                <a:cs typeface="+mn-cs"/>
              </a:rPr>
              <a:t>• Freestanding or clamp-on mount</a:t>
            </a:r>
          </a:p>
          <a:p>
            <a:r>
              <a:rPr lang="en-US" sz="1200" kern="1200" dirty="0">
                <a:solidFill>
                  <a:schemeClr val="tx1"/>
                </a:solidFill>
                <a:effectLst/>
                <a:latin typeface="+mn-lt"/>
                <a:ea typeface="+mn-ea"/>
                <a:cs typeface="+mn-cs"/>
              </a:rPr>
              <a:t>• 1 USB/3 Power schematic or 1 USB/2</a:t>
            </a:r>
          </a:p>
          <a:p>
            <a:r>
              <a:rPr lang="en-US" sz="1200" kern="1200" dirty="0">
                <a:solidFill>
                  <a:schemeClr val="tx1"/>
                </a:solidFill>
                <a:effectLst/>
                <a:latin typeface="+mn-lt"/>
                <a:ea typeface="+mn-ea"/>
                <a:cs typeface="+mn-cs"/>
              </a:rPr>
              <a:t>Power/1 USB schematic</a:t>
            </a:r>
          </a:p>
          <a:p>
            <a:r>
              <a:rPr lang="en-US" sz="1200" kern="1200" dirty="0">
                <a:solidFill>
                  <a:schemeClr val="tx1"/>
                </a:solidFill>
                <a:effectLst/>
                <a:latin typeface="+mn-lt"/>
                <a:ea typeface="+mn-ea"/>
                <a:cs typeface="+mn-cs"/>
              </a:rPr>
              <a:t>• 6’ or 10’ cord</a:t>
            </a:r>
          </a:p>
          <a:p>
            <a:r>
              <a:rPr lang="en-US" sz="1200" kern="1200" dirty="0">
                <a:solidFill>
                  <a:schemeClr val="tx1"/>
                </a:solidFill>
                <a:effectLst/>
                <a:latin typeface="+mn-lt"/>
                <a:ea typeface="+mn-ea"/>
                <a:cs typeface="+mn-cs"/>
              </a:rPr>
              <a:t>• Tamper-resistant or Non Tamper-resistant</a:t>
            </a:r>
          </a:p>
          <a:p>
            <a:r>
              <a:rPr lang="en-US" sz="1200" kern="1200" dirty="0">
                <a:solidFill>
                  <a:schemeClr val="tx1"/>
                </a:solidFill>
                <a:effectLst/>
                <a:latin typeface="+mn-lt"/>
                <a:ea typeface="+mn-ea"/>
                <a:cs typeface="+mn-cs"/>
              </a:rPr>
              <a:t>power receptacles</a:t>
            </a:r>
          </a:p>
          <a:p>
            <a:r>
              <a:rPr lang="en-US" sz="1200" kern="1200" dirty="0">
                <a:solidFill>
                  <a:schemeClr val="tx1"/>
                </a:solidFill>
                <a:effectLst/>
                <a:latin typeface="+mn-lt"/>
                <a:ea typeface="+mn-ea"/>
                <a:cs typeface="+mn-cs"/>
              </a:rPr>
              <a:t>Standard includes:</a:t>
            </a:r>
          </a:p>
          <a:p>
            <a:r>
              <a:rPr lang="en-US" sz="1200" kern="1200" dirty="0">
                <a:solidFill>
                  <a:schemeClr val="tx1"/>
                </a:solidFill>
                <a:effectLst/>
                <a:latin typeface="+mn-lt"/>
                <a:ea typeface="+mn-ea"/>
                <a:cs typeface="+mn-cs"/>
              </a:rPr>
              <a:t>• Freestanding mount</a:t>
            </a:r>
          </a:p>
          <a:p>
            <a:r>
              <a:rPr lang="en-US" sz="1200" kern="1200" dirty="0">
                <a:solidFill>
                  <a:schemeClr val="tx1"/>
                </a:solidFill>
                <a:effectLst/>
                <a:latin typeface="+mn-lt"/>
                <a:ea typeface="+mn-ea"/>
                <a:cs typeface="+mn-cs"/>
              </a:rPr>
              <a:t>• Low profile plug</a:t>
            </a:r>
          </a:p>
          <a:p>
            <a:r>
              <a:rPr lang="en-US" sz="1200" kern="1200" dirty="0">
                <a:solidFill>
                  <a:schemeClr val="tx1"/>
                </a:solidFill>
                <a:effectLst/>
                <a:latin typeface="+mn-lt"/>
                <a:ea typeface="+mn-ea"/>
                <a:cs typeface="+mn-cs"/>
              </a:rPr>
              <a:t>• 1 USB/3 Power schematic</a:t>
            </a:r>
          </a:p>
          <a:p>
            <a:r>
              <a:rPr lang="en-US" sz="1200" kern="1200" dirty="0">
                <a:solidFill>
                  <a:schemeClr val="tx1"/>
                </a:solidFill>
                <a:effectLst/>
                <a:latin typeface="+mn-lt"/>
                <a:ea typeface="+mn-ea"/>
                <a:cs typeface="+mn-cs"/>
              </a:rPr>
              <a:t>• 6’ Cord</a:t>
            </a:r>
          </a:p>
          <a:p>
            <a:r>
              <a:rPr lang="en-US" sz="1200" kern="1200" dirty="0">
                <a:solidFill>
                  <a:schemeClr val="tx1"/>
                </a:solidFill>
                <a:effectLst/>
                <a:latin typeface="+mn-lt"/>
                <a:ea typeface="+mn-ea"/>
                <a:cs typeface="+mn-cs"/>
              </a:rPr>
              <a:t>• Non Tamper-resistant power receptacles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32</a:t>
            </a:fld>
            <a:endParaRPr lang="en-US"/>
          </a:p>
        </p:txBody>
      </p:sp>
    </p:spTree>
    <p:extLst>
      <p:ext uri="{BB962C8B-B14F-4D97-AF65-F5344CB8AC3E}">
        <p14:creationId xmlns:p14="http://schemas.microsoft.com/office/powerpoint/2010/main" val="426907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Price Comparison</a:t>
            </a:r>
          </a:p>
          <a:p>
            <a:endParaRPr lang="en-US" dirty="0"/>
          </a:p>
          <a:p>
            <a:r>
              <a:rPr lang="en-US" dirty="0"/>
              <a:t>Solution:					Installed customer cost (includes labor):</a:t>
            </a:r>
          </a:p>
          <a:p>
            <a:r>
              <a:rPr lang="en-US" dirty="0"/>
              <a:t>Raised Floor					$14,000 - $16,000</a:t>
            </a:r>
          </a:p>
          <a:p>
            <a:r>
              <a:rPr lang="en-US" dirty="0"/>
              <a:t>Trenching					$7,200 - $25,000</a:t>
            </a:r>
          </a:p>
          <a:p>
            <a:r>
              <a:rPr lang="en-US" dirty="0"/>
              <a:t>Coring						$6,000 - $22,000</a:t>
            </a:r>
          </a:p>
          <a:p>
            <a:r>
              <a:rPr lang="en-US" dirty="0" err="1"/>
              <a:t>Connectrac</a:t>
            </a:r>
            <a:r>
              <a:rPr lang="en-US" dirty="0"/>
              <a:t>					$7,000 - $9,000</a:t>
            </a:r>
          </a:p>
          <a:p>
            <a:r>
              <a:rPr lang="en-US" dirty="0"/>
              <a:t>Thread					$5,145 (includes Power Hubs)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Thread cost includes hubs, all others are floor box access only</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33</a:t>
            </a:fld>
            <a:endParaRPr lang="en-US"/>
          </a:p>
        </p:txBody>
      </p:sp>
    </p:spTree>
    <p:extLst>
      <p:ext uri="{BB962C8B-B14F-4D97-AF65-F5344CB8AC3E}">
        <p14:creationId xmlns:p14="http://schemas.microsoft.com/office/powerpoint/2010/main" val="136730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Price Comparison</a:t>
            </a:r>
          </a:p>
          <a:p>
            <a:endParaRPr lang="en-US" dirty="0"/>
          </a:p>
          <a:p>
            <a:r>
              <a:rPr lang="en-US" dirty="0"/>
              <a:t>Solution:					Installed customer cost (includes labor):</a:t>
            </a:r>
          </a:p>
          <a:p>
            <a:r>
              <a:rPr lang="en-US" dirty="0"/>
              <a:t>Raised Floor					$14,000 - $16,000</a:t>
            </a:r>
          </a:p>
          <a:p>
            <a:r>
              <a:rPr lang="en-US" dirty="0"/>
              <a:t>Trenching					$7,200 - $25,000</a:t>
            </a:r>
          </a:p>
          <a:p>
            <a:r>
              <a:rPr lang="en-US" dirty="0"/>
              <a:t>Coring						$6,000 - $22,000</a:t>
            </a:r>
          </a:p>
          <a:p>
            <a:r>
              <a:rPr lang="en-US" dirty="0" err="1"/>
              <a:t>Connectrac</a:t>
            </a:r>
            <a:r>
              <a:rPr lang="en-US" dirty="0"/>
              <a:t>					$7,000 - $9,000</a:t>
            </a:r>
          </a:p>
          <a:p>
            <a:r>
              <a:rPr lang="en-US" dirty="0"/>
              <a:t>Thread					$5,145 (includes Power Hubs)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Thread cost includes hubs, all others are floor box access only</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34</a:t>
            </a:fld>
            <a:endParaRPr lang="en-US"/>
          </a:p>
        </p:txBody>
      </p:sp>
    </p:spTree>
    <p:extLst>
      <p:ext uri="{BB962C8B-B14F-4D97-AF65-F5344CB8AC3E}">
        <p14:creationId xmlns:p14="http://schemas.microsoft.com/office/powerpoint/2010/main" val="3863049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Price Comparison</a:t>
            </a:r>
          </a:p>
          <a:p>
            <a:endParaRPr lang="en-US" dirty="0"/>
          </a:p>
          <a:p>
            <a:r>
              <a:rPr lang="en-US" dirty="0"/>
              <a:t>Solution:					Installed customer cost (includes labor):</a:t>
            </a:r>
          </a:p>
          <a:p>
            <a:r>
              <a:rPr lang="en-US" dirty="0"/>
              <a:t>Raised Floor					$14,000 - $16,000</a:t>
            </a:r>
          </a:p>
          <a:p>
            <a:r>
              <a:rPr lang="en-US" dirty="0"/>
              <a:t>Trenching					$7,200 - $25,000</a:t>
            </a:r>
          </a:p>
          <a:p>
            <a:r>
              <a:rPr lang="en-US" dirty="0"/>
              <a:t>Coring						$6,000 - $22,000</a:t>
            </a:r>
          </a:p>
          <a:p>
            <a:r>
              <a:rPr lang="en-US" dirty="0" err="1"/>
              <a:t>Connectrac</a:t>
            </a:r>
            <a:r>
              <a:rPr lang="en-US" dirty="0"/>
              <a:t>					$7,000 - $9,000</a:t>
            </a:r>
          </a:p>
          <a:p>
            <a:r>
              <a:rPr lang="en-US" dirty="0"/>
              <a:t>Thread					$5,145 (includes Power Hubs)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Thread cost includes hubs, all others are floor box access only</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35</a:t>
            </a:fld>
            <a:endParaRPr lang="en-US"/>
          </a:p>
        </p:txBody>
      </p:sp>
    </p:spTree>
    <p:extLst>
      <p:ext uri="{BB962C8B-B14F-4D97-AF65-F5344CB8AC3E}">
        <p14:creationId xmlns:p14="http://schemas.microsoft.com/office/powerpoint/2010/main" val="2789757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Price Comparison</a:t>
            </a:r>
          </a:p>
          <a:p>
            <a:endParaRPr lang="en-US" dirty="0"/>
          </a:p>
          <a:p>
            <a:r>
              <a:rPr lang="en-US" dirty="0"/>
              <a:t>Solution:					Installed customer cost (includes labor):</a:t>
            </a:r>
          </a:p>
          <a:p>
            <a:r>
              <a:rPr lang="en-US" dirty="0"/>
              <a:t>Raised Floor					$14,000 - $16,000</a:t>
            </a:r>
          </a:p>
          <a:p>
            <a:r>
              <a:rPr lang="en-US" dirty="0"/>
              <a:t>Trenching					$7,200 - $25,000</a:t>
            </a:r>
          </a:p>
          <a:p>
            <a:r>
              <a:rPr lang="en-US" dirty="0"/>
              <a:t>Coring						$6,000 - $22,000</a:t>
            </a:r>
          </a:p>
          <a:p>
            <a:r>
              <a:rPr lang="en-US" dirty="0" err="1"/>
              <a:t>Connectrac</a:t>
            </a:r>
            <a:r>
              <a:rPr lang="en-US" dirty="0"/>
              <a:t>					$7,000 - $9,000</a:t>
            </a:r>
          </a:p>
          <a:p>
            <a:r>
              <a:rPr lang="en-US" dirty="0"/>
              <a:t>Thread					$5,145 (includes Power Hubs)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Thread cost includes hubs, all others are floor box access only</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36</a:t>
            </a:fld>
            <a:endParaRPr lang="en-US"/>
          </a:p>
        </p:txBody>
      </p:sp>
    </p:spTree>
    <p:extLst>
      <p:ext uri="{BB962C8B-B14F-4D97-AF65-F5344CB8AC3E}">
        <p14:creationId xmlns:p14="http://schemas.microsoft.com/office/powerpoint/2010/main" val="1453536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Price Comparison</a:t>
            </a:r>
          </a:p>
          <a:p>
            <a:endParaRPr lang="en-US" dirty="0"/>
          </a:p>
          <a:p>
            <a:r>
              <a:rPr lang="en-US" dirty="0"/>
              <a:t>Solution:					Installed customer cost (includes labor):</a:t>
            </a:r>
          </a:p>
          <a:p>
            <a:r>
              <a:rPr lang="en-US" dirty="0"/>
              <a:t>Raised Floor					$14,000 - $16,000</a:t>
            </a:r>
          </a:p>
          <a:p>
            <a:r>
              <a:rPr lang="en-US" dirty="0"/>
              <a:t>Trenching					$7,200 - $25,000</a:t>
            </a:r>
          </a:p>
          <a:p>
            <a:r>
              <a:rPr lang="en-US" dirty="0"/>
              <a:t>Coring						$6,000 - $22,000</a:t>
            </a:r>
          </a:p>
          <a:p>
            <a:r>
              <a:rPr lang="en-US" dirty="0" err="1"/>
              <a:t>Connectrac</a:t>
            </a:r>
            <a:r>
              <a:rPr lang="en-US" dirty="0"/>
              <a:t>					$7,000 - $9,000</a:t>
            </a:r>
          </a:p>
          <a:p>
            <a:r>
              <a:rPr lang="en-US" dirty="0"/>
              <a:t>Thread					$5,145 (includes Power Hubs)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Thread cost includes hubs, all others are floor box access only</a:t>
            </a:r>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37</a:t>
            </a:fld>
            <a:endParaRPr lang="en-US"/>
          </a:p>
        </p:txBody>
      </p:sp>
    </p:spTree>
    <p:extLst>
      <p:ext uri="{BB962C8B-B14F-4D97-AF65-F5344CB8AC3E}">
        <p14:creationId xmlns:p14="http://schemas.microsoft.com/office/powerpoint/2010/main" val="2138103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FD610B-2B46-D445-8D4D-E1D898C78BE8}" type="slidenum">
              <a:rPr lang="en-US" smtClean="0"/>
              <a:t>38</a:t>
            </a:fld>
            <a:endParaRPr lang="en-US"/>
          </a:p>
        </p:txBody>
      </p:sp>
    </p:spTree>
    <p:extLst>
      <p:ext uri="{BB962C8B-B14F-4D97-AF65-F5344CB8AC3E}">
        <p14:creationId xmlns:p14="http://schemas.microsoft.com/office/powerpoint/2010/main" val="2629840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FD610B-2B46-D445-8D4D-E1D898C78BE8}" type="slidenum">
              <a:rPr lang="en-US" smtClean="0"/>
              <a:t>39</a:t>
            </a:fld>
            <a:endParaRPr lang="en-US"/>
          </a:p>
        </p:txBody>
      </p:sp>
    </p:spTree>
    <p:extLst>
      <p:ext uri="{BB962C8B-B14F-4D97-AF65-F5344CB8AC3E}">
        <p14:creationId xmlns:p14="http://schemas.microsoft.com/office/powerpoint/2010/main" val="380174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latin typeface="Helvetica" charset="0"/>
                <a:cs typeface="Helvetica" charset="0"/>
                <a:sym typeface="Helvetica" charset="0"/>
              </a:rPr>
              <a:t>Speaker notes: </a:t>
            </a:r>
            <a:endParaRPr lang="en-US" sz="1200" dirty="0">
              <a:latin typeface="Arial" charset="0"/>
              <a:cs typeface="Lucida Grande" charset="0"/>
              <a:sym typeface="Arial" charset="0"/>
            </a:endParaRPr>
          </a:p>
          <a:p>
            <a:pPr eaLnBrk="1" hangingPunct="1">
              <a:defRPr/>
            </a:pPr>
            <a:endParaRPr lang="en-US" sz="1200" dirty="0">
              <a:latin typeface="Helvetica" charset="0"/>
              <a:cs typeface="Helvetica" charset="0"/>
              <a:sym typeface="Helvetica" charset="0"/>
            </a:endParaRPr>
          </a:p>
          <a:p>
            <a:pPr eaLnBrk="1" hangingPunct="1">
              <a:defRPr/>
            </a:pPr>
            <a:r>
              <a:rPr lang="en-US" sz="1200" dirty="0">
                <a:latin typeface="Helvetica" charset="0"/>
                <a:cs typeface="Helvetica" charset="0"/>
                <a:sym typeface="Helvetica" charset="0"/>
              </a:rPr>
              <a:t>Learning has become a mobile activity and students are using more devices in more places than ever before.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4</a:t>
            </a:fld>
            <a:endParaRPr lang="en-US"/>
          </a:p>
        </p:txBody>
      </p:sp>
    </p:spTree>
    <p:extLst>
      <p:ext uri="{BB962C8B-B14F-4D97-AF65-F5344CB8AC3E}">
        <p14:creationId xmlns:p14="http://schemas.microsoft.com/office/powerpoint/2010/main" val="293282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latin typeface="Helvetica" charset="0"/>
                <a:cs typeface="Helvetica" charset="0"/>
                <a:sym typeface="Helvetica" charset="0"/>
              </a:rPr>
              <a:t>Speaker notes: </a:t>
            </a:r>
            <a:endParaRPr lang="en-US" sz="1200" dirty="0">
              <a:latin typeface="Arial" charset="0"/>
              <a:cs typeface="Lucida Grande" charset="0"/>
              <a:sym typeface="Arial" charset="0"/>
            </a:endParaRPr>
          </a:p>
          <a:p>
            <a:pPr eaLnBrk="1" hangingPunct="1">
              <a:defRPr/>
            </a:pPr>
            <a:endParaRPr lang="en-US" sz="1200" dirty="0">
              <a:latin typeface="Helvetica" charset="0"/>
              <a:cs typeface="Helvetica" charset="0"/>
              <a:sym typeface="Helvetica" charset="0"/>
            </a:endParaRPr>
          </a:p>
          <a:p>
            <a:pPr eaLnBrk="1" hangingPunct="1">
              <a:defRPr/>
            </a:pPr>
            <a:r>
              <a:rPr lang="en-US" sz="1200" dirty="0">
                <a:latin typeface="Helvetica" charset="0"/>
                <a:cs typeface="Helvetica" charset="0"/>
                <a:sym typeface="Helvetica" charset="0"/>
              </a:rPr>
              <a:t>Learning has become a mobile activity and students are using more devices in more places than ever before.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5</a:t>
            </a:fld>
            <a:endParaRPr lang="en-US"/>
          </a:p>
        </p:txBody>
      </p:sp>
    </p:spTree>
    <p:extLst>
      <p:ext uri="{BB962C8B-B14F-4D97-AF65-F5344CB8AC3E}">
        <p14:creationId xmlns:p14="http://schemas.microsoft.com/office/powerpoint/2010/main" val="293282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latin typeface="Helvetica" charset="0"/>
                <a:cs typeface="Helvetica" charset="0"/>
                <a:sym typeface="Helvetica" charset="0"/>
              </a:rPr>
              <a:t>Speaker notes: </a:t>
            </a:r>
            <a:endParaRPr lang="en-US" sz="1200" dirty="0">
              <a:latin typeface="Arial" charset="0"/>
              <a:cs typeface="Lucida Grande" charset="0"/>
              <a:sym typeface="Arial" charset="0"/>
            </a:endParaRPr>
          </a:p>
          <a:p>
            <a:pPr eaLnBrk="1" hangingPunct="1">
              <a:defRPr/>
            </a:pPr>
            <a:endParaRPr lang="en-US" sz="1200" dirty="0">
              <a:latin typeface="Helvetica" charset="0"/>
              <a:cs typeface="Helvetica" charset="0"/>
              <a:sym typeface="Helvetica" charset="0"/>
            </a:endParaRPr>
          </a:p>
          <a:p>
            <a:pPr eaLnBrk="1" hangingPunct="1">
              <a:defRPr/>
            </a:pPr>
            <a:r>
              <a:rPr lang="en-US" sz="1200" dirty="0">
                <a:latin typeface="Helvetica" charset="0"/>
                <a:cs typeface="Helvetica" charset="0"/>
                <a:sym typeface="Helvetica" charset="0"/>
              </a:rPr>
              <a:t>Learning has become a mobile activity and students are using more devices in more places than ever before.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6</a:t>
            </a:fld>
            <a:endParaRPr lang="en-US"/>
          </a:p>
        </p:txBody>
      </p:sp>
    </p:spTree>
    <p:extLst>
      <p:ext uri="{BB962C8B-B14F-4D97-AF65-F5344CB8AC3E}">
        <p14:creationId xmlns:p14="http://schemas.microsoft.com/office/powerpoint/2010/main" val="293282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latin typeface="Helvetica" charset="0"/>
                <a:cs typeface="Helvetica" charset="0"/>
                <a:sym typeface="Helvetica" charset="0"/>
              </a:rPr>
              <a:t>Speaker notes: </a:t>
            </a:r>
            <a:endParaRPr lang="en-US" sz="1200" dirty="0">
              <a:latin typeface="Arial" charset="0"/>
              <a:cs typeface="Lucida Grande" charset="0"/>
              <a:sym typeface="Arial" charset="0"/>
            </a:endParaRPr>
          </a:p>
          <a:p>
            <a:pPr eaLnBrk="1" hangingPunct="1">
              <a:defRPr/>
            </a:pPr>
            <a:endParaRPr lang="en-US" sz="1200" dirty="0">
              <a:latin typeface="Helvetica" charset="0"/>
              <a:cs typeface="Helvetica" charset="0"/>
              <a:sym typeface="Helvetica" charset="0"/>
            </a:endParaRPr>
          </a:p>
          <a:p>
            <a:pPr eaLnBrk="1" hangingPunct="1">
              <a:defRPr/>
            </a:pPr>
            <a:r>
              <a:rPr lang="en-US" sz="1200" dirty="0">
                <a:latin typeface="Helvetica" charset="0"/>
                <a:cs typeface="Helvetica" charset="0"/>
                <a:sym typeface="Helvetica" charset="0"/>
              </a:rPr>
              <a:t>Learning has become a mobile activity and students are using more devices in more places than ever before.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7</a:t>
            </a:fld>
            <a:endParaRPr lang="en-US"/>
          </a:p>
        </p:txBody>
      </p:sp>
    </p:spTree>
    <p:extLst>
      <p:ext uri="{BB962C8B-B14F-4D97-AF65-F5344CB8AC3E}">
        <p14:creationId xmlns:p14="http://schemas.microsoft.com/office/powerpoint/2010/main" val="293282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Helvetica" charset="0"/>
                <a:ea typeface="Helvetica" charset="0"/>
                <a:cs typeface="Helvetica" charset="0"/>
                <a:sym typeface="Helvetica" charset="0"/>
              </a:rPr>
              <a:t>Speaker notes: </a:t>
            </a:r>
          </a:p>
          <a:p>
            <a:pPr eaLnBrk="1" hangingPunct="1"/>
            <a:endParaRPr lang="en-US" dirty="0">
              <a:latin typeface="Helvetica" charset="0"/>
              <a:ea typeface="Helvetica" charset="0"/>
              <a:cs typeface="Helvetica" charset="0"/>
              <a:sym typeface="Helvetica" charset="0"/>
            </a:endParaRPr>
          </a:p>
          <a:p>
            <a:pPr eaLnBrk="1" hangingPunct="1"/>
            <a:r>
              <a:rPr lang="en-US" dirty="0">
                <a:latin typeface="Helvetica" charset="0"/>
                <a:ea typeface="Helvetica" charset="0"/>
                <a:cs typeface="Helvetica" charset="0"/>
                <a:sym typeface="Helvetica" charset="0"/>
              </a:rPr>
              <a:t>Let</a:t>
            </a:r>
            <a:r>
              <a:rPr lang="ja-JP" altLang="en-US" dirty="0">
                <a:latin typeface="Arial" charset="0"/>
                <a:ea typeface="Helvetica" charset="0"/>
                <a:cs typeface="Helvetica" charset="0"/>
                <a:sym typeface="Helvetica" charset="0"/>
              </a:rPr>
              <a:t>’</a:t>
            </a:r>
            <a:r>
              <a:rPr lang="en-US" altLang="ja-JP" dirty="0">
                <a:latin typeface="Helvetica" charset="0"/>
                <a:ea typeface="Helvetica" charset="0"/>
                <a:cs typeface="Helvetica" charset="0"/>
                <a:sym typeface="Helvetica" charset="0"/>
              </a:rPr>
              <a:t>s take a look at how mobility, technology and changing learning styles impact physical space. </a:t>
            </a:r>
            <a:endParaRPr lang="en-US" dirty="0">
              <a:latin typeface="Helvetica" charset="0"/>
              <a:ea typeface="Helvetica" charset="0"/>
              <a:cs typeface="Helvetica" charset="0"/>
              <a:sym typeface="Helvetica"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8</a:t>
            </a:fld>
            <a:endParaRPr lang="en-US"/>
          </a:p>
        </p:txBody>
      </p:sp>
    </p:spTree>
    <p:extLst>
      <p:ext uri="{BB962C8B-B14F-4D97-AF65-F5344CB8AC3E}">
        <p14:creationId xmlns:p14="http://schemas.microsoft.com/office/powerpoint/2010/main" val="3056063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dirty="0">
                <a:latin typeface="Helvetica" charset="0"/>
                <a:ea typeface="Helvetica" charset="0"/>
                <a:cs typeface="Helvetica" charset="0"/>
                <a:sym typeface="Helvetica" charset="0"/>
              </a:rPr>
              <a:t>Note to Presenter: </a:t>
            </a:r>
          </a:p>
          <a:p>
            <a:pPr eaLnBrk="1" hangingPunct="1"/>
            <a:endParaRPr lang="en-US" i="1" dirty="0">
              <a:latin typeface="Helvetica" charset="0"/>
              <a:ea typeface="Helvetica" charset="0"/>
              <a:cs typeface="Helvetica" charset="0"/>
              <a:sym typeface="Helvetica" charset="0"/>
            </a:endParaRPr>
          </a:p>
          <a:p>
            <a:pPr eaLnBrk="1" hangingPunct="1"/>
            <a:r>
              <a:rPr lang="en-US" i="1" dirty="0">
                <a:latin typeface="Helvetica" charset="0"/>
                <a:ea typeface="Helvetica" charset="0"/>
                <a:cs typeface="Helvetica" charset="0"/>
                <a:sym typeface="Helvetica" charset="0"/>
              </a:rPr>
              <a:t>Based on your knowledge of the audience and their work environment, you may wish to select pain points from this and this and the next nine slides that are most appropriate for your audience. Or present all the slides −audiences typically will identify with all pain points. </a:t>
            </a:r>
          </a:p>
          <a:p>
            <a:endParaRPr lang="en-US" dirty="0"/>
          </a:p>
        </p:txBody>
      </p:sp>
      <p:sp>
        <p:nvSpPr>
          <p:cNvPr id="4" name="Slide Number Placeholder 3"/>
          <p:cNvSpPr>
            <a:spLocks noGrp="1"/>
          </p:cNvSpPr>
          <p:nvPr>
            <p:ph type="sldNum" sz="quarter" idx="10"/>
          </p:nvPr>
        </p:nvSpPr>
        <p:spPr/>
        <p:txBody>
          <a:bodyPr/>
          <a:lstStyle/>
          <a:p>
            <a:fld id="{CEFD610B-2B46-D445-8D4D-E1D898C78BE8}" type="slidenum">
              <a:rPr lang="en-US" smtClean="0"/>
              <a:t>9</a:t>
            </a:fld>
            <a:endParaRPr lang="en-US"/>
          </a:p>
        </p:txBody>
      </p:sp>
    </p:spTree>
    <p:extLst>
      <p:ext uri="{BB962C8B-B14F-4D97-AF65-F5344CB8AC3E}">
        <p14:creationId xmlns:p14="http://schemas.microsoft.com/office/powerpoint/2010/main" val="3831336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creen Shot 2014-10-28 at 9.06.06 A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058" y="4535802"/>
            <a:ext cx="1272222" cy="406694"/>
          </a:xfrm>
          <a:prstGeom prst="rect">
            <a:avLst/>
          </a:prstGeom>
        </p:spPr>
      </p:pic>
      <p:sp>
        <p:nvSpPr>
          <p:cNvPr id="5" name="Text Placeholder 11"/>
          <p:cNvSpPr>
            <a:spLocks noGrp="1"/>
          </p:cNvSpPr>
          <p:nvPr>
            <p:ph type="body" sz="quarter" idx="10" hasCustomPrompt="1"/>
          </p:nvPr>
        </p:nvSpPr>
        <p:spPr>
          <a:xfrm>
            <a:off x="247928" y="2024303"/>
            <a:ext cx="8334375" cy="687527"/>
          </a:xfrm>
          <a:prstGeom prst="rect">
            <a:avLst/>
          </a:prstGeom>
          <a:noFill/>
          <a:ln>
            <a:noFill/>
          </a:ln>
        </p:spPr>
        <p:txBody>
          <a:bodyPr vert="horz" anchor="b" anchorCtr="0"/>
          <a:lstStyle>
            <a:lvl1pPr marL="0" indent="0" algn="l">
              <a:lnSpc>
                <a:spcPct val="70000"/>
              </a:lnSpc>
              <a:buNone/>
              <a:defRPr sz="4500" b="1">
                <a:ln>
                  <a:noFill/>
                </a:ln>
                <a:solidFill>
                  <a:schemeClr val="tx2"/>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Presentation Title</a:t>
            </a:r>
          </a:p>
        </p:txBody>
      </p:sp>
      <p:sp>
        <p:nvSpPr>
          <p:cNvPr id="6" name="Text Placeholder 11"/>
          <p:cNvSpPr>
            <a:spLocks noGrp="1"/>
          </p:cNvSpPr>
          <p:nvPr>
            <p:ph type="body" sz="quarter" idx="11" hasCustomPrompt="1"/>
          </p:nvPr>
        </p:nvSpPr>
        <p:spPr>
          <a:xfrm>
            <a:off x="247928" y="2614706"/>
            <a:ext cx="8334375" cy="477660"/>
          </a:xfrm>
          <a:prstGeom prst="rect">
            <a:avLst/>
          </a:prstGeom>
          <a:noFill/>
          <a:ln>
            <a:noFill/>
          </a:ln>
        </p:spPr>
        <p:txBody>
          <a:bodyPr vert="horz"/>
          <a:lstStyle>
            <a:lvl1pPr marL="0" indent="0" algn="l">
              <a:buNone/>
              <a:defRPr sz="2700" b="0"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Speakers Name, Title</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Title + Image Righ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4805363" y="0"/>
            <a:ext cx="4338637"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4" name="Text Placeholder 11"/>
          <p:cNvSpPr>
            <a:spLocks noGrp="1"/>
          </p:cNvSpPr>
          <p:nvPr>
            <p:ph type="body" sz="quarter" idx="10" hasCustomPrompt="1"/>
          </p:nvPr>
        </p:nvSpPr>
        <p:spPr>
          <a:xfrm>
            <a:off x="266047" y="263722"/>
            <a:ext cx="4060148"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1" hasCustomPrompt="1"/>
          </p:nvPr>
        </p:nvSpPr>
        <p:spPr>
          <a:xfrm>
            <a:off x="266047" y="567510"/>
            <a:ext cx="4060148" cy="4042589"/>
          </a:xfrm>
          <a:prstGeom prst="rect">
            <a:avLst/>
          </a:prstGeom>
        </p:spPr>
        <p:txBody>
          <a:bodyPr vert="horz" anchor="ctr" anchorCtr="0"/>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237139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Title + Image Lef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0" y="0"/>
            <a:ext cx="4348163"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4" name="Text Placeholder 2"/>
          <p:cNvSpPr>
            <a:spLocks noGrp="1"/>
          </p:cNvSpPr>
          <p:nvPr>
            <p:ph type="body" sz="quarter" idx="11" hasCustomPrompt="1"/>
          </p:nvPr>
        </p:nvSpPr>
        <p:spPr>
          <a:xfrm>
            <a:off x="4695807" y="567512"/>
            <a:ext cx="4071291" cy="4220390"/>
          </a:xfrm>
          <a:prstGeom prst="rect">
            <a:avLst/>
          </a:prstGeom>
        </p:spPr>
        <p:txBody>
          <a:bodyPr vert="horz" anchor="ctr" anchorCtr="0"/>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5" name="Text Placeholder 11"/>
          <p:cNvSpPr>
            <a:spLocks noGrp="1"/>
          </p:cNvSpPr>
          <p:nvPr>
            <p:ph type="body" sz="quarter" idx="10" hasCustomPrompt="1"/>
          </p:nvPr>
        </p:nvSpPr>
        <p:spPr>
          <a:xfrm>
            <a:off x="266046" y="263722"/>
            <a:ext cx="8501052" cy="278388"/>
          </a:xfrm>
          <a:prstGeom prst="rect">
            <a:avLst/>
          </a:prstGeom>
          <a:noFill/>
          <a:ln>
            <a:noFill/>
          </a:ln>
        </p:spPr>
        <p:txBody>
          <a:bodyPr vert="horz"/>
          <a:lstStyle>
            <a:lvl1pPr marL="0" indent="0" algn="l">
              <a:buNone/>
              <a:defRPr sz="1000" b="1" baseline="0">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50964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Large Photo">
    <p:spTree>
      <p:nvGrpSpPr>
        <p:cNvPr id="1" name=""/>
        <p:cNvGrpSpPr/>
        <p:nvPr/>
      </p:nvGrpSpPr>
      <p:grpSpPr>
        <a:xfrm>
          <a:off x="0" y="0"/>
          <a:ext cx="0" cy="0"/>
          <a:chOff x="0" y="0"/>
          <a:chExt cx="0" cy="0"/>
        </a:xfrm>
      </p:grpSpPr>
      <p:sp>
        <p:nvSpPr>
          <p:cNvPr id="7" name="Content Placeholder 6"/>
          <p:cNvSpPr>
            <a:spLocks noGrp="1"/>
          </p:cNvSpPr>
          <p:nvPr>
            <p:ph sz="quarter" idx="11" hasCustomPrompt="1"/>
          </p:nvPr>
        </p:nvSpPr>
        <p:spPr>
          <a:xfrm>
            <a:off x="0" y="0"/>
            <a:ext cx="9144000"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4" name="Text Placeholder 11"/>
          <p:cNvSpPr>
            <a:spLocks noGrp="1"/>
          </p:cNvSpPr>
          <p:nvPr>
            <p:ph type="body" sz="quarter" idx="10" hasCustomPrompt="1"/>
          </p:nvPr>
        </p:nvSpPr>
        <p:spPr>
          <a:xfrm>
            <a:off x="266046" y="263722"/>
            <a:ext cx="8501052" cy="278388"/>
          </a:xfrm>
          <a:prstGeom prst="rect">
            <a:avLst/>
          </a:prstGeom>
          <a:noFill/>
          <a:ln>
            <a:noFill/>
          </a:ln>
        </p:spPr>
        <p:txBody>
          <a:bodyPr vert="horz"/>
          <a:lstStyle>
            <a:lvl1pPr marL="0" indent="0" algn="l">
              <a:buNone/>
              <a:defRPr sz="1000" b="1" baseline="0">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479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Title + Dark Image">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0" y="0"/>
            <a:ext cx="9144000"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5" name="Text Placeholder 11"/>
          <p:cNvSpPr>
            <a:spLocks noGrp="1"/>
          </p:cNvSpPr>
          <p:nvPr>
            <p:ph type="body" sz="quarter" idx="10" hasCustomPrompt="1"/>
          </p:nvPr>
        </p:nvSpPr>
        <p:spPr>
          <a:xfrm>
            <a:off x="266046" y="263722"/>
            <a:ext cx="8501052" cy="278388"/>
          </a:xfrm>
          <a:prstGeom prst="rect">
            <a:avLst/>
          </a:prstGeom>
          <a:noFill/>
          <a:ln>
            <a:noFill/>
          </a:ln>
        </p:spPr>
        <p:txBody>
          <a:bodyPr vert="horz"/>
          <a:lstStyle>
            <a:lvl1pPr marL="0" indent="0" algn="l">
              <a:buNone/>
              <a:defRPr sz="1000" b="1" baseline="0">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1" hasCustomPrompt="1"/>
          </p:nvPr>
        </p:nvSpPr>
        <p:spPr>
          <a:xfrm>
            <a:off x="266047" y="564523"/>
            <a:ext cx="4060148" cy="4279900"/>
          </a:xfrm>
          <a:prstGeom prst="rect">
            <a:avLst/>
          </a:prstGeom>
        </p:spPr>
        <p:txBody>
          <a:bodyPr vert="horz"/>
          <a:lstStyle>
            <a:lvl1pPr marL="0" indent="0">
              <a:lnSpc>
                <a:spcPct val="100000"/>
              </a:lnSpc>
              <a:spcBef>
                <a:spcPts val="0"/>
              </a:spcBef>
              <a:buNone/>
              <a:defRPr sz="3000" b="1" baseline="0">
                <a:solidFill>
                  <a:srgbClr val="FFFFFF"/>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To use this slide: First, add your image. Next, select Format &gt; Picture &gt; Adjust Picture. Under Corrections, adjust Brightness to -50%.</a:t>
            </a:r>
          </a:p>
        </p:txBody>
      </p:sp>
    </p:spTree>
    <p:extLst>
      <p:ext uri="{BB962C8B-B14F-4D97-AF65-F5344CB8AC3E}">
        <p14:creationId xmlns:p14="http://schemas.microsoft.com/office/powerpoint/2010/main" val="101444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Title x 2">
    <p:spTree>
      <p:nvGrpSpPr>
        <p:cNvPr id="1" name=""/>
        <p:cNvGrpSpPr/>
        <p:nvPr/>
      </p:nvGrpSpPr>
      <p:grpSpPr>
        <a:xfrm>
          <a:off x="0" y="0"/>
          <a:ext cx="0" cy="0"/>
          <a:chOff x="0" y="0"/>
          <a:chExt cx="0" cy="0"/>
        </a:xfrm>
      </p:grpSpPr>
      <p:sp>
        <p:nvSpPr>
          <p:cNvPr id="4" name="Rectangle 3"/>
          <p:cNvSpPr/>
          <p:nvPr userDrawn="1"/>
        </p:nvSpPr>
        <p:spPr>
          <a:xfrm>
            <a:off x="4785360" y="0"/>
            <a:ext cx="4358640" cy="5143500"/>
          </a:xfrm>
          <a:prstGeom prst="rect">
            <a:avLst/>
          </a:prstGeom>
          <a:solidFill>
            <a:srgbClr val="C7C6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7C6C1"/>
              </a:solidFill>
            </a:endParaRPr>
          </a:p>
        </p:txBody>
      </p:sp>
      <p:sp>
        <p:nvSpPr>
          <p:cNvPr id="5" name="Text Placeholder 2"/>
          <p:cNvSpPr>
            <a:spLocks noGrp="1"/>
          </p:cNvSpPr>
          <p:nvPr>
            <p:ph type="body" sz="quarter" idx="11" hasCustomPrompt="1"/>
          </p:nvPr>
        </p:nvSpPr>
        <p:spPr>
          <a:xfrm>
            <a:off x="266047" y="564523"/>
            <a:ext cx="4060148"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r>
              <a:rPr lang="en-US" dirty="0"/>
              <a:t>Bore re, </a:t>
            </a:r>
            <a:r>
              <a:rPr lang="en-US" dirty="0" err="1"/>
              <a:t>quidella</a:t>
            </a:r>
            <a:r>
              <a:rPr lang="en-US" dirty="0"/>
              <a:t>.</a:t>
            </a:r>
          </a:p>
        </p:txBody>
      </p:sp>
      <p:sp>
        <p:nvSpPr>
          <p:cNvPr id="7" name="Text Placeholder 11"/>
          <p:cNvSpPr>
            <a:spLocks noGrp="1"/>
          </p:cNvSpPr>
          <p:nvPr>
            <p:ph type="body" sz="quarter" idx="10" hasCustomPrompt="1"/>
          </p:nvPr>
        </p:nvSpPr>
        <p:spPr>
          <a:xfrm>
            <a:off x="266047" y="263722"/>
            <a:ext cx="4060148"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8" name="Text Placeholder 2"/>
          <p:cNvSpPr>
            <a:spLocks noGrp="1"/>
          </p:cNvSpPr>
          <p:nvPr>
            <p:ph type="body" sz="quarter" idx="12" hasCustomPrompt="1"/>
          </p:nvPr>
        </p:nvSpPr>
        <p:spPr>
          <a:xfrm>
            <a:off x="4980287" y="535580"/>
            <a:ext cx="4060148"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r>
              <a:rPr lang="en-US" dirty="0"/>
              <a:t>Bore re, </a:t>
            </a:r>
            <a:r>
              <a:rPr lang="en-US" dirty="0" err="1"/>
              <a:t>quidella</a:t>
            </a:r>
            <a:r>
              <a:rPr lang="en-US" dirty="0"/>
              <a:t>.</a:t>
            </a:r>
          </a:p>
        </p:txBody>
      </p:sp>
    </p:spTree>
    <p:extLst>
      <p:ext uri="{BB962C8B-B14F-4D97-AF65-F5344CB8AC3E}">
        <p14:creationId xmlns:p14="http://schemas.microsoft.com/office/powerpoint/2010/main" val="109063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Title + Bullets">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5" y="263722"/>
            <a:ext cx="4304367"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1" hasCustomPrompt="1"/>
          </p:nvPr>
        </p:nvSpPr>
        <p:spPr>
          <a:xfrm>
            <a:off x="266046" y="564523"/>
            <a:ext cx="4304366"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6" name="Text Placeholder 2"/>
          <p:cNvSpPr>
            <a:spLocks noGrp="1"/>
          </p:cNvSpPr>
          <p:nvPr>
            <p:ph type="body" sz="quarter" idx="12" hasCustomPrompt="1"/>
          </p:nvPr>
        </p:nvSpPr>
        <p:spPr>
          <a:xfrm>
            <a:off x="266045" y="1350898"/>
            <a:ext cx="4304367" cy="3351028"/>
          </a:xfrm>
          <a:prstGeom prst="rect">
            <a:avLst/>
          </a:prstGeom>
        </p:spPr>
        <p:txBody>
          <a:bodyPr vert="horz"/>
          <a:lstStyle>
            <a:lvl1pPr marL="173038" indent="-173038">
              <a:lnSpc>
                <a:spcPct val="110000"/>
              </a:lnSpc>
              <a:spcBef>
                <a:spcPts val="0"/>
              </a:spcBef>
              <a:buSzPct val="65000"/>
              <a:buFont typeface="Arial"/>
              <a:buChar char="•"/>
              <a:defRPr sz="2400" b="1"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endParaRPr lang="en-US" dirty="0"/>
          </a:p>
          <a:p>
            <a:pPr lvl="0"/>
            <a:r>
              <a:rPr lang="en-US" dirty="0" err="1"/>
              <a:t>Magnimet</a:t>
            </a:r>
            <a:endParaRPr lang="en-US" dirty="0"/>
          </a:p>
          <a:p>
            <a:pPr lvl="0"/>
            <a:r>
              <a:rPr lang="en-US" dirty="0" err="1"/>
              <a:t>Simillam</a:t>
            </a:r>
            <a:endParaRPr lang="en-US" dirty="0"/>
          </a:p>
          <a:p>
            <a:pPr lvl="0"/>
            <a:r>
              <a:rPr lang="en-US" dirty="0" err="1"/>
              <a:t>Que</a:t>
            </a:r>
            <a:r>
              <a:rPr lang="en-US" dirty="0"/>
              <a:t> </a:t>
            </a:r>
            <a:r>
              <a:rPr lang="en-US" dirty="0" err="1"/>
              <a:t>cus</a:t>
            </a:r>
            <a:r>
              <a:rPr lang="en-US" dirty="0"/>
              <a:t> </a:t>
            </a:r>
          </a:p>
          <a:p>
            <a:pPr lvl="0"/>
            <a:r>
              <a:rPr lang="en-US" dirty="0" err="1"/>
              <a:t>Molut</a:t>
            </a:r>
            <a:endParaRPr lang="en-US" dirty="0"/>
          </a:p>
          <a:p>
            <a:pPr lvl="0"/>
            <a:r>
              <a:rPr lang="en-US" dirty="0" err="1"/>
              <a:t>Ipiditiam</a:t>
            </a:r>
            <a:endParaRPr lang="en-US" dirty="0"/>
          </a:p>
          <a:p>
            <a:pPr lvl="0"/>
            <a:r>
              <a:rPr lang="en-US" dirty="0" err="1"/>
              <a:t>Voluptaquis</a:t>
            </a:r>
            <a:endParaRPr lang="en-US" dirty="0"/>
          </a:p>
          <a:p>
            <a:pPr lvl="0"/>
            <a:endParaRPr lang="en-US" dirty="0"/>
          </a:p>
        </p:txBody>
      </p:sp>
    </p:spTree>
    <p:extLst>
      <p:ext uri="{BB962C8B-B14F-4D97-AF65-F5344CB8AC3E}">
        <p14:creationId xmlns:p14="http://schemas.microsoft.com/office/powerpoint/2010/main" val="175412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Title + Content">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6" y="263722"/>
            <a:ext cx="4304367"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1" hasCustomPrompt="1"/>
          </p:nvPr>
        </p:nvSpPr>
        <p:spPr>
          <a:xfrm>
            <a:off x="266047" y="564523"/>
            <a:ext cx="4304366"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6" name="Text Placeholder 2"/>
          <p:cNvSpPr>
            <a:spLocks noGrp="1"/>
          </p:cNvSpPr>
          <p:nvPr>
            <p:ph type="body" sz="quarter" idx="12" hasCustomPrompt="1"/>
          </p:nvPr>
        </p:nvSpPr>
        <p:spPr>
          <a:xfrm>
            <a:off x="260203" y="1354782"/>
            <a:ext cx="4309922" cy="3307800"/>
          </a:xfrm>
          <a:prstGeom prst="rect">
            <a:avLst/>
          </a:prstGeom>
        </p:spPr>
        <p:txBody>
          <a:bodyPr vert="horz"/>
          <a:lstStyle>
            <a:lvl1pPr marL="0" indent="0">
              <a:spcBef>
                <a:spcPts val="0"/>
              </a:spcBef>
              <a:buNone/>
              <a:defRPr sz="24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t>
            </a:r>
            <a:r>
              <a:rPr lang="en-US" dirty="0"/>
              <a:t> </a:t>
            </a:r>
            <a:r>
              <a:rPr lang="en-US" dirty="0" err="1"/>
              <a:t>magnim</a:t>
            </a:r>
            <a:r>
              <a:rPr lang="en-US" dirty="0"/>
              <a:t> </a:t>
            </a:r>
            <a:r>
              <a:rPr lang="en-US" dirty="0" err="1"/>
              <a:t>similla</a:t>
            </a:r>
            <a:r>
              <a:rPr lang="en-US" dirty="0"/>
              <a:t> </a:t>
            </a:r>
            <a:r>
              <a:rPr lang="en-US" dirty="0" err="1"/>
              <a:t>que</a:t>
            </a:r>
            <a:r>
              <a:rPr lang="en-US" dirty="0"/>
              <a:t> </a:t>
            </a:r>
            <a:r>
              <a:rPr lang="en-US" u="none" dirty="0" err="1"/>
              <a:t>cus</a:t>
            </a:r>
            <a:r>
              <a:rPr lang="en-US" u="none" dirty="0"/>
              <a:t> </a:t>
            </a:r>
            <a:r>
              <a:rPr lang="en-US" u="none" dirty="0" err="1"/>
              <a:t>mol</a:t>
            </a:r>
            <a:r>
              <a:rPr lang="en-US" u="none" dirty="0"/>
              <a:t> </a:t>
            </a:r>
            <a:r>
              <a:rPr lang="en-US" u="none" dirty="0" err="1"/>
              <a:t>ipiditiamvolat</a:t>
            </a:r>
            <a:r>
              <a:rPr lang="en-US" u="none" dirty="0"/>
              <a:t> ma </a:t>
            </a:r>
            <a:r>
              <a:rPr lang="en-US" u="none" dirty="0" err="1"/>
              <a:t>vellupolo</a:t>
            </a:r>
            <a:r>
              <a:rPr lang="en-US" u="none" dirty="0"/>
              <a:t> </a:t>
            </a:r>
            <a:r>
              <a:rPr lang="en-US" u="none" dirty="0" err="1"/>
              <a:t>rehnimpo</a:t>
            </a:r>
            <a:r>
              <a:rPr lang="en-US" u="none" dirty="0"/>
              <a:t> </a:t>
            </a:r>
            <a:r>
              <a:rPr lang="en-US" u="none" dirty="0" err="1"/>
              <a:t>inv</a:t>
            </a:r>
            <a:r>
              <a:rPr lang="en-US" u="none" dirty="0"/>
              <a:t> </a:t>
            </a:r>
            <a:r>
              <a:rPr lang="en-US" u="none" dirty="0" err="1"/>
              <a:t>Ipta</a:t>
            </a:r>
            <a:r>
              <a:rPr lang="en-US" u="none" dirty="0"/>
              <a:t> </a:t>
            </a:r>
            <a:r>
              <a:rPr lang="en-US" u="none" dirty="0" err="1"/>
              <a:t>temporenes</a:t>
            </a:r>
            <a:r>
              <a:rPr lang="en-US" u="none" dirty="0"/>
              <a:t> </a:t>
            </a:r>
            <a:r>
              <a:rPr lang="en-US" u="none" dirty="0" err="1"/>
              <a:t>cus</a:t>
            </a:r>
            <a:r>
              <a:rPr lang="en-US" u="none" dirty="0"/>
              <a:t> </a:t>
            </a:r>
            <a:r>
              <a:rPr lang="en-US" u="none" dirty="0" err="1"/>
              <a:t>autat</a:t>
            </a:r>
            <a:r>
              <a:rPr lang="en-US" u="none" dirty="0"/>
              <a:t>.</a:t>
            </a:r>
            <a:endParaRPr lang="en-US" dirty="0"/>
          </a:p>
        </p:txBody>
      </p:sp>
    </p:spTree>
    <p:extLst>
      <p:ext uri="{BB962C8B-B14F-4D97-AF65-F5344CB8AC3E}">
        <p14:creationId xmlns:p14="http://schemas.microsoft.com/office/powerpoint/2010/main" val="1927678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Title + Content Small">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266047" y="1351301"/>
            <a:ext cx="3772553" cy="3354846"/>
          </a:xfrm>
          <a:prstGeom prst="rect">
            <a:avLst/>
          </a:prstGeom>
        </p:spPr>
        <p:txBody>
          <a:bodyPr vert="horz"/>
          <a:lstStyle>
            <a:lvl1pPr marL="0" indent="0">
              <a:spcBef>
                <a:spcPts val="0"/>
              </a:spcBef>
              <a:buNone/>
              <a:defRPr sz="18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t>
            </a:r>
            <a:r>
              <a:rPr lang="en-US" dirty="0"/>
              <a:t> </a:t>
            </a:r>
            <a:r>
              <a:rPr lang="en-US" dirty="0" err="1"/>
              <a:t>magnim</a:t>
            </a:r>
            <a:r>
              <a:rPr lang="en-US" dirty="0"/>
              <a:t> </a:t>
            </a:r>
            <a:r>
              <a:rPr lang="en-US" dirty="0" err="1"/>
              <a:t>similla</a:t>
            </a:r>
            <a:r>
              <a:rPr lang="en-US" dirty="0"/>
              <a:t> </a:t>
            </a:r>
            <a:r>
              <a:rPr lang="en-US" dirty="0" err="1"/>
              <a:t>que</a:t>
            </a:r>
            <a:r>
              <a:rPr lang="en-US" dirty="0"/>
              <a:t> </a:t>
            </a:r>
            <a:r>
              <a:rPr lang="en-US" u="none" dirty="0" err="1"/>
              <a:t>cus</a:t>
            </a:r>
            <a:r>
              <a:rPr lang="en-US" u="none" dirty="0"/>
              <a:t> mol </a:t>
            </a:r>
            <a:r>
              <a:rPr lang="en-US" u="none" dirty="0" err="1"/>
              <a:t>ipiditiamvolat</a:t>
            </a:r>
            <a:r>
              <a:rPr lang="en-US" u="none" dirty="0"/>
              <a:t> ma </a:t>
            </a:r>
            <a:r>
              <a:rPr lang="en-US" u="none" dirty="0" err="1"/>
              <a:t>vellupolo</a:t>
            </a:r>
            <a:r>
              <a:rPr lang="en-US" u="none" dirty="0"/>
              <a:t> </a:t>
            </a:r>
            <a:r>
              <a:rPr lang="en-US" u="none" dirty="0" err="1"/>
              <a:t>rehnimpo</a:t>
            </a:r>
            <a:r>
              <a:rPr lang="en-US" u="none" dirty="0"/>
              <a:t> inv </a:t>
            </a:r>
            <a:r>
              <a:rPr lang="en-US" u="none" dirty="0" err="1"/>
              <a:t>Ipta</a:t>
            </a:r>
            <a:r>
              <a:rPr lang="en-US" u="none" dirty="0"/>
              <a:t> </a:t>
            </a:r>
            <a:r>
              <a:rPr lang="en-US" u="none" dirty="0" err="1"/>
              <a:t>temporenes</a:t>
            </a:r>
            <a:r>
              <a:rPr lang="en-US" u="none" dirty="0"/>
              <a:t> </a:t>
            </a:r>
            <a:r>
              <a:rPr lang="en-US" u="none" dirty="0" err="1"/>
              <a:t>cus</a:t>
            </a:r>
            <a:r>
              <a:rPr lang="en-US" u="none" dirty="0"/>
              <a:t> </a:t>
            </a:r>
            <a:r>
              <a:rPr lang="en-US" u="none" dirty="0" err="1"/>
              <a:t>autat</a:t>
            </a:r>
            <a:r>
              <a:rPr lang="en-US" u="none" dirty="0"/>
              <a:t>.</a:t>
            </a:r>
            <a:endParaRPr lang="en-US" dirty="0"/>
          </a:p>
        </p:txBody>
      </p:sp>
      <p:sp>
        <p:nvSpPr>
          <p:cNvPr id="7" name="Text Placeholder 11"/>
          <p:cNvSpPr>
            <a:spLocks noGrp="1"/>
          </p:cNvSpPr>
          <p:nvPr>
            <p:ph type="body" sz="quarter" idx="10" hasCustomPrompt="1"/>
          </p:nvPr>
        </p:nvSpPr>
        <p:spPr>
          <a:xfrm>
            <a:off x="266047" y="263722"/>
            <a:ext cx="3772554"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8" name="Text Placeholder 2"/>
          <p:cNvSpPr>
            <a:spLocks noGrp="1"/>
          </p:cNvSpPr>
          <p:nvPr>
            <p:ph type="body" sz="quarter" idx="12" hasCustomPrompt="1"/>
          </p:nvPr>
        </p:nvSpPr>
        <p:spPr>
          <a:xfrm>
            <a:off x="266047" y="564523"/>
            <a:ext cx="3772553"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3897943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Title + Content + Bullets Paragraph">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266048" y="1351301"/>
            <a:ext cx="4304366" cy="961643"/>
          </a:xfrm>
          <a:prstGeom prst="rect">
            <a:avLst/>
          </a:prstGeom>
        </p:spPr>
        <p:txBody>
          <a:bodyPr vert="horz"/>
          <a:lstStyle>
            <a:lvl1pPr marL="0" indent="0">
              <a:spcBef>
                <a:spcPts val="0"/>
              </a:spcBef>
              <a:buNone/>
              <a:defRPr sz="1800" b="1" baseline="0">
                <a:solidFill>
                  <a:srgbClr val="707270"/>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a:t>
            </a:r>
            <a:r>
              <a:rPr lang="en-US" dirty="0" err="1"/>
              <a:t>mtu</a:t>
            </a:r>
            <a:r>
              <a:rPr lang="en-US" dirty="0"/>
              <a:t> in vid </a:t>
            </a:r>
            <a:r>
              <a:rPr lang="en-US" dirty="0" err="1"/>
              <a:t>eo</a:t>
            </a:r>
            <a:r>
              <a:rPr lang="en-US" dirty="0"/>
              <a:t>, </a:t>
            </a:r>
            <a:r>
              <a:rPr lang="en-US" dirty="0" err="1"/>
              <a:t>peritis</a:t>
            </a:r>
            <a:r>
              <a:rPr lang="en-US" dirty="0"/>
              <a:t> </a:t>
            </a:r>
            <a:r>
              <a:rPr lang="en-US" dirty="0" err="1"/>
              <a:t>conlocta</a:t>
            </a:r>
            <a:r>
              <a:rPr lang="en-US" dirty="0"/>
              <a:t> in </a:t>
            </a:r>
            <a:r>
              <a:rPr lang="en-US" dirty="0" err="1"/>
              <a:t>tumus</a:t>
            </a:r>
            <a:r>
              <a:rPr lang="en-US" dirty="0"/>
              <a:t>, </a:t>
            </a:r>
            <a:r>
              <a:rPr lang="en-US" dirty="0" err="1"/>
              <a:t>nocum</a:t>
            </a:r>
            <a:r>
              <a:rPr lang="en-US" dirty="0"/>
              <a:t> </a:t>
            </a:r>
            <a:r>
              <a:rPr lang="en-US" dirty="0" err="1"/>
              <a:t>auterid</a:t>
            </a:r>
            <a:r>
              <a:rPr lang="en-US" dirty="0"/>
              <a:t> red di pore am</a:t>
            </a:r>
          </a:p>
        </p:txBody>
      </p:sp>
      <p:sp>
        <p:nvSpPr>
          <p:cNvPr id="10" name="Text Placeholder 2"/>
          <p:cNvSpPr>
            <a:spLocks noGrp="1"/>
          </p:cNvSpPr>
          <p:nvPr>
            <p:ph type="body" sz="quarter" idx="15" hasCustomPrompt="1"/>
          </p:nvPr>
        </p:nvSpPr>
        <p:spPr>
          <a:xfrm>
            <a:off x="266045" y="2322290"/>
            <a:ext cx="4304367" cy="2346807"/>
          </a:xfrm>
          <a:prstGeom prst="rect">
            <a:avLst/>
          </a:prstGeom>
        </p:spPr>
        <p:txBody>
          <a:bodyPr vert="horz"/>
          <a:lstStyle>
            <a:lvl1pPr marL="227013" indent="-227013">
              <a:spcBef>
                <a:spcPts val="1600"/>
              </a:spcBef>
              <a:buFont typeface="Arial"/>
              <a:buChar char="•"/>
              <a:defRPr sz="1800" b="0" kern="100" spc="0" baseline="0">
                <a:solidFill>
                  <a:schemeClr val="tx1"/>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reiciis</a:t>
            </a:r>
            <a:r>
              <a:rPr lang="en-US" dirty="0"/>
              <a:t> et id </a:t>
            </a:r>
            <a:r>
              <a:rPr lang="en-US" dirty="0" err="1"/>
              <a:t>mo</a:t>
            </a:r>
            <a:r>
              <a:rPr lang="en-US" dirty="0"/>
              <a:t> </a:t>
            </a:r>
            <a:r>
              <a:rPr lang="en-US" dirty="0" err="1"/>
              <a:t>oculpa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velectas</a:t>
            </a:r>
            <a:r>
              <a:rPr lang="en-US" dirty="0"/>
              <a:t> </a:t>
            </a:r>
            <a:r>
              <a:rPr lang="en-US" dirty="0" err="1"/>
              <a:t>quamend</a:t>
            </a:r>
            <a:r>
              <a:rPr lang="en-US" dirty="0"/>
              <a:t>.</a:t>
            </a:r>
          </a:p>
          <a:p>
            <a:pPr lvl="0"/>
            <a:r>
              <a:rPr lang="en-US" dirty="0" err="1"/>
              <a:t>Ipiditam</a:t>
            </a:r>
            <a:r>
              <a:rPr lang="en-US" dirty="0"/>
              <a:t> </a:t>
            </a:r>
            <a:r>
              <a:rPr lang="en-US" dirty="0" err="1"/>
              <a:t>alis</a:t>
            </a:r>
            <a:r>
              <a:rPr lang="en-US" dirty="0"/>
              <a:t> </a:t>
            </a:r>
            <a:r>
              <a:rPr lang="en-US" dirty="0" err="1"/>
              <a:t>magnimet</a:t>
            </a:r>
            <a:r>
              <a:rPr lang="en-US" dirty="0"/>
              <a:t> </a:t>
            </a:r>
            <a:r>
              <a:rPr lang="en-US" dirty="0" err="1"/>
              <a:t>eturio</a:t>
            </a:r>
            <a:r>
              <a:rPr lang="en-US" dirty="0"/>
              <a:t>. Nam </a:t>
            </a:r>
            <a:r>
              <a:rPr lang="en-US" dirty="0" err="1"/>
              <a:t>int</a:t>
            </a:r>
            <a:r>
              <a:rPr lang="en-US" dirty="0"/>
              <a:t> ex </a:t>
            </a:r>
            <a:r>
              <a:rPr lang="en-US" dirty="0" err="1"/>
              <a:t>erum</a:t>
            </a:r>
            <a:r>
              <a:rPr lang="en-US" dirty="0"/>
              <a:t> </a:t>
            </a:r>
            <a:r>
              <a:rPr lang="en-US" dirty="0" err="1"/>
              <a:t>eseri</a:t>
            </a:r>
            <a:r>
              <a:rPr lang="en-US" dirty="0"/>
              <a:t> </a:t>
            </a:r>
            <a:r>
              <a:rPr lang="en-US" dirty="0" err="1"/>
              <a:t>similam</a:t>
            </a:r>
            <a:r>
              <a:rPr lang="en-US" dirty="0"/>
              <a:t>, </a:t>
            </a:r>
            <a:r>
              <a:rPr lang="en-US" dirty="0" err="1"/>
              <a:t>que</a:t>
            </a:r>
            <a:r>
              <a:rPr lang="en-US" dirty="0"/>
              <a:t> </a:t>
            </a:r>
            <a:r>
              <a:rPr lang="en-US" dirty="0" err="1"/>
              <a:t>cus</a:t>
            </a:r>
            <a:r>
              <a:rPr lang="en-US" dirty="0"/>
              <a:t> pro </a:t>
            </a:r>
            <a:r>
              <a:rPr lang="en-US" dirty="0" err="1"/>
              <a:t>mout</a:t>
            </a:r>
            <a:r>
              <a:rPr lang="en-US" dirty="0"/>
              <a:t> </a:t>
            </a:r>
            <a:r>
              <a:rPr lang="en-US" dirty="0" err="1"/>
              <a:t>coulptaquis</a:t>
            </a:r>
            <a:r>
              <a:rPr lang="en-US" dirty="0"/>
              <a:t> </a:t>
            </a:r>
            <a:r>
              <a:rPr lang="en-US" dirty="0" err="1"/>
              <a:t>enderov</a:t>
            </a:r>
            <a:r>
              <a:rPr lang="en-US" dirty="0"/>
              <a:t> </a:t>
            </a:r>
            <a:r>
              <a:rPr lang="en-US" dirty="0" err="1"/>
              <a:t>itatent</a:t>
            </a:r>
            <a:r>
              <a:rPr lang="en-US" dirty="0"/>
              <a:t> </a:t>
            </a:r>
            <a:r>
              <a:rPr lang="en-US" dirty="0" err="1"/>
              <a:t>adit</a:t>
            </a:r>
            <a:r>
              <a:rPr lang="en-US" dirty="0"/>
              <a:t>. </a:t>
            </a:r>
          </a:p>
        </p:txBody>
      </p:sp>
      <p:sp>
        <p:nvSpPr>
          <p:cNvPr id="7" name="Text Placeholder 11"/>
          <p:cNvSpPr>
            <a:spLocks noGrp="1"/>
          </p:cNvSpPr>
          <p:nvPr>
            <p:ph type="body" sz="quarter" idx="10" hasCustomPrompt="1"/>
          </p:nvPr>
        </p:nvSpPr>
        <p:spPr>
          <a:xfrm>
            <a:off x="266046" y="263722"/>
            <a:ext cx="4304367"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8" name="Text Placeholder 2"/>
          <p:cNvSpPr>
            <a:spLocks noGrp="1"/>
          </p:cNvSpPr>
          <p:nvPr>
            <p:ph type="body" sz="quarter" idx="16" hasCustomPrompt="1"/>
          </p:nvPr>
        </p:nvSpPr>
        <p:spPr>
          <a:xfrm>
            <a:off x="266047" y="564523"/>
            <a:ext cx="4304366"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4260801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Title + Content + Bullets Single Line">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266048" y="1351302"/>
            <a:ext cx="4304366" cy="641400"/>
          </a:xfrm>
          <a:prstGeom prst="rect">
            <a:avLst/>
          </a:prstGeom>
        </p:spPr>
        <p:txBody>
          <a:bodyPr vert="horz"/>
          <a:lstStyle>
            <a:lvl1pPr marL="0" indent="0">
              <a:spcBef>
                <a:spcPts val="0"/>
              </a:spcBef>
              <a:buNone/>
              <a:defRPr sz="18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a:t>
            </a:r>
            <a:r>
              <a:rPr lang="en-US" dirty="0" err="1"/>
              <a:t>mtu</a:t>
            </a:r>
            <a:r>
              <a:rPr lang="en-US" dirty="0"/>
              <a:t> in vid </a:t>
            </a:r>
            <a:r>
              <a:rPr lang="en-US" dirty="0" err="1"/>
              <a:t>eo</a:t>
            </a:r>
            <a:r>
              <a:rPr lang="en-US" dirty="0"/>
              <a:t>, </a:t>
            </a:r>
            <a:r>
              <a:rPr lang="en-US" dirty="0" err="1"/>
              <a:t>peritis</a:t>
            </a:r>
            <a:r>
              <a:rPr lang="en-US" dirty="0"/>
              <a:t> </a:t>
            </a:r>
            <a:r>
              <a:rPr lang="en-US" dirty="0" err="1"/>
              <a:t>conlocta</a:t>
            </a:r>
            <a:r>
              <a:rPr lang="en-US" dirty="0"/>
              <a:t> in tum.</a:t>
            </a:r>
          </a:p>
        </p:txBody>
      </p:sp>
      <p:sp>
        <p:nvSpPr>
          <p:cNvPr id="5" name="Text Placeholder 11"/>
          <p:cNvSpPr>
            <a:spLocks noGrp="1"/>
          </p:cNvSpPr>
          <p:nvPr>
            <p:ph type="body" sz="quarter" idx="10" hasCustomPrompt="1"/>
          </p:nvPr>
        </p:nvSpPr>
        <p:spPr>
          <a:xfrm>
            <a:off x="266046" y="263722"/>
            <a:ext cx="4304368"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2" hasCustomPrompt="1"/>
          </p:nvPr>
        </p:nvSpPr>
        <p:spPr>
          <a:xfrm>
            <a:off x="266046" y="564523"/>
            <a:ext cx="4304367"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7" name="Text Placeholder 2"/>
          <p:cNvSpPr>
            <a:spLocks noGrp="1"/>
          </p:cNvSpPr>
          <p:nvPr>
            <p:ph type="body" sz="quarter" idx="15" hasCustomPrompt="1"/>
          </p:nvPr>
        </p:nvSpPr>
        <p:spPr>
          <a:xfrm>
            <a:off x="266047" y="2073828"/>
            <a:ext cx="4304366" cy="2458719"/>
          </a:xfrm>
          <a:prstGeom prst="rect">
            <a:avLst/>
          </a:prstGeom>
        </p:spPr>
        <p:txBody>
          <a:bodyPr vert="horz"/>
          <a:lstStyle>
            <a:lvl1pPr marL="227013" indent="-227013">
              <a:lnSpc>
                <a:spcPct val="90000"/>
              </a:lnSpc>
              <a:spcBef>
                <a:spcPts val="0"/>
              </a:spcBef>
              <a:spcAft>
                <a:spcPts val="700"/>
              </a:spcAft>
              <a:buFont typeface="Arial"/>
              <a:buChar char="•"/>
              <a:defRPr sz="1800" b="0" kern="100" spc="0" baseline="0">
                <a:solidFill>
                  <a:schemeClr val="tx1"/>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endParaRPr lang="en-US" dirty="0"/>
          </a:p>
          <a:p>
            <a:pPr lvl="0"/>
            <a:r>
              <a:rPr lang="en-US" dirty="0" err="1"/>
              <a:t>magnimet</a:t>
            </a:r>
            <a:endParaRPr lang="en-US" dirty="0"/>
          </a:p>
          <a:p>
            <a:pPr lvl="0"/>
            <a:r>
              <a:rPr lang="en-US" dirty="0" err="1"/>
              <a:t>similam</a:t>
            </a:r>
            <a:r>
              <a:rPr lang="en-US" dirty="0"/>
              <a:t> </a:t>
            </a:r>
          </a:p>
          <a:p>
            <a:pPr lvl="0"/>
            <a:r>
              <a:rPr lang="en-US" dirty="0" err="1"/>
              <a:t>que</a:t>
            </a:r>
            <a:r>
              <a:rPr lang="en-US" dirty="0"/>
              <a:t> </a:t>
            </a:r>
            <a:r>
              <a:rPr lang="en-US" dirty="0" err="1"/>
              <a:t>cus</a:t>
            </a:r>
            <a:endParaRPr lang="en-US" dirty="0"/>
          </a:p>
          <a:p>
            <a:pPr lvl="0"/>
            <a:r>
              <a:rPr lang="en-US" dirty="0" err="1"/>
              <a:t>molut</a:t>
            </a:r>
            <a:endParaRPr lang="en-US" dirty="0"/>
          </a:p>
          <a:p>
            <a:pPr lvl="0"/>
            <a:r>
              <a:rPr lang="en-US" dirty="0" err="1"/>
              <a:t>ipiditiam</a:t>
            </a:r>
            <a:endParaRPr lang="en-US" dirty="0"/>
          </a:p>
          <a:p>
            <a:pPr lvl="0"/>
            <a:r>
              <a:rPr lang="en-US" dirty="0" err="1"/>
              <a:t>voluptaquis</a:t>
            </a:r>
            <a:endParaRPr lang="en-US" dirty="0"/>
          </a:p>
          <a:p>
            <a:pPr lvl="0"/>
            <a:endParaRPr lang="en-US" dirty="0"/>
          </a:p>
        </p:txBody>
      </p:sp>
    </p:spTree>
    <p:extLst>
      <p:ext uri="{BB962C8B-B14F-4D97-AF65-F5344CB8AC3E}">
        <p14:creationId xmlns:p14="http://schemas.microsoft.com/office/powerpoint/2010/main" val="272522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pact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211F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1"/>
          <p:cNvSpPr>
            <a:spLocks noGrp="1"/>
          </p:cNvSpPr>
          <p:nvPr>
            <p:ph type="body" sz="quarter" idx="10" hasCustomPrompt="1"/>
          </p:nvPr>
        </p:nvSpPr>
        <p:spPr>
          <a:xfrm>
            <a:off x="404903" y="2277034"/>
            <a:ext cx="8334375" cy="584200"/>
          </a:xfrm>
          <a:prstGeom prst="rect">
            <a:avLst/>
          </a:prstGeom>
          <a:noFill/>
          <a:ln>
            <a:noFill/>
          </a:ln>
        </p:spPr>
        <p:txBody>
          <a:bodyPr vert="horz"/>
          <a:lstStyle>
            <a:lvl1pPr marL="0" indent="0" algn="ctr">
              <a:buNone/>
              <a:defRPr sz="3000" b="1">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Impact Slide</a:t>
            </a:r>
          </a:p>
        </p:txBody>
      </p:sp>
    </p:spTree>
    <p:extLst>
      <p:ext uri="{BB962C8B-B14F-4D97-AF65-F5344CB8AC3E}">
        <p14:creationId xmlns:p14="http://schemas.microsoft.com/office/powerpoint/2010/main" val="4052393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 Initial View">
    <p:spTree>
      <p:nvGrpSpPr>
        <p:cNvPr id="1" name=""/>
        <p:cNvGrpSpPr/>
        <p:nvPr/>
      </p:nvGrpSpPr>
      <p:grpSpPr>
        <a:xfrm>
          <a:off x="0" y="0"/>
          <a:ext cx="0" cy="0"/>
          <a:chOff x="0" y="0"/>
          <a:chExt cx="0" cy="0"/>
        </a:xfrm>
      </p:grpSpPr>
      <p:sp>
        <p:nvSpPr>
          <p:cNvPr id="6" name="Text Placeholder 2"/>
          <p:cNvSpPr>
            <a:spLocks noGrp="1"/>
          </p:cNvSpPr>
          <p:nvPr>
            <p:ph type="body" sz="quarter" idx="12" hasCustomPrompt="1"/>
          </p:nvPr>
        </p:nvSpPr>
        <p:spPr>
          <a:xfrm>
            <a:off x="266046" y="1356122"/>
            <a:ext cx="2751474" cy="441770"/>
          </a:xfrm>
          <a:prstGeom prst="rect">
            <a:avLst/>
          </a:prstGeom>
        </p:spPr>
        <p:txBody>
          <a:bodyPr vert="horz"/>
          <a:lstStyle>
            <a:lvl1pPr marL="0" indent="0">
              <a:spcBef>
                <a:spcPts val="0"/>
              </a:spcBef>
              <a:buNone/>
              <a:defRPr sz="1800" b="1" baseline="0">
                <a:solidFill>
                  <a:schemeClr val="tx2"/>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1 </a:t>
            </a:r>
          </a:p>
          <a:p>
            <a:pPr lvl="0"/>
            <a:endParaRPr lang="en-US" dirty="0"/>
          </a:p>
          <a:p>
            <a:pPr lvl="0"/>
            <a:endParaRPr lang="en-US" dirty="0"/>
          </a:p>
        </p:txBody>
      </p:sp>
      <p:sp>
        <p:nvSpPr>
          <p:cNvPr id="7" name="Text Placeholder 2"/>
          <p:cNvSpPr>
            <a:spLocks noGrp="1"/>
          </p:cNvSpPr>
          <p:nvPr>
            <p:ph type="body" sz="quarter" idx="17" hasCustomPrompt="1"/>
          </p:nvPr>
        </p:nvSpPr>
        <p:spPr>
          <a:xfrm>
            <a:off x="266046" y="1803937"/>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8" name="Text Placeholder 2"/>
          <p:cNvSpPr>
            <a:spLocks noGrp="1"/>
          </p:cNvSpPr>
          <p:nvPr>
            <p:ph type="body" sz="quarter" idx="18" hasCustomPrompt="1"/>
          </p:nvPr>
        </p:nvSpPr>
        <p:spPr>
          <a:xfrm>
            <a:off x="3200400" y="1356122"/>
            <a:ext cx="2751474" cy="441770"/>
          </a:xfrm>
          <a:prstGeom prst="rect">
            <a:avLst/>
          </a:prstGeom>
        </p:spPr>
        <p:txBody>
          <a:bodyPr vert="horz"/>
          <a:lstStyle>
            <a:lvl1pPr marL="0" indent="0">
              <a:spcBef>
                <a:spcPts val="0"/>
              </a:spcBef>
              <a:buNone/>
              <a:defRPr sz="1800" b="1" baseline="0">
                <a:solidFill>
                  <a:schemeClr val="tx2"/>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2 </a:t>
            </a:r>
          </a:p>
          <a:p>
            <a:pPr lvl="0"/>
            <a:endParaRPr lang="en-US" dirty="0"/>
          </a:p>
          <a:p>
            <a:pPr lvl="0"/>
            <a:endParaRPr lang="en-US" dirty="0"/>
          </a:p>
        </p:txBody>
      </p:sp>
      <p:sp>
        <p:nvSpPr>
          <p:cNvPr id="9" name="Text Placeholder 2"/>
          <p:cNvSpPr>
            <a:spLocks noGrp="1"/>
          </p:cNvSpPr>
          <p:nvPr>
            <p:ph type="body" sz="quarter" idx="19" hasCustomPrompt="1"/>
          </p:nvPr>
        </p:nvSpPr>
        <p:spPr>
          <a:xfrm>
            <a:off x="3200400" y="1803937"/>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10" name="Text Placeholder 2"/>
          <p:cNvSpPr>
            <a:spLocks noGrp="1"/>
          </p:cNvSpPr>
          <p:nvPr>
            <p:ph type="body" sz="quarter" idx="20" hasCustomPrompt="1"/>
          </p:nvPr>
        </p:nvSpPr>
        <p:spPr>
          <a:xfrm>
            <a:off x="6126480" y="1356125"/>
            <a:ext cx="2751474" cy="441770"/>
          </a:xfrm>
          <a:prstGeom prst="rect">
            <a:avLst/>
          </a:prstGeom>
        </p:spPr>
        <p:txBody>
          <a:bodyPr vert="horz"/>
          <a:lstStyle>
            <a:lvl1pPr marL="0" indent="0">
              <a:spcBef>
                <a:spcPts val="0"/>
              </a:spcBef>
              <a:buNone/>
              <a:defRPr sz="1800" b="1" baseline="0">
                <a:solidFill>
                  <a:schemeClr val="tx2"/>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3 </a:t>
            </a:r>
          </a:p>
          <a:p>
            <a:pPr lvl="0"/>
            <a:endParaRPr lang="en-US" dirty="0"/>
          </a:p>
          <a:p>
            <a:pPr lvl="0"/>
            <a:endParaRPr lang="en-US" dirty="0"/>
          </a:p>
        </p:txBody>
      </p:sp>
      <p:sp>
        <p:nvSpPr>
          <p:cNvPr id="11" name="Text Placeholder 2"/>
          <p:cNvSpPr>
            <a:spLocks noGrp="1"/>
          </p:cNvSpPr>
          <p:nvPr>
            <p:ph type="body" sz="quarter" idx="21" hasCustomPrompt="1"/>
          </p:nvPr>
        </p:nvSpPr>
        <p:spPr>
          <a:xfrm>
            <a:off x="6126480" y="1803940"/>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12" name="Text Placeholder 11"/>
          <p:cNvSpPr>
            <a:spLocks noGrp="1"/>
          </p:cNvSpPr>
          <p:nvPr>
            <p:ph type="body" sz="quarter" idx="10" hasCustomPrompt="1"/>
          </p:nvPr>
        </p:nvSpPr>
        <p:spPr>
          <a:xfrm>
            <a:off x="266046" y="263722"/>
            <a:ext cx="8611910"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13" name="Text Placeholder 2"/>
          <p:cNvSpPr>
            <a:spLocks noGrp="1"/>
          </p:cNvSpPr>
          <p:nvPr>
            <p:ph type="body" sz="quarter" idx="22" hasCustomPrompt="1"/>
          </p:nvPr>
        </p:nvSpPr>
        <p:spPr>
          <a:xfrm>
            <a:off x="266046" y="564523"/>
            <a:ext cx="8611908"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1573436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 Highlight 1">
    <p:spTree>
      <p:nvGrpSpPr>
        <p:cNvPr id="1" name=""/>
        <p:cNvGrpSpPr/>
        <p:nvPr/>
      </p:nvGrpSpPr>
      <p:grpSpPr>
        <a:xfrm>
          <a:off x="0" y="0"/>
          <a:ext cx="0" cy="0"/>
          <a:chOff x="0" y="0"/>
          <a:chExt cx="0" cy="0"/>
        </a:xfrm>
      </p:grpSpPr>
      <p:sp>
        <p:nvSpPr>
          <p:cNvPr id="5" name="Text Placeholder 2"/>
          <p:cNvSpPr>
            <a:spLocks noGrp="1"/>
          </p:cNvSpPr>
          <p:nvPr>
            <p:ph type="body" sz="quarter" idx="12" hasCustomPrompt="1"/>
          </p:nvPr>
        </p:nvSpPr>
        <p:spPr>
          <a:xfrm>
            <a:off x="266046" y="1356122"/>
            <a:ext cx="2751474" cy="441770"/>
          </a:xfrm>
          <a:prstGeom prst="rect">
            <a:avLst/>
          </a:prstGeom>
        </p:spPr>
        <p:txBody>
          <a:bodyPr vert="horz"/>
          <a:lstStyle>
            <a:lvl1pPr marL="0" indent="0">
              <a:spcBef>
                <a:spcPts val="0"/>
              </a:spcBef>
              <a:buNone/>
              <a:defRPr sz="1800" b="1" baseline="0">
                <a:solidFill>
                  <a:schemeClr val="tx2"/>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1 </a:t>
            </a:r>
          </a:p>
          <a:p>
            <a:pPr lvl="0"/>
            <a:endParaRPr lang="en-US" dirty="0"/>
          </a:p>
          <a:p>
            <a:pPr lvl="0"/>
            <a:endParaRPr lang="en-US" dirty="0"/>
          </a:p>
        </p:txBody>
      </p:sp>
      <p:sp>
        <p:nvSpPr>
          <p:cNvPr id="6" name="Text Placeholder 2"/>
          <p:cNvSpPr>
            <a:spLocks noGrp="1"/>
          </p:cNvSpPr>
          <p:nvPr>
            <p:ph type="body" sz="quarter" idx="17" hasCustomPrompt="1"/>
          </p:nvPr>
        </p:nvSpPr>
        <p:spPr>
          <a:xfrm>
            <a:off x="266046" y="1803937"/>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7" name="Text Placeholder 2"/>
          <p:cNvSpPr>
            <a:spLocks noGrp="1"/>
          </p:cNvSpPr>
          <p:nvPr>
            <p:ph type="body" sz="quarter" idx="18" hasCustomPrompt="1"/>
          </p:nvPr>
        </p:nvSpPr>
        <p:spPr>
          <a:xfrm>
            <a:off x="3200400" y="1356122"/>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2 </a:t>
            </a:r>
          </a:p>
          <a:p>
            <a:pPr lvl="0"/>
            <a:endParaRPr lang="en-US" dirty="0"/>
          </a:p>
          <a:p>
            <a:pPr lvl="0"/>
            <a:endParaRPr lang="en-US" dirty="0"/>
          </a:p>
        </p:txBody>
      </p:sp>
      <p:sp>
        <p:nvSpPr>
          <p:cNvPr id="8" name="Text Placeholder 2"/>
          <p:cNvSpPr>
            <a:spLocks noGrp="1"/>
          </p:cNvSpPr>
          <p:nvPr>
            <p:ph type="body" sz="quarter" idx="19" hasCustomPrompt="1"/>
          </p:nvPr>
        </p:nvSpPr>
        <p:spPr>
          <a:xfrm>
            <a:off x="3200400" y="1803937"/>
            <a:ext cx="2751474" cy="3116650"/>
          </a:xfrm>
          <a:prstGeom prst="rect">
            <a:avLst/>
          </a:prstGeom>
        </p:spPr>
        <p:txBody>
          <a:bodyPr vert="horz"/>
          <a:lstStyle>
            <a:lvl1pPr marL="0" indent="0">
              <a:spcBef>
                <a:spcPts val="0"/>
              </a:spcBef>
              <a:buNone/>
              <a:defRPr sz="1800" b="0" baseline="0">
                <a:solidFill>
                  <a:schemeClr val="bg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9" name="Text Placeholder 2"/>
          <p:cNvSpPr>
            <a:spLocks noGrp="1"/>
          </p:cNvSpPr>
          <p:nvPr>
            <p:ph type="body" sz="quarter" idx="20" hasCustomPrompt="1"/>
          </p:nvPr>
        </p:nvSpPr>
        <p:spPr>
          <a:xfrm>
            <a:off x="6126480" y="1356125"/>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3 </a:t>
            </a:r>
          </a:p>
          <a:p>
            <a:pPr lvl="0"/>
            <a:endParaRPr lang="en-US" dirty="0"/>
          </a:p>
          <a:p>
            <a:pPr lvl="0"/>
            <a:endParaRPr lang="en-US" dirty="0"/>
          </a:p>
        </p:txBody>
      </p:sp>
      <p:sp>
        <p:nvSpPr>
          <p:cNvPr id="10" name="Text Placeholder 2"/>
          <p:cNvSpPr>
            <a:spLocks noGrp="1"/>
          </p:cNvSpPr>
          <p:nvPr>
            <p:ph type="body" sz="quarter" idx="21" hasCustomPrompt="1"/>
          </p:nvPr>
        </p:nvSpPr>
        <p:spPr>
          <a:xfrm>
            <a:off x="6126480" y="1803940"/>
            <a:ext cx="2751474" cy="3116650"/>
          </a:xfrm>
          <a:prstGeom prst="rect">
            <a:avLst/>
          </a:prstGeom>
        </p:spPr>
        <p:txBody>
          <a:bodyPr vert="horz"/>
          <a:lstStyle>
            <a:lvl1pPr marL="0" indent="0">
              <a:spcBef>
                <a:spcPts val="0"/>
              </a:spcBef>
              <a:buNone/>
              <a:defRPr sz="1800" b="0" baseline="0">
                <a:solidFill>
                  <a:srgbClr val="B4B2B0"/>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11" name="Text Placeholder 11"/>
          <p:cNvSpPr>
            <a:spLocks noGrp="1"/>
          </p:cNvSpPr>
          <p:nvPr>
            <p:ph type="body" sz="quarter" idx="10" hasCustomPrompt="1"/>
          </p:nvPr>
        </p:nvSpPr>
        <p:spPr>
          <a:xfrm>
            <a:off x="266046" y="263722"/>
            <a:ext cx="8611910"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12" name="Text Placeholder 2"/>
          <p:cNvSpPr>
            <a:spLocks noGrp="1"/>
          </p:cNvSpPr>
          <p:nvPr>
            <p:ph type="body" sz="quarter" idx="22" hasCustomPrompt="1"/>
          </p:nvPr>
        </p:nvSpPr>
        <p:spPr>
          <a:xfrm>
            <a:off x="266046" y="564523"/>
            <a:ext cx="8611908"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1384405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 Highlight 2">
    <p:spTree>
      <p:nvGrpSpPr>
        <p:cNvPr id="1" name=""/>
        <p:cNvGrpSpPr/>
        <p:nvPr/>
      </p:nvGrpSpPr>
      <p:grpSpPr>
        <a:xfrm>
          <a:off x="0" y="0"/>
          <a:ext cx="0" cy="0"/>
          <a:chOff x="0" y="0"/>
          <a:chExt cx="0" cy="0"/>
        </a:xfrm>
      </p:grpSpPr>
      <p:sp>
        <p:nvSpPr>
          <p:cNvPr id="5" name="Text Placeholder 2"/>
          <p:cNvSpPr>
            <a:spLocks noGrp="1"/>
          </p:cNvSpPr>
          <p:nvPr>
            <p:ph type="body" sz="quarter" idx="12" hasCustomPrompt="1"/>
          </p:nvPr>
        </p:nvSpPr>
        <p:spPr>
          <a:xfrm>
            <a:off x="266046" y="1356122"/>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1 </a:t>
            </a:r>
          </a:p>
          <a:p>
            <a:pPr lvl="0"/>
            <a:endParaRPr lang="en-US" dirty="0"/>
          </a:p>
          <a:p>
            <a:pPr lvl="0"/>
            <a:endParaRPr lang="en-US" dirty="0"/>
          </a:p>
        </p:txBody>
      </p:sp>
      <p:sp>
        <p:nvSpPr>
          <p:cNvPr id="6" name="Text Placeholder 2"/>
          <p:cNvSpPr>
            <a:spLocks noGrp="1"/>
          </p:cNvSpPr>
          <p:nvPr>
            <p:ph type="body" sz="quarter" idx="17" hasCustomPrompt="1"/>
          </p:nvPr>
        </p:nvSpPr>
        <p:spPr>
          <a:xfrm>
            <a:off x="266046" y="1803937"/>
            <a:ext cx="2751474" cy="3116650"/>
          </a:xfrm>
          <a:prstGeom prst="rect">
            <a:avLst/>
          </a:prstGeom>
        </p:spPr>
        <p:txBody>
          <a:bodyPr vert="horz"/>
          <a:lstStyle>
            <a:lvl1pPr marL="0" indent="0">
              <a:spcBef>
                <a:spcPts val="0"/>
              </a:spcBef>
              <a:buNone/>
              <a:defRPr sz="1800" b="0" baseline="0">
                <a:solidFill>
                  <a:srgbClr val="B4B2B0"/>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7" name="Text Placeholder 2"/>
          <p:cNvSpPr>
            <a:spLocks noGrp="1"/>
          </p:cNvSpPr>
          <p:nvPr>
            <p:ph type="body" sz="quarter" idx="18" hasCustomPrompt="1"/>
          </p:nvPr>
        </p:nvSpPr>
        <p:spPr>
          <a:xfrm>
            <a:off x="3200400" y="1356122"/>
            <a:ext cx="2751474" cy="441770"/>
          </a:xfrm>
          <a:prstGeom prst="rect">
            <a:avLst/>
          </a:prstGeom>
        </p:spPr>
        <p:txBody>
          <a:bodyPr vert="horz"/>
          <a:lstStyle>
            <a:lvl1pPr marL="0" indent="0">
              <a:spcBef>
                <a:spcPts val="0"/>
              </a:spcBef>
              <a:buNone/>
              <a:defRPr sz="1800" b="1" baseline="0">
                <a:solidFill>
                  <a:srgbClr val="414143"/>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2 </a:t>
            </a:r>
          </a:p>
          <a:p>
            <a:pPr lvl="0"/>
            <a:endParaRPr lang="en-US" dirty="0"/>
          </a:p>
          <a:p>
            <a:pPr lvl="0"/>
            <a:endParaRPr lang="en-US" dirty="0"/>
          </a:p>
        </p:txBody>
      </p:sp>
      <p:sp>
        <p:nvSpPr>
          <p:cNvPr id="8" name="Text Placeholder 2"/>
          <p:cNvSpPr>
            <a:spLocks noGrp="1"/>
          </p:cNvSpPr>
          <p:nvPr>
            <p:ph type="body" sz="quarter" idx="19" hasCustomPrompt="1"/>
          </p:nvPr>
        </p:nvSpPr>
        <p:spPr>
          <a:xfrm>
            <a:off x="3200400" y="1803937"/>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9" name="Text Placeholder 2"/>
          <p:cNvSpPr>
            <a:spLocks noGrp="1"/>
          </p:cNvSpPr>
          <p:nvPr>
            <p:ph type="body" sz="quarter" idx="20" hasCustomPrompt="1"/>
          </p:nvPr>
        </p:nvSpPr>
        <p:spPr>
          <a:xfrm>
            <a:off x="6126480" y="1356125"/>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3 </a:t>
            </a:r>
          </a:p>
          <a:p>
            <a:pPr lvl="0"/>
            <a:endParaRPr lang="en-US" dirty="0"/>
          </a:p>
          <a:p>
            <a:pPr lvl="0"/>
            <a:endParaRPr lang="en-US" dirty="0"/>
          </a:p>
        </p:txBody>
      </p:sp>
      <p:sp>
        <p:nvSpPr>
          <p:cNvPr id="10" name="Text Placeholder 2"/>
          <p:cNvSpPr>
            <a:spLocks noGrp="1"/>
          </p:cNvSpPr>
          <p:nvPr>
            <p:ph type="body" sz="quarter" idx="21" hasCustomPrompt="1"/>
          </p:nvPr>
        </p:nvSpPr>
        <p:spPr>
          <a:xfrm>
            <a:off x="6126480" y="1803940"/>
            <a:ext cx="2751474" cy="3116650"/>
          </a:xfrm>
          <a:prstGeom prst="rect">
            <a:avLst/>
          </a:prstGeom>
        </p:spPr>
        <p:txBody>
          <a:bodyPr vert="horz"/>
          <a:lstStyle>
            <a:lvl1pPr marL="0" indent="0">
              <a:spcBef>
                <a:spcPts val="0"/>
              </a:spcBef>
              <a:buNone/>
              <a:defRPr sz="1800" b="0" baseline="0">
                <a:solidFill>
                  <a:srgbClr val="B4B2B0"/>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11" name="Text Placeholder 11"/>
          <p:cNvSpPr>
            <a:spLocks noGrp="1"/>
          </p:cNvSpPr>
          <p:nvPr>
            <p:ph type="body" sz="quarter" idx="10" hasCustomPrompt="1"/>
          </p:nvPr>
        </p:nvSpPr>
        <p:spPr>
          <a:xfrm>
            <a:off x="266046" y="263722"/>
            <a:ext cx="8611910"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12" name="Text Placeholder 2"/>
          <p:cNvSpPr>
            <a:spLocks noGrp="1"/>
          </p:cNvSpPr>
          <p:nvPr>
            <p:ph type="body" sz="quarter" idx="22" hasCustomPrompt="1"/>
          </p:nvPr>
        </p:nvSpPr>
        <p:spPr>
          <a:xfrm>
            <a:off x="266046" y="564523"/>
            <a:ext cx="8611908"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3876001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 Highlight 3">
    <p:spTree>
      <p:nvGrpSpPr>
        <p:cNvPr id="1" name=""/>
        <p:cNvGrpSpPr/>
        <p:nvPr/>
      </p:nvGrpSpPr>
      <p:grpSpPr>
        <a:xfrm>
          <a:off x="0" y="0"/>
          <a:ext cx="0" cy="0"/>
          <a:chOff x="0" y="0"/>
          <a:chExt cx="0" cy="0"/>
        </a:xfrm>
      </p:grpSpPr>
      <p:sp>
        <p:nvSpPr>
          <p:cNvPr id="5" name="Text Placeholder 2"/>
          <p:cNvSpPr>
            <a:spLocks noGrp="1"/>
          </p:cNvSpPr>
          <p:nvPr>
            <p:ph type="body" sz="quarter" idx="12" hasCustomPrompt="1"/>
          </p:nvPr>
        </p:nvSpPr>
        <p:spPr>
          <a:xfrm>
            <a:off x="266046" y="1356122"/>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1 </a:t>
            </a:r>
          </a:p>
          <a:p>
            <a:pPr lvl="0"/>
            <a:endParaRPr lang="en-US" dirty="0"/>
          </a:p>
          <a:p>
            <a:pPr lvl="0"/>
            <a:endParaRPr lang="en-US" dirty="0"/>
          </a:p>
        </p:txBody>
      </p:sp>
      <p:sp>
        <p:nvSpPr>
          <p:cNvPr id="6" name="Text Placeholder 2"/>
          <p:cNvSpPr>
            <a:spLocks noGrp="1"/>
          </p:cNvSpPr>
          <p:nvPr>
            <p:ph type="body" sz="quarter" idx="17" hasCustomPrompt="1"/>
          </p:nvPr>
        </p:nvSpPr>
        <p:spPr>
          <a:xfrm>
            <a:off x="266046" y="1803937"/>
            <a:ext cx="2751474" cy="3116650"/>
          </a:xfrm>
          <a:prstGeom prst="rect">
            <a:avLst/>
          </a:prstGeom>
        </p:spPr>
        <p:txBody>
          <a:bodyPr vert="horz"/>
          <a:lstStyle>
            <a:lvl1pPr marL="0" indent="0">
              <a:spcBef>
                <a:spcPts val="0"/>
              </a:spcBef>
              <a:buNone/>
              <a:defRPr sz="1800" b="0" baseline="0">
                <a:solidFill>
                  <a:schemeClr val="bg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7" name="Text Placeholder 2"/>
          <p:cNvSpPr>
            <a:spLocks noGrp="1"/>
          </p:cNvSpPr>
          <p:nvPr>
            <p:ph type="body" sz="quarter" idx="18" hasCustomPrompt="1"/>
          </p:nvPr>
        </p:nvSpPr>
        <p:spPr>
          <a:xfrm>
            <a:off x="3200400" y="1356122"/>
            <a:ext cx="2751474" cy="441770"/>
          </a:xfrm>
          <a:prstGeom prst="rect">
            <a:avLst/>
          </a:prstGeom>
        </p:spPr>
        <p:txBody>
          <a:bodyPr vert="horz"/>
          <a:lstStyle>
            <a:lvl1pPr marL="0" indent="0">
              <a:spcBef>
                <a:spcPts val="0"/>
              </a:spcBef>
              <a:buNone/>
              <a:defRPr sz="1800" b="1" baseline="0">
                <a:solidFill>
                  <a:srgbClr val="B4B2B0"/>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2 </a:t>
            </a:r>
          </a:p>
          <a:p>
            <a:pPr lvl="0"/>
            <a:endParaRPr lang="en-US" dirty="0"/>
          </a:p>
          <a:p>
            <a:pPr lvl="0"/>
            <a:endParaRPr lang="en-US" dirty="0"/>
          </a:p>
        </p:txBody>
      </p:sp>
      <p:sp>
        <p:nvSpPr>
          <p:cNvPr id="8" name="Text Placeholder 2"/>
          <p:cNvSpPr>
            <a:spLocks noGrp="1"/>
          </p:cNvSpPr>
          <p:nvPr>
            <p:ph type="body" sz="quarter" idx="19" hasCustomPrompt="1"/>
          </p:nvPr>
        </p:nvSpPr>
        <p:spPr>
          <a:xfrm>
            <a:off x="3200400" y="1803937"/>
            <a:ext cx="2751474" cy="3116650"/>
          </a:xfrm>
          <a:prstGeom prst="rect">
            <a:avLst/>
          </a:prstGeom>
        </p:spPr>
        <p:txBody>
          <a:bodyPr vert="horz"/>
          <a:lstStyle>
            <a:lvl1pPr marL="0" indent="0">
              <a:spcBef>
                <a:spcPts val="0"/>
              </a:spcBef>
              <a:buNone/>
              <a:defRPr sz="1800" b="0" baseline="0">
                <a:solidFill>
                  <a:srgbClr val="B4B2B0"/>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9" name="Text Placeholder 2"/>
          <p:cNvSpPr>
            <a:spLocks noGrp="1"/>
          </p:cNvSpPr>
          <p:nvPr>
            <p:ph type="body" sz="quarter" idx="20" hasCustomPrompt="1"/>
          </p:nvPr>
        </p:nvSpPr>
        <p:spPr>
          <a:xfrm>
            <a:off x="6126480" y="1356125"/>
            <a:ext cx="2751474" cy="441770"/>
          </a:xfrm>
          <a:prstGeom prst="rect">
            <a:avLst/>
          </a:prstGeom>
        </p:spPr>
        <p:txBody>
          <a:bodyPr vert="horz"/>
          <a:lstStyle>
            <a:lvl1pPr marL="0" indent="0">
              <a:spcBef>
                <a:spcPts val="0"/>
              </a:spcBef>
              <a:buNone/>
              <a:defRPr sz="1800" b="1" baseline="0">
                <a:solidFill>
                  <a:srgbClr val="414143"/>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u="none" dirty="0"/>
              <a:t>Headline 3 </a:t>
            </a:r>
          </a:p>
          <a:p>
            <a:pPr lvl="0"/>
            <a:endParaRPr lang="en-US" dirty="0"/>
          </a:p>
          <a:p>
            <a:pPr lvl="0"/>
            <a:endParaRPr lang="en-US" dirty="0"/>
          </a:p>
        </p:txBody>
      </p:sp>
      <p:sp>
        <p:nvSpPr>
          <p:cNvPr id="10" name="Text Placeholder 2"/>
          <p:cNvSpPr>
            <a:spLocks noGrp="1"/>
          </p:cNvSpPr>
          <p:nvPr>
            <p:ph type="body" sz="quarter" idx="21" hasCustomPrompt="1"/>
          </p:nvPr>
        </p:nvSpPr>
        <p:spPr>
          <a:xfrm>
            <a:off x="6126480" y="1803940"/>
            <a:ext cx="2751474" cy="3116650"/>
          </a:xfrm>
          <a:prstGeom prst="rect">
            <a:avLst/>
          </a:prstGeom>
        </p:spPr>
        <p:txBody>
          <a:bodyPr vert="horz"/>
          <a:lstStyle>
            <a:lvl1pPr marL="0" indent="0">
              <a:spcBef>
                <a:spcPts val="0"/>
              </a:spcBef>
              <a:buNone/>
              <a:defRPr sz="1800" b="0" baseline="0">
                <a:solidFill>
                  <a:schemeClr val="tx2"/>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Ehendi</a:t>
            </a:r>
            <a:r>
              <a:rPr lang="en-US" dirty="0"/>
              <a:t> </a:t>
            </a:r>
            <a:r>
              <a:rPr lang="en-US" dirty="0" err="1"/>
              <a:t>omnia</a:t>
            </a:r>
            <a:r>
              <a:rPr lang="en-US" dirty="0"/>
              <a:t> et </a:t>
            </a:r>
            <a:r>
              <a:rPr lang="en-US" dirty="0" err="1"/>
              <a:t>rei</a:t>
            </a:r>
            <a:r>
              <a:rPr lang="en-US" dirty="0"/>
              <a:t> </a:t>
            </a:r>
            <a:r>
              <a:rPr lang="en-US" dirty="0" err="1"/>
              <a:t>iis</a:t>
            </a:r>
            <a:r>
              <a:rPr lang="en-US" dirty="0"/>
              <a:t> et id </a:t>
            </a:r>
            <a:r>
              <a:rPr lang="en-US" dirty="0" err="1"/>
              <a:t>mo</a:t>
            </a:r>
            <a:r>
              <a:rPr lang="en-US" dirty="0"/>
              <a:t> </a:t>
            </a:r>
            <a:r>
              <a:rPr lang="en-US" dirty="0" err="1"/>
              <a:t>occulpa</a:t>
            </a:r>
            <a:r>
              <a:rPr lang="en-US" dirty="0"/>
              <a:t> </a:t>
            </a:r>
            <a:r>
              <a:rPr lang="en-US" dirty="0" err="1"/>
              <a:t>quat</a:t>
            </a:r>
            <a:r>
              <a:rPr lang="en-US" dirty="0"/>
              <a:t> qui </a:t>
            </a:r>
            <a:r>
              <a:rPr lang="en-US" dirty="0" err="1"/>
              <a:t>arcim</a:t>
            </a:r>
            <a:r>
              <a:rPr lang="en-US" dirty="0"/>
              <a:t> </a:t>
            </a:r>
            <a:r>
              <a:rPr lang="en-US" dirty="0" err="1"/>
              <a:t>fuga</a:t>
            </a:r>
            <a:r>
              <a:rPr lang="en-US" dirty="0"/>
              <a:t>. Tem </a:t>
            </a:r>
            <a:r>
              <a:rPr lang="en-US" dirty="0" err="1"/>
              <a:t>sequi</a:t>
            </a:r>
            <a:r>
              <a:rPr lang="en-US" dirty="0"/>
              <a:t> </a:t>
            </a:r>
            <a:r>
              <a:rPr lang="en-US" dirty="0" err="1"/>
              <a:t>que</a:t>
            </a:r>
            <a:r>
              <a:rPr lang="en-US" dirty="0"/>
              <a:t> </a:t>
            </a:r>
            <a:r>
              <a:rPr lang="en-US" dirty="0" err="1"/>
              <a:t>dit</a:t>
            </a:r>
            <a:r>
              <a:rPr lang="en-US" dirty="0"/>
              <a:t> ex </a:t>
            </a:r>
            <a:r>
              <a:rPr lang="en-US" dirty="0" err="1"/>
              <a:t>eatibus</a:t>
            </a:r>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a:p>
            <a:pPr lvl="0"/>
            <a:r>
              <a:rPr lang="en-US" u="none" dirty="0" err="1"/>
              <a:t>eturio</a:t>
            </a:r>
            <a:r>
              <a:rPr lang="en-US" u="none" dirty="0"/>
              <a:t>. Nam </a:t>
            </a:r>
            <a:r>
              <a:rPr lang="en-US" u="none" dirty="0" err="1"/>
              <a:t>int</a:t>
            </a:r>
            <a:r>
              <a:rPr lang="en-US" u="none" dirty="0"/>
              <a:t> ex </a:t>
            </a:r>
            <a:r>
              <a:rPr lang="en-US" u="none" dirty="0" err="1"/>
              <a:t>erum</a:t>
            </a:r>
            <a:endParaRPr lang="en-US" u="none" dirty="0"/>
          </a:p>
          <a:p>
            <a:pPr lvl="0"/>
            <a:r>
              <a:rPr lang="en-US" dirty="0"/>
              <a:t> </a:t>
            </a:r>
            <a:r>
              <a:rPr lang="en-US" dirty="0" err="1"/>
              <a:t>Upta</a:t>
            </a:r>
            <a:r>
              <a:rPr lang="en-US" dirty="0"/>
              <a:t> </a:t>
            </a:r>
            <a:r>
              <a:rPr lang="en-US" dirty="0" err="1"/>
              <a:t>velevtas</a:t>
            </a:r>
            <a:r>
              <a:rPr lang="en-US" dirty="0"/>
              <a:t> </a:t>
            </a:r>
            <a:r>
              <a:rPr lang="en-US" dirty="0" err="1"/>
              <a:t>quamend</a:t>
            </a:r>
            <a:r>
              <a:rPr lang="en-US" dirty="0"/>
              <a:t>. </a:t>
            </a:r>
            <a:r>
              <a:rPr lang="en-US" dirty="0" err="1"/>
              <a:t>Ipiditiam</a:t>
            </a:r>
            <a:r>
              <a:rPr lang="en-US" dirty="0"/>
              <a:t> </a:t>
            </a:r>
            <a:r>
              <a:rPr lang="en-US" dirty="0" err="1"/>
              <a:t>alis</a:t>
            </a:r>
            <a:r>
              <a:rPr lang="en-US" dirty="0"/>
              <a:t> </a:t>
            </a:r>
            <a:r>
              <a:rPr lang="en-US" dirty="0" err="1"/>
              <a:t>magnimet</a:t>
            </a:r>
            <a:endParaRPr lang="en-US" dirty="0"/>
          </a:p>
        </p:txBody>
      </p:sp>
      <p:sp>
        <p:nvSpPr>
          <p:cNvPr id="11" name="Text Placeholder 11"/>
          <p:cNvSpPr>
            <a:spLocks noGrp="1"/>
          </p:cNvSpPr>
          <p:nvPr>
            <p:ph type="body" sz="quarter" idx="10" hasCustomPrompt="1"/>
          </p:nvPr>
        </p:nvSpPr>
        <p:spPr>
          <a:xfrm>
            <a:off x="266046" y="263722"/>
            <a:ext cx="8611910"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12" name="Text Placeholder 2"/>
          <p:cNvSpPr>
            <a:spLocks noGrp="1"/>
          </p:cNvSpPr>
          <p:nvPr>
            <p:ph type="body" sz="quarter" idx="22" hasCustomPrompt="1"/>
          </p:nvPr>
        </p:nvSpPr>
        <p:spPr>
          <a:xfrm>
            <a:off x="266046" y="564523"/>
            <a:ext cx="8611908"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Tree>
    <p:extLst>
      <p:ext uri="{BB962C8B-B14F-4D97-AF65-F5344CB8AC3E}">
        <p14:creationId xmlns:p14="http://schemas.microsoft.com/office/powerpoint/2010/main" val="392546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Content + Graph">
    <p:spTree>
      <p:nvGrpSpPr>
        <p:cNvPr id="1" name=""/>
        <p:cNvGrpSpPr/>
        <p:nvPr/>
      </p:nvGrpSpPr>
      <p:grpSpPr>
        <a:xfrm>
          <a:off x="0" y="0"/>
          <a:ext cx="0" cy="0"/>
          <a:chOff x="0" y="0"/>
          <a:chExt cx="0" cy="0"/>
        </a:xfrm>
      </p:grpSpPr>
      <p:sp>
        <p:nvSpPr>
          <p:cNvPr id="5" name="Text Placeholder 11"/>
          <p:cNvSpPr>
            <a:spLocks noGrp="1"/>
          </p:cNvSpPr>
          <p:nvPr>
            <p:ph type="body" sz="quarter" idx="10" hasCustomPrompt="1"/>
          </p:nvPr>
        </p:nvSpPr>
        <p:spPr>
          <a:xfrm>
            <a:off x="266047" y="263722"/>
            <a:ext cx="3674802"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2" hasCustomPrompt="1"/>
          </p:nvPr>
        </p:nvSpPr>
        <p:spPr>
          <a:xfrm>
            <a:off x="266047" y="564523"/>
            <a:ext cx="3674801"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7" name="Text Placeholder 8"/>
          <p:cNvSpPr>
            <a:spLocks noGrp="1"/>
          </p:cNvSpPr>
          <p:nvPr>
            <p:ph type="body" sz="quarter" idx="13"/>
          </p:nvPr>
        </p:nvSpPr>
        <p:spPr>
          <a:xfrm>
            <a:off x="266047" y="1351654"/>
            <a:ext cx="3674802" cy="7870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baseline="0"/>
            </a:lvl1pPr>
            <a:lvl2pPr marL="0" indent="0">
              <a:buNone/>
              <a:defRPr sz="18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8" name="Text Placeholder 8"/>
          <p:cNvSpPr>
            <a:spLocks noGrp="1"/>
          </p:cNvSpPr>
          <p:nvPr>
            <p:ph type="body" sz="quarter" idx="15" hasCustomPrompt="1"/>
          </p:nvPr>
        </p:nvSpPr>
        <p:spPr>
          <a:xfrm>
            <a:off x="266047" y="2138730"/>
            <a:ext cx="3674802" cy="2822738"/>
          </a:xfrm>
          <a:prstGeom prst="rect">
            <a:avLst/>
          </a:prstGeom>
        </p:spPr>
        <p:txBody>
          <a:bodyPr vert="horz"/>
          <a:lstStyle>
            <a:lvl1pPr marL="0" indent="0">
              <a:buNone/>
              <a:defRPr sz="1800" b="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 </a:t>
            </a:r>
          </a:p>
        </p:txBody>
      </p:sp>
    </p:spTree>
    <p:extLst>
      <p:ext uri="{BB962C8B-B14F-4D97-AF65-F5344CB8AC3E}">
        <p14:creationId xmlns:p14="http://schemas.microsoft.com/office/powerpoint/2010/main" val="2886452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Numbered Callouts">
    <p:spTree>
      <p:nvGrpSpPr>
        <p:cNvPr id="1" name=""/>
        <p:cNvGrpSpPr/>
        <p:nvPr/>
      </p:nvGrpSpPr>
      <p:grpSpPr>
        <a:xfrm>
          <a:off x="0" y="0"/>
          <a:ext cx="0" cy="0"/>
          <a:chOff x="0" y="0"/>
          <a:chExt cx="0" cy="0"/>
        </a:xfrm>
      </p:grpSpPr>
      <p:sp>
        <p:nvSpPr>
          <p:cNvPr id="23" name="Text Placeholder 11"/>
          <p:cNvSpPr>
            <a:spLocks noGrp="1"/>
          </p:cNvSpPr>
          <p:nvPr>
            <p:ph type="body" sz="quarter" idx="10" hasCustomPrompt="1"/>
          </p:nvPr>
        </p:nvSpPr>
        <p:spPr>
          <a:xfrm>
            <a:off x="266047" y="263722"/>
            <a:ext cx="3153540"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24" name="Text Placeholder 2"/>
          <p:cNvSpPr>
            <a:spLocks noGrp="1"/>
          </p:cNvSpPr>
          <p:nvPr>
            <p:ph type="body" sz="quarter" idx="12" hasCustomPrompt="1"/>
          </p:nvPr>
        </p:nvSpPr>
        <p:spPr>
          <a:xfrm>
            <a:off x="266047" y="564523"/>
            <a:ext cx="3153540"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42" name="Text Placeholder 2"/>
          <p:cNvSpPr>
            <a:spLocks noGrp="1"/>
          </p:cNvSpPr>
          <p:nvPr>
            <p:ph type="body" sz="quarter" idx="15" hasCustomPrompt="1"/>
          </p:nvPr>
        </p:nvSpPr>
        <p:spPr>
          <a:xfrm>
            <a:off x="266047" y="1358900"/>
            <a:ext cx="3153540" cy="3581400"/>
          </a:xfrm>
          <a:prstGeom prst="rect">
            <a:avLst/>
          </a:prstGeom>
        </p:spPr>
        <p:txBody>
          <a:bodyPr vert="horz"/>
          <a:lstStyle>
            <a:lvl1pPr marL="342900" indent="-342900">
              <a:lnSpc>
                <a:spcPct val="90000"/>
              </a:lnSpc>
              <a:spcBef>
                <a:spcPts val="0"/>
              </a:spcBef>
              <a:spcAft>
                <a:spcPts val="700"/>
              </a:spcAft>
              <a:buFont typeface="+mj-lt"/>
              <a:buAutoNum type="arabicPeriod"/>
              <a:defRPr sz="1800" b="0" kern="100" spc="0" baseline="0">
                <a:solidFill>
                  <a:schemeClr val="tx1"/>
                </a:solidFill>
                <a:latin typeface="+mj-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ITEM TITLE </a:t>
            </a:r>
            <a:br>
              <a:rPr lang="en-US" dirty="0"/>
            </a:br>
            <a:r>
              <a:rPr lang="en-US" dirty="0" err="1"/>
              <a:t>shift+enter</a:t>
            </a:r>
            <a:r>
              <a:rPr lang="en-US" dirty="0"/>
              <a:t> to add description</a:t>
            </a:r>
          </a:p>
          <a:p>
            <a:pPr lvl="0"/>
            <a:r>
              <a:rPr lang="en-US" dirty="0"/>
              <a:t>ENTER TO MAKE A NEW NUMBER.</a:t>
            </a:r>
            <a:br>
              <a:rPr lang="en-US" dirty="0"/>
            </a:br>
            <a:endParaRPr lang="en-US" dirty="0"/>
          </a:p>
          <a:p>
            <a:pPr lvl="0"/>
            <a:endParaRPr lang="en-US" dirty="0"/>
          </a:p>
        </p:txBody>
      </p:sp>
      <p:sp>
        <p:nvSpPr>
          <p:cNvPr id="7" name="Content Placeholder 6"/>
          <p:cNvSpPr>
            <a:spLocks noGrp="1"/>
          </p:cNvSpPr>
          <p:nvPr>
            <p:ph sz="quarter" idx="16" hasCustomPrompt="1"/>
          </p:nvPr>
        </p:nvSpPr>
        <p:spPr>
          <a:xfrm>
            <a:off x="4064000" y="0"/>
            <a:ext cx="5080000"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Tree>
    <p:extLst>
      <p:ext uri="{BB962C8B-B14F-4D97-AF65-F5344CB8AC3E}">
        <p14:creationId xmlns:p14="http://schemas.microsoft.com/office/powerpoint/2010/main" val="1100042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Callouts + Lines">
    <p:spTree>
      <p:nvGrpSpPr>
        <p:cNvPr id="1" name=""/>
        <p:cNvGrpSpPr/>
        <p:nvPr/>
      </p:nvGrpSpPr>
      <p:grpSpPr>
        <a:xfrm>
          <a:off x="0" y="0"/>
          <a:ext cx="0" cy="0"/>
          <a:chOff x="0" y="0"/>
          <a:chExt cx="0" cy="0"/>
        </a:xfrm>
      </p:grpSpPr>
      <p:sp>
        <p:nvSpPr>
          <p:cNvPr id="10" name="Content Placeholder 9"/>
          <p:cNvSpPr>
            <a:spLocks noGrp="1"/>
          </p:cNvSpPr>
          <p:nvPr>
            <p:ph sz="quarter" idx="17" hasCustomPrompt="1"/>
          </p:nvPr>
        </p:nvSpPr>
        <p:spPr>
          <a:xfrm>
            <a:off x="3729086" y="1001280"/>
            <a:ext cx="5260975" cy="3178175"/>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4" name="Text Placeholder 11"/>
          <p:cNvSpPr>
            <a:spLocks noGrp="1"/>
          </p:cNvSpPr>
          <p:nvPr>
            <p:ph type="body" sz="quarter" idx="10" hasCustomPrompt="1"/>
          </p:nvPr>
        </p:nvSpPr>
        <p:spPr>
          <a:xfrm>
            <a:off x="266047" y="263722"/>
            <a:ext cx="3035954"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2" hasCustomPrompt="1"/>
          </p:nvPr>
        </p:nvSpPr>
        <p:spPr>
          <a:xfrm>
            <a:off x="266047" y="564523"/>
            <a:ext cx="3035953" cy="624197"/>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6" name="Text Placeholder 2"/>
          <p:cNvSpPr>
            <a:spLocks noGrp="1"/>
          </p:cNvSpPr>
          <p:nvPr>
            <p:ph type="body" sz="quarter" idx="11" hasCustomPrompt="1"/>
          </p:nvPr>
        </p:nvSpPr>
        <p:spPr>
          <a:xfrm>
            <a:off x="266047" y="1355812"/>
            <a:ext cx="3035953" cy="275639"/>
          </a:xfrm>
          <a:prstGeom prst="rect">
            <a:avLst/>
          </a:prstGeom>
        </p:spPr>
        <p:txBody>
          <a:bodyPr vert="horz"/>
          <a:lstStyle>
            <a:lvl1pPr marL="0" marR="0" indent="0" algn="l" defTabSz="457200" rtl="0" eaLnBrk="1" fontAlgn="auto" latinLnBrk="0" hangingPunct="1">
              <a:lnSpc>
                <a:spcPct val="100000"/>
              </a:lnSpc>
              <a:spcBef>
                <a:spcPts val="0"/>
              </a:spcBef>
              <a:spcAft>
                <a:spcPts val="0"/>
              </a:spcAft>
              <a:buClrTx/>
              <a:buSzTx/>
              <a:buFont typeface="Arial"/>
              <a:buNone/>
              <a:tabLst/>
              <a:defRPr sz="18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Subtitle</a:t>
            </a:r>
          </a:p>
        </p:txBody>
      </p:sp>
      <p:sp>
        <p:nvSpPr>
          <p:cNvPr id="7" name="Text Placeholder 2"/>
          <p:cNvSpPr>
            <a:spLocks noGrp="1"/>
          </p:cNvSpPr>
          <p:nvPr>
            <p:ph type="body" sz="quarter" idx="15" hasCustomPrompt="1"/>
          </p:nvPr>
        </p:nvSpPr>
        <p:spPr>
          <a:xfrm>
            <a:off x="266047" y="1636001"/>
            <a:ext cx="3035954" cy="2144354"/>
          </a:xfrm>
          <a:prstGeom prst="rect">
            <a:avLst/>
          </a:prstGeom>
        </p:spPr>
        <p:txBody>
          <a:bodyPr vert="horz"/>
          <a:lstStyle>
            <a:lvl1pPr marL="0" marR="0" indent="0" algn="l" defTabSz="457200" rtl="0" eaLnBrk="1" fontAlgn="auto" latinLnBrk="0" hangingPunct="1">
              <a:lnSpc>
                <a:spcPct val="110000"/>
              </a:lnSpc>
              <a:spcBef>
                <a:spcPts val="0"/>
              </a:spcBef>
              <a:spcAft>
                <a:spcPts val="0"/>
              </a:spcAft>
              <a:buClrTx/>
              <a:buSzTx/>
              <a:buFont typeface="Arial"/>
              <a:buNone/>
              <a:tabLst/>
              <a:defRPr sz="1800" b="0"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Tem </a:t>
            </a:r>
            <a:r>
              <a:rPr lang="en-US" dirty="0" err="1"/>
              <a:t>sequi</a:t>
            </a:r>
            <a:r>
              <a:rPr lang="en-US" dirty="0"/>
              <a:t> </a:t>
            </a:r>
            <a:r>
              <a:rPr lang="en-US" dirty="0" err="1"/>
              <a:t>que</a:t>
            </a:r>
            <a:r>
              <a:rPr lang="en-US" dirty="0"/>
              <a:t> </a:t>
            </a:r>
            <a:r>
              <a:rPr lang="en-US" dirty="0" err="1"/>
              <a:t>dit</a:t>
            </a:r>
            <a:r>
              <a:rPr lang="en-US" dirty="0"/>
              <a:t> </a:t>
            </a:r>
            <a:r>
              <a:rPr lang="en-US" dirty="0" err="1"/>
              <a:t>exsevse</a:t>
            </a:r>
            <a:r>
              <a:rPr lang="en-US" dirty="0"/>
              <a:t> </a:t>
            </a:r>
            <a:r>
              <a:rPr lang="en-US" dirty="0" err="1"/>
              <a:t>eatibus</a:t>
            </a:r>
            <a:r>
              <a:rPr lang="en-US" dirty="0"/>
              <a:t>. </a:t>
            </a:r>
            <a:r>
              <a:rPr lang="en-US" dirty="0" err="1"/>
              <a:t>Upta</a:t>
            </a:r>
            <a:r>
              <a:rPr lang="en-US" dirty="0"/>
              <a:t> </a:t>
            </a:r>
            <a:r>
              <a:rPr lang="en-US" dirty="0" err="1"/>
              <a:t>velectas</a:t>
            </a:r>
            <a:r>
              <a:rPr lang="en-US" dirty="0"/>
              <a:t> </a:t>
            </a:r>
            <a:r>
              <a:rPr lang="en-US" dirty="0" err="1"/>
              <a:t>asfe</a:t>
            </a:r>
            <a:r>
              <a:rPr lang="en-US" dirty="0"/>
              <a:t> </a:t>
            </a:r>
            <a:r>
              <a:rPr lang="en-US" dirty="0" err="1"/>
              <a:t>quamend</a:t>
            </a:r>
            <a:r>
              <a:rPr lang="en-US" dirty="0"/>
              <a:t>. </a:t>
            </a:r>
            <a:r>
              <a:rPr lang="en-US" dirty="0" err="1"/>
              <a:t>Ipiditiam</a:t>
            </a:r>
            <a:r>
              <a:rPr lang="en-US" dirty="0"/>
              <a:t> </a:t>
            </a:r>
            <a:r>
              <a:rPr lang="en-US" dirty="0" err="1"/>
              <a:t>alis</a:t>
            </a:r>
            <a:r>
              <a:rPr lang="en-US" dirty="0"/>
              <a:t> les </a:t>
            </a:r>
          </a:p>
          <a:p>
            <a:pPr lvl="0"/>
            <a:r>
              <a:rPr lang="en-US" dirty="0" err="1"/>
              <a:t>magnimet</a:t>
            </a:r>
            <a:r>
              <a:rPr lang="en-US" dirty="0"/>
              <a:t> </a:t>
            </a:r>
            <a:r>
              <a:rPr lang="en-US" dirty="0" err="1"/>
              <a:t>eturio</a:t>
            </a:r>
            <a:r>
              <a:rPr lang="en-US" dirty="0"/>
              <a:t>. Nam </a:t>
            </a:r>
            <a:r>
              <a:rPr lang="en-US" dirty="0" err="1"/>
              <a:t>inta</a:t>
            </a:r>
            <a:r>
              <a:rPr lang="en-US" dirty="0"/>
              <a:t> ex </a:t>
            </a:r>
            <a:r>
              <a:rPr lang="en-US" dirty="0" err="1"/>
              <a:t>erum</a:t>
            </a:r>
            <a:r>
              <a:rPr lang="en-US" dirty="0"/>
              <a:t> </a:t>
            </a:r>
            <a:r>
              <a:rPr lang="en-US" dirty="0" err="1"/>
              <a:t>eseri</a:t>
            </a:r>
            <a:r>
              <a:rPr lang="en-US" dirty="0"/>
              <a:t>, </a:t>
            </a:r>
            <a:r>
              <a:rPr lang="en-US" dirty="0" err="1"/>
              <a:t>que</a:t>
            </a:r>
            <a:r>
              <a:rPr lang="en-US" dirty="0"/>
              <a:t> </a:t>
            </a:r>
            <a:r>
              <a:rPr lang="en-US" dirty="0" err="1"/>
              <a:t>cus</a:t>
            </a:r>
            <a:r>
              <a:rPr lang="en-US" dirty="0"/>
              <a:t> pro </a:t>
            </a:r>
            <a:r>
              <a:rPr lang="en-US" dirty="0" err="1"/>
              <a:t>molut</a:t>
            </a:r>
            <a:r>
              <a:rPr lang="en-US" dirty="0"/>
              <a:t> </a:t>
            </a:r>
            <a:r>
              <a:rPr lang="en-US" dirty="0" err="1"/>
              <a:t>coluptaquis</a:t>
            </a:r>
            <a:r>
              <a:rPr lang="en-US" dirty="0"/>
              <a:t> </a:t>
            </a:r>
            <a:r>
              <a:rPr lang="en-US" dirty="0" err="1"/>
              <a:t>enderov</a:t>
            </a:r>
            <a:r>
              <a:rPr lang="en-US" dirty="0"/>
              <a:t> </a:t>
            </a:r>
            <a:r>
              <a:rPr lang="en-US" dirty="0" err="1"/>
              <a:t>itatent</a:t>
            </a:r>
            <a:r>
              <a:rPr lang="en-US" dirty="0"/>
              <a:t> </a:t>
            </a:r>
            <a:r>
              <a:rPr lang="en-US" dirty="0" err="1"/>
              <a:t>adit</a:t>
            </a:r>
            <a:r>
              <a:rPr lang="en-US" dirty="0"/>
              <a:t> lam et.</a:t>
            </a:r>
          </a:p>
        </p:txBody>
      </p:sp>
    </p:spTree>
    <p:extLst>
      <p:ext uri="{BB962C8B-B14F-4D97-AF65-F5344CB8AC3E}">
        <p14:creationId xmlns:p14="http://schemas.microsoft.com/office/powerpoint/2010/main" val="3366709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Stat : Black">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rgbClr val="211F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sz="quarter" idx="14" hasCustomPrompt="1"/>
          </p:nvPr>
        </p:nvSpPr>
        <p:spPr>
          <a:xfrm>
            <a:off x="1363838" y="159715"/>
            <a:ext cx="2800223" cy="2557315"/>
          </a:xfrm>
          <a:prstGeom prst="rect">
            <a:avLst/>
          </a:prstGeom>
        </p:spPr>
        <p:txBody>
          <a:bodyPr vert="horz"/>
          <a:lstStyle>
            <a:lvl1pPr marL="0" indent="0">
              <a:spcBef>
                <a:spcPts val="0"/>
              </a:spcBef>
              <a:buNone/>
              <a:defRPr sz="18000" b="1" baseline="0">
                <a:solidFill>
                  <a:schemeClr val="bg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00</a:t>
            </a:r>
          </a:p>
        </p:txBody>
      </p:sp>
      <p:sp>
        <p:nvSpPr>
          <p:cNvPr id="7" name="TextBox 6"/>
          <p:cNvSpPr txBox="1"/>
          <p:nvPr userDrawn="1"/>
        </p:nvSpPr>
        <p:spPr>
          <a:xfrm>
            <a:off x="3902953" y="469509"/>
            <a:ext cx="1361774" cy="1569660"/>
          </a:xfrm>
          <a:prstGeom prst="rect">
            <a:avLst/>
          </a:prstGeom>
          <a:noFill/>
        </p:spPr>
        <p:txBody>
          <a:bodyPr wrap="square" rtlCol="0">
            <a:spAutoFit/>
          </a:bodyPr>
          <a:lstStyle/>
          <a:p>
            <a:r>
              <a:rPr lang="en-US" sz="9600" b="1" dirty="0">
                <a:solidFill>
                  <a:schemeClr val="bg1"/>
                </a:solidFill>
              </a:rPr>
              <a:t>%</a:t>
            </a:r>
          </a:p>
        </p:txBody>
      </p:sp>
      <p:cxnSp>
        <p:nvCxnSpPr>
          <p:cNvPr id="8" name="Straight Connector 7"/>
          <p:cNvCxnSpPr/>
          <p:nvPr userDrawn="1"/>
        </p:nvCxnSpPr>
        <p:spPr>
          <a:xfrm>
            <a:off x="1457912" y="2793633"/>
            <a:ext cx="0"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57912" y="2793633"/>
            <a:ext cx="6231361"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 Placeholder 2"/>
          <p:cNvSpPr>
            <a:spLocks noGrp="1"/>
          </p:cNvSpPr>
          <p:nvPr>
            <p:ph type="body" sz="quarter" idx="15" hasCustomPrompt="1"/>
          </p:nvPr>
        </p:nvSpPr>
        <p:spPr>
          <a:xfrm>
            <a:off x="1376431" y="2850734"/>
            <a:ext cx="6374418" cy="1315103"/>
          </a:xfrm>
          <a:prstGeom prst="rect">
            <a:avLst/>
          </a:prstGeom>
        </p:spPr>
        <p:txBody>
          <a:bodyPr vert="horz"/>
          <a:lstStyle>
            <a:lvl1pPr marL="0" indent="0">
              <a:lnSpc>
                <a:spcPct val="90000"/>
              </a:lnSpc>
              <a:spcBef>
                <a:spcPts val="0"/>
              </a:spcBef>
              <a:buNone/>
              <a:defRPr sz="3000" b="0" baseline="0">
                <a:solidFill>
                  <a:srgbClr val="FFFFFF"/>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in video, </a:t>
            </a:r>
            <a:r>
              <a:rPr lang="en-US" dirty="0" err="1"/>
              <a:t>peritis</a:t>
            </a:r>
            <a:r>
              <a:rPr lang="en-US" dirty="0"/>
              <a:t> </a:t>
            </a:r>
            <a:r>
              <a:rPr lang="en-US" dirty="0" err="1"/>
              <a:t>conlocta</a:t>
            </a:r>
            <a:r>
              <a:rPr lang="en-US" dirty="0"/>
              <a:t> in </a:t>
            </a:r>
            <a:r>
              <a:rPr lang="en-US" dirty="0" err="1"/>
              <a:t>tumus</a:t>
            </a:r>
            <a:r>
              <a:rPr lang="en-US" dirty="0"/>
              <a:t>, </a:t>
            </a:r>
            <a:r>
              <a:rPr lang="en-US" dirty="0" err="1"/>
              <a:t>nocum</a:t>
            </a:r>
            <a:r>
              <a:rPr lang="en-US" dirty="0"/>
              <a:t> </a:t>
            </a:r>
            <a:r>
              <a:rPr lang="en-US" dirty="0" err="1"/>
              <a:t>auterid</a:t>
            </a:r>
            <a:r>
              <a:rPr lang="en-US" dirty="0"/>
              <a:t> red di pore. </a:t>
            </a:r>
          </a:p>
          <a:p>
            <a:pPr lvl="0"/>
            <a:endParaRPr lang="en-US" dirty="0"/>
          </a:p>
        </p:txBody>
      </p:sp>
      <p:sp>
        <p:nvSpPr>
          <p:cNvPr id="20" name="Text Placeholder 2"/>
          <p:cNvSpPr>
            <a:spLocks noGrp="1"/>
          </p:cNvSpPr>
          <p:nvPr>
            <p:ph type="body" sz="quarter" idx="16" hasCustomPrompt="1"/>
          </p:nvPr>
        </p:nvSpPr>
        <p:spPr>
          <a:xfrm>
            <a:off x="1363838" y="4175311"/>
            <a:ext cx="6387012" cy="458265"/>
          </a:xfrm>
          <a:prstGeom prst="rect">
            <a:avLst/>
          </a:prstGeom>
        </p:spPr>
        <p:txBody>
          <a:bodyPr vert="horz"/>
          <a:lstStyle>
            <a:lvl1pPr marL="0" indent="0">
              <a:lnSpc>
                <a:spcPct val="90000"/>
              </a:lnSpc>
              <a:spcBef>
                <a:spcPts val="0"/>
              </a:spcBef>
              <a:buNone/>
              <a:defRPr sz="1400" b="0" baseline="0">
                <a:solidFill>
                  <a:schemeClr val="bg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Tree>
    <p:extLst>
      <p:ext uri="{BB962C8B-B14F-4D97-AF65-F5344CB8AC3E}">
        <p14:creationId xmlns:p14="http://schemas.microsoft.com/office/powerpoint/2010/main" val="167824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Stat : White">
    <p:spTree>
      <p:nvGrpSpPr>
        <p:cNvPr id="1" name=""/>
        <p:cNvGrpSpPr/>
        <p:nvPr/>
      </p:nvGrpSpPr>
      <p:grpSpPr>
        <a:xfrm>
          <a:off x="0" y="0"/>
          <a:ext cx="0" cy="0"/>
          <a:chOff x="0" y="0"/>
          <a:chExt cx="0" cy="0"/>
        </a:xfrm>
      </p:grpSpPr>
      <p:cxnSp>
        <p:nvCxnSpPr>
          <p:cNvPr id="6" name="Straight Connector 5"/>
          <p:cNvCxnSpPr/>
          <p:nvPr userDrawn="1"/>
        </p:nvCxnSpPr>
        <p:spPr>
          <a:xfrm>
            <a:off x="1457912" y="2793633"/>
            <a:ext cx="6231361"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
          <p:cNvSpPr>
            <a:spLocks noGrp="1"/>
          </p:cNvSpPr>
          <p:nvPr>
            <p:ph type="body" sz="quarter" idx="14" hasCustomPrompt="1"/>
          </p:nvPr>
        </p:nvSpPr>
        <p:spPr>
          <a:xfrm>
            <a:off x="1363838" y="159715"/>
            <a:ext cx="2800223" cy="2557315"/>
          </a:xfrm>
          <a:prstGeom prst="rect">
            <a:avLst/>
          </a:prstGeom>
        </p:spPr>
        <p:txBody>
          <a:bodyPr vert="horz"/>
          <a:lstStyle>
            <a:lvl1pPr marL="0" indent="0">
              <a:spcBef>
                <a:spcPts val="0"/>
              </a:spcBef>
              <a:buNone/>
              <a:defRPr sz="18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00</a:t>
            </a:r>
          </a:p>
        </p:txBody>
      </p:sp>
      <p:sp>
        <p:nvSpPr>
          <p:cNvPr id="11" name="TextBox 10"/>
          <p:cNvSpPr txBox="1"/>
          <p:nvPr userDrawn="1"/>
        </p:nvSpPr>
        <p:spPr>
          <a:xfrm>
            <a:off x="3902953" y="469509"/>
            <a:ext cx="1361774" cy="1569660"/>
          </a:xfrm>
          <a:prstGeom prst="rect">
            <a:avLst/>
          </a:prstGeom>
          <a:noFill/>
        </p:spPr>
        <p:txBody>
          <a:bodyPr wrap="square" rtlCol="0">
            <a:spAutoFit/>
          </a:bodyPr>
          <a:lstStyle/>
          <a:p>
            <a:r>
              <a:rPr lang="en-US" sz="9600" b="1" dirty="0">
                <a:solidFill>
                  <a:schemeClr val="tx2"/>
                </a:solidFill>
              </a:rPr>
              <a:t>%</a:t>
            </a:r>
          </a:p>
        </p:txBody>
      </p:sp>
      <p:cxnSp>
        <p:nvCxnSpPr>
          <p:cNvPr id="12" name="Straight Connector 11"/>
          <p:cNvCxnSpPr/>
          <p:nvPr userDrawn="1"/>
        </p:nvCxnSpPr>
        <p:spPr>
          <a:xfrm>
            <a:off x="1457912" y="2793633"/>
            <a:ext cx="6231361" cy="0"/>
          </a:xfrm>
          <a:prstGeom prst="line">
            <a:avLst/>
          </a:prstGeom>
          <a:ln w="508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2"/>
          <p:cNvSpPr>
            <a:spLocks noGrp="1"/>
          </p:cNvSpPr>
          <p:nvPr>
            <p:ph type="body" sz="quarter" idx="15" hasCustomPrompt="1"/>
          </p:nvPr>
        </p:nvSpPr>
        <p:spPr>
          <a:xfrm>
            <a:off x="1376431" y="2850734"/>
            <a:ext cx="6374418" cy="1315103"/>
          </a:xfrm>
          <a:prstGeom prst="rect">
            <a:avLst/>
          </a:prstGeom>
        </p:spPr>
        <p:txBody>
          <a:bodyPr vert="horz"/>
          <a:lstStyle>
            <a:lvl1pPr marL="0" indent="0">
              <a:lnSpc>
                <a:spcPct val="90000"/>
              </a:lnSpc>
              <a:spcBef>
                <a:spcPts val="0"/>
              </a:spcBef>
              <a:buNone/>
              <a:defRPr sz="3000" b="0"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in video, </a:t>
            </a:r>
            <a:r>
              <a:rPr lang="en-US" dirty="0" err="1"/>
              <a:t>peritis</a:t>
            </a:r>
            <a:r>
              <a:rPr lang="en-US" dirty="0"/>
              <a:t> </a:t>
            </a:r>
            <a:r>
              <a:rPr lang="en-US" dirty="0" err="1"/>
              <a:t>conlocta</a:t>
            </a:r>
            <a:r>
              <a:rPr lang="en-US" dirty="0"/>
              <a:t> in </a:t>
            </a:r>
            <a:r>
              <a:rPr lang="en-US" dirty="0" err="1"/>
              <a:t>tumus</a:t>
            </a:r>
            <a:r>
              <a:rPr lang="en-US" dirty="0"/>
              <a:t>, </a:t>
            </a:r>
            <a:r>
              <a:rPr lang="en-US" dirty="0" err="1"/>
              <a:t>nocum</a:t>
            </a:r>
            <a:r>
              <a:rPr lang="en-US" dirty="0"/>
              <a:t> </a:t>
            </a:r>
            <a:r>
              <a:rPr lang="en-US" dirty="0" err="1"/>
              <a:t>auterid</a:t>
            </a:r>
            <a:r>
              <a:rPr lang="en-US" dirty="0"/>
              <a:t> red di pore. </a:t>
            </a:r>
          </a:p>
          <a:p>
            <a:pPr lvl="0"/>
            <a:endParaRPr lang="en-US" dirty="0"/>
          </a:p>
        </p:txBody>
      </p:sp>
      <p:sp>
        <p:nvSpPr>
          <p:cNvPr id="14" name="Text Placeholder 2"/>
          <p:cNvSpPr>
            <a:spLocks noGrp="1"/>
          </p:cNvSpPr>
          <p:nvPr>
            <p:ph type="body" sz="quarter" idx="16" hasCustomPrompt="1"/>
          </p:nvPr>
        </p:nvSpPr>
        <p:spPr>
          <a:xfrm>
            <a:off x="1376431" y="4175311"/>
            <a:ext cx="6374418" cy="458265"/>
          </a:xfrm>
          <a:prstGeom prst="rect">
            <a:avLst/>
          </a:prstGeom>
        </p:spPr>
        <p:txBody>
          <a:bodyPr vert="horz"/>
          <a:lstStyle>
            <a:lvl1pPr marL="0" indent="0">
              <a:lnSpc>
                <a:spcPct val="90000"/>
              </a:lnSpc>
              <a:spcBef>
                <a:spcPts val="0"/>
              </a:spcBef>
              <a:buNone/>
              <a:defRPr sz="1400" b="0"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Tree>
    <p:extLst>
      <p:ext uri="{BB962C8B-B14F-4D97-AF65-F5344CB8AC3E}">
        <p14:creationId xmlns:p14="http://schemas.microsoft.com/office/powerpoint/2010/main" val="2039070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Quotes">
    <p:spTree>
      <p:nvGrpSpPr>
        <p:cNvPr id="1" name=""/>
        <p:cNvGrpSpPr/>
        <p:nvPr/>
      </p:nvGrpSpPr>
      <p:grpSpPr>
        <a:xfrm>
          <a:off x="0" y="0"/>
          <a:ext cx="0" cy="0"/>
          <a:chOff x="0" y="0"/>
          <a:chExt cx="0" cy="0"/>
        </a:xfrm>
      </p:grpSpPr>
      <p:sp>
        <p:nvSpPr>
          <p:cNvPr id="4" name="Text Placeholder 2"/>
          <p:cNvSpPr>
            <a:spLocks noGrp="1"/>
          </p:cNvSpPr>
          <p:nvPr>
            <p:ph type="body" sz="quarter" idx="14" hasCustomPrompt="1"/>
          </p:nvPr>
        </p:nvSpPr>
        <p:spPr>
          <a:xfrm>
            <a:off x="266047" y="571009"/>
            <a:ext cx="6932923" cy="1520257"/>
          </a:xfrm>
          <a:prstGeom prst="rect">
            <a:avLst/>
          </a:prstGeom>
        </p:spPr>
        <p:txBody>
          <a:bodyPr vert="horz"/>
          <a:lstStyle>
            <a:lvl1pPr marL="0" indent="0">
              <a:lnSpc>
                <a:spcPct val="9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Question arum et rem vent </a:t>
            </a:r>
            <a:r>
              <a:rPr lang="en-US" dirty="0" err="1"/>
              <a:t>fugianias</a:t>
            </a:r>
            <a:r>
              <a:rPr lang="en-US" dirty="0"/>
              <a:t> </a:t>
            </a:r>
            <a:r>
              <a:rPr lang="en-US" dirty="0" err="1"/>
              <a:t>dolorio</a:t>
            </a:r>
            <a:r>
              <a:rPr lang="en-US" dirty="0"/>
              <a:t>. </a:t>
            </a:r>
            <a:r>
              <a:rPr lang="en-US" dirty="0" err="1"/>
              <a:t>Soluptatur</a:t>
            </a:r>
            <a:r>
              <a:rPr lang="en-US" dirty="0"/>
              <a:t> </a:t>
            </a:r>
            <a:r>
              <a:rPr lang="en-US" dirty="0" err="1"/>
              <a:t>si</a:t>
            </a:r>
            <a:r>
              <a:rPr lang="en-US" dirty="0"/>
              <a:t> </a:t>
            </a:r>
            <a:r>
              <a:rPr lang="en-US" dirty="0" err="1"/>
              <a:t>comni</a:t>
            </a:r>
            <a:r>
              <a:rPr lang="en-US" dirty="0"/>
              <a:t> </a:t>
            </a:r>
            <a:r>
              <a:rPr lang="en-US" dirty="0" err="1"/>
              <a:t>doluptiis</a:t>
            </a:r>
            <a:r>
              <a:rPr lang="en-US" dirty="0"/>
              <a:t> et </a:t>
            </a:r>
            <a:r>
              <a:rPr lang="en-US" dirty="0" err="1"/>
              <a:t>asperna</a:t>
            </a:r>
            <a:r>
              <a:rPr lang="en-US" dirty="0"/>
              <a:t> </a:t>
            </a:r>
            <a:r>
              <a:rPr lang="en-US" dirty="0" err="1"/>
              <a:t>nessimi</a:t>
            </a:r>
            <a:r>
              <a:rPr lang="en-US" dirty="0"/>
              <a:t>, </a:t>
            </a:r>
            <a:r>
              <a:rPr lang="en-US" dirty="0" err="1"/>
              <a:t>ut</a:t>
            </a:r>
            <a:r>
              <a:rPr lang="en-US" dirty="0"/>
              <a:t> </a:t>
            </a:r>
            <a:r>
              <a:rPr lang="en-US" dirty="0" err="1"/>
              <a:t>quatem</a:t>
            </a:r>
            <a:r>
              <a:rPr lang="en-US" dirty="0"/>
              <a:t> nus?</a:t>
            </a:r>
          </a:p>
        </p:txBody>
      </p:sp>
      <p:sp>
        <p:nvSpPr>
          <p:cNvPr id="5" name="Text Placeholder 11"/>
          <p:cNvSpPr>
            <a:spLocks noGrp="1"/>
          </p:cNvSpPr>
          <p:nvPr>
            <p:ph type="body" sz="quarter" idx="10" hasCustomPrompt="1"/>
          </p:nvPr>
        </p:nvSpPr>
        <p:spPr>
          <a:xfrm>
            <a:off x="266047" y="263722"/>
            <a:ext cx="6932923"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1" hasCustomPrompt="1"/>
          </p:nvPr>
        </p:nvSpPr>
        <p:spPr>
          <a:xfrm>
            <a:off x="250653" y="2349500"/>
            <a:ext cx="3201432" cy="1460500"/>
          </a:xfrm>
          <a:prstGeom prst="rect">
            <a:avLst/>
          </a:prstGeom>
        </p:spPr>
        <p:txBody>
          <a:bodyPr vert="horz"/>
          <a:lstStyle>
            <a:lvl1pPr marL="115888" marR="0" indent="-115888" algn="l" defTabSz="457200" rtl="0" eaLnBrk="1" fontAlgn="auto" latinLnBrk="0" hangingPunct="1">
              <a:lnSpc>
                <a:spcPct val="100000"/>
              </a:lnSpc>
              <a:spcBef>
                <a:spcPts val="0"/>
              </a:spcBef>
              <a:spcAft>
                <a:spcPts val="0"/>
              </a:spcAft>
              <a:buClrTx/>
              <a:buSzTx/>
              <a:buFont typeface="Arial"/>
              <a:buNone/>
              <a:tabLst/>
              <a:defRPr sz="18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a:t>
            </a:r>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a:t>
            </a:r>
            <a:r>
              <a:rPr lang="en-US" dirty="0" err="1"/>
              <a:t>mtu</a:t>
            </a:r>
            <a:r>
              <a:rPr lang="en-US" dirty="0"/>
              <a:t> in video, </a:t>
            </a:r>
            <a:r>
              <a:rPr lang="en-US" dirty="0" err="1"/>
              <a:t>peritis</a:t>
            </a:r>
            <a:r>
              <a:rPr lang="en-US" dirty="0"/>
              <a:t> </a:t>
            </a:r>
            <a:r>
              <a:rPr lang="en-US" dirty="0" err="1"/>
              <a:t>conlocta</a:t>
            </a:r>
            <a:r>
              <a:rPr lang="en-US" dirty="0"/>
              <a:t> in </a:t>
            </a:r>
            <a:r>
              <a:rPr lang="en-US" dirty="0" err="1"/>
              <a:t>tumus</a:t>
            </a:r>
            <a:r>
              <a:rPr lang="en-US" dirty="0"/>
              <a:t>, </a:t>
            </a:r>
            <a:r>
              <a:rPr lang="en-US" dirty="0" err="1"/>
              <a:t>nocum</a:t>
            </a:r>
            <a:r>
              <a:rPr lang="en-US" dirty="0"/>
              <a:t> </a:t>
            </a:r>
            <a:r>
              <a:rPr lang="en-US" dirty="0" err="1"/>
              <a:t>auterid</a:t>
            </a:r>
            <a:r>
              <a:rPr lang="en-US" dirty="0"/>
              <a:t> red di pore am, </a:t>
            </a:r>
            <a:r>
              <a:rPr lang="en-US" dirty="0" err="1"/>
              <a:t>critem</a:t>
            </a:r>
            <a:r>
              <a:rPr lang="en-US" dirty="0"/>
              <a:t> </a:t>
            </a:r>
            <a:r>
              <a:rPr lang="en-US" dirty="0" err="1"/>
              <a:t>nocum</a:t>
            </a:r>
            <a:r>
              <a:rPr lang="en-US" dirty="0"/>
              <a:t> </a:t>
            </a:r>
            <a:r>
              <a:rPr lang="en-US" dirty="0" err="1"/>
              <a:t>auterid</a:t>
            </a:r>
            <a:r>
              <a:rPr lang="en-US" dirty="0"/>
              <a:t>”</a:t>
            </a:r>
            <a:endParaRPr lang="en-US" u="none" dirty="0"/>
          </a:p>
          <a:p>
            <a:pPr lvl="0"/>
            <a:endParaRPr lang="en-US" dirty="0"/>
          </a:p>
        </p:txBody>
      </p:sp>
      <p:sp>
        <p:nvSpPr>
          <p:cNvPr id="7" name="Text Placeholder 2"/>
          <p:cNvSpPr>
            <a:spLocks noGrp="1"/>
          </p:cNvSpPr>
          <p:nvPr>
            <p:ph type="body" sz="quarter" idx="16" hasCustomPrompt="1"/>
          </p:nvPr>
        </p:nvSpPr>
        <p:spPr>
          <a:xfrm>
            <a:off x="250653" y="3818408"/>
            <a:ext cx="3201432" cy="729436"/>
          </a:xfrm>
          <a:prstGeom prst="rect">
            <a:avLst/>
          </a:prstGeom>
        </p:spPr>
        <p:txBody>
          <a:bodyPr vert="horz"/>
          <a:lstStyle>
            <a:lvl1pPr marL="91440" indent="0">
              <a:lnSpc>
                <a:spcPct val="90000"/>
              </a:lnSpc>
              <a:spcBef>
                <a:spcPts val="0"/>
              </a:spcBef>
              <a:buNone/>
              <a:defRPr sz="1400" b="0"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
        <p:nvSpPr>
          <p:cNvPr id="8" name="Text Placeholder 2"/>
          <p:cNvSpPr>
            <a:spLocks noGrp="1"/>
          </p:cNvSpPr>
          <p:nvPr>
            <p:ph type="body" sz="quarter" idx="17" hasCustomPrompt="1"/>
          </p:nvPr>
        </p:nvSpPr>
        <p:spPr>
          <a:xfrm>
            <a:off x="3997538" y="2349500"/>
            <a:ext cx="3201432" cy="1460500"/>
          </a:xfrm>
          <a:prstGeom prst="rect">
            <a:avLst/>
          </a:prstGeom>
        </p:spPr>
        <p:txBody>
          <a:bodyPr vert="horz"/>
          <a:lstStyle>
            <a:lvl1pPr marL="115888" marR="0" indent="-115888" algn="l" defTabSz="457200" rtl="0" eaLnBrk="1" fontAlgn="auto" latinLnBrk="0" hangingPunct="1">
              <a:lnSpc>
                <a:spcPct val="100000"/>
              </a:lnSpc>
              <a:spcBef>
                <a:spcPts val="0"/>
              </a:spcBef>
              <a:spcAft>
                <a:spcPts val="0"/>
              </a:spcAft>
              <a:buClrTx/>
              <a:buSzTx/>
              <a:buFont typeface="Arial"/>
              <a:buNone/>
              <a:tabLst/>
              <a:defRPr sz="1800" b="1" baseline="0">
                <a:solidFill>
                  <a:schemeClr val="tx1"/>
                </a:solidFill>
                <a:latin typeface="+mn-lt"/>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a:t>
            </a:r>
            <a:r>
              <a:rPr lang="en-US" dirty="0" err="1"/>
              <a:t>Opublica</a:t>
            </a:r>
            <a:r>
              <a:rPr lang="en-US" dirty="0"/>
              <a:t> </a:t>
            </a:r>
            <a:r>
              <a:rPr lang="en-US" dirty="0" err="1"/>
              <a:t>perionsulinc</a:t>
            </a:r>
            <a:r>
              <a:rPr lang="en-US" dirty="0"/>
              <a:t> </a:t>
            </a:r>
            <a:r>
              <a:rPr lang="en-US" dirty="0" err="1"/>
              <a:t>imil</a:t>
            </a:r>
            <a:r>
              <a:rPr lang="en-US" dirty="0"/>
              <a:t> </a:t>
            </a:r>
            <a:r>
              <a:rPr lang="en-US" dirty="0" err="1"/>
              <a:t>ium</a:t>
            </a:r>
            <a:r>
              <a:rPr lang="en-US" dirty="0"/>
              <a:t> nu </a:t>
            </a:r>
            <a:r>
              <a:rPr lang="en-US" dirty="0" err="1"/>
              <a:t>mtu</a:t>
            </a:r>
            <a:r>
              <a:rPr lang="en-US" dirty="0"/>
              <a:t> in video, </a:t>
            </a:r>
            <a:r>
              <a:rPr lang="en-US" dirty="0" err="1"/>
              <a:t>peritis</a:t>
            </a:r>
            <a:r>
              <a:rPr lang="en-US" dirty="0"/>
              <a:t> </a:t>
            </a:r>
            <a:r>
              <a:rPr lang="en-US" dirty="0" err="1"/>
              <a:t>conlocta</a:t>
            </a:r>
            <a:r>
              <a:rPr lang="en-US" dirty="0"/>
              <a:t> in </a:t>
            </a:r>
            <a:r>
              <a:rPr lang="en-US" dirty="0" err="1"/>
              <a:t>tumus</a:t>
            </a:r>
            <a:r>
              <a:rPr lang="en-US" dirty="0"/>
              <a:t>, </a:t>
            </a:r>
            <a:r>
              <a:rPr lang="en-US" dirty="0" err="1"/>
              <a:t>nocum</a:t>
            </a:r>
            <a:r>
              <a:rPr lang="en-US" dirty="0"/>
              <a:t> </a:t>
            </a:r>
            <a:r>
              <a:rPr lang="en-US" dirty="0" err="1"/>
              <a:t>auterid</a:t>
            </a:r>
            <a:r>
              <a:rPr lang="en-US" dirty="0"/>
              <a:t> red di pore am, </a:t>
            </a:r>
            <a:r>
              <a:rPr lang="en-US" dirty="0" err="1"/>
              <a:t>critem</a:t>
            </a:r>
            <a:r>
              <a:rPr lang="en-US" dirty="0"/>
              <a:t> </a:t>
            </a:r>
            <a:r>
              <a:rPr lang="en-US" dirty="0" err="1"/>
              <a:t>nocum</a:t>
            </a:r>
            <a:r>
              <a:rPr lang="en-US" dirty="0"/>
              <a:t> </a:t>
            </a:r>
            <a:r>
              <a:rPr lang="en-US" dirty="0" err="1"/>
              <a:t>auterid</a:t>
            </a:r>
            <a:r>
              <a:rPr lang="en-US" dirty="0"/>
              <a:t>”</a:t>
            </a:r>
            <a:endParaRPr lang="en-US" u="none" dirty="0"/>
          </a:p>
          <a:p>
            <a:pPr lvl="0"/>
            <a:endParaRPr lang="en-US" dirty="0"/>
          </a:p>
        </p:txBody>
      </p:sp>
      <p:sp>
        <p:nvSpPr>
          <p:cNvPr id="9" name="Text Placeholder 2"/>
          <p:cNvSpPr>
            <a:spLocks noGrp="1"/>
          </p:cNvSpPr>
          <p:nvPr>
            <p:ph type="body" sz="quarter" idx="18" hasCustomPrompt="1"/>
          </p:nvPr>
        </p:nvSpPr>
        <p:spPr>
          <a:xfrm>
            <a:off x="3997538" y="3818408"/>
            <a:ext cx="3201432" cy="729436"/>
          </a:xfrm>
          <a:prstGeom prst="rect">
            <a:avLst/>
          </a:prstGeom>
        </p:spPr>
        <p:txBody>
          <a:bodyPr vert="horz"/>
          <a:lstStyle>
            <a:lvl1pPr marL="91440" indent="0">
              <a:lnSpc>
                <a:spcPct val="90000"/>
              </a:lnSpc>
              <a:spcBef>
                <a:spcPts val="0"/>
              </a:spcBef>
              <a:buNone/>
              <a:defRPr sz="1400" b="0" i="0"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Tree>
    <p:extLst>
      <p:ext uri="{BB962C8B-B14F-4D97-AF65-F5344CB8AC3E}">
        <p14:creationId xmlns:p14="http://schemas.microsoft.com/office/powerpoint/2010/main" val="294653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C7C6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7C6C1"/>
              </a:solidFill>
            </a:endParaRPr>
          </a:p>
        </p:txBody>
      </p:sp>
      <p:sp>
        <p:nvSpPr>
          <p:cNvPr id="4" name="Text Placeholder 11"/>
          <p:cNvSpPr>
            <a:spLocks noGrp="1"/>
          </p:cNvSpPr>
          <p:nvPr>
            <p:ph type="body" sz="quarter" idx="10" hasCustomPrompt="1"/>
          </p:nvPr>
        </p:nvSpPr>
        <p:spPr>
          <a:xfrm>
            <a:off x="419851" y="2284502"/>
            <a:ext cx="8334375" cy="584200"/>
          </a:xfrm>
          <a:prstGeom prst="rect">
            <a:avLst/>
          </a:prstGeom>
          <a:noFill/>
          <a:ln>
            <a:noFill/>
          </a:ln>
        </p:spPr>
        <p:txBody>
          <a:bodyPr vert="horz"/>
          <a:lstStyle>
            <a:lvl1pPr marL="0" indent="0" algn="ctr">
              <a:buNone/>
              <a:defRPr sz="3000" b="1">
                <a:ln>
                  <a:noFill/>
                </a:ln>
                <a:solidFill>
                  <a:schemeClr val="tx2"/>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 Slide</a:t>
            </a:r>
          </a:p>
        </p:txBody>
      </p:sp>
    </p:spTree>
    <p:extLst>
      <p:ext uri="{BB962C8B-B14F-4D97-AF65-F5344CB8AC3E}">
        <p14:creationId xmlns:p14="http://schemas.microsoft.com/office/powerpoint/2010/main" val="2745338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Quote : White">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6" y="263722"/>
            <a:ext cx="4304366"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4" hasCustomPrompt="1"/>
          </p:nvPr>
        </p:nvSpPr>
        <p:spPr>
          <a:xfrm>
            <a:off x="266047" y="571011"/>
            <a:ext cx="4304366" cy="2543952"/>
          </a:xfrm>
          <a:prstGeom prst="rect">
            <a:avLst/>
          </a:prstGeom>
        </p:spPr>
        <p:txBody>
          <a:bodyPr vert="horz"/>
          <a:lstStyle>
            <a:lvl1pPr marL="0" indent="0">
              <a:lnSpc>
                <a:spcPct val="9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Question arum et rem vent </a:t>
            </a:r>
            <a:r>
              <a:rPr lang="en-US" dirty="0" err="1"/>
              <a:t>fugianias</a:t>
            </a:r>
            <a:r>
              <a:rPr lang="en-US" dirty="0"/>
              <a:t> </a:t>
            </a:r>
            <a:r>
              <a:rPr lang="en-US" dirty="0" err="1"/>
              <a:t>dolorio</a:t>
            </a:r>
            <a:r>
              <a:rPr lang="en-US" dirty="0"/>
              <a:t>. </a:t>
            </a:r>
            <a:r>
              <a:rPr lang="en-US" dirty="0" err="1"/>
              <a:t>Soluptatur</a:t>
            </a:r>
            <a:r>
              <a:rPr lang="en-US" dirty="0"/>
              <a:t> </a:t>
            </a:r>
            <a:r>
              <a:rPr lang="en-US" dirty="0" err="1"/>
              <a:t>si</a:t>
            </a:r>
            <a:r>
              <a:rPr lang="en-US" dirty="0"/>
              <a:t> </a:t>
            </a:r>
            <a:r>
              <a:rPr lang="en-US" dirty="0" err="1"/>
              <a:t>comni</a:t>
            </a:r>
            <a:r>
              <a:rPr lang="en-US" dirty="0"/>
              <a:t> </a:t>
            </a:r>
            <a:r>
              <a:rPr lang="en-US" dirty="0" err="1"/>
              <a:t>doluptiis</a:t>
            </a:r>
            <a:r>
              <a:rPr lang="en-US" dirty="0"/>
              <a:t> et </a:t>
            </a:r>
            <a:r>
              <a:rPr lang="en-US" dirty="0" err="1"/>
              <a:t>asperna</a:t>
            </a:r>
            <a:r>
              <a:rPr lang="en-US" dirty="0"/>
              <a:t> </a:t>
            </a:r>
            <a:r>
              <a:rPr lang="en-US" dirty="0" err="1"/>
              <a:t>nessimi</a:t>
            </a:r>
            <a:r>
              <a:rPr lang="en-US" dirty="0"/>
              <a:t>, </a:t>
            </a:r>
            <a:r>
              <a:rPr lang="en-US" dirty="0" err="1"/>
              <a:t>ut</a:t>
            </a:r>
            <a:r>
              <a:rPr lang="en-US" dirty="0"/>
              <a:t> </a:t>
            </a:r>
            <a:r>
              <a:rPr lang="en-US" dirty="0" err="1"/>
              <a:t>quatem</a:t>
            </a:r>
            <a:r>
              <a:rPr lang="en-US" dirty="0"/>
              <a:t> nus?</a:t>
            </a:r>
          </a:p>
        </p:txBody>
      </p:sp>
      <p:sp>
        <p:nvSpPr>
          <p:cNvPr id="6" name="Text Placeholder 2"/>
          <p:cNvSpPr>
            <a:spLocks noGrp="1"/>
          </p:cNvSpPr>
          <p:nvPr>
            <p:ph type="body" sz="quarter" idx="16" hasCustomPrompt="1"/>
          </p:nvPr>
        </p:nvSpPr>
        <p:spPr>
          <a:xfrm>
            <a:off x="266046" y="3211415"/>
            <a:ext cx="4304366" cy="729436"/>
          </a:xfrm>
          <a:prstGeom prst="rect">
            <a:avLst/>
          </a:prstGeom>
        </p:spPr>
        <p:txBody>
          <a:bodyPr vert="horz"/>
          <a:lstStyle>
            <a:lvl1pPr marL="0" indent="0">
              <a:lnSpc>
                <a:spcPct val="90000"/>
              </a:lnSpc>
              <a:spcBef>
                <a:spcPts val="0"/>
              </a:spcBef>
              <a:buNone/>
              <a:defRPr sz="1400" b="0"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Tree>
    <p:extLst>
      <p:ext uri="{BB962C8B-B14F-4D97-AF65-F5344CB8AC3E}">
        <p14:creationId xmlns:p14="http://schemas.microsoft.com/office/powerpoint/2010/main" val="206882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Quote : Gray">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C7C6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4" name="Text Placeholder 11"/>
          <p:cNvSpPr>
            <a:spLocks noGrp="1"/>
          </p:cNvSpPr>
          <p:nvPr>
            <p:ph type="body" sz="quarter" idx="10" hasCustomPrompt="1"/>
          </p:nvPr>
        </p:nvSpPr>
        <p:spPr>
          <a:xfrm>
            <a:off x="266046" y="263722"/>
            <a:ext cx="4304366"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4" hasCustomPrompt="1"/>
          </p:nvPr>
        </p:nvSpPr>
        <p:spPr>
          <a:xfrm>
            <a:off x="266047" y="571011"/>
            <a:ext cx="4304366" cy="2543952"/>
          </a:xfrm>
          <a:prstGeom prst="rect">
            <a:avLst/>
          </a:prstGeom>
        </p:spPr>
        <p:txBody>
          <a:bodyPr vert="horz"/>
          <a:lstStyle>
            <a:lvl1pPr marL="0" indent="0">
              <a:lnSpc>
                <a:spcPct val="90000"/>
              </a:lnSpc>
              <a:spcBef>
                <a:spcPts val="0"/>
              </a:spcBef>
              <a:buNone/>
              <a:defRPr sz="3000" b="1" baseline="0">
                <a:solidFill>
                  <a:srgbClr val="20202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Question arum et rem vent </a:t>
            </a:r>
            <a:r>
              <a:rPr lang="en-US" dirty="0" err="1"/>
              <a:t>fugianias</a:t>
            </a:r>
            <a:r>
              <a:rPr lang="en-US" dirty="0"/>
              <a:t> </a:t>
            </a:r>
            <a:r>
              <a:rPr lang="en-US" dirty="0" err="1"/>
              <a:t>dolorio</a:t>
            </a:r>
            <a:r>
              <a:rPr lang="en-US" dirty="0"/>
              <a:t>. </a:t>
            </a:r>
            <a:r>
              <a:rPr lang="en-US" dirty="0" err="1"/>
              <a:t>Soluptatur</a:t>
            </a:r>
            <a:r>
              <a:rPr lang="en-US" dirty="0"/>
              <a:t> </a:t>
            </a:r>
            <a:r>
              <a:rPr lang="en-US" dirty="0" err="1"/>
              <a:t>si</a:t>
            </a:r>
            <a:r>
              <a:rPr lang="en-US" dirty="0"/>
              <a:t> </a:t>
            </a:r>
            <a:r>
              <a:rPr lang="en-US" dirty="0" err="1"/>
              <a:t>comni</a:t>
            </a:r>
            <a:r>
              <a:rPr lang="en-US" dirty="0"/>
              <a:t> </a:t>
            </a:r>
            <a:r>
              <a:rPr lang="en-US" dirty="0" err="1"/>
              <a:t>doluptiis</a:t>
            </a:r>
            <a:r>
              <a:rPr lang="en-US" dirty="0"/>
              <a:t> et </a:t>
            </a:r>
            <a:r>
              <a:rPr lang="en-US" dirty="0" err="1"/>
              <a:t>asperna</a:t>
            </a:r>
            <a:r>
              <a:rPr lang="en-US" dirty="0"/>
              <a:t> </a:t>
            </a:r>
            <a:r>
              <a:rPr lang="en-US" dirty="0" err="1"/>
              <a:t>nessimi</a:t>
            </a:r>
            <a:r>
              <a:rPr lang="en-US" dirty="0"/>
              <a:t>, </a:t>
            </a:r>
            <a:r>
              <a:rPr lang="en-US" dirty="0" err="1"/>
              <a:t>ut</a:t>
            </a:r>
            <a:r>
              <a:rPr lang="en-US" dirty="0"/>
              <a:t> </a:t>
            </a:r>
            <a:r>
              <a:rPr lang="en-US" dirty="0" err="1"/>
              <a:t>quatem</a:t>
            </a:r>
            <a:r>
              <a:rPr lang="en-US" dirty="0"/>
              <a:t> nus?</a:t>
            </a:r>
          </a:p>
        </p:txBody>
      </p:sp>
      <p:sp>
        <p:nvSpPr>
          <p:cNvPr id="6" name="Text Placeholder 2"/>
          <p:cNvSpPr>
            <a:spLocks noGrp="1"/>
          </p:cNvSpPr>
          <p:nvPr>
            <p:ph type="body" sz="quarter" idx="16" hasCustomPrompt="1"/>
          </p:nvPr>
        </p:nvSpPr>
        <p:spPr>
          <a:xfrm>
            <a:off x="266046" y="3211415"/>
            <a:ext cx="4304366" cy="729436"/>
          </a:xfrm>
          <a:prstGeom prst="rect">
            <a:avLst/>
          </a:prstGeom>
        </p:spPr>
        <p:txBody>
          <a:bodyPr vert="horz"/>
          <a:lstStyle>
            <a:lvl1pPr marL="0" indent="0">
              <a:lnSpc>
                <a:spcPct val="90000"/>
              </a:lnSpc>
              <a:spcBef>
                <a:spcPts val="0"/>
              </a:spcBef>
              <a:buNone/>
              <a:defRPr sz="1400" b="0"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SOURCE</a:t>
            </a:r>
          </a:p>
          <a:p>
            <a:pPr lvl="0"/>
            <a:endParaRPr lang="en-US" dirty="0"/>
          </a:p>
        </p:txBody>
      </p:sp>
    </p:spTree>
    <p:extLst>
      <p:ext uri="{BB962C8B-B14F-4D97-AF65-F5344CB8AC3E}">
        <p14:creationId xmlns:p14="http://schemas.microsoft.com/office/powerpoint/2010/main" val="3618372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plication Slide">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7" y="263722"/>
            <a:ext cx="4026554"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1" hasCustomPrompt="1"/>
          </p:nvPr>
        </p:nvSpPr>
        <p:spPr>
          <a:xfrm>
            <a:off x="266047" y="564523"/>
            <a:ext cx="4026554" cy="1111877"/>
          </a:xfrm>
          <a:prstGeom prst="rect">
            <a:avLst/>
          </a:prstGeom>
        </p:spPr>
        <p:txBody>
          <a:bodyPr vert="horz"/>
          <a:lstStyle>
            <a:lvl1pPr marL="0" indent="0">
              <a:lnSpc>
                <a:spcPct val="100000"/>
              </a:lnSpc>
              <a:spcBef>
                <a:spcPts val="0"/>
              </a:spcBef>
              <a:buNone/>
              <a:defRPr sz="1800" b="1" baseline="0">
                <a:solidFill>
                  <a:schemeClr val="tx1"/>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Application Title</a:t>
            </a:r>
          </a:p>
        </p:txBody>
      </p:sp>
    </p:spTree>
    <p:extLst>
      <p:ext uri="{BB962C8B-B14F-4D97-AF65-F5344CB8AC3E}">
        <p14:creationId xmlns:p14="http://schemas.microsoft.com/office/powerpoint/2010/main" val="658140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7" y="263722"/>
            <a:ext cx="4026554"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408423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82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3" name="Picture 2" descr="3647SC_PresentationGrid_10x5.63_v54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27" y="0"/>
            <a:ext cx="9130473" cy="5143500"/>
          </a:xfrm>
          <a:prstGeom prst="rect">
            <a:avLst/>
          </a:prstGeom>
        </p:spPr>
      </p:pic>
      <p:pic>
        <p:nvPicPr>
          <p:cNvPr id="4" name="Picture 3" descr="3647SC_PresentationGrid_4x3_v4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309696" y="2247517"/>
            <a:ext cx="2315261" cy="923872"/>
          </a:xfrm>
          <a:prstGeom prst="rect">
            <a:avLst/>
          </a:prstGeom>
        </p:spPr>
      </p:pic>
    </p:spTree>
    <p:extLst>
      <p:ext uri="{BB962C8B-B14F-4D97-AF65-F5344CB8AC3E}">
        <p14:creationId xmlns:p14="http://schemas.microsoft.com/office/powerpoint/2010/main" val="2895644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Header + Content 1">
    <p:spTree>
      <p:nvGrpSpPr>
        <p:cNvPr id="1" name=""/>
        <p:cNvGrpSpPr/>
        <p:nvPr/>
      </p:nvGrpSpPr>
      <p:grpSpPr>
        <a:xfrm>
          <a:off x="0" y="0"/>
          <a:ext cx="0" cy="0"/>
          <a:chOff x="0" y="0"/>
          <a:chExt cx="0" cy="0"/>
        </a:xfrm>
      </p:grpSpPr>
      <p:sp>
        <p:nvSpPr>
          <p:cNvPr id="4" name="Text Placeholder 11"/>
          <p:cNvSpPr>
            <a:spLocks noGrp="1"/>
          </p:cNvSpPr>
          <p:nvPr>
            <p:ph type="body" sz="quarter" idx="10" hasCustomPrompt="1"/>
          </p:nvPr>
        </p:nvSpPr>
        <p:spPr>
          <a:xfrm>
            <a:off x="266046" y="263722"/>
            <a:ext cx="8334375"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1" hasCustomPrompt="1"/>
          </p:nvPr>
        </p:nvSpPr>
        <p:spPr>
          <a:xfrm>
            <a:off x="266046" y="564523"/>
            <a:ext cx="8334375"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endParaRPr lang="en-US" dirty="0"/>
          </a:p>
          <a:p>
            <a:pPr lvl="0"/>
            <a:r>
              <a:rPr lang="en-US" dirty="0"/>
              <a:t>Bore re, </a:t>
            </a:r>
            <a:r>
              <a:rPr lang="en-US" dirty="0" err="1"/>
              <a:t>quidella</a:t>
            </a:r>
            <a:r>
              <a:rPr lang="en-US" dirty="0"/>
              <a:t> </a:t>
            </a:r>
            <a:r>
              <a:rPr lang="en-US" dirty="0" err="1"/>
              <a:t>que</a:t>
            </a:r>
            <a:r>
              <a:rPr lang="en-US" dirty="0"/>
              <a:t> </a:t>
            </a:r>
            <a:r>
              <a:rPr lang="en-US" dirty="0" err="1"/>
              <a:t>ni</a:t>
            </a:r>
            <a:r>
              <a:rPr lang="en-US" dirty="0"/>
              <a:t> in </a:t>
            </a:r>
            <a:r>
              <a:rPr lang="en-US" dirty="0" err="1"/>
              <a:t>essed</a:t>
            </a:r>
            <a:r>
              <a:rPr lang="en-US" dirty="0"/>
              <a:t> </a:t>
            </a:r>
            <a:r>
              <a:rPr lang="en-US" dirty="0" err="1"/>
              <a:t>eicit</a:t>
            </a:r>
            <a:r>
              <a:rPr lang="en-US" dirty="0"/>
              <a:t> </a:t>
            </a:r>
            <a:r>
              <a:rPr lang="en-US" dirty="0" err="1"/>
              <a:t>voluptamus</a:t>
            </a:r>
            <a:r>
              <a:rPr lang="en-US" dirty="0"/>
              <a:t> </a:t>
            </a:r>
            <a:r>
              <a:rPr lang="en-US" dirty="0" err="1"/>
              <a:t>magnis</a:t>
            </a:r>
            <a:r>
              <a:rPr lang="en-US" dirty="0"/>
              <a:t> </a:t>
            </a:r>
            <a:r>
              <a:rPr lang="en-US" dirty="0" err="1"/>
              <a:t>pratur</a:t>
            </a:r>
            <a:r>
              <a:rPr lang="en-US" dirty="0"/>
              <a:t>? </a:t>
            </a:r>
            <a:r>
              <a:rPr lang="en-US" dirty="0" err="1"/>
              <a:t>Te</a:t>
            </a:r>
            <a:r>
              <a:rPr lang="en-US" dirty="0"/>
              <a:t> </a:t>
            </a:r>
            <a:r>
              <a:rPr lang="en-US" dirty="0" err="1"/>
              <a:t>seque</a:t>
            </a:r>
            <a:r>
              <a:rPr lang="en-US" dirty="0"/>
              <a:t> </a:t>
            </a:r>
            <a:r>
              <a:rPr lang="en-US" dirty="0" err="1"/>
              <a:t>prae</a:t>
            </a:r>
            <a:r>
              <a:rPr lang="en-US" dirty="0"/>
              <a:t> </a:t>
            </a:r>
            <a:r>
              <a:rPr lang="en-US" dirty="0" err="1"/>
              <a:t>doluptam</a:t>
            </a:r>
            <a:r>
              <a:rPr lang="en-US" dirty="0"/>
              <a:t> </a:t>
            </a:r>
            <a:r>
              <a:rPr lang="en-US" dirty="0" err="1"/>
              <a:t>voluptatiam</a:t>
            </a:r>
            <a:r>
              <a:rPr lang="en-US" dirty="0"/>
              <a:t> </a:t>
            </a:r>
            <a:r>
              <a:rPr lang="en-US" dirty="0" err="1"/>
              <a:t>sequae</a:t>
            </a:r>
            <a:r>
              <a:rPr lang="en-US" dirty="0"/>
              <a:t>. </a:t>
            </a:r>
            <a:r>
              <a:rPr lang="en-US" dirty="0" err="1"/>
              <a:t>Ut</a:t>
            </a:r>
            <a:r>
              <a:rPr lang="en-US" dirty="0"/>
              <a:t> et </a:t>
            </a:r>
            <a:r>
              <a:rPr lang="en-US" dirty="0" err="1"/>
              <a:t>exce</a:t>
            </a:r>
            <a:r>
              <a:rPr lang="en-US" dirty="0"/>
              <a:t> </a:t>
            </a:r>
            <a:r>
              <a:rPr lang="en-US" dirty="0" err="1"/>
              <a:t>emquid</a:t>
            </a:r>
            <a:r>
              <a:rPr lang="en-US" dirty="0"/>
              <a:t> </a:t>
            </a:r>
            <a:r>
              <a:rPr lang="en-US" dirty="0" err="1"/>
              <a:t>eum</a:t>
            </a:r>
            <a:r>
              <a:rPr lang="en-US" dirty="0"/>
              <a:t> </a:t>
            </a:r>
            <a:r>
              <a:rPr lang="en-US" dirty="0" err="1"/>
              <a:t>fugitiandem</a:t>
            </a:r>
            <a:r>
              <a:rPr lang="en-US" dirty="0"/>
              <a:t> </a:t>
            </a:r>
            <a:r>
              <a:rPr lang="en-US" dirty="0" err="1"/>
              <a:t>volup</a:t>
            </a:r>
            <a:r>
              <a:rPr lang="en-US" dirty="0"/>
              <a:t>.</a:t>
            </a:r>
          </a:p>
        </p:txBody>
      </p:sp>
    </p:spTree>
    <p:extLst>
      <p:ext uri="{BB962C8B-B14F-4D97-AF65-F5344CB8AC3E}">
        <p14:creationId xmlns:p14="http://schemas.microsoft.com/office/powerpoint/2010/main" val="24263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Header + Content 1">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C7C6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7C6C1"/>
              </a:solidFill>
            </a:endParaRPr>
          </a:p>
        </p:txBody>
      </p:sp>
      <p:sp>
        <p:nvSpPr>
          <p:cNvPr id="4" name="Text Placeholder 11"/>
          <p:cNvSpPr>
            <a:spLocks noGrp="1"/>
          </p:cNvSpPr>
          <p:nvPr>
            <p:ph type="body" sz="quarter" idx="10" hasCustomPrompt="1"/>
          </p:nvPr>
        </p:nvSpPr>
        <p:spPr>
          <a:xfrm>
            <a:off x="266046" y="263722"/>
            <a:ext cx="8334375"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5" name="Text Placeholder 2"/>
          <p:cNvSpPr>
            <a:spLocks noGrp="1"/>
          </p:cNvSpPr>
          <p:nvPr>
            <p:ph type="body" sz="quarter" idx="11" hasCustomPrompt="1"/>
          </p:nvPr>
        </p:nvSpPr>
        <p:spPr>
          <a:xfrm>
            <a:off x="266046" y="564523"/>
            <a:ext cx="8334375"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endParaRPr lang="en-US" dirty="0"/>
          </a:p>
          <a:p>
            <a:pPr lvl="0"/>
            <a:r>
              <a:rPr lang="en-US" dirty="0"/>
              <a:t>Bore re, </a:t>
            </a:r>
            <a:r>
              <a:rPr lang="en-US" dirty="0" err="1"/>
              <a:t>quidella</a:t>
            </a:r>
            <a:r>
              <a:rPr lang="en-US" dirty="0"/>
              <a:t> </a:t>
            </a:r>
            <a:r>
              <a:rPr lang="en-US" dirty="0" err="1"/>
              <a:t>que</a:t>
            </a:r>
            <a:r>
              <a:rPr lang="en-US" dirty="0"/>
              <a:t> </a:t>
            </a:r>
            <a:r>
              <a:rPr lang="en-US" dirty="0" err="1"/>
              <a:t>ni</a:t>
            </a:r>
            <a:r>
              <a:rPr lang="en-US" dirty="0"/>
              <a:t> in </a:t>
            </a:r>
            <a:r>
              <a:rPr lang="en-US" dirty="0" err="1"/>
              <a:t>essed</a:t>
            </a:r>
            <a:r>
              <a:rPr lang="en-US" dirty="0"/>
              <a:t> </a:t>
            </a:r>
            <a:r>
              <a:rPr lang="en-US" dirty="0" err="1"/>
              <a:t>eicit</a:t>
            </a:r>
            <a:r>
              <a:rPr lang="en-US" dirty="0"/>
              <a:t> </a:t>
            </a:r>
            <a:r>
              <a:rPr lang="en-US" dirty="0" err="1"/>
              <a:t>voluptamus</a:t>
            </a:r>
            <a:r>
              <a:rPr lang="en-US" dirty="0"/>
              <a:t> </a:t>
            </a:r>
            <a:r>
              <a:rPr lang="en-US" dirty="0" err="1"/>
              <a:t>magnis</a:t>
            </a:r>
            <a:r>
              <a:rPr lang="en-US" dirty="0"/>
              <a:t> </a:t>
            </a:r>
            <a:r>
              <a:rPr lang="en-US" dirty="0" err="1"/>
              <a:t>pratur</a:t>
            </a:r>
            <a:r>
              <a:rPr lang="en-US" dirty="0"/>
              <a:t>? </a:t>
            </a:r>
            <a:r>
              <a:rPr lang="en-US" dirty="0" err="1"/>
              <a:t>Te</a:t>
            </a:r>
            <a:r>
              <a:rPr lang="en-US" dirty="0"/>
              <a:t> </a:t>
            </a:r>
            <a:r>
              <a:rPr lang="en-US" dirty="0" err="1"/>
              <a:t>seque</a:t>
            </a:r>
            <a:r>
              <a:rPr lang="en-US" dirty="0"/>
              <a:t> </a:t>
            </a:r>
            <a:r>
              <a:rPr lang="en-US" dirty="0" err="1"/>
              <a:t>prae</a:t>
            </a:r>
            <a:r>
              <a:rPr lang="en-US" dirty="0"/>
              <a:t> </a:t>
            </a:r>
            <a:r>
              <a:rPr lang="en-US" dirty="0" err="1"/>
              <a:t>doluptam</a:t>
            </a:r>
            <a:r>
              <a:rPr lang="en-US" dirty="0"/>
              <a:t> </a:t>
            </a:r>
            <a:r>
              <a:rPr lang="en-US" dirty="0" err="1"/>
              <a:t>voluptatiam</a:t>
            </a:r>
            <a:r>
              <a:rPr lang="en-US" dirty="0"/>
              <a:t> </a:t>
            </a:r>
            <a:r>
              <a:rPr lang="en-US" dirty="0" err="1"/>
              <a:t>sequae</a:t>
            </a:r>
            <a:r>
              <a:rPr lang="en-US" dirty="0"/>
              <a:t>. </a:t>
            </a:r>
            <a:r>
              <a:rPr lang="en-US" dirty="0" err="1"/>
              <a:t>Ut</a:t>
            </a:r>
            <a:r>
              <a:rPr lang="en-US" dirty="0"/>
              <a:t> et </a:t>
            </a:r>
            <a:r>
              <a:rPr lang="en-US" dirty="0" err="1"/>
              <a:t>exce</a:t>
            </a:r>
            <a:r>
              <a:rPr lang="en-US" dirty="0"/>
              <a:t> </a:t>
            </a:r>
            <a:r>
              <a:rPr lang="en-US" dirty="0" err="1"/>
              <a:t>emquid</a:t>
            </a:r>
            <a:r>
              <a:rPr lang="en-US" dirty="0"/>
              <a:t> </a:t>
            </a:r>
            <a:r>
              <a:rPr lang="en-US" dirty="0" err="1"/>
              <a:t>eum</a:t>
            </a:r>
            <a:r>
              <a:rPr lang="en-US" dirty="0"/>
              <a:t> </a:t>
            </a:r>
            <a:r>
              <a:rPr lang="en-US" dirty="0" err="1"/>
              <a:t>fugitiandem</a:t>
            </a:r>
            <a:r>
              <a:rPr lang="en-US" dirty="0"/>
              <a:t> </a:t>
            </a:r>
            <a:r>
              <a:rPr lang="en-US" dirty="0" err="1"/>
              <a:t>volup</a:t>
            </a:r>
            <a:r>
              <a:rPr lang="en-US" dirty="0"/>
              <a:t>.</a:t>
            </a:r>
          </a:p>
        </p:txBody>
      </p:sp>
    </p:spTree>
    <p:extLst>
      <p:ext uri="{BB962C8B-B14F-4D97-AF65-F5344CB8AC3E}">
        <p14:creationId xmlns:p14="http://schemas.microsoft.com/office/powerpoint/2010/main" val="2060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Content + Image Right">
    <p:spTree>
      <p:nvGrpSpPr>
        <p:cNvPr id="1" name=""/>
        <p:cNvGrpSpPr/>
        <p:nvPr/>
      </p:nvGrpSpPr>
      <p:grpSpPr>
        <a:xfrm>
          <a:off x="0" y="0"/>
          <a:ext cx="0" cy="0"/>
          <a:chOff x="0" y="0"/>
          <a:chExt cx="0" cy="0"/>
        </a:xfrm>
      </p:grpSpPr>
      <p:sp>
        <p:nvSpPr>
          <p:cNvPr id="5" name="Text Placeholder 11"/>
          <p:cNvSpPr>
            <a:spLocks noGrp="1"/>
          </p:cNvSpPr>
          <p:nvPr>
            <p:ph type="body" sz="quarter" idx="10" hasCustomPrompt="1"/>
          </p:nvPr>
        </p:nvSpPr>
        <p:spPr>
          <a:xfrm>
            <a:off x="266047" y="263722"/>
            <a:ext cx="4060148"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1" hasCustomPrompt="1"/>
          </p:nvPr>
        </p:nvSpPr>
        <p:spPr>
          <a:xfrm>
            <a:off x="266047" y="564523"/>
            <a:ext cx="4060148"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r>
              <a:rPr lang="en-US" dirty="0"/>
              <a:t>Bore re, </a:t>
            </a:r>
            <a:r>
              <a:rPr lang="en-US" dirty="0" err="1"/>
              <a:t>quidella</a:t>
            </a:r>
            <a:r>
              <a:rPr lang="en-US" dirty="0"/>
              <a:t>.</a:t>
            </a:r>
          </a:p>
        </p:txBody>
      </p:sp>
      <p:sp>
        <p:nvSpPr>
          <p:cNvPr id="8" name="Content Placeholder 7"/>
          <p:cNvSpPr>
            <a:spLocks noGrp="1"/>
          </p:cNvSpPr>
          <p:nvPr>
            <p:ph sz="quarter" idx="13" hasCustomPrompt="1"/>
          </p:nvPr>
        </p:nvSpPr>
        <p:spPr>
          <a:xfrm>
            <a:off x="4802188" y="0"/>
            <a:ext cx="4341812"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Tree>
    <p:extLst>
      <p:ext uri="{BB962C8B-B14F-4D97-AF65-F5344CB8AC3E}">
        <p14:creationId xmlns:p14="http://schemas.microsoft.com/office/powerpoint/2010/main" val="247613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 Image Lef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0" y="0"/>
            <a:ext cx="4341813"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5" name="Text Placeholder 11"/>
          <p:cNvSpPr>
            <a:spLocks noGrp="1"/>
          </p:cNvSpPr>
          <p:nvPr>
            <p:ph type="body" sz="quarter" idx="10" hasCustomPrompt="1"/>
          </p:nvPr>
        </p:nvSpPr>
        <p:spPr>
          <a:xfrm>
            <a:off x="266046" y="263722"/>
            <a:ext cx="8501052" cy="278388"/>
          </a:xfrm>
          <a:prstGeom prst="rect">
            <a:avLst/>
          </a:prstGeom>
          <a:noFill/>
          <a:ln>
            <a:noFill/>
          </a:ln>
        </p:spPr>
        <p:txBody>
          <a:bodyPr vert="horz"/>
          <a:lstStyle>
            <a:lvl1pPr marL="0" indent="0" algn="l">
              <a:buNone/>
              <a:defRPr sz="1000" b="1" baseline="0">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6" name="Text Placeholder 2"/>
          <p:cNvSpPr>
            <a:spLocks noGrp="1"/>
          </p:cNvSpPr>
          <p:nvPr>
            <p:ph type="body" sz="quarter" idx="11" hasCustomPrompt="1"/>
          </p:nvPr>
        </p:nvSpPr>
        <p:spPr>
          <a:xfrm>
            <a:off x="4706950" y="558310"/>
            <a:ext cx="4060148" cy="4279900"/>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 </a:t>
            </a:r>
            <a:r>
              <a:rPr lang="en-US" dirty="0" err="1"/>
              <a:t>ipsape</a:t>
            </a:r>
            <a:r>
              <a:rPr lang="en-US" dirty="0"/>
              <a:t> </a:t>
            </a:r>
            <a:r>
              <a:rPr lang="en-US" dirty="0" err="1"/>
              <a:t>volo</a:t>
            </a:r>
            <a:r>
              <a:rPr lang="en-US" dirty="0"/>
              <a:t> </a:t>
            </a:r>
            <a:r>
              <a:rPr lang="en-US" dirty="0" err="1"/>
              <a:t>maioris</a:t>
            </a:r>
            <a:r>
              <a:rPr lang="en-US" dirty="0"/>
              <a:t> cum </a:t>
            </a:r>
            <a:r>
              <a:rPr lang="en-US" dirty="0" err="1"/>
              <a:t>doluptiamet</a:t>
            </a:r>
            <a:r>
              <a:rPr lang="en-US" dirty="0"/>
              <a:t> </a:t>
            </a:r>
            <a:r>
              <a:rPr lang="en-US" dirty="0" err="1"/>
              <a:t>ipsam</a:t>
            </a:r>
            <a:r>
              <a:rPr lang="en-US" dirty="0"/>
              <a:t> am vita </a:t>
            </a:r>
            <a:r>
              <a:rPr lang="en-US" dirty="0" err="1"/>
              <a:t>quiatur</a:t>
            </a:r>
            <a:r>
              <a:rPr lang="en-US" dirty="0"/>
              <a:t>?</a:t>
            </a:r>
          </a:p>
          <a:p>
            <a:pPr lvl="0"/>
            <a:r>
              <a:rPr lang="en-US" dirty="0"/>
              <a:t>Bore re, </a:t>
            </a:r>
            <a:r>
              <a:rPr lang="en-US" dirty="0" err="1"/>
              <a:t>quidella</a:t>
            </a:r>
            <a:r>
              <a:rPr lang="en-US" dirty="0"/>
              <a:t>.</a:t>
            </a:r>
          </a:p>
        </p:txBody>
      </p:sp>
    </p:spTree>
    <p:extLst>
      <p:ext uri="{BB962C8B-B14F-4D97-AF65-F5344CB8AC3E}">
        <p14:creationId xmlns:p14="http://schemas.microsoft.com/office/powerpoint/2010/main" val="166269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Title + Subhead + Content + Image Right">
    <p:spTree>
      <p:nvGrpSpPr>
        <p:cNvPr id="1" name=""/>
        <p:cNvGrpSpPr/>
        <p:nvPr/>
      </p:nvGrpSpPr>
      <p:grpSpPr>
        <a:xfrm>
          <a:off x="0" y="0"/>
          <a:ext cx="0" cy="0"/>
          <a:chOff x="0" y="0"/>
          <a:chExt cx="0" cy="0"/>
        </a:xfrm>
      </p:grpSpPr>
      <p:sp>
        <p:nvSpPr>
          <p:cNvPr id="5" name="Text Placeholder 11"/>
          <p:cNvSpPr>
            <a:spLocks noGrp="1"/>
          </p:cNvSpPr>
          <p:nvPr>
            <p:ph type="body" sz="quarter" idx="10" hasCustomPrompt="1"/>
          </p:nvPr>
        </p:nvSpPr>
        <p:spPr>
          <a:xfrm>
            <a:off x="266047" y="263722"/>
            <a:ext cx="2716405" cy="278388"/>
          </a:xfrm>
          <a:prstGeom prst="rect">
            <a:avLst/>
          </a:prstGeom>
          <a:noFill/>
          <a:ln>
            <a:noFill/>
          </a:ln>
        </p:spPr>
        <p:txBody>
          <a:bodyPr vert="horz"/>
          <a:lstStyle>
            <a:lvl1pPr marL="0" indent="0" algn="l">
              <a:buNone/>
              <a:defRPr sz="1000" b="1" baseline="0">
                <a:ln>
                  <a:noFill/>
                </a:ln>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
        <p:nvSpPr>
          <p:cNvPr id="9" name="Text Placeholder 2"/>
          <p:cNvSpPr>
            <a:spLocks noGrp="1"/>
          </p:cNvSpPr>
          <p:nvPr>
            <p:ph type="body" sz="quarter" idx="11" hasCustomPrompt="1"/>
          </p:nvPr>
        </p:nvSpPr>
        <p:spPr>
          <a:xfrm>
            <a:off x="266047" y="564523"/>
            <a:ext cx="2716405" cy="672703"/>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10" name="Text Placeholder 8"/>
          <p:cNvSpPr>
            <a:spLocks noGrp="1"/>
          </p:cNvSpPr>
          <p:nvPr>
            <p:ph type="body" sz="quarter" idx="13"/>
          </p:nvPr>
        </p:nvSpPr>
        <p:spPr>
          <a:xfrm>
            <a:off x="266047" y="1340162"/>
            <a:ext cx="2716405" cy="845877"/>
          </a:xfrm>
          <a:prstGeom prst="rect">
            <a:avLst/>
          </a:prstGeom>
        </p:spPr>
        <p:txBody>
          <a:bodyPr vert="horz"/>
          <a:lstStyle>
            <a:lvl1pPr marL="0" indent="0">
              <a:buNone/>
              <a:defRPr sz="1800" b="1"/>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11" name="Text Placeholder 8"/>
          <p:cNvSpPr>
            <a:spLocks noGrp="1"/>
          </p:cNvSpPr>
          <p:nvPr>
            <p:ph type="body" sz="quarter" idx="15" hasCustomPrompt="1"/>
          </p:nvPr>
        </p:nvSpPr>
        <p:spPr>
          <a:xfrm>
            <a:off x="266047" y="2186039"/>
            <a:ext cx="2716405" cy="2507881"/>
          </a:xfrm>
          <a:prstGeom prst="rect">
            <a:avLst/>
          </a:prstGeom>
        </p:spPr>
        <p:txBody>
          <a:bodyPr vert="horz"/>
          <a:lstStyle>
            <a:lvl1pPr marL="0" indent="0">
              <a:buNone/>
              <a:defRPr sz="1800" b="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 </a:t>
            </a:r>
          </a:p>
        </p:txBody>
      </p:sp>
      <p:sp>
        <p:nvSpPr>
          <p:cNvPr id="8" name="Content Placeholder 7"/>
          <p:cNvSpPr>
            <a:spLocks noGrp="1"/>
          </p:cNvSpPr>
          <p:nvPr>
            <p:ph sz="quarter" idx="16" hasCustomPrompt="1"/>
          </p:nvPr>
        </p:nvSpPr>
        <p:spPr>
          <a:xfrm>
            <a:off x="3113088" y="0"/>
            <a:ext cx="6030912"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Tree>
    <p:extLst>
      <p:ext uri="{BB962C8B-B14F-4D97-AF65-F5344CB8AC3E}">
        <p14:creationId xmlns:p14="http://schemas.microsoft.com/office/powerpoint/2010/main" val="303439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Title + Subhead + Content + Image Left">
    <p:spTree>
      <p:nvGrpSpPr>
        <p:cNvPr id="1" name=""/>
        <p:cNvGrpSpPr/>
        <p:nvPr/>
      </p:nvGrpSpPr>
      <p:grpSpPr>
        <a:xfrm>
          <a:off x="0" y="0"/>
          <a:ext cx="0" cy="0"/>
          <a:chOff x="0" y="0"/>
          <a:chExt cx="0" cy="0"/>
        </a:xfrm>
      </p:grpSpPr>
      <p:sp>
        <p:nvSpPr>
          <p:cNvPr id="9" name="Content Placeholder 8"/>
          <p:cNvSpPr>
            <a:spLocks noGrp="1"/>
          </p:cNvSpPr>
          <p:nvPr>
            <p:ph sz="quarter" idx="16" hasCustomPrompt="1"/>
          </p:nvPr>
        </p:nvSpPr>
        <p:spPr>
          <a:xfrm>
            <a:off x="0" y="0"/>
            <a:ext cx="6030913" cy="5143500"/>
          </a:xfrm>
          <a:prstGeom prst="rect">
            <a:avLst/>
          </a:prstGeom>
          <a:solidFill>
            <a:srgbClr val="C0C0C0"/>
          </a:solidFill>
        </p:spPr>
        <p:txBody>
          <a:bodyPr vert="horz" anchor="ctr" anchorCtr="0"/>
          <a:lstStyle>
            <a:lvl1pPr algn="ctr">
              <a:buNone/>
              <a:defRPr sz="1500" baseline="0"/>
            </a:lvl1pPr>
          </a:lstStyle>
          <a:p>
            <a:pPr lvl="0"/>
            <a:r>
              <a:rPr lang="en-US" dirty="0"/>
              <a:t>Place content here</a:t>
            </a:r>
          </a:p>
        </p:txBody>
      </p:sp>
      <p:sp>
        <p:nvSpPr>
          <p:cNvPr id="5" name="Text Placeholder 2"/>
          <p:cNvSpPr>
            <a:spLocks noGrp="1"/>
          </p:cNvSpPr>
          <p:nvPr>
            <p:ph type="body" sz="quarter" idx="11" hasCustomPrompt="1"/>
          </p:nvPr>
        </p:nvSpPr>
        <p:spPr>
          <a:xfrm>
            <a:off x="6270607" y="564523"/>
            <a:ext cx="2716405" cy="672703"/>
          </a:xfrm>
          <a:prstGeom prst="rect">
            <a:avLst/>
          </a:prstGeom>
        </p:spPr>
        <p:txBody>
          <a:bodyPr vert="horz"/>
          <a:lstStyle>
            <a:lvl1pPr marL="0" indent="0">
              <a:lnSpc>
                <a:spcPct val="100000"/>
              </a:lnSpc>
              <a:spcBef>
                <a:spcPts val="0"/>
              </a:spcBef>
              <a:buNone/>
              <a:defRPr sz="3000" b="1" baseline="0">
                <a:solidFill>
                  <a:schemeClr val="tx2"/>
                </a:solidFill>
              </a:defRPr>
            </a:lvl1pPr>
            <a:lvl2pPr marL="457200" indent="0">
              <a:buNone/>
              <a:defRPr sz="3000" b="1">
                <a:solidFill>
                  <a:schemeClr val="tx2"/>
                </a:solidFill>
              </a:defRPr>
            </a:lvl2pPr>
            <a:lvl3pPr marL="914400" indent="0">
              <a:buNone/>
              <a:defRPr sz="3000" b="1">
                <a:solidFill>
                  <a:schemeClr val="tx2"/>
                </a:solidFill>
              </a:defRPr>
            </a:lvl3pPr>
            <a:lvl4pPr marL="1371600" indent="0">
              <a:buNone/>
              <a:defRPr sz="3000" b="1">
                <a:solidFill>
                  <a:schemeClr val="tx2"/>
                </a:solidFill>
              </a:defRPr>
            </a:lvl4pPr>
            <a:lvl5pPr marL="1828800" indent="0">
              <a:buNone/>
              <a:defRPr sz="3000" b="1">
                <a:solidFill>
                  <a:schemeClr val="tx2"/>
                </a:solidFill>
              </a:defRPr>
            </a:lvl5pPr>
          </a:lstStyle>
          <a:p>
            <a:pPr lvl="0"/>
            <a:r>
              <a:rPr lang="en-US" dirty="0"/>
              <a:t>Slide Title</a:t>
            </a:r>
          </a:p>
        </p:txBody>
      </p:sp>
      <p:sp>
        <p:nvSpPr>
          <p:cNvPr id="6" name="Text Placeholder 8"/>
          <p:cNvSpPr>
            <a:spLocks noGrp="1"/>
          </p:cNvSpPr>
          <p:nvPr>
            <p:ph type="body" sz="quarter" idx="13"/>
          </p:nvPr>
        </p:nvSpPr>
        <p:spPr>
          <a:xfrm>
            <a:off x="6270607" y="1340162"/>
            <a:ext cx="2716405" cy="845877"/>
          </a:xfrm>
          <a:prstGeom prst="rect">
            <a:avLst/>
          </a:prstGeom>
        </p:spPr>
        <p:txBody>
          <a:bodyPr vert="horz"/>
          <a:lstStyle>
            <a:lvl1pPr marL="0" indent="0">
              <a:buNone/>
              <a:defRPr sz="1800" b="1"/>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Text Placeholder 8"/>
          <p:cNvSpPr>
            <a:spLocks noGrp="1"/>
          </p:cNvSpPr>
          <p:nvPr>
            <p:ph type="body" sz="quarter" idx="15" hasCustomPrompt="1"/>
          </p:nvPr>
        </p:nvSpPr>
        <p:spPr>
          <a:xfrm>
            <a:off x="6270607" y="2186039"/>
            <a:ext cx="2716405" cy="2507881"/>
          </a:xfrm>
          <a:prstGeom prst="rect">
            <a:avLst/>
          </a:prstGeom>
        </p:spPr>
        <p:txBody>
          <a:bodyPr vert="horz"/>
          <a:lstStyle>
            <a:lvl1pPr marL="0" indent="0">
              <a:buNone/>
              <a:defRPr sz="1800" b="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 </a:t>
            </a:r>
          </a:p>
        </p:txBody>
      </p:sp>
      <p:sp>
        <p:nvSpPr>
          <p:cNvPr id="11" name="Text Placeholder 11"/>
          <p:cNvSpPr>
            <a:spLocks noGrp="1"/>
          </p:cNvSpPr>
          <p:nvPr>
            <p:ph type="body" sz="quarter" idx="10" hasCustomPrompt="1"/>
          </p:nvPr>
        </p:nvSpPr>
        <p:spPr>
          <a:xfrm>
            <a:off x="266046" y="263722"/>
            <a:ext cx="8720966" cy="278388"/>
          </a:xfrm>
          <a:prstGeom prst="rect">
            <a:avLst/>
          </a:prstGeom>
          <a:noFill/>
          <a:ln>
            <a:noFill/>
          </a:ln>
        </p:spPr>
        <p:txBody>
          <a:bodyPr vert="horz"/>
          <a:lstStyle>
            <a:lvl1pPr marL="0" indent="0" algn="l">
              <a:buNone/>
              <a:defRPr sz="1000" b="1" baseline="0">
                <a:ln>
                  <a:noFill/>
                </a:ln>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888465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67" r:id="rId12"/>
    <p:sldLayoutId id="2147493468" r:id="rId13"/>
    <p:sldLayoutId id="2147493469" r:id="rId14"/>
    <p:sldLayoutId id="2147493470" r:id="rId15"/>
    <p:sldLayoutId id="2147493471" r:id="rId16"/>
    <p:sldLayoutId id="2147493472" r:id="rId17"/>
    <p:sldLayoutId id="2147493473" r:id="rId18"/>
    <p:sldLayoutId id="2147493474" r:id="rId19"/>
    <p:sldLayoutId id="2147493475" r:id="rId20"/>
    <p:sldLayoutId id="2147493476" r:id="rId21"/>
    <p:sldLayoutId id="2147493477" r:id="rId22"/>
    <p:sldLayoutId id="2147493478" r:id="rId23"/>
    <p:sldLayoutId id="2147493479" r:id="rId24"/>
    <p:sldLayoutId id="2147493486" r:id="rId25"/>
    <p:sldLayoutId id="2147493487" r:id="rId26"/>
    <p:sldLayoutId id="2147493492" r:id="rId27"/>
    <p:sldLayoutId id="2147493493" r:id="rId28"/>
    <p:sldLayoutId id="2147493496" r:id="rId29"/>
    <p:sldLayoutId id="2147493497" r:id="rId30"/>
    <p:sldLayoutId id="2147493498" r:id="rId31"/>
    <p:sldLayoutId id="2147493499" r:id="rId32"/>
    <p:sldLayoutId id="2147493500" r:id="rId33"/>
    <p:sldLayoutId id="2147493495" r:id="rId34"/>
    <p:sldLayoutId id="2147493501" r:id="rId35"/>
    <p:sldLayoutId id="2147493502" r:id="rId3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comments" Target="../comments/comment1.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comments" Target="../comments/comment2.xml"/><Relationship Id="rId5" Type="http://schemas.openxmlformats.org/officeDocument/2006/relationships/image" Target="../media/image30.jpeg"/><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comments" Target="../comments/comment3.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Thread</a:t>
            </a:r>
          </a:p>
        </p:txBody>
      </p:sp>
      <p:sp>
        <p:nvSpPr>
          <p:cNvPr id="3" name="Text Placeholder 2"/>
          <p:cNvSpPr>
            <a:spLocks noGrp="1"/>
          </p:cNvSpPr>
          <p:nvPr>
            <p:ph type="body" sz="quarter" idx="11"/>
          </p:nvPr>
        </p:nvSpPr>
        <p:spPr/>
        <p:txBody>
          <a:bodyPr/>
          <a:lstStyle/>
          <a:p>
            <a:r>
              <a:rPr lang="en-US" dirty="0"/>
              <a:t>Power Distribution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KLOECKN\Desktop\15-00066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30230" y="-3023"/>
            <a:ext cx="6613769" cy="5146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1969445" cy="4279900"/>
          </a:xfrm>
        </p:spPr>
        <p:txBody>
          <a:bodyPr anchor="ctr"/>
          <a:lstStyle/>
          <a:p>
            <a:r>
              <a:rPr lang="en-US" sz="1600" dirty="0"/>
              <a:t>As instructors work toward providing an active learning environment, technology needs are not being supported in the classroom.</a:t>
            </a:r>
          </a:p>
        </p:txBody>
      </p:sp>
    </p:spTree>
    <p:extLst>
      <p:ext uri="{BB962C8B-B14F-4D97-AF65-F5344CB8AC3E}">
        <p14:creationId xmlns:p14="http://schemas.microsoft.com/office/powerpoint/2010/main" val="144193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2264184" cy="4279900"/>
          </a:xfrm>
        </p:spPr>
        <p:txBody>
          <a:bodyPr anchor="ctr"/>
          <a:lstStyle/>
          <a:p>
            <a:r>
              <a:rPr lang="en-US" sz="1600" dirty="0">
                <a:solidFill>
                  <a:srgbClr val="414143"/>
                </a:solidFill>
                <a:latin typeface="Arial" charset="0"/>
                <a:ea typeface="ＭＳ Ｐゴシック" charset="0"/>
                <a:cs typeface="ＭＳ Ｐゴシック" charset="0"/>
                <a:sym typeface="Arial" charset="0"/>
              </a:rPr>
              <a:t>Students are willing to sacrifice their own needs when using mobile devices in order to access power.</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0231" y="0"/>
            <a:ext cx="6613769"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1853997" cy="4279900"/>
          </a:xfrm>
        </p:spPr>
        <p:txBody>
          <a:bodyPr anchor="ctr"/>
          <a:lstStyle/>
          <a:p>
            <a:r>
              <a:rPr lang="en-US" sz="1600" dirty="0"/>
              <a:t>Furniture with integrated power can’t be placed in the open plan where there isn’t a plug.</a:t>
            </a:r>
            <a:endParaRPr lang="en-US" sz="1600" b="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0231" y="0"/>
            <a:ext cx="6613769" cy="5143499"/>
          </a:xfrm>
          <a:prstGeom prst="rect">
            <a:avLst/>
          </a:prstGeom>
        </p:spPr>
      </p:pic>
    </p:spTree>
    <p:extLst>
      <p:ext uri="{BB962C8B-B14F-4D97-AF65-F5344CB8AC3E}">
        <p14:creationId xmlns:p14="http://schemas.microsoft.com/office/powerpoint/2010/main" val="119476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KLOECKN\Desktop\15-00066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a:stretch/>
        </p:blipFill>
        <p:spPr bwMode="auto">
          <a:xfrm>
            <a:off x="2530231" y="-3220"/>
            <a:ext cx="6613769" cy="5146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2146953" cy="4279900"/>
          </a:xfrm>
        </p:spPr>
        <p:txBody>
          <a:bodyPr anchor="ctr"/>
          <a:lstStyle/>
          <a:p>
            <a:r>
              <a:rPr lang="en-US" sz="1600" dirty="0"/>
              <a:t>Open spaces typically have </a:t>
            </a:r>
            <a:br>
              <a:rPr lang="en-US" sz="1600" dirty="0"/>
            </a:br>
            <a:r>
              <a:rPr lang="en-US" sz="1600" dirty="0"/>
              <a:t>little to no access </a:t>
            </a:r>
            <a:br>
              <a:rPr lang="en-US" sz="1600" dirty="0"/>
            </a:br>
            <a:r>
              <a:rPr lang="en-US" sz="1600" dirty="0"/>
              <a:t>to power. Students crowd near the </a:t>
            </a:r>
            <a:br>
              <a:rPr lang="en-US" sz="1600" dirty="0"/>
            </a:br>
            <a:r>
              <a:rPr lang="en-US" sz="1600" dirty="0"/>
              <a:t>only available outlets.</a:t>
            </a:r>
            <a:endParaRPr lang="en-US" sz="1600" dirty="0">
              <a:solidFill>
                <a:srgbClr val="414143"/>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1691143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2146953" cy="4279900"/>
          </a:xfrm>
        </p:spPr>
        <p:txBody>
          <a:bodyPr anchor="ctr"/>
          <a:lstStyle/>
          <a:p>
            <a:r>
              <a:rPr lang="en-US" sz="1600" dirty="0"/>
              <a:t>As classroom configurations change, power on the floor stays the same, becoming a tripping hazard.</a:t>
            </a:r>
            <a:endParaRPr lang="en-US" sz="1600" dirty="0">
              <a:solidFill>
                <a:srgbClr val="414143"/>
              </a:solidFill>
              <a:latin typeface="Arial" charset="0"/>
              <a:ea typeface="ＭＳ Ｐゴシック" charset="0"/>
              <a:cs typeface="ＭＳ Ｐゴシック" charset="0"/>
              <a:sym typeface="Arial"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0231" y="-1"/>
            <a:ext cx="6613769" cy="5148264"/>
          </a:xfrm>
          <a:prstGeom prst="rect">
            <a:avLst/>
          </a:prstGeom>
        </p:spPr>
      </p:pic>
    </p:spTree>
    <p:extLst>
      <p:ext uri="{BB962C8B-B14F-4D97-AF65-F5344CB8AC3E}">
        <p14:creationId xmlns:p14="http://schemas.microsoft.com/office/powerpoint/2010/main" val="2264681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KLOECKN\Desktop\15-00066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2"/>
          <a:stretch/>
        </p:blipFill>
        <p:spPr bwMode="auto">
          <a:xfrm>
            <a:off x="2530231" y="-11289"/>
            <a:ext cx="6613769"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INTRODUCING THREAD</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1927463" cy="4279900"/>
          </a:xfrm>
        </p:spPr>
        <p:txBody>
          <a:bodyPr anchor="ctr"/>
          <a:lstStyle/>
          <a:p>
            <a:r>
              <a:rPr lang="en-US" sz="1600" dirty="0"/>
              <a:t>Whether or </a:t>
            </a:r>
            <a:br>
              <a:rPr lang="en-US" sz="1600" dirty="0"/>
            </a:br>
            <a:r>
              <a:rPr lang="en-US" sz="1600" dirty="0"/>
              <a:t>not furniture </a:t>
            </a:r>
            <a:br>
              <a:rPr lang="en-US" sz="1600" dirty="0"/>
            </a:br>
            <a:r>
              <a:rPr lang="en-US" sz="1600" dirty="0"/>
              <a:t>is available, students will work wherever there is power.</a:t>
            </a:r>
            <a:endParaRPr lang="en-US" sz="1600" dirty="0">
              <a:solidFill>
                <a:srgbClr val="414143"/>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1201517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sp>
        <p:nvSpPr>
          <p:cNvPr id="3" name="Text Placeholder 2"/>
          <p:cNvSpPr>
            <a:spLocks noGrp="1"/>
          </p:cNvSpPr>
          <p:nvPr>
            <p:ph type="body" sz="quarter" idx="11"/>
          </p:nvPr>
        </p:nvSpPr>
        <p:spPr>
          <a:xfrm>
            <a:off x="266047" y="564523"/>
            <a:ext cx="2100164" cy="4279900"/>
          </a:xfrm>
        </p:spPr>
        <p:txBody>
          <a:bodyPr anchor="ctr"/>
          <a:lstStyle/>
          <a:p>
            <a:r>
              <a:rPr lang="en-US" sz="1600" dirty="0"/>
              <a:t>Open outlets </a:t>
            </a:r>
            <a:br>
              <a:rPr lang="en-US" sz="1600" dirty="0"/>
            </a:br>
            <a:r>
              <a:rPr lang="en-US" sz="1600" dirty="0"/>
              <a:t>get blocked by furniture systems, forcing students to climb around and over furniture to plug in.</a:t>
            </a:r>
            <a:endParaRPr lang="en-US" sz="1600" dirty="0">
              <a:solidFill>
                <a:srgbClr val="414143"/>
              </a:solidFill>
              <a:latin typeface="Arial" charset="0"/>
              <a:ea typeface="ＭＳ Ｐゴシック" charset="0"/>
              <a:cs typeface="ＭＳ Ｐゴシック" charset="0"/>
              <a:sym typeface="Arial"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0231" y="0"/>
            <a:ext cx="6613769" cy="5143500"/>
          </a:xfrm>
          <a:prstGeom prst="rect">
            <a:avLst/>
          </a:prstGeom>
        </p:spPr>
      </p:pic>
    </p:spTree>
    <p:extLst>
      <p:ext uri="{BB962C8B-B14F-4D97-AF65-F5344CB8AC3E}">
        <p14:creationId xmlns:p14="http://schemas.microsoft.com/office/powerpoint/2010/main" val="2721761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lstStyle/>
          <a:p>
            <a:pPr>
              <a:spcBef>
                <a:spcPts val="0"/>
              </a:spcBef>
            </a:pPr>
            <a:r>
              <a:rPr lang="en-US" dirty="0"/>
              <a:t>Unfortunately, it isn’t always easy.</a:t>
            </a:r>
          </a:p>
        </p:txBody>
      </p:sp>
    </p:spTree>
    <p:extLst>
      <p:ext uri="{BB962C8B-B14F-4D97-AF65-F5344CB8AC3E}">
        <p14:creationId xmlns:p14="http://schemas.microsoft.com/office/powerpoint/2010/main" val="308488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KLOECKN\Desktop\15-00069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20555" y="-1"/>
            <a:ext cx="6323446"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OBSERVATIONS</a:t>
            </a:r>
          </a:p>
          <a:p>
            <a:endParaRPr lang="en-US" dirty="0"/>
          </a:p>
        </p:txBody>
      </p:sp>
      <p:sp>
        <p:nvSpPr>
          <p:cNvPr id="3" name="Text Placeholder 2"/>
          <p:cNvSpPr>
            <a:spLocks noGrp="1"/>
          </p:cNvSpPr>
          <p:nvPr>
            <p:ph type="body" sz="quarter" idx="11"/>
          </p:nvPr>
        </p:nvSpPr>
        <p:spPr>
          <a:xfrm>
            <a:off x="266047" y="564523"/>
            <a:ext cx="2554507" cy="4279900"/>
          </a:xfrm>
        </p:spPr>
        <p:txBody>
          <a:bodyPr anchor="ctr"/>
          <a:lstStyle/>
          <a:p>
            <a:r>
              <a:rPr lang="en-US" sz="1600" dirty="0"/>
              <a:t>We need more power, but don't have options.</a:t>
            </a:r>
            <a:endParaRPr lang="en-US" sz="1600" dirty="0">
              <a:solidFill>
                <a:srgbClr val="414143"/>
              </a:solidFill>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4130284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lstStyle/>
          <a:p>
            <a:pPr>
              <a:spcBef>
                <a:spcPts val="0"/>
              </a:spcBef>
            </a:pPr>
            <a:r>
              <a:rPr lang="en-US" dirty="0"/>
              <a:t>Thread:</a:t>
            </a:r>
          </a:p>
          <a:p>
            <a:pPr>
              <a:spcBef>
                <a:spcPts val="0"/>
              </a:spcBef>
            </a:pPr>
            <a:r>
              <a:rPr lang="en-US" dirty="0"/>
              <a:t>Power made simple.</a:t>
            </a:r>
          </a:p>
        </p:txBody>
      </p:sp>
    </p:spTree>
    <p:extLst>
      <p:ext uri="{BB962C8B-B14F-4D97-AF65-F5344CB8AC3E}">
        <p14:creationId xmlns:p14="http://schemas.microsoft.com/office/powerpoint/2010/main" val="1679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Learning has changed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79775" y="709182"/>
            <a:ext cx="5864224" cy="39436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4" y="716163"/>
            <a:ext cx="3119178" cy="3307800"/>
          </a:xfrm>
        </p:spPr>
        <p:txBody>
          <a:bodyPr/>
          <a:lstStyle/>
          <a:p>
            <a:r>
              <a:rPr lang="en-US" sz="1600" dirty="0">
                <a:solidFill>
                  <a:srgbClr val="707270"/>
                </a:solidFill>
                <a:latin typeface="Helvetica" charset="0"/>
                <a:ea typeface="Helvetica" charset="0"/>
                <a:cs typeface="Helvetica" charset="0"/>
                <a:sym typeface="Helvetica" charset="0"/>
              </a:rPr>
              <a:t>Powering active learning.</a:t>
            </a:r>
          </a:p>
        </p:txBody>
      </p:sp>
      <p:pic>
        <p:nvPicPr>
          <p:cNvPr id="7" name="Picture 6" descr="14-10-24-Steelcase-Thread__57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2851" y="2714150"/>
            <a:ext cx="2417263" cy="2151046"/>
          </a:xfrm>
          <a:prstGeom prst="rect">
            <a:avLst/>
          </a:prstGeom>
        </p:spPr>
      </p:pic>
    </p:spTree>
    <p:extLst>
      <p:ext uri="{BB962C8B-B14F-4D97-AF65-F5344CB8AC3E}">
        <p14:creationId xmlns:p14="http://schemas.microsoft.com/office/powerpoint/2010/main" val="1578134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KLOECKN\Downloads\15-00064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958" y="1761532"/>
            <a:ext cx="2023156" cy="30710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4-10-25-Steelcase-Thread_633_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774" y="625241"/>
            <a:ext cx="5899394" cy="3911508"/>
          </a:xfrm>
          <a:prstGeom prst="rect">
            <a:avLst/>
          </a:prstGeom>
        </p:spPr>
      </p:pic>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3" y="716163"/>
            <a:ext cx="2825276" cy="1569837"/>
          </a:xfrm>
        </p:spPr>
        <p:txBody>
          <a:bodyPr/>
          <a:lstStyle/>
          <a:p>
            <a:r>
              <a:rPr lang="en-US" sz="1600" dirty="0">
                <a:latin typeface="Helvetica" charset="0"/>
                <a:ea typeface="Helvetica" charset="0"/>
                <a:cs typeface="Helvetica" charset="0"/>
                <a:sym typeface="Helvetica" charset="0"/>
              </a:rPr>
              <a:t>Powerfully simple.</a:t>
            </a:r>
            <a:endParaRPr lang="en-US" sz="1600" dirty="0">
              <a:cs typeface="Arial"/>
            </a:endParaRPr>
          </a:p>
        </p:txBody>
      </p:sp>
    </p:spTree>
    <p:extLst>
      <p:ext uri="{BB962C8B-B14F-4D97-AF65-F5344CB8AC3E}">
        <p14:creationId xmlns:p14="http://schemas.microsoft.com/office/powerpoint/2010/main" val="939974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92475" y="613311"/>
            <a:ext cx="5851526" cy="39156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3" y="716163"/>
            <a:ext cx="2749910" cy="1427821"/>
          </a:xfrm>
        </p:spPr>
        <p:txBody>
          <a:bodyPr/>
          <a:lstStyle/>
          <a:p>
            <a:r>
              <a:rPr lang="en-US" sz="1600" dirty="0">
                <a:solidFill>
                  <a:srgbClr val="707270"/>
                </a:solidFill>
                <a:latin typeface="Helvetica" charset="0"/>
                <a:ea typeface="Helvetica" charset="0"/>
                <a:cs typeface="Helvetica" charset="0"/>
                <a:sym typeface="Helvetica" charset="0"/>
              </a:rPr>
              <a:t>More power. </a:t>
            </a:r>
          </a:p>
          <a:p>
            <a:r>
              <a:rPr lang="en-US" sz="1600" dirty="0">
                <a:solidFill>
                  <a:srgbClr val="707270"/>
                </a:solidFill>
                <a:latin typeface="Helvetica" charset="0"/>
                <a:ea typeface="Helvetica" charset="0"/>
                <a:cs typeface="Helvetica" charset="0"/>
                <a:sym typeface="Helvetica" charset="0"/>
              </a:rPr>
              <a:t>Easy installation. </a:t>
            </a:r>
          </a:p>
        </p:txBody>
      </p:sp>
    </p:spTree>
    <p:extLst>
      <p:ext uri="{BB962C8B-B14F-4D97-AF65-F5344CB8AC3E}">
        <p14:creationId xmlns:p14="http://schemas.microsoft.com/office/powerpoint/2010/main" val="358605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4" y="716163"/>
            <a:ext cx="3119178" cy="630723"/>
          </a:xfrm>
        </p:spPr>
        <p:txBody>
          <a:bodyPr/>
          <a:lstStyle/>
          <a:p>
            <a:r>
              <a:rPr lang="en-US" sz="1600" dirty="0">
                <a:latin typeface="Helvetica" charset="0"/>
                <a:ea typeface="Helvetica" charset="0"/>
                <a:cs typeface="Helvetica" charset="0"/>
                <a:sym typeface="Helvetica" charset="0"/>
              </a:rPr>
              <a:t>Single and Dual </a:t>
            </a:r>
            <a:br>
              <a:rPr lang="en-US" sz="1600" dirty="0">
                <a:latin typeface="Helvetica" charset="0"/>
                <a:ea typeface="Helvetica" charset="0"/>
                <a:cs typeface="Helvetica" charset="0"/>
                <a:sym typeface="Helvetica" charset="0"/>
              </a:rPr>
            </a:br>
            <a:r>
              <a:rPr lang="en-US" sz="1600" dirty="0">
                <a:latin typeface="Helvetica" charset="0"/>
                <a:ea typeface="Helvetica" charset="0"/>
                <a:cs typeface="Helvetica" charset="0"/>
                <a:sym typeface="Helvetica" charset="0"/>
              </a:rPr>
              <a:t>Circuit Powered.</a:t>
            </a:r>
          </a:p>
        </p:txBody>
      </p:sp>
      <p:pic>
        <p:nvPicPr>
          <p:cNvPr id="3" name="Picture 2">
            <a:extLst>
              <a:ext uri="{FF2B5EF4-FFF2-40B4-BE49-F238E27FC236}">
                <a16:creationId xmlns:a16="http://schemas.microsoft.com/office/drawing/2014/main" id="{89ED50FD-4D70-AA47-8732-7EF5EC6729C1}"/>
              </a:ext>
            </a:extLst>
          </p:cNvPr>
          <p:cNvPicPr>
            <a:picLocks noChangeAspect="1"/>
          </p:cNvPicPr>
          <p:nvPr/>
        </p:nvPicPr>
        <p:blipFill rotWithShape="1">
          <a:blip r:embed="rId3">
            <a:extLst>
              <a:ext uri="{28A0092B-C50C-407E-A947-70E740481C1C}">
                <a14:useLocalDpi xmlns:a14="http://schemas.microsoft.com/office/drawing/2010/main" val="0"/>
              </a:ext>
            </a:extLst>
          </a:blip>
          <a:srcRect t="4966" b="7623"/>
          <a:stretch/>
        </p:blipFill>
        <p:spPr>
          <a:xfrm>
            <a:off x="4680064" y="1779948"/>
            <a:ext cx="4463935" cy="2389929"/>
          </a:xfrm>
          <a:prstGeom prst="rect">
            <a:avLst/>
          </a:prstGeom>
        </p:spPr>
      </p:pic>
      <p:pic>
        <p:nvPicPr>
          <p:cNvPr id="5" name="Picture 4">
            <a:extLst>
              <a:ext uri="{FF2B5EF4-FFF2-40B4-BE49-F238E27FC236}">
                <a16:creationId xmlns:a16="http://schemas.microsoft.com/office/drawing/2014/main" id="{EAC2284E-6E70-4C41-B283-E3F59001BE53}"/>
              </a:ext>
            </a:extLst>
          </p:cNvPr>
          <p:cNvPicPr>
            <a:picLocks noChangeAspect="1"/>
          </p:cNvPicPr>
          <p:nvPr/>
        </p:nvPicPr>
        <p:blipFill rotWithShape="1">
          <a:blip r:embed="rId4">
            <a:extLst>
              <a:ext uri="{28A0092B-C50C-407E-A947-70E740481C1C}">
                <a14:useLocalDpi xmlns:a14="http://schemas.microsoft.com/office/drawing/2010/main" val="0"/>
              </a:ext>
            </a:extLst>
          </a:blip>
          <a:srcRect t="4966" b="7623"/>
          <a:stretch/>
        </p:blipFill>
        <p:spPr>
          <a:xfrm>
            <a:off x="-1" y="1779947"/>
            <a:ext cx="4463935" cy="2389929"/>
          </a:xfrm>
          <a:prstGeom prst="rect">
            <a:avLst/>
          </a:prstGeom>
        </p:spPr>
      </p:pic>
    </p:spTree>
    <p:extLst>
      <p:ext uri="{BB962C8B-B14F-4D97-AF65-F5344CB8AC3E}">
        <p14:creationId xmlns:p14="http://schemas.microsoft.com/office/powerpoint/2010/main" val="12672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lstStyle/>
          <a:p>
            <a:r>
              <a:rPr lang="en-US" sz="3200" dirty="0">
                <a:cs typeface="Arial"/>
              </a:rPr>
              <a:t>Optimize Real Estate</a:t>
            </a:r>
          </a:p>
        </p:txBody>
      </p:sp>
    </p:spTree>
    <p:extLst>
      <p:ext uri="{BB962C8B-B14F-4D97-AF65-F5344CB8AC3E}">
        <p14:creationId xmlns:p14="http://schemas.microsoft.com/office/powerpoint/2010/main" val="3419596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THREAD</a:t>
            </a:r>
          </a:p>
        </p:txBody>
      </p:sp>
      <p:pic>
        <p:nvPicPr>
          <p:cNvPr id="5" name="Picture 4" descr="14-10-24-Steelcase-Thread__106.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90090" y="717867"/>
            <a:ext cx="2614189" cy="3637414"/>
          </a:xfrm>
          <a:prstGeom prst="rect">
            <a:avLst/>
          </a:prstGeom>
        </p:spPr>
      </p:pic>
      <p:pic>
        <p:nvPicPr>
          <p:cNvPr id="2" name="Picture 1" descr="14-10-24-Steelcase-Thread_373.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08297" y="717867"/>
            <a:ext cx="2603582" cy="3637414"/>
          </a:xfrm>
          <a:prstGeom prst="rect">
            <a:avLst/>
          </a:prstGeom>
        </p:spPr>
      </p:pic>
      <p:sp>
        <p:nvSpPr>
          <p:cNvPr id="43" name="Text Placeholder 12"/>
          <p:cNvSpPr>
            <a:spLocks noGrp="1"/>
          </p:cNvSpPr>
          <p:nvPr>
            <p:ph type="body" sz="quarter" idx="12"/>
          </p:nvPr>
        </p:nvSpPr>
        <p:spPr>
          <a:xfrm>
            <a:off x="3202261" y="4368106"/>
            <a:ext cx="2438352" cy="333001"/>
          </a:xfrm>
        </p:spPr>
        <p:txBody>
          <a:bodyPr/>
          <a:lstStyle/>
          <a:p>
            <a:r>
              <a:rPr lang="en-US" sz="1800" dirty="0"/>
              <a:t>Group Mode</a:t>
            </a:r>
          </a:p>
        </p:txBody>
      </p:sp>
      <p:sp>
        <p:nvSpPr>
          <p:cNvPr id="44" name="Text Placeholder 12"/>
          <p:cNvSpPr>
            <a:spLocks noGrp="1"/>
          </p:cNvSpPr>
          <p:nvPr>
            <p:ph type="body" sz="quarter" idx="12"/>
          </p:nvPr>
        </p:nvSpPr>
        <p:spPr>
          <a:xfrm>
            <a:off x="6100201" y="4368106"/>
            <a:ext cx="2879928" cy="333001"/>
          </a:xfrm>
        </p:spPr>
        <p:txBody>
          <a:bodyPr/>
          <a:lstStyle/>
          <a:p>
            <a:r>
              <a:rPr lang="en-US" sz="1800" dirty="0"/>
              <a:t>Discussion Mode</a:t>
            </a: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1884" y="717867"/>
            <a:ext cx="2614188" cy="3637415"/>
          </a:xfrm>
          <a:prstGeom prst="rect">
            <a:avLst/>
          </a:prstGeom>
        </p:spPr>
      </p:pic>
      <p:sp>
        <p:nvSpPr>
          <p:cNvPr id="28" name="Text Placeholder 12"/>
          <p:cNvSpPr>
            <a:spLocks noGrp="1"/>
          </p:cNvSpPr>
          <p:nvPr>
            <p:ph type="body" sz="quarter" idx="12"/>
          </p:nvPr>
        </p:nvSpPr>
        <p:spPr>
          <a:xfrm>
            <a:off x="263786" y="4368106"/>
            <a:ext cx="2614189" cy="333001"/>
          </a:xfrm>
        </p:spPr>
        <p:txBody>
          <a:bodyPr/>
          <a:lstStyle/>
          <a:p>
            <a:r>
              <a:rPr lang="en-US" sz="1800" dirty="0"/>
              <a:t>Lecture Mode</a:t>
            </a:r>
          </a:p>
        </p:txBody>
      </p:sp>
      <p:pic>
        <p:nvPicPr>
          <p:cNvPr id="3" name="Picture 2" descr="14-10-24-Steelcase-Thread_613.jp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1884" y="717867"/>
            <a:ext cx="2614188" cy="3650239"/>
          </a:xfrm>
          <a:prstGeom prst="rect">
            <a:avLst/>
          </a:prstGeom>
        </p:spPr>
      </p:pic>
    </p:spTree>
    <p:extLst>
      <p:ext uri="{BB962C8B-B14F-4D97-AF65-F5344CB8AC3E}">
        <p14:creationId xmlns:p14="http://schemas.microsoft.com/office/powerpoint/2010/main" val="3463392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KLOECKN\Downloads\15-00064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01800" y="728846"/>
            <a:ext cx="2736346" cy="3615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KLOECKN\Desktop\15-000643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8307" y="717868"/>
            <a:ext cx="2581795" cy="36264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p:nvPr>
        </p:nvSpPr>
        <p:spPr/>
        <p:txBody>
          <a:bodyPr/>
          <a:lstStyle/>
          <a:p>
            <a:r>
              <a:rPr lang="en-US" dirty="0"/>
              <a:t>THREAD</a:t>
            </a:r>
          </a:p>
        </p:txBody>
      </p:sp>
      <p:pic>
        <p:nvPicPr>
          <p:cNvPr id="5" name="Picture 4" descr="14-10-25-Steelcase-Thread_227.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08297" y="728844"/>
            <a:ext cx="2614190" cy="3615458"/>
          </a:xfrm>
          <a:prstGeom prst="rect">
            <a:avLst/>
          </a:prstGeom>
        </p:spPr>
      </p:pic>
      <p:sp>
        <p:nvSpPr>
          <p:cNvPr id="13" name="Text Placeholder 12"/>
          <p:cNvSpPr>
            <a:spLocks noGrp="1"/>
          </p:cNvSpPr>
          <p:nvPr>
            <p:ph type="body" sz="quarter" idx="12"/>
          </p:nvPr>
        </p:nvSpPr>
        <p:spPr>
          <a:xfrm>
            <a:off x="260204" y="4368106"/>
            <a:ext cx="2438352" cy="333001"/>
          </a:xfrm>
        </p:spPr>
        <p:txBody>
          <a:bodyPr/>
          <a:lstStyle/>
          <a:p>
            <a:r>
              <a:rPr lang="en-US" sz="1800" dirty="0"/>
              <a:t>Lounge Area</a:t>
            </a:r>
          </a:p>
        </p:txBody>
      </p:sp>
      <p:sp>
        <p:nvSpPr>
          <p:cNvPr id="24" name="Text Placeholder 12"/>
          <p:cNvSpPr>
            <a:spLocks noGrp="1"/>
          </p:cNvSpPr>
          <p:nvPr>
            <p:ph type="body" sz="quarter" idx="12"/>
          </p:nvPr>
        </p:nvSpPr>
        <p:spPr>
          <a:xfrm>
            <a:off x="3202261" y="4368106"/>
            <a:ext cx="2438352" cy="333001"/>
          </a:xfrm>
        </p:spPr>
        <p:txBody>
          <a:bodyPr/>
          <a:lstStyle/>
          <a:p>
            <a:r>
              <a:rPr lang="en-US" sz="1800" dirty="0"/>
              <a:t>Library</a:t>
            </a:r>
          </a:p>
        </p:txBody>
      </p:sp>
      <p:sp>
        <p:nvSpPr>
          <p:cNvPr id="26" name="Text Placeholder 12"/>
          <p:cNvSpPr>
            <a:spLocks noGrp="1"/>
          </p:cNvSpPr>
          <p:nvPr>
            <p:ph type="body" sz="quarter" idx="12"/>
          </p:nvPr>
        </p:nvSpPr>
        <p:spPr>
          <a:xfrm>
            <a:off x="6100201" y="4368106"/>
            <a:ext cx="2614189" cy="333001"/>
          </a:xfrm>
        </p:spPr>
        <p:txBody>
          <a:bodyPr/>
          <a:lstStyle/>
          <a:p>
            <a:r>
              <a:rPr lang="en-US" sz="1800" dirty="0"/>
              <a:t>Nest</a:t>
            </a:r>
          </a:p>
        </p:txBody>
      </p:sp>
    </p:spTree>
    <p:extLst>
      <p:ext uri="{BB962C8B-B14F-4D97-AF65-F5344CB8AC3E}">
        <p14:creationId xmlns:p14="http://schemas.microsoft.com/office/powerpoint/2010/main" val="4955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10-25-Steelcase-Thread_598.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1884" y="717868"/>
            <a:ext cx="2614189" cy="3626434"/>
          </a:xfrm>
          <a:prstGeom prst="rect">
            <a:avLst/>
          </a:prstGeom>
        </p:spPr>
      </p:pic>
      <p:pic>
        <p:nvPicPr>
          <p:cNvPr id="2" name="Picture 1" descr="14-10-25-Steelcase-Thread_323.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0089" y="717866"/>
            <a:ext cx="2614189" cy="3637416"/>
          </a:xfrm>
          <a:prstGeom prst="rect">
            <a:avLst/>
          </a:prstGeom>
        </p:spPr>
      </p:pic>
      <p:pic>
        <p:nvPicPr>
          <p:cNvPr id="23" name="Picture 22" descr="14-10-25-Steelcase-Thread_159.jpg"/>
          <p:cNvPicPr>
            <a:picLocks noChangeAspect="1"/>
          </p:cNvPicPr>
          <p:nvPr/>
        </p:nvPicPr>
        <p:blipFill rotWithShape="1">
          <a:blip r:embed="rId5" cstate="print">
            <a:extLst>
              <a:ext uri="{28A0092B-C50C-407E-A947-70E740481C1C}">
                <a14:useLocalDpi xmlns:a14="http://schemas.microsoft.com/office/drawing/2010/main" val="0"/>
              </a:ext>
            </a:extLst>
          </a:blip>
          <a:srcRect l="-2"/>
          <a:stretch/>
        </p:blipFill>
        <p:spPr>
          <a:xfrm>
            <a:off x="6208298" y="717868"/>
            <a:ext cx="2614188" cy="3626434"/>
          </a:xfrm>
          <a:prstGeom prst="rect">
            <a:avLst/>
          </a:prstGeom>
        </p:spPr>
      </p:pic>
      <p:sp>
        <p:nvSpPr>
          <p:cNvPr id="11" name="Text Placeholder 10"/>
          <p:cNvSpPr>
            <a:spLocks noGrp="1"/>
          </p:cNvSpPr>
          <p:nvPr>
            <p:ph type="body" sz="quarter" idx="10"/>
          </p:nvPr>
        </p:nvSpPr>
        <p:spPr/>
        <p:txBody>
          <a:bodyPr/>
          <a:lstStyle/>
          <a:p>
            <a:r>
              <a:rPr lang="en-US" dirty="0"/>
              <a:t>THREAD</a:t>
            </a:r>
          </a:p>
        </p:txBody>
      </p:sp>
      <p:sp>
        <p:nvSpPr>
          <p:cNvPr id="40" name="Text Placeholder 12"/>
          <p:cNvSpPr>
            <a:spLocks noGrp="1"/>
          </p:cNvSpPr>
          <p:nvPr>
            <p:ph type="body" sz="quarter" idx="12"/>
          </p:nvPr>
        </p:nvSpPr>
        <p:spPr>
          <a:xfrm>
            <a:off x="260204" y="4368106"/>
            <a:ext cx="2438352" cy="333001"/>
          </a:xfrm>
        </p:spPr>
        <p:txBody>
          <a:bodyPr/>
          <a:lstStyle/>
          <a:p>
            <a:r>
              <a:rPr lang="en-US" sz="1800" dirty="0"/>
              <a:t>Café</a:t>
            </a:r>
          </a:p>
        </p:txBody>
      </p:sp>
      <p:sp>
        <p:nvSpPr>
          <p:cNvPr id="43" name="Text Placeholder 12"/>
          <p:cNvSpPr>
            <a:spLocks noGrp="1"/>
          </p:cNvSpPr>
          <p:nvPr>
            <p:ph type="body" sz="quarter" idx="12"/>
          </p:nvPr>
        </p:nvSpPr>
        <p:spPr>
          <a:xfrm>
            <a:off x="3202261" y="4368106"/>
            <a:ext cx="2438352" cy="333001"/>
          </a:xfrm>
        </p:spPr>
        <p:txBody>
          <a:bodyPr/>
          <a:lstStyle/>
          <a:p>
            <a:r>
              <a:rPr lang="en-US" sz="1800" dirty="0"/>
              <a:t>Touchdown Space</a:t>
            </a:r>
          </a:p>
        </p:txBody>
      </p:sp>
      <p:sp>
        <p:nvSpPr>
          <p:cNvPr id="44" name="Text Placeholder 12"/>
          <p:cNvSpPr>
            <a:spLocks noGrp="1"/>
          </p:cNvSpPr>
          <p:nvPr>
            <p:ph type="body" sz="quarter" idx="12"/>
          </p:nvPr>
        </p:nvSpPr>
        <p:spPr>
          <a:xfrm>
            <a:off x="6100201" y="4368106"/>
            <a:ext cx="2614189" cy="333001"/>
          </a:xfrm>
        </p:spPr>
        <p:txBody>
          <a:bodyPr/>
          <a:lstStyle/>
          <a:p>
            <a:r>
              <a:rPr lang="en-US" sz="1800"/>
              <a:t>Collaborative Spaces</a:t>
            </a:r>
            <a:endParaRPr lang="en-US" sz="1800" dirty="0"/>
          </a:p>
        </p:txBody>
      </p:sp>
    </p:spTree>
    <p:extLst>
      <p:ext uri="{BB962C8B-B14F-4D97-AF65-F5344CB8AC3E}">
        <p14:creationId xmlns:p14="http://schemas.microsoft.com/office/powerpoint/2010/main" val="4207564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lstStyle/>
          <a:p>
            <a:r>
              <a:rPr lang="en-US" sz="3200" dirty="0">
                <a:cs typeface="Arial"/>
              </a:rPr>
              <a:t>Power Made Simple</a:t>
            </a:r>
          </a:p>
        </p:txBody>
      </p:sp>
    </p:spTree>
    <p:extLst>
      <p:ext uri="{BB962C8B-B14F-4D97-AF65-F5344CB8AC3E}">
        <p14:creationId xmlns:p14="http://schemas.microsoft.com/office/powerpoint/2010/main" val="2033046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0706" y="1370553"/>
            <a:ext cx="2836454" cy="2294233"/>
            <a:chOff x="5979271" y="1370553"/>
            <a:chExt cx="2836454" cy="229423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252" y="1370553"/>
              <a:ext cx="2762473" cy="1839346"/>
            </a:xfrm>
            <a:prstGeom prst="rect">
              <a:avLst/>
            </a:prstGeom>
          </p:spPr>
        </p:pic>
        <p:sp>
          <p:nvSpPr>
            <p:cNvPr id="28" name="Text Placeholder 11"/>
            <p:cNvSpPr txBox="1">
              <a:spLocks/>
            </p:cNvSpPr>
            <p:nvPr/>
          </p:nvSpPr>
          <p:spPr>
            <a:xfrm>
              <a:off x="5979271" y="3232504"/>
              <a:ext cx="2303025"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chemeClr val="tx1"/>
                  </a:solidFill>
                </a:rPr>
                <a:t>Power Track </a:t>
              </a:r>
              <a:r>
                <a:rPr lang="en-US" sz="1400" dirty="0" err="1">
                  <a:solidFill>
                    <a:schemeClr val="tx1"/>
                  </a:solidFill>
                </a:rPr>
                <a:t>Infeeds</a:t>
              </a:r>
              <a:endParaRPr lang="en-US" sz="1400" dirty="0">
                <a:solidFill>
                  <a:schemeClr val="tx1"/>
                </a:solidFill>
              </a:endParaRPr>
            </a:p>
            <a:p>
              <a:pPr algn="l"/>
              <a:r>
                <a:rPr lang="en-US" sz="1400" b="0" i="1" dirty="0">
                  <a:solidFill>
                    <a:schemeClr val="tx1"/>
                  </a:solidFill>
                  <a:latin typeface="Arial"/>
                  <a:cs typeface="Arial"/>
                </a:rPr>
                <a:t>Available as a wall infeed or floor infeed </a:t>
              </a:r>
            </a:p>
          </p:txBody>
        </p:sp>
      </p:grpSp>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6046" y="542110"/>
            <a:ext cx="2438352" cy="3307800"/>
          </a:xfrm>
        </p:spPr>
        <p:txBody>
          <a:bodyPr/>
          <a:lstStyle/>
          <a:p>
            <a:r>
              <a:rPr lang="en-US" sz="1800" dirty="0"/>
              <a:t>Components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3703" y="1369402"/>
            <a:ext cx="2762472" cy="1841648"/>
          </a:xfrm>
          <a:prstGeom prst="rect">
            <a:avLst/>
          </a:prstGeom>
        </p:spPr>
      </p:pic>
      <p:sp>
        <p:nvSpPr>
          <p:cNvPr id="9" name="Text Placeholder 11"/>
          <p:cNvSpPr txBox="1">
            <a:spLocks/>
          </p:cNvSpPr>
          <p:nvPr/>
        </p:nvSpPr>
        <p:spPr>
          <a:xfrm>
            <a:off x="3299722" y="3232504"/>
            <a:ext cx="2836453"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chemeClr val="tx1"/>
                </a:solidFill>
              </a:rPr>
              <a:t>Power Tracks</a:t>
            </a:r>
          </a:p>
          <a:p>
            <a:pPr algn="l"/>
            <a:r>
              <a:rPr lang="en-US" sz="1400" b="0" i="1" dirty="0">
                <a:solidFill>
                  <a:schemeClr val="tx1"/>
                </a:solidFill>
                <a:cs typeface="Arial"/>
              </a:rPr>
              <a:t>Available with ramps for carpeted floorcovering applications or infills for resilient floorcovering applications </a:t>
            </a:r>
            <a:endParaRPr lang="en-US" sz="1400" dirty="0">
              <a:solidFill>
                <a:schemeClr val="tx1"/>
              </a:solidFill>
              <a:latin typeface="Arial"/>
              <a:cs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9471" y="1368481"/>
            <a:ext cx="2762472" cy="1841187"/>
          </a:xfrm>
          <a:prstGeom prst="rect">
            <a:avLst/>
          </a:prstGeom>
        </p:spPr>
      </p:pic>
    </p:spTree>
    <p:extLst>
      <p:ext uri="{BB962C8B-B14F-4D97-AF65-F5344CB8AC3E}">
        <p14:creationId xmlns:p14="http://schemas.microsoft.com/office/powerpoint/2010/main" val="416347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4-10-27 at 4.2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530" y="494953"/>
            <a:ext cx="5749594" cy="4276725"/>
          </a:xfrm>
          <a:prstGeom prst="rect">
            <a:avLst/>
          </a:prstGeom>
        </p:spPr>
      </p:pic>
      <p:sp>
        <p:nvSpPr>
          <p:cNvPr id="3" name="Text Placeholder 2"/>
          <p:cNvSpPr>
            <a:spLocks noGrp="1"/>
          </p:cNvSpPr>
          <p:nvPr>
            <p:ph type="body" sz="quarter" idx="11"/>
          </p:nvPr>
        </p:nvSpPr>
        <p:spPr>
          <a:xfrm>
            <a:off x="266046" y="564523"/>
            <a:ext cx="8334375" cy="743577"/>
          </a:xfrm>
        </p:spPr>
        <p:txBody>
          <a:bodyPr/>
          <a:lstStyle/>
          <a:p>
            <a:r>
              <a:rPr lang="en-US" dirty="0"/>
              <a:t>Technology </a:t>
            </a:r>
          </a:p>
          <a:p>
            <a:r>
              <a:rPr lang="en-US" dirty="0"/>
              <a:t>changes learning</a:t>
            </a:r>
          </a:p>
        </p:txBody>
      </p:sp>
      <p:sp>
        <p:nvSpPr>
          <p:cNvPr id="8" name="Text Placeholder 1"/>
          <p:cNvSpPr>
            <a:spLocks noGrp="1"/>
          </p:cNvSpPr>
          <p:nvPr>
            <p:ph type="body" sz="quarter" idx="10"/>
          </p:nvPr>
        </p:nvSpPr>
        <p:spPr/>
        <p:txBody>
          <a:bodyPr/>
          <a:lstStyle/>
          <a:p>
            <a:r>
              <a:rPr lang="en-US" dirty="0"/>
              <a:t>THREAD</a:t>
            </a:r>
          </a:p>
        </p:txBody>
      </p:sp>
    </p:spTree>
    <p:extLst>
      <p:ext uri="{BB962C8B-B14F-4D97-AF65-F5344CB8AC3E}">
        <p14:creationId xmlns:p14="http://schemas.microsoft.com/office/powerpoint/2010/main" val="1667758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38627" y="2800914"/>
            <a:ext cx="4235165" cy="1896973"/>
            <a:chOff x="4159746" y="2800914"/>
            <a:chExt cx="4235165" cy="1896973"/>
          </a:xfrm>
        </p:grpSpPr>
        <p:pic>
          <p:nvPicPr>
            <p:cNvPr id="22" name="Picture 21" descr="14-10-23-double_door_with _plugs_0042.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6322439" y="2800915"/>
              <a:ext cx="1974876" cy="1451181"/>
            </a:xfrm>
            <a:prstGeom prst="rect">
              <a:avLst/>
            </a:prstGeom>
          </p:spPr>
        </p:pic>
        <p:pic>
          <p:nvPicPr>
            <p:cNvPr id="23" name="Picture 22" descr="14-10-23-double_door_with _plugs_0027.jpg"/>
            <p:cNvPicPr>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4211349" y="2800914"/>
              <a:ext cx="1974877" cy="1451181"/>
            </a:xfrm>
            <a:prstGeom prst="rect">
              <a:avLst/>
            </a:prstGeom>
          </p:spPr>
        </p:pic>
        <p:sp>
          <p:nvSpPr>
            <p:cNvPr id="33" name="Text Placeholder 11"/>
            <p:cNvSpPr txBox="1">
              <a:spLocks/>
            </p:cNvSpPr>
            <p:nvPr/>
          </p:nvSpPr>
          <p:spPr>
            <a:xfrm>
              <a:off x="4159746" y="4265605"/>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rPr>
                <a:t>Two-Door Low-Profile Connector</a:t>
              </a:r>
              <a:endParaRPr lang="en-US" sz="1400" dirty="0">
                <a:solidFill>
                  <a:srgbClr val="707270"/>
                </a:solidFill>
                <a:latin typeface="Arial"/>
                <a:cs typeface="Arial"/>
              </a:endParaRPr>
            </a:p>
          </p:txBody>
        </p:sp>
        <p:sp>
          <p:nvSpPr>
            <p:cNvPr id="34" name="Text Placeholder 11"/>
            <p:cNvSpPr txBox="1">
              <a:spLocks/>
            </p:cNvSpPr>
            <p:nvPr/>
          </p:nvSpPr>
          <p:spPr>
            <a:xfrm>
              <a:off x="6243810" y="4265605"/>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latin typeface="Arial"/>
                  <a:cs typeface="Arial"/>
                </a:rPr>
                <a:t>One-Door Low-Profile</a:t>
              </a:r>
            </a:p>
            <a:p>
              <a:pPr algn="l"/>
              <a:r>
                <a:rPr lang="en-US" sz="1400" dirty="0">
                  <a:solidFill>
                    <a:srgbClr val="707270"/>
                  </a:solidFill>
                  <a:latin typeface="Arial"/>
                  <a:cs typeface="Arial"/>
                </a:rPr>
                <a:t>Connector with Proprietary Plug</a:t>
              </a:r>
            </a:p>
          </p:txBody>
        </p:sp>
      </p:grpSp>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4" y="564523"/>
            <a:ext cx="2438352" cy="3307800"/>
          </a:xfrm>
        </p:spPr>
        <p:txBody>
          <a:bodyPr/>
          <a:lstStyle/>
          <a:p>
            <a:r>
              <a:rPr lang="en-US" sz="1800" dirty="0"/>
              <a:t>Components</a:t>
            </a:r>
          </a:p>
        </p:txBody>
      </p:sp>
      <p:pic>
        <p:nvPicPr>
          <p:cNvPr id="24" name="Picture 23" descr="14-10-23-nema_0005.jpg"/>
          <p:cNvPicPr>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6322438" y="467592"/>
            <a:ext cx="1974876" cy="1453467"/>
          </a:xfrm>
          <a:prstGeom prst="rect">
            <a:avLst/>
          </a:prstGeom>
        </p:spPr>
      </p:pic>
      <p:pic>
        <p:nvPicPr>
          <p:cNvPr id="25" name="Picture 24" descr="14-10-23-blank_connector_0010.jpg"/>
          <p:cNvPicPr>
            <a:picLocks noChangeAspect="1"/>
          </p:cNvPicPr>
          <p:nvPr/>
        </p:nvPicPr>
        <p:blipFill rotWithShape="1">
          <a:blip r:embed="rId6" cstate="print">
            <a:alphaModFix/>
            <a:extLst>
              <a:ext uri="{28A0092B-C50C-407E-A947-70E740481C1C}">
                <a14:useLocalDpi xmlns:a14="http://schemas.microsoft.com/office/drawing/2010/main" val="0"/>
              </a:ext>
            </a:extLst>
          </a:blip>
          <a:srcRect/>
          <a:stretch/>
        </p:blipFill>
        <p:spPr>
          <a:xfrm>
            <a:off x="4211350" y="467592"/>
            <a:ext cx="1974876" cy="1453467"/>
          </a:xfrm>
          <a:prstGeom prst="rect">
            <a:avLst/>
          </a:prstGeom>
        </p:spPr>
      </p:pic>
      <p:pic>
        <p:nvPicPr>
          <p:cNvPr id="26" name="Picture 25" descr="14-10-23-blank_connector_0009.jpg"/>
          <p:cNvPicPr>
            <a:picLocks noChangeAspect="1"/>
          </p:cNvPicPr>
          <p:nvPr/>
        </p:nvPicPr>
        <p:blipFill rotWithShape="1">
          <a:blip r:embed="rId7" cstate="print">
            <a:alphaModFix/>
            <a:extLst>
              <a:ext uri="{28A0092B-C50C-407E-A947-70E740481C1C}">
                <a14:useLocalDpi xmlns:a14="http://schemas.microsoft.com/office/drawing/2010/main" val="0"/>
              </a:ext>
            </a:extLst>
          </a:blip>
          <a:srcRect/>
          <a:stretch/>
        </p:blipFill>
        <p:spPr>
          <a:xfrm>
            <a:off x="2100264" y="467592"/>
            <a:ext cx="1974874" cy="1453467"/>
          </a:xfrm>
          <a:prstGeom prst="rect">
            <a:avLst/>
          </a:prstGeom>
        </p:spPr>
      </p:pic>
      <p:sp>
        <p:nvSpPr>
          <p:cNvPr id="29" name="Text Placeholder 11"/>
          <p:cNvSpPr txBox="1">
            <a:spLocks/>
          </p:cNvSpPr>
          <p:nvPr/>
        </p:nvSpPr>
        <p:spPr>
          <a:xfrm>
            <a:off x="2029689" y="1925730"/>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chemeClr val="tx1"/>
                </a:solidFill>
              </a:rPr>
              <a:t>Blank Low-Profile Connector</a:t>
            </a:r>
            <a:endParaRPr lang="en-US" sz="1400" dirty="0">
              <a:solidFill>
                <a:schemeClr val="tx1"/>
              </a:solidFill>
              <a:latin typeface="Arial"/>
              <a:cs typeface="Arial"/>
            </a:endParaRPr>
          </a:p>
        </p:txBody>
      </p:sp>
      <p:sp>
        <p:nvSpPr>
          <p:cNvPr id="30" name="Text Placeholder 11"/>
          <p:cNvSpPr txBox="1">
            <a:spLocks/>
          </p:cNvSpPr>
          <p:nvPr/>
        </p:nvSpPr>
        <p:spPr>
          <a:xfrm>
            <a:off x="4156210" y="1925730"/>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rPr>
              <a:t>One-Door Low-Profile Connector</a:t>
            </a:r>
            <a:endParaRPr lang="en-US" sz="1400" dirty="0">
              <a:solidFill>
                <a:srgbClr val="707270"/>
              </a:solidFill>
              <a:latin typeface="Arial"/>
              <a:cs typeface="Arial"/>
            </a:endParaRPr>
          </a:p>
        </p:txBody>
      </p:sp>
      <p:sp>
        <p:nvSpPr>
          <p:cNvPr id="31" name="Text Placeholder 11"/>
          <p:cNvSpPr txBox="1">
            <a:spLocks/>
          </p:cNvSpPr>
          <p:nvPr/>
        </p:nvSpPr>
        <p:spPr>
          <a:xfrm>
            <a:off x="6240274" y="1925730"/>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rPr>
              <a:t>Two-Door Low-Profile</a:t>
            </a:r>
          </a:p>
          <a:p>
            <a:pPr algn="l"/>
            <a:r>
              <a:rPr lang="en-US" sz="1400" dirty="0">
                <a:solidFill>
                  <a:srgbClr val="707270"/>
                </a:solidFill>
                <a:latin typeface="Arial"/>
                <a:cs typeface="Arial"/>
              </a:rPr>
              <a:t>Connector</a:t>
            </a:r>
          </a:p>
        </p:txBody>
      </p:sp>
      <p:pic>
        <p:nvPicPr>
          <p:cNvPr id="18" name="Picture 17" descr="14-10-23-nema_0005.jpg"/>
          <p:cNvPicPr>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6322438" y="2798628"/>
            <a:ext cx="1974876" cy="1453467"/>
          </a:xfrm>
          <a:prstGeom prst="rect">
            <a:avLst/>
          </a:prstGeom>
        </p:spPr>
      </p:pic>
      <p:sp>
        <p:nvSpPr>
          <p:cNvPr id="19" name="Text Placeholder 11"/>
          <p:cNvSpPr txBox="1">
            <a:spLocks/>
          </p:cNvSpPr>
          <p:nvPr/>
        </p:nvSpPr>
        <p:spPr>
          <a:xfrm>
            <a:off x="6240274" y="4256766"/>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rPr>
              <a:t>NEMA Monument Connector*</a:t>
            </a:r>
            <a:br>
              <a:rPr lang="en-US" sz="1400" dirty="0">
                <a:solidFill>
                  <a:srgbClr val="707270"/>
                </a:solidFill>
              </a:rPr>
            </a:br>
            <a:r>
              <a:rPr lang="en-US" sz="1000" b="0" i="1" dirty="0">
                <a:solidFill>
                  <a:srgbClr val="707270"/>
                </a:solidFill>
              </a:rPr>
              <a:t>*Optional tamper-resistant receptacles available   </a:t>
            </a:r>
            <a:endParaRPr lang="en-US" sz="1000" b="0" i="1" dirty="0">
              <a:solidFill>
                <a:srgbClr val="707270"/>
              </a:solidFill>
              <a:latin typeface="Arial"/>
              <a:cs typeface="Arial"/>
            </a:endParaRPr>
          </a:p>
        </p:txBody>
      </p:sp>
      <p:pic>
        <p:nvPicPr>
          <p:cNvPr id="1026" name="Picture 2" descr="C:\Users\LKLOECKN\Downloads\15-000642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322438" y="467592"/>
            <a:ext cx="1974876" cy="145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14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10-23-double_door_with _plugs_0152.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71957" y="1735313"/>
            <a:ext cx="2030680" cy="1974613"/>
          </a:xfrm>
          <a:prstGeom prst="rect">
            <a:avLst/>
          </a:prstGeom>
        </p:spPr>
      </p:pic>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4" y="564523"/>
            <a:ext cx="2438352" cy="3307800"/>
          </a:xfrm>
        </p:spPr>
        <p:txBody>
          <a:bodyPr/>
          <a:lstStyle/>
          <a:p>
            <a:r>
              <a:rPr lang="en-US" sz="1800" dirty="0"/>
              <a:t>Power Hubs</a:t>
            </a:r>
          </a:p>
        </p:txBody>
      </p:sp>
      <p:pic>
        <p:nvPicPr>
          <p:cNvPr id="25" name="Picture 24" descr="14-10-23-double_door_with _plugs_0219.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77883" y="1735313"/>
            <a:ext cx="2051055" cy="1961187"/>
          </a:xfrm>
          <a:prstGeom prst="rect">
            <a:avLst/>
          </a:prstGeom>
        </p:spPr>
      </p:pic>
      <p:sp>
        <p:nvSpPr>
          <p:cNvPr id="26" name="Text Placeholder 11"/>
          <p:cNvSpPr txBox="1">
            <a:spLocks/>
          </p:cNvSpPr>
          <p:nvPr/>
        </p:nvSpPr>
        <p:spPr>
          <a:xfrm>
            <a:off x="6577837" y="3696500"/>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latin typeface="Helvetica" charset="0"/>
                <a:ea typeface="Helvetica" charset="0"/>
                <a:cs typeface="Helvetica" charset="0"/>
                <a:sym typeface="Helvetica" charset="0"/>
              </a:rPr>
              <a:t>Desk-Height</a:t>
            </a:r>
            <a:endParaRPr lang="en-US" sz="1400" dirty="0">
              <a:solidFill>
                <a:schemeClr val="tx1"/>
              </a:solidFill>
              <a:latin typeface="Arial"/>
              <a:cs typeface="Arial"/>
            </a:endParaRPr>
          </a:p>
        </p:txBody>
      </p:sp>
      <p:sp>
        <p:nvSpPr>
          <p:cNvPr id="30" name="Text Placeholder 11"/>
          <p:cNvSpPr txBox="1">
            <a:spLocks/>
          </p:cNvSpPr>
          <p:nvPr/>
        </p:nvSpPr>
        <p:spPr>
          <a:xfrm>
            <a:off x="4283666" y="3696500"/>
            <a:ext cx="2151101" cy="432282"/>
          </a:xfrm>
          <a:prstGeom prst="rect">
            <a:avLst/>
          </a:prstGeom>
          <a:noFill/>
          <a:ln>
            <a:noFill/>
          </a:ln>
        </p:spPr>
        <p:txBody>
          <a:bodyPr vert="horz" lIns="91431" tIns="45716" rIns="91431" bIns="45716" anchor="t"/>
          <a:lstStyle>
            <a:lvl1pPr marL="0" indent="0" algn="ctr">
              <a:buNone/>
              <a:defRPr sz="3000" b="1" baseline="0">
                <a:ln>
                  <a:noFill/>
                </a:ln>
                <a:solidFill>
                  <a:srgbClr val="211F1B"/>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algn="l"/>
            <a:r>
              <a:rPr lang="en-US" sz="1400" dirty="0">
                <a:solidFill>
                  <a:srgbClr val="707270"/>
                </a:solidFill>
                <a:latin typeface="Helvetica" charset="0"/>
                <a:ea typeface="Helvetica" charset="0"/>
                <a:cs typeface="Helvetica" charset="0"/>
                <a:sym typeface="Helvetica" charset="0"/>
              </a:rPr>
              <a:t>Lounge-Height</a:t>
            </a:r>
            <a:endParaRPr lang="en-US" sz="1400" dirty="0">
              <a:solidFill>
                <a:schemeClr val="tx1"/>
              </a:solidFill>
              <a:latin typeface="Arial"/>
              <a:cs typeface="Arial"/>
            </a:endParaRPr>
          </a:p>
        </p:txBody>
      </p:sp>
      <p:pic>
        <p:nvPicPr>
          <p:cNvPr id="32" name="Picture 31" descr="14-10-23-double_door_with _plugs_0238.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1054" y="1137754"/>
            <a:ext cx="3676918" cy="3509063"/>
          </a:xfrm>
          <a:prstGeom prst="rect">
            <a:avLst/>
          </a:prstGeom>
        </p:spPr>
      </p:pic>
    </p:spTree>
    <p:extLst>
      <p:ext uri="{BB962C8B-B14F-4D97-AF65-F5344CB8AC3E}">
        <p14:creationId xmlns:p14="http://schemas.microsoft.com/office/powerpoint/2010/main" val="4150175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THREAD</a:t>
            </a:r>
          </a:p>
        </p:txBody>
      </p:sp>
      <p:sp>
        <p:nvSpPr>
          <p:cNvPr id="13" name="Text Placeholder 12"/>
          <p:cNvSpPr>
            <a:spLocks noGrp="1"/>
          </p:cNvSpPr>
          <p:nvPr>
            <p:ph type="body" sz="quarter" idx="12"/>
          </p:nvPr>
        </p:nvSpPr>
        <p:spPr>
          <a:xfrm>
            <a:off x="260204" y="564523"/>
            <a:ext cx="2438352" cy="3307800"/>
          </a:xfrm>
        </p:spPr>
        <p:txBody>
          <a:bodyPr/>
          <a:lstStyle/>
          <a:p>
            <a:r>
              <a:rPr lang="en-US" sz="1800" dirty="0"/>
              <a:t>Power Strip</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54" y="1651326"/>
            <a:ext cx="3676918" cy="248191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7364" y="1706479"/>
            <a:ext cx="3676918" cy="2371612"/>
          </a:xfrm>
          <a:prstGeom prst="rect">
            <a:avLst/>
          </a:prstGeom>
        </p:spPr>
      </p:pic>
    </p:spTree>
    <p:extLst>
      <p:ext uri="{BB962C8B-B14F-4D97-AF65-F5344CB8AC3E}">
        <p14:creationId xmlns:p14="http://schemas.microsoft.com/office/powerpoint/2010/main" val="92944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6047" y="1351301"/>
            <a:ext cx="8354377" cy="472056"/>
          </a:xfrm>
        </p:spPr>
        <p:txBody>
          <a:bodyPr/>
          <a:lstStyle/>
          <a:p>
            <a:r>
              <a:rPr lang="en-US" sz="2000" dirty="0"/>
              <a:t>900 sq ft room, 36 students, 3 circuits, 9 floor boxes</a:t>
            </a:r>
          </a:p>
        </p:txBody>
      </p:sp>
      <p:sp>
        <p:nvSpPr>
          <p:cNvPr id="2" name="Text Placeholder 1"/>
          <p:cNvSpPr>
            <a:spLocks noGrp="1"/>
          </p:cNvSpPr>
          <p:nvPr>
            <p:ph type="body" sz="quarter" idx="10"/>
          </p:nvPr>
        </p:nvSpPr>
        <p:spPr/>
        <p:txBody>
          <a:bodyPr/>
          <a:lstStyle/>
          <a:p>
            <a:r>
              <a:rPr lang="en-US" dirty="0"/>
              <a:t>THREAD</a:t>
            </a:r>
          </a:p>
          <a:p>
            <a:endParaRPr lang="en-US" dirty="0"/>
          </a:p>
        </p:txBody>
      </p:sp>
      <p:sp>
        <p:nvSpPr>
          <p:cNvPr id="5" name="Text Placeholder 4"/>
          <p:cNvSpPr>
            <a:spLocks noGrp="1"/>
          </p:cNvSpPr>
          <p:nvPr>
            <p:ph type="body" sz="quarter" idx="12"/>
          </p:nvPr>
        </p:nvSpPr>
        <p:spPr/>
        <p:txBody>
          <a:bodyPr/>
          <a:lstStyle/>
          <a:p>
            <a:r>
              <a:rPr lang="en-US" dirty="0"/>
              <a:t>Cost Comparisons</a:t>
            </a:r>
          </a:p>
        </p:txBody>
      </p:sp>
    </p:spTree>
    <p:extLst>
      <p:ext uri="{BB962C8B-B14F-4D97-AF65-F5344CB8AC3E}">
        <p14:creationId xmlns:p14="http://schemas.microsoft.com/office/powerpoint/2010/main" val="2198385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6047" y="1351301"/>
            <a:ext cx="8354377" cy="472056"/>
          </a:xfrm>
        </p:spPr>
        <p:txBody>
          <a:bodyPr/>
          <a:lstStyle/>
          <a:p>
            <a:r>
              <a:rPr lang="en-US" sz="2000" dirty="0"/>
              <a:t>900 sq ft room, 36 students, 3 circuits, 9 floor boxes</a:t>
            </a:r>
          </a:p>
        </p:txBody>
      </p:sp>
      <p:sp>
        <p:nvSpPr>
          <p:cNvPr id="2" name="Text Placeholder 1"/>
          <p:cNvSpPr>
            <a:spLocks noGrp="1"/>
          </p:cNvSpPr>
          <p:nvPr>
            <p:ph type="body" sz="quarter" idx="10"/>
          </p:nvPr>
        </p:nvSpPr>
        <p:spPr/>
        <p:txBody>
          <a:bodyPr/>
          <a:lstStyle/>
          <a:p>
            <a:r>
              <a:rPr lang="en-US" dirty="0"/>
              <a:t>THREAD</a:t>
            </a:r>
          </a:p>
          <a:p>
            <a:endParaRPr lang="en-US" dirty="0"/>
          </a:p>
        </p:txBody>
      </p:sp>
      <p:sp>
        <p:nvSpPr>
          <p:cNvPr id="5" name="Text Placeholder 4"/>
          <p:cNvSpPr>
            <a:spLocks noGrp="1"/>
          </p:cNvSpPr>
          <p:nvPr>
            <p:ph type="body" sz="quarter" idx="12"/>
          </p:nvPr>
        </p:nvSpPr>
        <p:spPr/>
        <p:txBody>
          <a:bodyPr/>
          <a:lstStyle/>
          <a:p>
            <a:r>
              <a:rPr lang="en-US" dirty="0"/>
              <a:t>Cost Comparisons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1" y="2326640"/>
            <a:ext cx="9452039" cy="3187915"/>
          </a:xfrm>
          <a:prstGeom prst="rect">
            <a:avLst/>
          </a:prstGeom>
        </p:spPr>
      </p:pic>
      <p:sp>
        <p:nvSpPr>
          <p:cNvPr id="15" name="Text Placeholder 3"/>
          <p:cNvSpPr txBox="1">
            <a:spLocks/>
          </p:cNvSpPr>
          <p:nvPr/>
        </p:nvSpPr>
        <p:spPr>
          <a:xfrm>
            <a:off x="298168" y="3989990"/>
            <a:ext cx="8736974" cy="492220"/>
          </a:xfrm>
          <a:prstGeom prst="rect">
            <a:avLst/>
          </a:prstGeom>
        </p:spPr>
        <p:txBody>
          <a:bodyPr vert="horz"/>
          <a:lstStyle>
            <a:lvl1pPr marL="0" indent="0" algn="l" defTabSz="457200" rtl="0" eaLnBrk="1" latinLnBrk="0" hangingPunct="1">
              <a:spcBef>
                <a:spcPts val="0"/>
              </a:spcBef>
              <a:buFont typeface="Arial"/>
              <a:buNone/>
              <a:defRPr sz="1800" b="1"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Raised Floor                    Trenching                        Core Drilling                    Thread w/ Power Hubs </a:t>
            </a:r>
            <a:endParaRPr lang="en-US" sz="1400" dirty="0">
              <a:cs typeface="Arial"/>
            </a:endParaRPr>
          </a:p>
        </p:txBody>
      </p:sp>
      <p:cxnSp>
        <p:nvCxnSpPr>
          <p:cNvPr id="16" name="Straight Connector 15"/>
          <p:cNvCxnSpPr/>
          <p:nvPr/>
        </p:nvCxnSpPr>
        <p:spPr>
          <a:xfrm>
            <a:off x="392790"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26604"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73116"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06930"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140857" y="2159000"/>
            <a:ext cx="6658429" cy="222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3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6047" y="1351301"/>
            <a:ext cx="8354377" cy="472056"/>
          </a:xfrm>
        </p:spPr>
        <p:txBody>
          <a:bodyPr/>
          <a:lstStyle/>
          <a:p>
            <a:r>
              <a:rPr lang="en-US" sz="2000" dirty="0"/>
              <a:t>900 sq ft room, 36 students, 3 circuits, 9 floor boxes</a:t>
            </a:r>
          </a:p>
        </p:txBody>
      </p:sp>
      <p:sp>
        <p:nvSpPr>
          <p:cNvPr id="2" name="Text Placeholder 1"/>
          <p:cNvSpPr>
            <a:spLocks noGrp="1"/>
          </p:cNvSpPr>
          <p:nvPr>
            <p:ph type="body" sz="quarter" idx="10"/>
          </p:nvPr>
        </p:nvSpPr>
        <p:spPr/>
        <p:txBody>
          <a:bodyPr/>
          <a:lstStyle/>
          <a:p>
            <a:r>
              <a:rPr lang="en-US" dirty="0"/>
              <a:t>THREAD</a:t>
            </a:r>
          </a:p>
          <a:p>
            <a:endParaRPr lang="en-US" dirty="0"/>
          </a:p>
        </p:txBody>
      </p:sp>
      <p:sp>
        <p:nvSpPr>
          <p:cNvPr id="5" name="Text Placeholder 4"/>
          <p:cNvSpPr>
            <a:spLocks noGrp="1"/>
          </p:cNvSpPr>
          <p:nvPr>
            <p:ph type="body" sz="quarter" idx="12"/>
          </p:nvPr>
        </p:nvSpPr>
        <p:spPr/>
        <p:txBody>
          <a:bodyPr/>
          <a:lstStyle/>
          <a:p>
            <a:r>
              <a:rPr lang="en-US" dirty="0"/>
              <a:t>Cost Comparisons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1" y="2326640"/>
            <a:ext cx="9452039" cy="3187915"/>
          </a:xfrm>
          <a:prstGeom prst="rect">
            <a:avLst/>
          </a:prstGeom>
        </p:spPr>
      </p:pic>
      <p:sp>
        <p:nvSpPr>
          <p:cNvPr id="15" name="Text Placeholder 3"/>
          <p:cNvSpPr txBox="1">
            <a:spLocks/>
          </p:cNvSpPr>
          <p:nvPr/>
        </p:nvSpPr>
        <p:spPr>
          <a:xfrm>
            <a:off x="298168" y="3989990"/>
            <a:ext cx="8736974" cy="492220"/>
          </a:xfrm>
          <a:prstGeom prst="rect">
            <a:avLst/>
          </a:prstGeom>
        </p:spPr>
        <p:txBody>
          <a:bodyPr vert="horz"/>
          <a:lstStyle>
            <a:lvl1pPr marL="0" indent="0" algn="l" defTabSz="457200" rtl="0" eaLnBrk="1" latinLnBrk="0" hangingPunct="1">
              <a:spcBef>
                <a:spcPts val="0"/>
              </a:spcBef>
              <a:buFont typeface="Arial"/>
              <a:buNone/>
              <a:defRPr sz="1800" b="1"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Raised Floor                    Core Drilling</a:t>
            </a:r>
            <a:endParaRPr lang="en-US" sz="1400" dirty="0">
              <a:cs typeface="Arial"/>
            </a:endParaRPr>
          </a:p>
        </p:txBody>
      </p:sp>
      <p:cxnSp>
        <p:nvCxnSpPr>
          <p:cNvPr id="16" name="Straight Connector 15"/>
          <p:cNvCxnSpPr/>
          <p:nvPr/>
        </p:nvCxnSpPr>
        <p:spPr>
          <a:xfrm>
            <a:off x="392790"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26604"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73116"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06930"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145280" y="2326640"/>
            <a:ext cx="4475144" cy="222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782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6047" y="1351301"/>
            <a:ext cx="8354377" cy="472056"/>
          </a:xfrm>
        </p:spPr>
        <p:txBody>
          <a:bodyPr/>
          <a:lstStyle/>
          <a:p>
            <a:r>
              <a:rPr lang="en-US" sz="2000" dirty="0"/>
              <a:t>900 sq ft room, 36 students, 3 circuits, 9 floor boxes</a:t>
            </a:r>
          </a:p>
        </p:txBody>
      </p:sp>
      <p:sp>
        <p:nvSpPr>
          <p:cNvPr id="2" name="Text Placeholder 1"/>
          <p:cNvSpPr>
            <a:spLocks noGrp="1"/>
          </p:cNvSpPr>
          <p:nvPr>
            <p:ph type="body" sz="quarter" idx="10"/>
          </p:nvPr>
        </p:nvSpPr>
        <p:spPr/>
        <p:txBody>
          <a:bodyPr/>
          <a:lstStyle/>
          <a:p>
            <a:r>
              <a:rPr lang="en-US" dirty="0"/>
              <a:t>THREAD</a:t>
            </a:r>
          </a:p>
          <a:p>
            <a:endParaRPr lang="en-US" dirty="0"/>
          </a:p>
        </p:txBody>
      </p:sp>
      <p:sp>
        <p:nvSpPr>
          <p:cNvPr id="5" name="Text Placeholder 4"/>
          <p:cNvSpPr>
            <a:spLocks noGrp="1"/>
          </p:cNvSpPr>
          <p:nvPr>
            <p:ph type="body" sz="quarter" idx="12"/>
          </p:nvPr>
        </p:nvSpPr>
        <p:spPr/>
        <p:txBody>
          <a:bodyPr/>
          <a:lstStyle/>
          <a:p>
            <a:r>
              <a:rPr lang="en-US" dirty="0"/>
              <a:t>Cost Comparisons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1" y="2326640"/>
            <a:ext cx="9452039" cy="3187915"/>
          </a:xfrm>
          <a:prstGeom prst="rect">
            <a:avLst/>
          </a:prstGeom>
        </p:spPr>
      </p:pic>
      <p:sp>
        <p:nvSpPr>
          <p:cNvPr id="15" name="Text Placeholder 3"/>
          <p:cNvSpPr txBox="1">
            <a:spLocks/>
          </p:cNvSpPr>
          <p:nvPr/>
        </p:nvSpPr>
        <p:spPr>
          <a:xfrm>
            <a:off x="298168" y="3989990"/>
            <a:ext cx="8736974" cy="492220"/>
          </a:xfrm>
          <a:prstGeom prst="rect">
            <a:avLst/>
          </a:prstGeom>
        </p:spPr>
        <p:txBody>
          <a:bodyPr vert="horz"/>
          <a:lstStyle>
            <a:lvl1pPr marL="0" indent="0" algn="l" defTabSz="457200" rtl="0" eaLnBrk="1" latinLnBrk="0" hangingPunct="1">
              <a:spcBef>
                <a:spcPts val="0"/>
              </a:spcBef>
              <a:buFont typeface="Arial"/>
              <a:buNone/>
              <a:defRPr sz="1800" b="1"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Raised Floor                    Core Drilling                    Trenching                    Thread w/ Power Hubs </a:t>
            </a:r>
            <a:endParaRPr lang="en-US" sz="1400" dirty="0">
              <a:cs typeface="Arial"/>
            </a:endParaRPr>
          </a:p>
        </p:txBody>
      </p:sp>
      <p:cxnSp>
        <p:nvCxnSpPr>
          <p:cNvPr id="16" name="Straight Connector 15"/>
          <p:cNvCxnSpPr/>
          <p:nvPr/>
        </p:nvCxnSpPr>
        <p:spPr>
          <a:xfrm>
            <a:off x="392790"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26604"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73116"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06930"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309360" y="2159000"/>
            <a:ext cx="2489926" cy="222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102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6047" y="1351301"/>
            <a:ext cx="8354377" cy="472056"/>
          </a:xfrm>
        </p:spPr>
        <p:txBody>
          <a:bodyPr/>
          <a:lstStyle/>
          <a:p>
            <a:r>
              <a:rPr lang="en-US" sz="2000" dirty="0"/>
              <a:t>900 sq ft room, 36 students, 3 circuits, 9 floor boxes</a:t>
            </a:r>
          </a:p>
        </p:txBody>
      </p:sp>
      <p:sp>
        <p:nvSpPr>
          <p:cNvPr id="2" name="Text Placeholder 1"/>
          <p:cNvSpPr>
            <a:spLocks noGrp="1"/>
          </p:cNvSpPr>
          <p:nvPr>
            <p:ph type="body" sz="quarter" idx="10"/>
          </p:nvPr>
        </p:nvSpPr>
        <p:spPr/>
        <p:txBody>
          <a:bodyPr/>
          <a:lstStyle/>
          <a:p>
            <a:r>
              <a:rPr lang="en-US" dirty="0"/>
              <a:t>THREAD</a:t>
            </a:r>
          </a:p>
          <a:p>
            <a:endParaRPr lang="en-US" dirty="0"/>
          </a:p>
        </p:txBody>
      </p:sp>
      <p:sp>
        <p:nvSpPr>
          <p:cNvPr id="5" name="Text Placeholder 4"/>
          <p:cNvSpPr>
            <a:spLocks noGrp="1"/>
          </p:cNvSpPr>
          <p:nvPr>
            <p:ph type="body" sz="quarter" idx="12"/>
          </p:nvPr>
        </p:nvSpPr>
        <p:spPr/>
        <p:txBody>
          <a:bodyPr/>
          <a:lstStyle/>
          <a:p>
            <a:r>
              <a:rPr lang="en-US" dirty="0"/>
              <a:t>Cost Comparisons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1" y="2326640"/>
            <a:ext cx="9452039" cy="3187915"/>
          </a:xfrm>
          <a:prstGeom prst="rect">
            <a:avLst/>
          </a:prstGeom>
        </p:spPr>
      </p:pic>
      <p:cxnSp>
        <p:nvCxnSpPr>
          <p:cNvPr id="16" name="Straight Connector 15"/>
          <p:cNvCxnSpPr/>
          <p:nvPr/>
        </p:nvCxnSpPr>
        <p:spPr>
          <a:xfrm>
            <a:off x="392790"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26604" y="3942064"/>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73116"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06930" y="3940257"/>
            <a:ext cx="155756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3"/>
          <p:cNvSpPr txBox="1">
            <a:spLocks/>
          </p:cNvSpPr>
          <p:nvPr/>
        </p:nvSpPr>
        <p:spPr>
          <a:xfrm>
            <a:off x="298168" y="3989990"/>
            <a:ext cx="8736974" cy="492220"/>
          </a:xfrm>
          <a:prstGeom prst="rect">
            <a:avLst/>
          </a:prstGeom>
        </p:spPr>
        <p:txBody>
          <a:bodyPr vert="horz"/>
          <a:lstStyle>
            <a:lvl1pPr marL="0" indent="0" algn="l" defTabSz="457200" rtl="0" eaLnBrk="1" latinLnBrk="0" hangingPunct="1">
              <a:spcBef>
                <a:spcPts val="0"/>
              </a:spcBef>
              <a:buFont typeface="Arial"/>
              <a:buNone/>
              <a:defRPr sz="1800" b="1"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Raised Floor                    Core Drilling                    Trenching                       Thread 										</a:t>
            </a:r>
            <a:endParaRPr lang="en-US" sz="1400" dirty="0">
              <a:cs typeface="Arial"/>
            </a:endParaRPr>
          </a:p>
        </p:txBody>
      </p:sp>
    </p:spTree>
    <p:extLst>
      <p:ext uri="{BB962C8B-B14F-4D97-AF65-F5344CB8AC3E}">
        <p14:creationId xmlns:p14="http://schemas.microsoft.com/office/powerpoint/2010/main" val="2167772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10-23-double_door_with _plugs_0181.jpg"/>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a:stretch/>
        </p:blipFill>
        <p:spPr>
          <a:xfrm>
            <a:off x="0" y="-1"/>
            <a:ext cx="9171130" cy="5143501"/>
          </a:xfrm>
          <a:prstGeom prst="rect">
            <a:avLst/>
          </a:prstGeom>
        </p:spPr>
      </p:pic>
      <p:sp>
        <p:nvSpPr>
          <p:cNvPr id="4" name="Text Placeholder 3"/>
          <p:cNvSpPr>
            <a:spLocks noGrp="1"/>
          </p:cNvSpPr>
          <p:nvPr>
            <p:ph type="body" sz="quarter" idx="10"/>
          </p:nvPr>
        </p:nvSpPr>
        <p:spPr/>
        <p:txBody>
          <a:bodyPr anchor="ctr"/>
          <a:lstStyle/>
          <a:p>
            <a:pPr>
              <a:lnSpc>
                <a:spcPct val="80000"/>
              </a:lnSpc>
            </a:pPr>
            <a:r>
              <a:rPr lang="en-US" sz="4500" dirty="0"/>
              <a:t>Thread</a:t>
            </a:r>
          </a:p>
          <a:p>
            <a:pPr>
              <a:lnSpc>
                <a:spcPct val="80000"/>
              </a:lnSpc>
            </a:pPr>
            <a:r>
              <a:rPr lang="en-US" sz="2700" b="0" dirty="0"/>
              <a:t>Power made simple.</a:t>
            </a:r>
          </a:p>
        </p:txBody>
      </p:sp>
    </p:spTree>
    <p:extLst>
      <p:ext uri="{BB962C8B-B14F-4D97-AF65-F5344CB8AC3E}">
        <p14:creationId xmlns:p14="http://schemas.microsoft.com/office/powerpoint/2010/main" val="3574995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757" y="2402732"/>
            <a:ext cx="1746764" cy="528495"/>
          </a:xfrm>
          <a:prstGeom prst="rect">
            <a:avLst/>
          </a:prstGeom>
        </p:spPr>
      </p:pic>
    </p:spTree>
    <p:extLst>
      <p:ext uri="{BB962C8B-B14F-4D97-AF65-F5344CB8AC3E}">
        <p14:creationId xmlns:p14="http://schemas.microsoft.com/office/powerpoint/2010/main" val="144563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136" y="572605"/>
            <a:ext cx="4075665" cy="20435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4" name="Picture 13" descr="13-0004490.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1600" y="2757298"/>
            <a:ext cx="4072021" cy="2010155"/>
          </a:xfrm>
          <a:prstGeom prst="rect">
            <a:avLst/>
          </a:prstGeom>
        </p:spPr>
      </p:pic>
      <p:sp>
        <p:nvSpPr>
          <p:cNvPr id="12" name="Text Placeholder 11"/>
          <p:cNvSpPr>
            <a:spLocks noGrp="1"/>
          </p:cNvSpPr>
          <p:nvPr>
            <p:ph type="body" sz="quarter" idx="11"/>
          </p:nvPr>
        </p:nvSpPr>
        <p:spPr>
          <a:xfrm>
            <a:off x="376780" y="1250362"/>
            <a:ext cx="4072021" cy="688027"/>
          </a:xfrm>
        </p:spPr>
        <p:txBody>
          <a:bodyPr anchor="t"/>
          <a:lstStyle/>
          <a:p>
            <a:pPr algn="ctr"/>
            <a:r>
              <a:rPr lang="en-US" sz="2000" dirty="0">
                <a:cs typeface="Arial"/>
              </a:rPr>
              <a:t>More mobility, devices </a:t>
            </a:r>
            <a:br>
              <a:rPr lang="en-US" sz="2000" dirty="0">
                <a:cs typeface="Arial"/>
              </a:rPr>
            </a:br>
            <a:r>
              <a:rPr lang="en-US" sz="2000" dirty="0">
                <a:cs typeface="Arial"/>
              </a:rPr>
              <a:t>and power needs</a:t>
            </a:r>
          </a:p>
        </p:txBody>
      </p:sp>
      <p:pic>
        <p:nvPicPr>
          <p:cNvPr id="13" name="Picture 12" descr="13-0004454.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31600" y="572604"/>
            <a:ext cx="4072021" cy="2010155"/>
          </a:xfrm>
          <a:prstGeom prst="rect">
            <a:avLst/>
          </a:prstGeom>
        </p:spPr>
      </p:pic>
      <p:pic>
        <p:nvPicPr>
          <p:cNvPr id="3" name="Picture 2" descr="13-0004470.jpg"/>
          <p:cNvPicPr>
            <a:picLocks noChangeAspect="1"/>
          </p:cNvPicPr>
          <p:nvPr/>
        </p:nvPicPr>
        <p:blipFill rotWithShape="1">
          <a:blip r:embed="rId5" cstate="print">
            <a:extLst>
              <a:ext uri="{28A0092B-C50C-407E-A947-70E740481C1C}">
                <a14:useLocalDpi xmlns:a14="http://schemas.microsoft.com/office/drawing/2010/main" val="0"/>
              </a:ext>
            </a:extLst>
          </a:blip>
          <a:srcRect r="-70"/>
          <a:stretch/>
        </p:blipFill>
        <p:spPr>
          <a:xfrm>
            <a:off x="373136" y="2757298"/>
            <a:ext cx="4075665" cy="2010155"/>
          </a:xfrm>
          <a:prstGeom prst="rect">
            <a:avLst/>
          </a:prstGeom>
        </p:spPr>
      </p:pic>
      <p:sp>
        <p:nvSpPr>
          <p:cNvPr id="9" name="Text Placeholder 1"/>
          <p:cNvSpPr>
            <a:spLocks noGrp="1"/>
          </p:cNvSpPr>
          <p:nvPr>
            <p:ph type="body" sz="quarter" idx="10"/>
          </p:nvPr>
        </p:nvSpPr>
        <p:spPr/>
        <p:txBody>
          <a:bodyPr/>
          <a:lstStyle/>
          <a:p>
            <a:r>
              <a:rPr lang="en-US" dirty="0"/>
              <a:t>THREAD</a:t>
            </a:r>
          </a:p>
        </p:txBody>
      </p:sp>
    </p:spTree>
    <p:extLst>
      <p:ext uri="{BB962C8B-B14F-4D97-AF65-F5344CB8AC3E}">
        <p14:creationId xmlns:p14="http://schemas.microsoft.com/office/powerpoint/2010/main" val="385970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136" y="572605"/>
            <a:ext cx="4075665" cy="20435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4" name="Picture 13" descr="13-0004490.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1600" y="2757298"/>
            <a:ext cx="4072021" cy="2010155"/>
          </a:xfrm>
          <a:prstGeom prst="rect">
            <a:avLst/>
          </a:prstGeom>
        </p:spPr>
      </p:pic>
      <p:sp>
        <p:nvSpPr>
          <p:cNvPr id="11" name="Text Placeholder 10"/>
          <p:cNvSpPr>
            <a:spLocks noGrp="1"/>
          </p:cNvSpPr>
          <p:nvPr>
            <p:ph type="body" sz="quarter" idx="10"/>
          </p:nvPr>
        </p:nvSpPr>
        <p:spPr/>
        <p:txBody>
          <a:bodyPr/>
          <a:lstStyle/>
          <a:p>
            <a:r>
              <a:rPr lang="en-US" dirty="0"/>
              <a:t>THREAD</a:t>
            </a:r>
          </a:p>
          <a:p>
            <a:endParaRPr lang="en-US" strike="sngStrike" dirty="0">
              <a:solidFill>
                <a:srgbClr val="FF0000"/>
              </a:solidFill>
            </a:endParaRPr>
          </a:p>
        </p:txBody>
      </p:sp>
      <p:sp>
        <p:nvSpPr>
          <p:cNvPr id="12" name="Text Placeholder 11"/>
          <p:cNvSpPr>
            <a:spLocks noGrp="1"/>
          </p:cNvSpPr>
          <p:nvPr>
            <p:ph type="body" sz="quarter" idx="11"/>
          </p:nvPr>
        </p:nvSpPr>
        <p:spPr>
          <a:xfrm>
            <a:off x="376780" y="1250362"/>
            <a:ext cx="4072021" cy="688027"/>
          </a:xfrm>
        </p:spPr>
        <p:txBody>
          <a:bodyPr anchor="t"/>
          <a:lstStyle/>
          <a:p>
            <a:pPr algn="ctr"/>
            <a:r>
              <a:rPr lang="en-US" sz="2000" dirty="0">
                <a:cs typeface="Arial"/>
              </a:rPr>
              <a:t>More mobility, devices </a:t>
            </a:r>
            <a:br>
              <a:rPr lang="en-US" sz="2000" dirty="0">
                <a:cs typeface="Arial"/>
              </a:rPr>
            </a:br>
            <a:r>
              <a:rPr lang="en-US" sz="2000" dirty="0">
                <a:cs typeface="Arial"/>
              </a:rPr>
              <a:t>and power needs</a:t>
            </a:r>
          </a:p>
        </p:txBody>
      </p:sp>
      <p:pic>
        <p:nvPicPr>
          <p:cNvPr id="13" name="Picture 12" descr="13-0004454.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31600" y="572604"/>
            <a:ext cx="4072021" cy="2010155"/>
          </a:xfrm>
          <a:prstGeom prst="rect">
            <a:avLst/>
          </a:prstGeom>
        </p:spPr>
      </p:pic>
      <p:pic>
        <p:nvPicPr>
          <p:cNvPr id="3" name="Picture 2" descr="13-0004470.jpg"/>
          <p:cNvPicPr>
            <a:picLocks noChangeAspect="1"/>
          </p:cNvPicPr>
          <p:nvPr/>
        </p:nvPicPr>
        <p:blipFill rotWithShape="1">
          <a:blip r:embed="rId5" cstate="print">
            <a:extLst>
              <a:ext uri="{28A0092B-C50C-407E-A947-70E740481C1C}">
                <a14:useLocalDpi xmlns:a14="http://schemas.microsoft.com/office/drawing/2010/main" val="0"/>
              </a:ext>
            </a:extLst>
          </a:blip>
          <a:srcRect r="-70"/>
          <a:stretch/>
        </p:blipFill>
        <p:spPr>
          <a:xfrm>
            <a:off x="373136" y="2757298"/>
            <a:ext cx="4075665" cy="2010155"/>
          </a:xfrm>
          <a:prstGeom prst="rect">
            <a:avLst/>
          </a:prstGeom>
        </p:spPr>
      </p:pic>
      <p:sp>
        <p:nvSpPr>
          <p:cNvPr id="10" name="Rectangle 9"/>
          <p:cNvSpPr/>
          <p:nvPr/>
        </p:nvSpPr>
        <p:spPr>
          <a:xfrm>
            <a:off x="4731600" y="572604"/>
            <a:ext cx="4072021"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5" name="TextBox 14"/>
          <p:cNvSpPr txBox="1"/>
          <p:nvPr/>
        </p:nvSpPr>
        <p:spPr>
          <a:xfrm>
            <a:off x="5204845" y="1394319"/>
            <a:ext cx="3328731" cy="400110"/>
          </a:xfrm>
          <a:prstGeom prst="rect">
            <a:avLst/>
          </a:prstGeom>
          <a:noFill/>
        </p:spPr>
        <p:txBody>
          <a:bodyPr wrap="square" rtlCol="0" anchor="ctr">
            <a:spAutoFit/>
          </a:bodyPr>
          <a:lstStyle/>
          <a:p>
            <a:pPr algn="ctr"/>
            <a:r>
              <a:rPr lang="en-US" sz="2000" b="1" dirty="0">
                <a:solidFill>
                  <a:srgbClr val="414143"/>
                </a:solidFill>
                <a:latin typeface="Arial"/>
                <a:cs typeface="Arial"/>
              </a:rPr>
              <a:t>86</a:t>
            </a:r>
            <a:r>
              <a:rPr lang="en-US" b="1" baseline="30000" dirty="0">
                <a:solidFill>
                  <a:srgbClr val="414143"/>
                </a:solidFill>
                <a:latin typeface="Arial"/>
                <a:cs typeface="Arial"/>
              </a:rPr>
              <a:t>%</a:t>
            </a:r>
            <a:r>
              <a:rPr lang="en-US" sz="2000" b="1" dirty="0">
                <a:solidFill>
                  <a:srgbClr val="414143"/>
                </a:solidFill>
                <a:latin typeface="Arial"/>
                <a:cs typeface="Arial"/>
              </a:rPr>
              <a:t> own smartphones</a:t>
            </a:r>
          </a:p>
        </p:txBody>
      </p:sp>
    </p:spTree>
    <p:extLst>
      <p:ext uri="{BB962C8B-B14F-4D97-AF65-F5344CB8AC3E}">
        <p14:creationId xmlns:p14="http://schemas.microsoft.com/office/powerpoint/2010/main" val="369161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136" y="572605"/>
            <a:ext cx="4075665" cy="20435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4" name="Picture 13" descr="13-0004490.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1600" y="2757298"/>
            <a:ext cx="4072021" cy="2010155"/>
          </a:xfrm>
          <a:prstGeom prst="rect">
            <a:avLst/>
          </a:prstGeom>
        </p:spPr>
      </p:pic>
      <p:sp>
        <p:nvSpPr>
          <p:cNvPr id="11" name="Text Placeholder 10"/>
          <p:cNvSpPr>
            <a:spLocks noGrp="1"/>
          </p:cNvSpPr>
          <p:nvPr>
            <p:ph type="body" sz="quarter" idx="10"/>
          </p:nvPr>
        </p:nvSpPr>
        <p:spPr/>
        <p:txBody>
          <a:bodyPr/>
          <a:lstStyle/>
          <a:p>
            <a:r>
              <a:rPr lang="en-US" dirty="0"/>
              <a:t>THREAD</a:t>
            </a:r>
          </a:p>
          <a:p>
            <a:endParaRPr lang="en-US" strike="sngStrike" dirty="0">
              <a:solidFill>
                <a:srgbClr val="FF0000"/>
              </a:solidFill>
            </a:endParaRPr>
          </a:p>
        </p:txBody>
      </p:sp>
      <p:sp>
        <p:nvSpPr>
          <p:cNvPr id="12" name="Text Placeholder 11"/>
          <p:cNvSpPr>
            <a:spLocks noGrp="1"/>
          </p:cNvSpPr>
          <p:nvPr>
            <p:ph type="body" sz="quarter" idx="11"/>
          </p:nvPr>
        </p:nvSpPr>
        <p:spPr>
          <a:xfrm>
            <a:off x="376780" y="1250362"/>
            <a:ext cx="4072021" cy="688027"/>
          </a:xfrm>
        </p:spPr>
        <p:txBody>
          <a:bodyPr anchor="t"/>
          <a:lstStyle/>
          <a:p>
            <a:pPr algn="ctr"/>
            <a:r>
              <a:rPr lang="en-US" sz="2000" dirty="0">
                <a:cs typeface="Arial"/>
              </a:rPr>
              <a:t>More mobility, devices </a:t>
            </a:r>
            <a:br>
              <a:rPr lang="en-US" sz="2000" dirty="0">
                <a:cs typeface="Arial"/>
              </a:rPr>
            </a:br>
            <a:r>
              <a:rPr lang="en-US" sz="2000" dirty="0">
                <a:cs typeface="Arial"/>
              </a:rPr>
              <a:t>and power needs</a:t>
            </a:r>
          </a:p>
        </p:txBody>
      </p:sp>
      <p:pic>
        <p:nvPicPr>
          <p:cNvPr id="3" name="Picture 2" descr="13-0004470.jpg"/>
          <p:cNvPicPr>
            <a:picLocks noChangeAspect="1"/>
          </p:cNvPicPr>
          <p:nvPr/>
        </p:nvPicPr>
        <p:blipFill rotWithShape="1">
          <a:blip r:embed="rId4" cstate="print">
            <a:extLst>
              <a:ext uri="{28A0092B-C50C-407E-A947-70E740481C1C}">
                <a14:useLocalDpi xmlns:a14="http://schemas.microsoft.com/office/drawing/2010/main" val="0"/>
              </a:ext>
            </a:extLst>
          </a:blip>
          <a:srcRect r="-70"/>
          <a:stretch/>
        </p:blipFill>
        <p:spPr>
          <a:xfrm>
            <a:off x="373136" y="2757298"/>
            <a:ext cx="4075665" cy="2010155"/>
          </a:xfrm>
          <a:prstGeom prst="rect">
            <a:avLst/>
          </a:prstGeom>
        </p:spPr>
      </p:pic>
      <p:sp>
        <p:nvSpPr>
          <p:cNvPr id="17" name="Rectangle 16"/>
          <p:cNvSpPr/>
          <p:nvPr/>
        </p:nvSpPr>
        <p:spPr>
          <a:xfrm>
            <a:off x="376780" y="2757298"/>
            <a:ext cx="4072021"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8" name="TextBox 17"/>
          <p:cNvSpPr txBox="1"/>
          <p:nvPr/>
        </p:nvSpPr>
        <p:spPr>
          <a:xfrm>
            <a:off x="748425" y="3562320"/>
            <a:ext cx="3328731" cy="400110"/>
          </a:xfrm>
          <a:prstGeom prst="rect">
            <a:avLst/>
          </a:prstGeom>
          <a:noFill/>
        </p:spPr>
        <p:txBody>
          <a:bodyPr wrap="square" rtlCol="0" anchor="ctr">
            <a:spAutoFit/>
          </a:bodyPr>
          <a:lstStyle/>
          <a:p>
            <a:pPr algn="ctr"/>
            <a:r>
              <a:rPr lang="en-US" sz="2000" b="1" dirty="0">
                <a:solidFill>
                  <a:srgbClr val="414143"/>
                </a:solidFill>
                <a:cs typeface="Arial"/>
              </a:rPr>
              <a:t>35</a:t>
            </a:r>
            <a:r>
              <a:rPr lang="en-US" b="1" baseline="30000" dirty="0">
                <a:solidFill>
                  <a:srgbClr val="414143"/>
                </a:solidFill>
                <a:cs typeface="Arial"/>
              </a:rPr>
              <a:t>%</a:t>
            </a:r>
            <a:r>
              <a:rPr lang="en-US" sz="2000" b="1" dirty="0">
                <a:solidFill>
                  <a:srgbClr val="414143"/>
                </a:solidFill>
                <a:cs typeface="Arial"/>
              </a:rPr>
              <a:t> use tablets in class</a:t>
            </a:r>
          </a:p>
        </p:txBody>
      </p:sp>
      <p:pic>
        <p:nvPicPr>
          <p:cNvPr id="20" name="Picture 19" descr="13-000445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31600" y="572604"/>
            <a:ext cx="4072021" cy="2010155"/>
          </a:xfrm>
          <a:prstGeom prst="rect">
            <a:avLst/>
          </a:prstGeom>
        </p:spPr>
      </p:pic>
      <p:sp>
        <p:nvSpPr>
          <p:cNvPr id="21" name="Rectangle 20"/>
          <p:cNvSpPr/>
          <p:nvPr/>
        </p:nvSpPr>
        <p:spPr>
          <a:xfrm>
            <a:off x="4731600" y="572604"/>
            <a:ext cx="4072021"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2" name="TextBox 21"/>
          <p:cNvSpPr txBox="1"/>
          <p:nvPr/>
        </p:nvSpPr>
        <p:spPr>
          <a:xfrm>
            <a:off x="5204845" y="1394319"/>
            <a:ext cx="3328731" cy="400110"/>
          </a:xfrm>
          <a:prstGeom prst="rect">
            <a:avLst/>
          </a:prstGeom>
          <a:noFill/>
        </p:spPr>
        <p:txBody>
          <a:bodyPr wrap="square" rtlCol="0" anchor="ctr">
            <a:spAutoFit/>
          </a:bodyPr>
          <a:lstStyle/>
          <a:p>
            <a:pPr algn="ctr"/>
            <a:r>
              <a:rPr lang="en-US" sz="2000" b="1" dirty="0">
                <a:solidFill>
                  <a:srgbClr val="414143"/>
                </a:solidFill>
                <a:latin typeface="Arial"/>
                <a:cs typeface="Arial"/>
              </a:rPr>
              <a:t>86</a:t>
            </a:r>
            <a:r>
              <a:rPr lang="en-US" b="1" baseline="30000" dirty="0">
                <a:solidFill>
                  <a:srgbClr val="414143"/>
                </a:solidFill>
                <a:latin typeface="Arial"/>
                <a:cs typeface="Arial"/>
              </a:rPr>
              <a:t>%</a:t>
            </a:r>
            <a:r>
              <a:rPr lang="en-US" sz="2000" b="1" dirty="0">
                <a:solidFill>
                  <a:srgbClr val="414143"/>
                </a:solidFill>
                <a:latin typeface="Arial"/>
                <a:cs typeface="Arial"/>
              </a:rPr>
              <a:t> own smartphones</a:t>
            </a:r>
          </a:p>
        </p:txBody>
      </p:sp>
    </p:spTree>
    <p:extLst>
      <p:ext uri="{BB962C8B-B14F-4D97-AF65-F5344CB8AC3E}">
        <p14:creationId xmlns:p14="http://schemas.microsoft.com/office/powerpoint/2010/main" val="232818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3136" y="572605"/>
            <a:ext cx="4075665" cy="20435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4" name="Picture 13" descr="13-0004490.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1600" y="2757298"/>
            <a:ext cx="4072021" cy="2010155"/>
          </a:xfrm>
          <a:prstGeom prst="rect">
            <a:avLst/>
          </a:prstGeom>
        </p:spPr>
      </p:pic>
      <p:sp>
        <p:nvSpPr>
          <p:cNvPr id="11" name="Text Placeholder 10"/>
          <p:cNvSpPr>
            <a:spLocks noGrp="1"/>
          </p:cNvSpPr>
          <p:nvPr>
            <p:ph type="body" sz="quarter" idx="10"/>
          </p:nvPr>
        </p:nvSpPr>
        <p:spPr/>
        <p:txBody>
          <a:bodyPr/>
          <a:lstStyle/>
          <a:p>
            <a:r>
              <a:rPr lang="en-US" dirty="0"/>
              <a:t>THREAD</a:t>
            </a:r>
          </a:p>
          <a:p>
            <a:endParaRPr lang="en-US" strike="sngStrike" dirty="0">
              <a:solidFill>
                <a:srgbClr val="FF0000"/>
              </a:solidFill>
            </a:endParaRPr>
          </a:p>
        </p:txBody>
      </p:sp>
      <p:sp>
        <p:nvSpPr>
          <p:cNvPr id="12" name="Text Placeholder 11"/>
          <p:cNvSpPr>
            <a:spLocks noGrp="1"/>
          </p:cNvSpPr>
          <p:nvPr>
            <p:ph type="body" sz="quarter" idx="11"/>
          </p:nvPr>
        </p:nvSpPr>
        <p:spPr>
          <a:xfrm>
            <a:off x="376780" y="1250362"/>
            <a:ext cx="4072021" cy="688027"/>
          </a:xfrm>
        </p:spPr>
        <p:txBody>
          <a:bodyPr anchor="t"/>
          <a:lstStyle/>
          <a:p>
            <a:pPr algn="ctr"/>
            <a:r>
              <a:rPr lang="en-US" sz="2000" dirty="0">
                <a:cs typeface="Arial"/>
              </a:rPr>
              <a:t>More mobility, devices </a:t>
            </a:r>
            <a:br>
              <a:rPr lang="en-US" sz="2000" dirty="0">
                <a:cs typeface="Arial"/>
              </a:rPr>
            </a:br>
            <a:r>
              <a:rPr lang="en-US" sz="2000" dirty="0">
                <a:cs typeface="Arial"/>
              </a:rPr>
              <a:t>and power needs</a:t>
            </a:r>
          </a:p>
        </p:txBody>
      </p:sp>
      <p:pic>
        <p:nvPicPr>
          <p:cNvPr id="3" name="Picture 2" descr="13-0004470.jpg"/>
          <p:cNvPicPr>
            <a:picLocks noChangeAspect="1"/>
          </p:cNvPicPr>
          <p:nvPr/>
        </p:nvPicPr>
        <p:blipFill rotWithShape="1">
          <a:blip r:embed="rId4" cstate="print">
            <a:extLst>
              <a:ext uri="{28A0092B-C50C-407E-A947-70E740481C1C}">
                <a14:useLocalDpi xmlns:a14="http://schemas.microsoft.com/office/drawing/2010/main" val="0"/>
              </a:ext>
            </a:extLst>
          </a:blip>
          <a:srcRect r="-70"/>
          <a:stretch/>
        </p:blipFill>
        <p:spPr>
          <a:xfrm>
            <a:off x="373136" y="2757298"/>
            <a:ext cx="4075665" cy="2010155"/>
          </a:xfrm>
          <a:prstGeom prst="rect">
            <a:avLst/>
          </a:prstGeom>
        </p:spPr>
      </p:pic>
      <p:sp>
        <p:nvSpPr>
          <p:cNvPr id="17" name="Rectangle 16"/>
          <p:cNvSpPr/>
          <p:nvPr/>
        </p:nvSpPr>
        <p:spPr>
          <a:xfrm>
            <a:off x="373136" y="2757298"/>
            <a:ext cx="4075665"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8" name="TextBox 17"/>
          <p:cNvSpPr txBox="1"/>
          <p:nvPr/>
        </p:nvSpPr>
        <p:spPr>
          <a:xfrm>
            <a:off x="748425" y="3562320"/>
            <a:ext cx="3328731" cy="400110"/>
          </a:xfrm>
          <a:prstGeom prst="rect">
            <a:avLst/>
          </a:prstGeom>
          <a:noFill/>
        </p:spPr>
        <p:txBody>
          <a:bodyPr wrap="square" rtlCol="0" anchor="ctr">
            <a:spAutoFit/>
          </a:bodyPr>
          <a:lstStyle/>
          <a:p>
            <a:pPr algn="ctr"/>
            <a:r>
              <a:rPr lang="en-US" sz="2000" b="1" dirty="0">
                <a:solidFill>
                  <a:srgbClr val="414143"/>
                </a:solidFill>
                <a:cs typeface="Arial"/>
              </a:rPr>
              <a:t>35</a:t>
            </a:r>
            <a:r>
              <a:rPr lang="en-US" b="1" baseline="30000" dirty="0">
                <a:solidFill>
                  <a:srgbClr val="414143"/>
                </a:solidFill>
                <a:cs typeface="Arial"/>
              </a:rPr>
              <a:t>%</a:t>
            </a:r>
            <a:r>
              <a:rPr lang="en-US" sz="2000" b="1" dirty="0">
                <a:solidFill>
                  <a:srgbClr val="414143"/>
                </a:solidFill>
                <a:cs typeface="Arial"/>
              </a:rPr>
              <a:t> use tablets in class</a:t>
            </a:r>
          </a:p>
        </p:txBody>
      </p:sp>
      <p:sp>
        <p:nvSpPr>
          <p:cNvPr id="19" name="Rectangle 18"/>
          <p:cNvSpPr/>
          <p:nvPr/>
        </p:nvSpPr>
        <p:spPr>
          <a:xfrm>
            <a:off x="4731600" y="2757298"/>
            <a:ext cx="4072021"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0" name="TextBox 19"/>
          <p:cNvSpPr txBox="1"/>
          <p:nvPr/>
        </p:nvSpPr>
        <p:spPr>
          <a:xfrm>
            <a:off x="5103245" y="3562320"/>
            <a:ext cx="3328731" cy="400110"/>
          </a:xfrm>
          <a:prstGeom prst="rect">
            <a:avLst/>
          </a:prstGeom>
          <a:noFill/>
        </p:spPr>
        <p:txBody>
          <a:bodyPr wrap="square" rtlCol="0" anchor="ctr">
            <a:spAutoFit/>
          </a:bodyPr>
          <a:lstStyle/>
          <a:p>
            <a:pPr algn="ctr"/>
            <a:r>
              <a:rPr lang="en-US" sz="2000" b="1" dirty="0">
                <a:solidFill>
                  <a:srgbClr val="414143"/>
                </a:solidFill>
                <a:cs typeface="Arial"/>
              </a:rPr>
              <a:t>70</a:t>
            </a:r>
            <a:r>
              <a:rPr lang="en-US" b="1" baseline="30000" dirty="0">
                <a:solidFill>
                  <a:srgbClr val="414143"/>
                </a:solidFill>
                <a:cs typeface="Arial"/>
              </a:rPr>
              <a:t>%</a:t>
            </a:r>
            <a:r>
              <a:rPr lang="en-US" sz="2000" b="1" dirty="0">
                <a:solidFill>
                  <a:srgbClr val="414143"/>
                </a:solidFill>
                <a:cs typeface="Arial"/>
              </a:rPr>
              <a:t> use laptops in class</a:t>
            </a:r>
          </a:p>
        </p:txBody>
      </p:sp>
      <p:pic>
        <p:nvPicPr>
          <p:cNvPr id="21" name="Picture 20" descr="13-000445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31600" y="572604"/>
            <a:ext cx="4072021" cy="2010155"/>
          </a:xfrm>
          <a:prstGeom prst="rect">
            <a:avLst/>
          </a:prstGeom>
        </p:spPr>
      </p:pic>
      <p:sp>
        <p:nvSpPr>
          <p:cNvPr id="22" name="Rectangle 21"/>
          <p:cNvSpPr/>
          <p:nvPr/>
        </p:nvSpPr>
        <p:spPr>
          <a:xfrm>
            <a:off x="4731600" y="572604"/>
            <a:ext cx="4072021" cy="2010155"/>
          </a:xfrm>
          <a:prstGeom prst="rect">
            <a:avLst/>
          </a:prstGeom>
          <a:solidFill>
            <a:srgbClr val="B4B2B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3" name="TextBox 22"/>
          <p:cNvSpPr txBox="1"/>
          <p:nvPr/>
        </p:nvSpPr>
        <p:spPr>
          <a:xfrm>
            <a:off x="5204845" y="1394319"/>
            <a:ext cx="3328731" cy="400110"/>
          </a:xfrm>
          <a:prstGeom prst="rect">
            <a:avLst/>
          </a:prstGeom>
          <a:noFill/>
        </p:spPr>
        <p:txBody>
          <a:bodyPr wrap="square" rtlCol="0" anchor="ctr">
            <a:spAutoFit/>
          </a:bodyPr>
          <a:lstStyle/>
          <a:p>
            <a:pPr algn="ctr"/>
            <a:r>
              <a:rPr lang="en-US" sz="2000" b="1" dirty="0">
                <a:solidFill>
                  <a:srgbClr val="414143"/>
                </a:solidFill>
                <a:latin typeface="Arial"/>
                <a:cs typeface="Arial"/>
              </a:rPr>
              <a:t>86</a:t>
            </a:r>
            <a:r>
              <a:rPr lang="en-US" b="1" baseline="30000" dirty="0">
                <a:solidFill>
                  <a:srgbClr val="414143"/>
                </a:solidFill>
                <a:latin typeface="Arial"/>
                <a:cs typeface="Arial"/>
              </a:rPr>
              <a:t>%</a:t>
            </a:r>
            <a:r>
              <a:rPr lang="en-US" sz="2000" b="1" dirty="0">
                <a:solidFill>
                  <a:srgbClr val="414143"/>
                </a:solidFill>
                <a:latin typeface="Arial"/>
                <a:cs typeface="Arial"/>
              </a:rPr>
              <a:t> own smartphones</a:t>
            </a:r>
          </a:p>
        </p:txBody>
      </p:sp>
    </p:spTree>
    <p:extLst>
      <p:ext uri="{BB962C8B-B14F-4D97-AF65-F5344CB8AC3E}">
        <p14:creationId xmlns:p14="http://schemas.microsoft.com/office/powerpoint/2010/main" val="290528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lstStyle/>
          <a:p>
            <a:pPr>
              <a:spcBef>
                <a:spcPts val="0"/>
              </a:spcBef>
            </a:pPr>
            <a:r>
              <a:rPr lang="en-US" dirty="0"/>
              <a:t>Students need technology.</a:t>
            </a:r>
          </a:p>
          <a:p>
            <a:pPr>
              <a:spcBef>
                <a:spcPts val="0"/>
              </a:spcBef>
            </a:pPr>
            <a:r>
              <a:rPr lang="en-US" dirty="0"/>
              <a:t>Technology needs power.</a:t>
            </a:r>
          </a:p>
        </p:txBody>
      </p:sp>
    </p:spTree>
    <p:extLst>
      <p:ext uri="{BB962C8B-B14F-4D97-AF65-F5344CB8AC3E}">
        <p14:creationId xmlns:p14="http://schemas.microsoft.com/office/powerpoint/2010/main" val="292379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71690" y="716923"/>
            <a:ext cx="2146953" cy="4279900"/>
          </a:xfrm>
          <a:prstGeom prst="rect">
            <a:avLst/>
          </a:prstGeom>
        </p:spPr>
        <p:txBody>
          <a:bodyPr vert="horz" anchor="ctr"/>
          <a:lstStyle>
            <a:lvl1pPr marL="0" indent="0" algn="l" defTabSz="457200" rtl="0" eaLnBrk="1" latinLnBrk="0" hangingPunct="1">
              <a:lnSpc>
                <a:spcPct val="100000"/>
              </a:lnSpc>
              <a:spcBef>
                <a:spcPts val="0"/>
              </a:spcBef>
              <a:buFont typeface="Arial"/>
              <a:buNone/>
              <a:defRPr sz="3000" b="1" kern="1200" baseline="0">
                <a:solidFill>
                  <a:schemeClr val="tx2"/>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t>Technology and active learning aren't well supported in many of today's classrooms.</a:t>
            </a:r>
            <a:endParaRPr lang="en-US" sz="1600" dirty="0">
              <a:solidFill>
                <a:srgbClr val="414143"/>
              </a:solidFill>
              <a:latin typeface="Arial" charset="0"/>
              <a:ea typeface="ＭＳ Ｐゴシック" charset="0"/>
              <a:cs typeface="ＭＳ Ｐゴシック" charset="0"/>
              <a:sym typeface="Arial" charset="0"/>
            </a:endParaRPr>
          </a:p>
        </p:txBody>
      </p:sp>
      <p:sp>
        <p:nvSpPr>
          <p:cNvPr id="2" name="Text Placeholder 1"/>
          <p:cNvSpPr>
            <a:spLocks noGrp="1"/>
          </p:cNvSpPr>
          <p:nvPr>
            <p:ph type="body" sz="quarter" idx="10"/>
          </p:nvPr>
        </p:nvSpPr>
        <p:spPr/>
        <p:txBody>
          <a:bodyPr/>
          <a:lstStyle/>
          <a:p>
            <a:r>
              <a:rPr lang="en-US" dirty="0"/>
              <a:t>OBSERVATIONS</a:t>
            </a:r>
          </a:p>
          <a:p>
            <a:endParaRPr lang="en-US" strike="sngStrike"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0231" y="0"/>
            <a:ext cx="6613769" cy="5143499"/>
          </a:xfrm>
          <a:prstGeom prst="rect">
            <a:avLst/>
          </a:prstGeom>
        </p:spPr>
      </p:pic>
    </p:spTree>
    <p:extLst>
      <p:ext uri="{BB962C8B-B14F-4D97-AF65-F5344CB8AC3E}">
        <p14:creationId xmlns:p14="http://schemas.microsoft.com/office/powerpoint/2010/main" val="272032366"/>
      </p:ext>
    </p:extLst>
  </p:cSld>
  <p:clrMapOvr>
    <a:masterClrMapping/>
  </p:clrMapOvr>
</p:sld>
</file>

<file path=ppt/theme/theme1.xml><?xml version="1.0" encoding="utf-8"?>
<a:theme xmlns:a="http://schemas.openxmlformats.org/drawingml/2006/main" name="Office Theme">
  <a:themeElements>
    <a:clrScheme name="Custom 3">
      <a:dk1>
        <a:srgbClr val="707270"/>
      </a:dk1>
      <a:lt1>
        <a:sysClr val="window" lastClr="FFFFFF"/>
      </a:lt1>
      <a:dk2>
        <a:srgbClr val="414143"/>
      </a:dk2>
      <a:lt2>
        <a:srgbClr val="B4B2B0"/>
      </a:lt2>
      <a:accent1>
        <a:srgbClr val="008ED6"/>
      </a:accent1>
      <a:accent2>
        <a:srgbClr val="37BFED"/>
      </a:accent2>
      <a:accent3>
        <a:srgbClr val="43B02A"/>
      </a:accent3>
      <a:accent4>
        <a:srgbClr val="CCE224"/>
      </a:accent4>
      <a:accent5>
        <a:srgbClr val="F6920A"/>
      </a:accent5>
      <a:accent6>
        <a:srgbClr val="A9188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1778</TotalTime>
  <Words>2189</Words>
  <Application>Microsoft Macintosh PowerPoint</Application>
  <PresentationFormat>On-screen Show (16:9)</PresentationFormat>
  <Paragraphs>344</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ＭＳ Ｐゴシック</vt:lpstr>
      <vt:lpstr>Arial</vt:lpstr>
      <vt:lpstr>Calibri</vt:lpstr>
      <vt:lpstr>Helvetica</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Danny Vessells</cp:lastModifiedBy>
  <cp:revision>292</cp:revision>
  <cp:lastPrinted>2015-01-26T19:36:44Z</cp:lastPrinted>
  <dcterms:created xsi:type="dcterms:W3CDTF">2014-07-31T14:54:34Z</dcterms:created>
  <dcterms:modified xsi:type="dcterms:W3CDTF">2019-06-07T19:11:49Z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Offisync_ProviderInitializationData">
    <vt:lpwstr>https://village.steelcase.com</vt:lpwstr>
  </property>
  <property fmtid="{D5CDD505-2E9C-101B-9397-08002B2CF9AE}" pid="4" name="Offisync_UpdateToken">
    <vt:lpwstr>5</vt:lpwstr>
  </property>
  <property fmtid="{D5CDD505-2E9C-101B-9397-08002B2CF9AE}" pid="5" name="Offisync_UniqueId">
    <vt:lpwstr>25936</vt:lpwstr>
  </property>
  <property fmtid="{D5CDD505-2E9C-101B-9397-08002B2CF9AE}" pid="6" name="Jive_LatestUserAccountName">
    <vt:lpwstr>kcramton</vt:lpwstr>
  </property>
  <property fmtid="{D5CDD505-2E9C-101B-9397-08002B2CF9AE}" pid="7" name="Jive_VersionGuid">
    <vt:lpwstr>075c5e10-2130-453e-ad71-c148cd159c65</vt:lpwstr>
  </property>
  <property fmtid="{D5CDD505-2E9C-101B-9397-08002B2CF9AE}" pid="8" name="Offisync_ServerID">
    <vt:lpwstr>724184db-d399-4b92-85a9-cedb4f33dcac</vt:lpwstr>
  </property>
</Properties>
</file>