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6"/>
  </p:notesMasterIdLst>
  <p:sldIdLst>
    <p:sldId id="270" r:id="rId5"/>
  </p:sldIdLst>
  <p:sldSz cx="7772400" cy="10058400"/>
  <p:notesSz cx="6858000" cy="9144000"/>
  <p:embeddedFontLst>
    <p:embeddedFont>
      <p:font typeface="Georgia" panose="02040502050405020303" pitchFamily="18"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36" roundtripDataSignature="AMtx7mgNG0Cbwo9Fh8arJ1bTKabLlBV8T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B2D005-BD05-EE57-774A-6D78968AC325}" name="Johnson, Abigail" initials="AJ" userId="S::AJOHNSO3@steelcase.com::a14ebc94-d2b8-489c-93c4-1b0ff3bb5324" providerId="AD"/>
  <p188:author id="{406D0E79-2946-94B0-9562-E8AE15A33EF5}" name="Smolen, Megan (Meg)" initials="S(" userId="S::msmolen@steelcase.com::591c57f6-1f12-4736-8046-9fd0df536212" providerId="AD"/>
  <p188:author id="{8AF5177F-22BC-BAD6-588B-95EF2300ECBE}" name="Bryzgalski, Kaila" initials="BK" userId="S::kbryzgal@steelcase.com::ac1ad5bc-4441-409c-9906-37f551f8a765" providerId="AD"/>
  <p188:author id="{43738480-DABB-CABB-8E5D-4A0E2D767239}" name="Buchanan, Sarah" initials="SB" userId="S::SBUCHANA@steelcase.com::7cbec4a5-be88-4a85-8a45-acac5e5b0883" providerId="AD"/>
  <p188:author id="{93051590-EF1B-4648-8A67-0C22F0354D5E}" name="Heethuis, Ezra" initials="HE" userId="S::Ezra.Heethuis@steelcase.com::c753f8ea-f484-4fbe-845b-f578d991120c" providerId="AD"/>
  <p188:author id="{D66759C3-354E-9B65-8CCF-4C44F1DC281C}" name="Jordan, Joey" initials="JJ" userId="S::JJORDAN1@steelcase.com::742e21e5-eb4e-4f64-a6c2-2c02193a7094" providerId="AD"/>
  <p188:author id="{5D74A5FE-576F-3DC2-74CB-D2994FADC658}" name="Smolen, Megan (Meg)" initials="MS" userId="S::MSMOLEN@steelcase.com::591c57f6-1f12-4736-8046-9fd0df53621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70B481-F50E-40C1-AF4E-B51825CB5FAB}" v="52" dt="2025-10-08T19:57:45.259"/>
  </p1510:revLst>
</p1510:revInfo>
</file>

<file path=ppt/tableStyles.xml><?xml version="1.0" encoding="utf-8"?>
<a:tblStyleLst xmlns:a="http://schemas.openxmlformats.org/drawingml/2006/main" def="{6392C9CF-5A3D-4006-9DBB-7D9422469AA0}">
  <a:tblStyle styleId="{6392C9CF-5A3D-4006-9DBB-7D9422469AA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12C8AF6-1C8D-4D05-B3DF-F3833E510F2C}"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1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39" Type="http://schemas.openxmlformats.org/officeDocument/2006/relationships/theme" Target="theme/theme1.xml"/><Relationship Id="rId3" Type="http://schemas.openxmlformats.org/officeDocument/2006/relationships/customXml" Target="../customXml/item3.xml"/><Relationship Id="rId42" Type="http://schemas.microsoft.com/office/2015/10/relationships/revisionInfo" Target="revisionInfo.xml"/><Relationship Id="rId7"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customXml" Target="../customXml/item2.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notesMaster" Target="notesMasters/notes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36" Type="http://customschemas.google.com/relationships/presentationmetadata" Target="metadata"/><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43"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zgalski, Kaila" userId="S::kbryzgal@steelcase.com::ac1ad5bc-4441-409c-9906-37f551f8a765" providerId="AD" clId="Web-{E6DB5357-95C4-5019-AC1F-7E7660AAE472}"/>
    <pc:docChg chg="modSld">
      <pc:chgData name="Bryzgalski, Kaila" userId="S::kbryzgal@steelcase.com::ac1ad5bc-4441-409c-9906-37f551f8a765" providerId="AD" clId="Web-{E6DB5357-95C4-5019-AC1F-7E7660AAE472}" dt="2025-10-06T12:59:21.325" v="40" actId="1076"/>
      <pc:docMkLst>
        <pc:docMk/>
      </pc:docMkLst>
      <pc:sldChg chg="addSp delSp modSp">
        <pc:chgData name="Bryzgalski, Kaila" userId="S::kbryzgal@steelcase.com::ac1ad5bc-4441-409c-9906-37f551f8a765" providerId="AD" clId="Web-{E6DB5357-95C4-5019-AC1F-7E7660AAE472}" dt="2025-10-06T12:59:21.325" v="40" actId="1076"/>
        <pc:sldMkLst>
          <pc:docMk/>
          <pc:sldMk cId="1907410208" sldId="270"/>
        </pc:sldMkLst>
        <pc:spChg chg="mod">
          <ac:chgData name="Bryzgalski, Kaila" userId="S::kbryzgal@steelcase.com::ac1ad5bc-4441-409c-9906-37f551f8a765" providerId="AD" clId="Web-{E6DB5357-95C4-5019-AC1F-7E7660AAE472}" dt="2025-10-06T12:58:56.666" v="34" actId="1076"/>
          <ac:spMkLst>
            <pc:docMk/>
            <pc:sldMk cId="1907410208" sldId="270"/>
            <ac:spMk id="23" creationId="{23C07821-EB28-9030-1DBC-37394964E76D}"/>
          </ac:spMkLst>
        </pc:spChg>
        <pc:spChg chg="mod">
          <ac:chgData name="Bryzgalski, Kaila" userId="S::kbryzgal@steelcase.com::ac1ad5bc-4441-409c-9906-37f551f8a765" providerId="AD" clId="Web-{E6DB5357-95C4-5019-AC1F-7E7660AAE472}" dt="2025-10-06T12:59:00.151" v="35" actId="1076"/>
          <ac:spMkLst>
            <pc:docMk/>
            <pc:sldMk cId="1907410208" sldId="270"/>
            <ac:spMk id="29" creationId="{DCDCF636-6078-CC3B-2F52-33020F4624A4}"/>
          </ac:spMkLst>
        </pc:spChg>
        <pc:spChg chg="mod">
          <ac:chgData name="Bryzgalski, Kaila" userId="S::kbryzgal@steelcase.com::ac1ad5bc-4441-409c-9906-37f551f8a765" providerId="AD" clId="Web-{E6DB5357-95C4-5019-AC1F-7E7660AAE472}" dt="2025-10-06T12:59:04.652" v="36" actId="1076"/>
          <ac:spMkLst>
            <pc:docMk/>
            <pc:sldMk cId="1907410208" sldId="270"/>
            <ac:spMk id="32" creationId="{0E580C27-66E2-A858-DFDE-18477C7180AF}"/>
          </ac:spMkLst>
        </pc:spChg>
        <pc:grpChg chg="add">
          <ac:chgData name="Bryzgalski, Kaila" userId="S::kbryzgal@steelcase.com::ac1ad5bc-4441-409c-9906-37f551f8a765" providerId="AD" clId="Web-{E6DB5357-95C4-5019-AC1F-7E7660AAE472}" dt="2025-10-06T12:59:10.433" v="38"/>
          <ac:grpSpMkLst>
            <pc:docMk/>
            <pc:sldMk cId="1907410208" sldId="270"/>
            <ac:grpSpMk id="5" creationId="{372C81E6-DFF0-26F7-A537-4EE3B3119DFF}"/>
          </ac:grpSpMkLst>
        </pc:grpChg>
        <pc:picChg chg="add mod">
          <ac:chgData name="Bryzgalski, Kaila" userId="S::kbryzgal@steelcase.com::ac1ad5bc-4441-409c-9906-37f551f8a765" providerId="AD" clId="Web-{E6DB5357-95C4-5019-AC1F-7E7660AAE472}" dt="2025-10-06T12:59:21.325" v="40" actId="1076"/>
          <ac:picMkLst>
            <pc:docMk/>
            <pc:sldMk cId="1907410208" sldId="270"/>
            <ac:picMk id="4" creationId="{02DF8EA2-E78D-5986-AB50-2DF94674FADE}"/>
          </ac:picMkLst>
        </pc:picChg>
        <pc:picChg chg="mod">
          <ac:chgData name="Bryzgalski, Kaila" userId="S::kbryzgal@steelcase.com::ac1ad5bc-4441-409c-9906-37f551f8a765" providerId="AD" clId="Web-{E6DB5357-95C4-5019-AC1F-7E7660AAE472}" dt="2025-10-06T12:59:06.386" v="37" actId="1076"/>
          <ac:picMkLst>
            <pc:docMk/>
            <pc:sldMk cId="1907410208" sldId="270"/>
            <ac:picMk id="27" creationId="{EE599BDF-AA52-03D1-79A1-C598B61C2C7F}"/>
          </ac:picMkLst>
        </pc:picChg>
        <pc:picChg chg="mod">
          <ac:chgData name="Bryzgalski, Kaila" userId="S::kbryzgal@steelcase.com::ac1ad5bc-4441-409c-9906-37f551f8a765" providerId="AD" clId="Web-{E6DB5357-95C4-5019-AC1F-7E7660AAE472}" dt="2025-10-06T12:58:47.728" v="32" actId="1076"/>
          <ac:picMkLst>
            <pc:docMk/>
            <pc:sldMk cId="1907410208" sldId="270"/>
            <ac:picMk id="28" creationId="{67703707-D6B5-BC98-584F-073D0EDAA2F1}"/>
          </ac:picMkLst>
        </pc:picChg>
        <pc:picChg chg="mod">
          <ac:chgData name="Bryzgalski, Kaila" userId="S::kbryzgal@steelcase.com::ac1ad5bc-4441-409c-9906-37f551f8a765" providerId="AD" clId="Web-{E6DB5357-95C4-5019-AC1F-7E7660AAE472}" dt="2025-10-06T12:58:44.165" v="31" actId="1076"/>
          <ac:picMkLst>
            <pc:docMk/>
            <pc:sldMk cId="1907410208" sldId="270"/>
            <ac:picMk id="672" creationId="{7FE63565-8F99-681E-A60A-5159C5068914}"/>
          </ac:picMkLst>
        </pc:picChg>
        <pc:cxnChg chg="mod">
          <ac:chgData name="Bryzgalski, Kaila" userId="S::kbryzgal@steelcase.com::ac1ad5bc-4441-409c-9906-37f551f8a765" providerId="AD" clId="Web-{E6DB5357-95C4-5019-AC1F-7E7660AAE472}" dt="2025-10-06T12:58:27.554" v="21" actId="1076"/>
          <ac:cxnSpMkLst>
            <pc:docMk/>
            <pc:sldMk cId="1907410208" sldId="270"/>
            <ac:cxnSpMk id="19" creationId="{B5CD0A28-A098-C03D-F501-39368889EE11}"/>
          </ac:cxnSpMkLst>
        </pc:cxnChg>
      </pc:sldChg>
    </pc:docChg>
  </pc:docChgLst>
  <pc:docChgLst>
    <pc:chgData name="Johnson, Abigail" userId="a14ebc94-d2b8-489c-93c4-1b0ff3bb5324" providerId="ADAL" clId="{4570B481-F50E-40C1-AF4E-B51825CB5FAB}"/>
    <pc:docChg chg="undo custSel modSld">
      <pc:chgData name="Johnson, Abigail" userId="a14ebc94-d2b8-489c-93c4-1b0ff3bb5324" providerId="ADAL" clId="{4570B481-F50E-40C1-AF4E-B51825CB5FAB}" dt="2025-10-10T13:14:58.867" v="1376" actId="20577"/>
      <pc:docMkLst>
        <pc:docMk/>
      </pc:docMkLst>
      <pc:sldChg chg="addSp delSp modSp mod modCm">
        <pc:chgData name="Johnson, Abigail" userId="a14ebc94-d2b8-489c-93c4-1b0ff3bb5324" providerId="ADAL" clId="{4570B481-F50E-40C1-AF4E-B51825CB5FAB}" dt="2025-10-10T13:14:58.867" v="1376" actId="20577"/>
        <pc:sldMkLst>
          <pc:docMk/>
          <pc:sldMk cId="1907410208" sldId="270"/>
        </pc:sldMkLst>
        <pc:spChg chg="mod">
          <ac:chgData name="Johnson, Abigail" userId="a14ebc94-d2b8-489c-93c4-1b0ff3bb5324" providerId="ADAL" clId="{4570B481-F50E-40C1-AF4E-B51825CB5FAB}" dt="2025-09-24T20:33:57.255" v="730" actId="1076"/>
          <ac:spMkLst>
            <pc:docMk/>
            <pc:sldMk cId="1907410208" sldId="270"/>
            <ac:spMk id="29" creationId="{DCDCF636-6078-CC3B-2F52-33020F4624A4}"/>
          </ac:spMkLst>
        </pc:spChg>
        <pc:spChg chg="mod ord">
          <ac:chgData name="Johnson, Abigail" userId="a14ebc94-d2b8-489c-93c4-1b0ff3bb5324" providerId="ADAL" clId="{4570B481-F50E-40C1-AF4E-B51825CB5FAB}" dt="2025-10-10T13:14:58.867" v="1376" actId="20577"/>
          <ac:spMkLst>
            <pc:docMk/>
            <pc:sldMk cId="1907410208" sldId="270"/>
            <ac:spMk id="689" creationId="{00000000-0000-0000-0000-000000000000}"/>
          </ac:spMkLst>
        </pc:spChg>
        <pc:picChg chg="add mod ord">
          <ac:chgData name="Johnson, Abigail" userId="a14ebc94-d2b8-489c-93c4-1b0ff3bb5324" providerId="ADAL" clId="{4570B481-F50E-40C1-AF4E-B51825CB5FAB}" dt="2025-09-24T20:34:03.182" v="731" actId="1076"/>
          <ac:picMkLst>
            <pc:docMk/>
            <pc:sldMk cId="1907410208" sldId="270"/>
            <ac:picMk id="27" creationId="{EE599BDF-AA52-03D1-79A1-C598B61C2C7F}"/>
          </ac:picMkLst>
        </pc:picChg>
        <pc:picChg chg="add mod ord">
          <ac:chgData name="Johnson, Abigail" userId="a14ebc94-d2b8-489c-93c4-1b0ff3bb5324" providerId="ADAL" clId="{4570B481-F50E-40C1-AF4E-B51825CB5FAB}" dt="2025-09-24T20:33:40.369" v="723" actId="1076"/>
          <ac:picMkLst>
            <pc:docMk/>
            <pc:sldMk cId="1907410208" sldId="270"/>
            <ac:picMk id="28" creationId="{67703707-D6B5-BC98-584F-073D0EDAA2F1}"/>
          </ac:picMkLst>
        </pc:picChg>
        <pc:picChg chg="add mod ord">
          <ac:chgData name="Johnson, Abigail" userId="a14ebc94-d2b8-489c-93c4-1b0ff3bb5324" providerId="ADAL" clId="{4570B481-F50E-40C1-AF4E-B51825CB5FAB}" dt="2025-09-24T20:33:47.070" v="725" actId="1076"/>
          <ac:picMkLst>
            <pc:docMk/>
            <pc:sldMk cId="1907410208" sldId="270"/>
            <ac:picMk id="672" creationId="{7FE63565-8F99-681E-A60A-5159C5068914}"/>
          </ac:picMkLst>
        </pc:picChg>
        <pc:extLst>
          <p:ext xmlns:p="http://schemas.openxmlformats.org/presentationml/2006/main" uri="{D6D511B9-2390-475A-947B-AFAB55BFBCF1}">
            <pc226:cmChg xmlns:pc226="http://schemas.microsoft.com/office/powerpoint/2022/06/main/command" chg="mod">
              <pc226:chgData name="Johnson, Abigail" userId="a14ebc94-d2b8-489c-93c4-1b0ff3bb5324" providerId="ADAL" clId="{4570B481-F50E-40C1-AF4E-B51825CB5FAB}" dt="2025-10-08T19:06:44.755" v="1310" actId="6549"/>
              <pc2:cmMkLst xmlns:pc2="http://schemas.microsoft.com/office/powerpoint/2019/9/main/command">
                <pc:docMk/>
                <pc:sldMk cId="1907410208" sldId="270"/>
                <pc2:cmMk id="{BD31670D-9882-5044-AACC-FB682037C309}"/>
              </pc2:cmMkLst>
            </pc226:cmChg>
            <pc226:cmChg xmlns:pc226="http://schemas.microsoft.com/office/powerpoint/2022/06/main/command" chg="mod">
              <pc226:chgData name="Johnson, Abigail" userId="a14ebc94-d2b8-489c-93c4-1b0ff3bb5324" providerId="ADAL" clId="{4570B481-F50E-40C1-AF4E-B51825CB5FAB}" dt="2025-10-03T16:46:59.254" v="1309" actId="20577"/>
              <pc2:cmMkLst xmlns:pc2="http://schemas.microsoft.com/office/powerpoint/2019/9/main/command">
                <pc:docMk/>
                <pc:sldMk cId="1907410208" sldId="270"/>
                <pc2:cmMk id="{C5623632-4F70-4DDB-B1F4-EEC7DE048B3C}"/>
              </pc2:cmMkLst>
            </pc226:cmChg>
            <pc226:cmChg xmlns:pc226="http://schemas.microsoft.com/office/powerpoint/2022/06/main/command" chg="mod">
              <pc226:chgData name="Johnson, Abigail" userId="a14ebc94-d2b8-489c-93c4-1b0ff3bb5324" providerId="ADAL" clId="{4570B481-F50E-40C1-AF4E-B51825CB5FAB}" dt="2025-10-08T19:08:24.778" v="1311" actId="6549"/>
              <pc2:cmMkLst xmlns:pc2="http://schemas.microsoft.com/office/powerpoint/2019/9/main/command">
                <pc:docMk/>
                <pc:sldMk cId="1907410208" sldId="270"/>
                <pc2:cmMk id="{0A45BF5F-2BB4-F14F-9D3E-681E465CBBF7}"/>
              </pc2:cmMkLst>
            </pc226:cmChg>
            <pc226:cmChg xmlns:pc226="http://schemas.microsoft.com/office/powerpoint/2022/06/main/command" chg="mod">
              <pc226:chgData name="Johnson, Abigail" userId="a14ebc94-d2b8-489c-93c4-1b0ff3bb5324" providerId="ADAL" clId="{4570B481-F50E-40C1-AF4E-B51825CB5FAB}" dt="2025-09-24T20:10:31.884" v="516" actId="20577"/>
              <pc2:cmMkLst xmlns:pc2="http://schemas.microsoft.com/office/powerpoint/2019/9/main/command">
                <pc:docMk/>
                <pc:sldMk cId="1907410208" sldId="270"/>
                <pc2:cmMk id="{9AFEEB67-64FB-41DE-8E03-73538D32BB19}"/>
              </pc2:cmMkLst>
            </pc226:cmChg>
            <pc226:cmChg xmlns:pc226="http://schemas.microsoft.com/office/powerpoint/2022/06/main/command" chg="mod">
              <pc226:chgData name="Johnson, Abigail" userId="a14ebc94-d2b8-489c-93c4-1b0ff3bb5324" providerId="ADAL" clId="{4570B481-F50E-40C1-AF4E-B51825CB5FAB}" dt="2025-10-03T16:35:38.176" v="900" actId="20577"/>
              <pc2:cmMkLst xmlns:pc2="http://schemas.microsoft.com/office/powerpoint/2019/9/main/command">
                <pc:docMk/>
                <pc:sldMk cId="1907410208" sldId="270"/>
                <pc2:cmMk id="{305C176C-3276-4F39-99F2-726EE2C9EB93}"/>
              </pc2:cmMkLst>
            </pc226:cmChg>
            <pc226:cmChg xmlns:pc226="http://schemas.microsoft.com/office/powerpoint/2022/06/main/command" chg="mod">
              <pc226:chgData name="Johnson, Abigail" userId="a14ebc94-d2b8-489c-93c4-1b0ff3bb5324" providerId="ADAL" clId="{4570B481-F50E-40C1-AF4E-B51825CB5FAB}" dt="2025-10-10T13:14:58.867" v="1376" actId="20577"/>
              <pc2:cmMkLst xmlns:pc2="http://schemas.microsoft.com/office/powerpoint/2019/9/main/command">
                <pc:docMk/>
                <pc:sldMk cId="1907410208" sldId="270"/>
                <pc2:cmMk id="{58134376-11FE-F04D-A992-3F8622075B18}"/>
              </pc2:cmMkLst>
            </pc226:cmChg>
            <pc226:cmChg xmlns:pc226="http://schemas.microsoft.com/office/powerpoint/2022/06/main/command" chg="mod">
              <pc226:chgData name="Johnson, Abigail" userId="a14ebc94-d2b8-489c-93c4-1b0ff3bb5324" providerId="ADAL" clId="{4570B481-F50E-40C1-AF4E-B51825CB5FAB}" dt="2025-09-24T20:10:31.884" v="516" actId="20577"/>
              <pc2:cmMkLst xmlns:pc2="http://schemas.microsoft.com/office/powerpoint/2019/9/main/command">
                <pc:docMk/>
                <pc:sldMk cId="1907410208" sldId="270"/>
                <pc2:cmMk id="{7F369482-8AA1-40E3-94A3-47CA9A966A64}"/>
              </pc2:cmMkLst>
            </pc226:cmChg>
            <pc226:cmChg xmlns:pc226="http://schemas.microsoft.com/office/powerpoint/2022/06/main/command" chg="mod">
              <pc226:chgData name="Johnson, Abigail" userId="a14ebc94-d2b8-489c-93c4-1b0ff3bb5324" providerId="ADAL" clId="{4570B481-F50E-40C1-AF4E-B51825CB5FAB}" dt="2025-10-10T13:14:58.867" v="1376" actId="20577"/>
              <pc2:cmMkLst xmlns:pc2="http://schemas.microsoft.com/office/powerpoint/2019/9/main/command">
                <pc:docMk/>
                <pc:sldMk cId="1907410208" sldId="270"/>
                <pc2:cmMk id="{638D2884-F0BD-1A4A-A58D-C19C1EACBFED}"/>
              </pc2:cmMkLst>
            </pc226:cmChg>
            <pc226:cmChg xmlns:pc226="http://schemas.microsoft.com/office/powerpoint/2022/06/main/command" chg="mod">
              <pc226:chgData name="Johnson, Abigail" userId="a14ebc94-d2b8-489c-93c4-1b0ff3bb5324" providerId="ADAL" clId="{4570B481-F50E-40C1-AF4E-B51825CB5FAB}" dt="2025-10-10T13:14:58.867" v="1376" actId="20577"/>
              <pc2:cmMkLst xmlns:pc2="http://schemas.microsoft.com/office/powerpoint/2019/9/main/command">
                <pc:docMk/>
                <pc:sldMk cId="1907410208" sldId="270"/>
                <pc2:cmMk id="{94B87A84-92DC-425C-A6F3-42F82A41E91C}"/>
              </pc2:cmMkLst>
            </pc226:cmChg>
            <pc226:cmChg xmlns:pc226="http://schemas.microsoft.com/office/powerpoint/2022/06/main/command" chg="mod">
              <pc226:chgData name="Johnson, Abigail" userId="a14ebc94-d2b8-489c-93c4-1b0ff3bb5324" providerId="ADAL" clId="{4570B481-F50E-40C1-AF4E-B51825CB5FAB}" dt="2025-10-10T13:14:58.867" v="1376" actId="20577"/>
              <pc2:cmMkLst xmlns:pc2="http://schemas.microsoft.com/office/powerpoint/2019/9/main/command">
                <pc:docMk/>
                <pc:sldMk cId="1907410208" sldId="270"/>
                <pc2:cmMk id="{BDAC1EC1-5FA3-4748-90DE-7E0E459C2FE3}"/>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36788" y="1143000"/>
            <a:ext cx="238442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33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7" name="Google Shape;687;p4:notes"/>
          <p:cNvSpPr>
            <a:spLocks noGrp="1" noRot="1" noChangeAspect="1"/>
          </p:cNvSpPr>
          <p:nvPr>
            <p:ph type="sldImg" idx="2"/>
          </p:nvPr>
        </p:nvSpPr>
        <p:spPr>
          <a:xfrm>
            <a:off x="2236788" y="1143000"/>
            <a:ext cx="238442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1924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38"/>
        <p:cNvGrpSpPr/>
        <p:nvPr/>
      </p:nvGrpSpPr>
      <p:grpSpPr>
        <a:xfrm>
          <a:off x="0" y="0"/>
          <a:ext cx="0" cy="0"/>
          <a:chOff x="0" y="0"/>
          <a:chExt cx="0" cy="0"/>
        </a:xfrm>
      </p:grpSpPr>
      <p:sp>
        <p:nvSpPr>
          <p:cNvPr id="39" name="Google Shape;39;p12"/>
          <p:cNvSpPr txBox="1">
            <a:spLocks noGrp="1"/>
          </p:cNvSpPr>
          <p:nvPr>
            <p:ph type="body" idx="1"/>
          </p:nvPr>
        </p:nvSpPr>
        <p:spPr>
          <a:xfrm>
            <a:off x="484432" y="1831673"/>
            <a:ext cx="6812988" cy="2009905"/>
          </a:xfrm>
          <a:prstGeom prst="rect">
            <a:avLst/>
          </a:prstGeom>
          <a:noFill/>
          <a:ln>
            <a:noFill/>
          </a:ln>
        </p:spPr>
        <p:txBody>
          <a:bodyPr spcFirstLastPara="1" wrap="square" lIns="0" tIns="0" rIns="0" bIns="0" anchor="t" anchorCtr="0">
            <a:noAutofit/>
          </a:bodyPr>
          <a:lstStyle>
            <a:lvl1pPr marL="457200" lvl="0" indent="-228600" algn="l">
              <a:lnSpc>
                <a:spcPct val="150000"/>
              </a:lnSpc>
              <a:spcBef>
                <a:spcPts val="850"/>
              </a:spcBef>
              <a:spcAft>
                <a:spcPts val="0"/>
              </a:spcAft>
              <a:buClr>
                <a:schemeClr val="dk1"/>
              </a:buClr>
              <a:buSzPts val="1350"/>
              <a:buNone/>
              <a:defRPr sz="135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40" name="Google Shape;40;p12"/>
          <p:cNvSpPr txBox="1">
            <a:spLocks noGrp="1"/>
          </p:cNvSpPr>
          <p:nvPr>
            <p:ph type="ctrTitle"/>
          </p:nvPr>
        </p:nvSpPr>
        <p:spPr>
          <a:xfrm>
            <a:off x="474980" y="915258"/>
            <a:ext cx="6822758" cy="520136"/>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rgbClr val="FF40FF"/>
              </a:buClr>
              <a:buSzPts val="2700"/>
              <a:buFont typeface="Georgia"/>
              <a:buNone/>
              <a:defRPr sz="2700" b="0" u="none">
                <a:solidFill>
                  <a:srgbClr val="FF40FF"/>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12"/>
          <p:cNvSpPr txBox="1">
            <a:spLocks noGrp="1"/>
          </p:cNvSpPr>
          <p:nvPr>
            <p:ph type="body" idx="2"/>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42" name="Google Shape;42;p12"/>
          <p:cNvSpPr txBox="1">
            <a:spLocks noGrp="1"/>
          </p:cNvSpPr>
          <p:nvPr>
            <p:ph type="body" idx="3"/>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43" name="Google Shape;43;p12"/>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Front Page">
  <p:cSld name="Front Page">
    <p:spTree>
      <p:nvGrpSpPr>
        <p:cNvPr id="1" name="Shape 51"/>
        <p:cNvGrpSpPr/>
        <p:nvPr/>
      </p:nvGrpSpPr>
      <p:grpSpPr>
        <a:xfrm>
          <a:off x="0" y="0"/>
          <a:ext cx="0" cy="0"/>
          <a:chOff x="0" y="0"/>
          <a:chExt cx="0" cy="0"/>
        </a:xfrm>
      </p:grpSpPr>
      <p:sp>
        <p:nvSpPr>
          <p:cNvPr id="52" name="Google Shape;52;p14"/>
          <p:cNvSpPr txBox="1">
            <a:spLocks noGrp="1"/>
          </p:cNvSpPr>
          <p:nvPr>
            <p:ph type="ctrTitle"/>
          </p:nvPr>
        </p:nvSpPr>
        <p:spPr>
          <a:xfrm>
            <a:off x="474980" y="609600"/>
            <a:ext cx="3411220" cy="796290"/>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rgbClr val="FF40FF"/>
              </a:buClr>
              <a:buSzPts val="2700"/>
              <a:buFont typeface="Georgia"/>
              <a:buNone/>
              <a:defRPr sz="2700" b="0" u="none">
                <a:solidFill>
                  <a:srgbClr val="FF40FF"/>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4"/>
          <p:cNvSpPr>
            <a:spLocks noGrp="1"/>
          </p:cNvSpPr>
          <p:nvPr>
            <p:ph type="pic" idx="2"/>
          </p:nvPr>
        </p:nvSpPr>
        <p:spPr>
          <a:xfrm>
            <a:off x="478162" y="1683075"/>
            <a:ext cx="1764019" cy="873621"/>
          </a:xfrm>
          <a:prstGeom prst="rect">
            <a:avLst/>
          </a:prstGeom>
          <a:solidFill>
            <a:schemeClr val="lt2"/>
          </a:solidFill>
          <a:ln>
            <a:noFill/>
          </a:ln>
        </p:spPr>
      </p:sp>
      <p:sp>
        <p:nvSpPr>
          <p:cNvPr id="54" name="Google Shape;54;p14"/>
          <p:cNvSpPr txBox="1">
            <a:spLocks noGrp="1"/>
          </p:cNvSpPr>
          <p:nvPr>
            <p:ph type="body" idx="1"/>
          </p:nvPr>
        </p:nvSpPr>
        <p:spPr>
          <a:xfrm>
            <a:off x="4361181" y="609600"/>
            <a:ext cx="2936240" cy="796290"/>
          </a:xfrm>
          <a:prstGeom prst="rect">
            <a:avLst/>
          </a:prstGeom>
          <a:noFill/>
          <a:ln>
            <a:noFill/>
          </a:ln>
        </p:spPr>
        <p:txBody>
          <a:bodyPr spcFirstLastPara="1" wrap="square" lIns="0" tIns="0" rIns="0" bIns="0" anchor="t" anchorCtr="0">
            <a:noAutofit/>
          </a:bodyPr>
          <a:lstStyle>
            <a:lvl1pPr marL="457200" lvl="0" indent="-228600" algn="l">
              <a:lnSpc>
                <a:spcPct val="150000"/>
              </a:lnSpc>
              <a:spcBef>
                <a:spcPts val="850"/>
              </a:spcBef>
              <a:spcAft>
                <a:spcPts val="0"/>
              </a:spcAft>
              <a:buClr>
                <a:srgbClr val="FF40FF"/>
              </a:buClr>
              <a:buSzPts val="1350"/>
              <a:buNone/>
              <a:defRPr sz="1350">
                <a:solidFill>
                  <a:srgbClr val="FF40FF"/>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55" name="Google Shape;55;p14"/>
          <p:cNvCxnSpPr/>
          <p:nvPr/>
        </p:nvCxnSpPr>
        <p:spPr>
          <a:xfrm rot="10800000">
            <a:off x="474980" y="1523532"/>
            <a:ext cx="6822440" cy="0"/>
          </a:xfrm>
          <a:prstGeom prst="straightConnector1">
            <a:avLst/>
          </a:prstGeom>
          <a:noFill/>
          <a:ln w="12700" cap="flat" cmpd="sng">
            <a:solidFill>
              <a:schemeClr val="dk1"/>
            </a:solidFill>
            <a:prstDash val="solid"/>
            <a:miter lim="800000"/>
            <a:headEnd type="none" w="sm" len="sm"/>
            <a:tailEnd type="none" w="sm" len="sm"/>
          </a:ln>
        </p:spPr>
      </p:cxnSp>
      <p:cxnSp>
        <p:nvCxnSpPr>
          <p:cNvPr id="56" name="Google Shape;56;p14"/>
          <p:cNvCxnSpPr/>
          <p:nvPr/>
        </p:nvCxnSpPr>
        <p:spPr>
          <a:xfrm rot="10800000">
            <a:off x="474980" y="2696559"/>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57" name="Google Shape;57;p14"/>
          <p:cNvSpPr>
            <a:spLocks noGrp="1"/>
          </p:cNvSpPr>
          <p:nvPr>
            <p:ph type="pic" idx="3"/>
          </p:nvPr>
        </p:nvSpPr>
        <p:spPr>
          <a:xfrm>
            <a:off x="478162" y="2827826"/>
            <a:ext cx="1764019" cy="873621"/>
          </a:xfrm>
          <a:prstGeom prst="rect">
            <a:avLst/>
          </a:prstGeom>
          <a:solidFill>
            <a:schemeClr val="lt2"/>
          </a:solidFill>
          <a:ln>
            <a:noFill/>
          </a:ln>
        </p:spPr>
      </p:sp>
      <p:cxnSp>
        <p:nvCxnSpPr>
          <p:cNvPr id="58" name="Google Shape;58;p14"/>
          <p:cNvCxnSpPr/>
          <p:nvPr/>
        </p:nvCxnSpPr>
        <p:spPr>
          <a:xfrm rot="10800000">
            <a:off x="474980" y="3869586"/>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59" name="Google Shape;59;p14"/>
          <p:cNvSpPr>
            <a:spLocks noGrp="1"/>
          </p:cNvSpPr>
          <p:nvPr>
            <p:ph type="pic" idx="4"/>
          </p:nvPr>
        </p:nvSpPr>
        <p:spPr>
          <a:xfrm>
            <a:off x="478162" y="4019288"/>
            <a:ext cx="1764019" cy="873621"/>
          </a:xfrm>
          <a:prstGeom prst="rect">
            <a:avLst/>
          </a:prstGeom>
          <a:solidFill>
            <a:schemeClr val="lt2"/>
          </a:solidFill>
          <a:ln>
            <a:noFill/>
          </a:ln>
        </p:spPr>
      </p:sp>
      <p:cxnSp>
        <p:nvCxnSpPr>
          <p:cNvPr id="60" name="Google Shape;60;p14"/>
          <p:cNvCxnSpPr/>
          <p:nvPr/>
        </p:nvCxnSpPr>
        <p:spPr>
          <a:xfrm rot="10800000">
            <a:off x="474980" y="5042613"/>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61" name="Google Shape;61;p14"/>
          <p:cNvSpPr>
            <a:spLocks noGrp="1"/>
          </p:cNvSpPr>
          <p:nvPr>
            <p:ph type="pic" idx="5"/>
          </p:nvPr>
        </p:nvSpPr>
        <p:spPr>
          <a:xfrm>
            <a:off x="478162" y="5202549"/>
            <a:ext cx="1764019" cy="873621"/>
          </a:xfrm>
          <a:prstGeom prst="rect">
            <a:avLst/>
          </a:prstGeom>
          <a:solidFill>
            <a:schemeClr val="lt2"/>
          </a:solidFill>
          <a:ln>
            <a:noFill/>
          </a:ln>
        </p:spPr>
      </p:sp>
      <p:cxnSp>
        <p:nvCxnSpPr>
          <p:cNvPr id="62" name="Google Shape;62;p14"/>
          <p:cNvCxnSpPr/>
          <p:nvPr/>
        </p:nvCxnSpPr>
        <p:spPr>
          <a:xfrm rot="10800000">
            <a:off x="474980" y="6215640"/>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63" name="Google Shape;63;p14"/>
          <p:cNvSpPr>
            <a:spLocks noGrp="1"/>
          </p:cNvSpPr>
          <p:nvPr>
            <p:ph type="pic" idx="6"/>
          </p:nvPr>
        </p:nvSpPr>
        <p:spPr>
          <a:xfrm>
            <a:off x="474983" y="6351540"/>
            <a:ext cx="1764019" cy="873621"/>
          </a:xfrm>
          <a:prstGeom prst="rect">
            <a:avLst/>
          </a:prstGeom>
          <a:solidFill>
            <a:schemeClr val="lt2"/>
          </a:solidFill>
          <a:ln>
            <a:noFill/>
          </a:ln>
        </p:spPr>
      </p:sp>
      <p:cxnSp>
        <p:nvCxnSpPr>
          <p:cNvPr id="64" name="Google Shape;64;p14"/>
          <p:cNvCxnSpPr/>
          <p:nvPr/>
        </p:nvCxnSpPr>
        <p:spPr>
          <a:xfrm rot="10800000">
            <a:off x="474980" y="7388667"/>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65" name="Google Shape;65;p14"/>
          <p:cNvSpPr>
            <a:spLocks noGrp="1"/>
          </p:cNvSpPr>
          <p:nvPr>
            <p:ph type="pic" idx="7"/>
          </p:nvPr>
        </p:nvSpPr>
        <p:spPr>
          <a:xfrm>
            <a:off x="474983" y="7538372"/>
            <a:ext cx="1764019" cy="873621"/>
          </a:xfrm>
          <a:prstGeom prst="rect">
            <a:avLst/>
          </a:prstGeom>
          <a:solidFill>
            <a:schemeClr val="lt2"/>
          </a:solidFill>
          <a:ln>
            <a:noFill/>
          </a:ln>
        </p:spPr>
      </p:sp>
      <p:cxnSp>
        <p:nvCxnSpPr>
          <p:cNvPr id="66" name="Google Shape;66;p14"/>
          <p:cNvCxnSpPr/>
          <p:nvPr/>
        </p:nvCxnSpPr>
        <p:spPr>
          <a:xfrm rot="10800000">
            <a:off x="474980" y="8561697"/>
            <a:ext cx="6822440" cy="0"/>
          </a:xfrm>
          <a:prstGeom prst="straightConnector1">
            <a:avLst/>
          </a:prstGeom>
          <a:noFill/>
          <a:ln w="9525" cap="flat" cmpd="sng">
            <a:solidFill>
              <a:schemeClr val="dk1"/>
            </a:solidFill>
            <a:prstDash val="solid"/>
            <a:miter lim="800000"/>
            <a:headEnd type="none" w="sm" len="sm"/>
            <a:tailEnd type="none" w="sm" len="sm"/>
          </a:ln>
        </p:spPr>
      </p:cxnSp>
      <p:sp>
        <p:nvSpPr>
          <p:cNvPr id="67" name="Google Shape;67;p14"/>
          <p:cNvSpPr>
            <a:spLocks noGrp="1"/>
          </p:cNvSpPr>
          <p:nvPr>
            <p:ph type="pic" idx="8"/>
          </p:nvPr>
        </p:nvSpPr>
        <p:spPr>
          <a:xfrm>
            <a:off x="474983" y="8711402"/>
            <a:ext cx="1764019" cy="873621"/>
          </a:xfrm>
          <a:prstGeom prst="rect">
            <a:avLst/>
          </a:prstGeom>
          <a:solidFill>
            <a:schemeClr val="lt2"/>
          </a:solidFill>
          <a:ln>
            <a:noFill/>
          </a:ln>
        </p:spPr>
      </p:sp>
      <p:sp>
        <p:nvSpPr>
          <p:cNvPr id="68" name="Google Shape;68;p14"/>
          <p:cNvSpPr txBox="1">
            <a:spLocks noGrp="1"/>
          </p:cNvSpPr>
          <p:nvPr>
            <p:ph type="body" idx="9"/>
          </p:nvPr>
        </p:nvSpPr>
        <p:spPr>
          <a:xfrm>
            <a:off x="2434476" y="1691672"/>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69" name="Google Shape;69;p14"/>
          <p:cNvSpPr txBox="1">
            <a:spLocks noGrp="1"/>
          </p:cNvSpPr>
          <p:nvPr>
            <p:ph type="body" idx="13"/>
          </p:nvPr>
        </p:nvSpPr>
        <p:spPr>
          <a:xfrm>
            <a:off x="2434476" y="2827745"/>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0" name="Google Shape;70;p14"/>
          <p:cNvSpPr txBox="1">
            <a:spLocks noGrp="1"/>
          </p:cNvSpPr>
          <p:nvPr>
            <p:ph type="body" idx="14"/>
          </p:nvPr>
        </p:nvSpPr>
        <p:spPr>
          <a:xfrm>
            <a:off x="2434476" y="4019236"/>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1" name="Google Shape;71;p14"/>
          <p:cNvSpPr txBox="1">
            <a:spLocks noGrp="1"/>
          </p:cNvSpPr>
          <p:nvPr>
            <p:ph type="body" idx="15"/>
          </p:nvPr>
        </p:nvSpPr>
        <p:spPr>
          <a:xfrm>
            <a:off x="2434476" y="5196872"/>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2" name="Google Shape;72;p14"/>
          <p:cNvSpPr txBox="1">
            <a:spLocks noGrp="1"/>
          </p:cNvSpPr>
          <p:nvPr>
            <p:ph type="body" idx="16"/>
          </p:nvPr>
        </p:nvSpPr>
        <p:spPr>
          <a:xfrm>
            <a:off x="2434476" y="6360654"/>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3" name="Google Shape;73;p14"/>
          <p:cNvSpPr txBox="1">
            <a:spLocks noGrp="1"/>
          </p:cNvSpPr>
          <p:nvPr>
            <p:ph type="body" idx="17"/>
          </p:nvPr>
        </p:nvSpPr>
        <p:spPr>
          <a:xfrm>
            <a:off x="2434476" y="7538290"/>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4" name="Google Shape;74;p14"/>
          <p:cNvSpPr txBox="1">
            <a:spLocks noGrp="1"/>
          </p:cNvSpPr>
          <p:nvPr>
            <p:ph type="body" idx="18"/>
          </p:nvPr>
        </p:nvSpPr>
        <p:spPr>
          <a:xfrm>
            <a:off x="2434476" y="8702072"/>
            <a:ext cx="3008313" cy="872843"/>
          </a:xfrm>
          <a:prstGeom prst="rect">
            <a:avLst/>
          </a:prstGeom>
          <a:noFill/>
          <a:ln>
            <a:noFill/>
          </a:ln>
        </p:spPr>
        <p:txBody>
          <a:bodyPr spcFirstLastPara="1" wrap="square" lIns="0" tIns="0" rIns="0" bIns="0" anchor="t" anchorCtr="0">
            <a:normAutofit/>
          </a:bodyPr>
          <a:lstStyle>
            <a:lvl1pPr marL="457200" lvl="0" indent="-228600" algn="l">
              <a:lnSpc>
                <a:spcPct val="160000"/>
              </a:lnSpc>
              <a:spcBef>
                <a:spcPts val="200"/>
              </a:spcBef>
              <a:spcAft>
                <a:spcPts val="0"/>
              </a:spcAft>
              <a:buClr>
                <a:schemeClr val="dk1"/>
              </a:buClr>
              <a:buSzPts val="900"/>
              <a:buNone/>
              <a:defRPr sz="9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5" name="Google Shape;75;p14"/>
          <p:cNvSpPr txBox="1">
            <a:spLocks noGrp="1"/>
          </p:cNvSpPr>
          <p:nvPr>
            <p:ph type="body" idx="19"/>
          </p:nvPr>
        </p:nvSpPr>
        <p:spPr>
          <a:xfrm>
            <a:off x="5635300" y="1689213"/>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6" name="Google Shape;76;p14"/>
          <p:cNvSpPr txBox="1">
            <a:spLocks noGrp="1"/>
          </p:cNvSpPr>
          <p:nvPr>
            <p:ph type="body" idx="20"/>
          </p:nvPr>
        </p:nvSpPr>
        <p:spPr>
          <a:xfrm>
            <a:off x="5635300" y="2834840"/>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7" name="Google Shape;77;p14"/>
          <p:cNvSpPr txBox="1">
            <a:spLocks noGrp="1"/>
          </p:cNvSpPr>
          <p:nvPr>
            <p:ph type="body" idx="21"/>
          </p:nvPr>
        </p:nvSpPr>
        <p:spPr>
          <a:xfrm>
            <a:off x="5635300" y="4022509"/>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8" name="Google Shape;78;p14"/>
          <p:cNvSpPr txBox="1">
            <a:spLocks noGrp="1"/>
          </p:cNvSpPr>
          <p:nvPr>
            <p:ph type="body" idx="22"/>
          </p:nvPr>
        </p:nvSpPr>
        <p:spPr>
          <a:xfrm>
            <a:off x="5635300" y="5199668"/>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79" name="Google Shape;79;p14"/>
          <p:cNvSpPr txBox="1">
            <a:spLocks noGrp="1"/>
          </p:cNvSpPr>
          <p:nvPr>
            <p:ph type="body" idx="23"/>
          </p:nvPr>
        </p:nvSpPr>
        <p:spPr>
          <a:xfrm>
            <a:off x="5635300" y="6366316"/>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0" name="Google Shape;80;p14"/>
          <p:cNvSpPr txBox="1">
            <a:spLocks noGrp="1"/>
          </p:cNvSpPr>
          <p:nvPr>
            <p:ph type="body" idx="24"/>
          </p:nvPr>
        </p:nvSpPr>
        <p:spPr>
          <a:xfrm>
            <a:off x="5635300" y="7543474"/>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1" name="Google Shape;81;p14"/>
          <p:cNvSpPr txBox="1">
            <a:spLocks noGrp="1"/>
          </p:cNvSpPr>
          <p:nvPr>
            <p:ph type="body" idx="25"/>
          </p:nvPr>
        </p:nvSpPr>
        <p:spPr>
          <a:xfrm>
            <a:off x="5635300" y="8699612"/>
            <a:ext cx="1658938" cy="873620"/>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2" name="Google Shape;82;p14"/>
          <p:cNvSpPr txBox="1">
            <a:spLocks noGrp="1"/>
          </p:cNvSpPr>
          <p:nvPr>
            <p:ph type="body" idx="26"/>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3" name="Google Shape;83;p14"/>
          <p:cNvSpPr txBox="1">
            <a:spLocks noGrp="1"/>
          </p:cNvSpPr>
          <p:nvPr>
            <p:ph type="body" idx="27"/>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84" name="Google Shape;84;p14"/>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299">
          <p15:clr>
            <a:srgbClr val="A4A3A4"/>
          </p15:clr>
        </p15:guide>
        <p15:guide id="2" pos="4597">
          <p15:clr>
            <a:srgbClr val="A4A3A4"/>
          </p15:clr>
        </p15:guide>
        <p15:guide id="3" pos="4352">
          <p15:clr>
            <a:srgbClr val="A4A3A4"/>
          </p15:clr>
        </p15:guide>
        <p15:guide id="4" pos="4216">
          <p15:clr>
            <a:srgbClr val="A4A3A4"/>
          </p15:clr>
        </p15:guide>
        <p15:guide id="5" pos="3998">
          <p15:clr>
            <a:srgbClr val="A4A3A4"/>
          </p15:clr>
        </p15:guide>
        <p15:guide id="6" pos="3835">
          <p15:clr>
            <a:srgbClr val="A4A3A4"/>
          </p15:clr>
        </p15:guide>
        <p15:guide id="7" pos="3618">
          <p15:clr>
            <a:srgbClr val="A4A3A4"/>
          </p15:clr>
        </p15:guide>
        <p15:guide id="8" pos="3482">
          <p15:clr>
            <a:srgbClr val="A4A3A4"/>
          </p15:clr>
        </p15:guide>
        <p15:guide id="9" pos="3264">
          <p15:clr>
            <a:srgbClr val="A4A3A4"/>
          </p15:clr>
        </p15:guide>
        <p15:guide id="10" pos="3101">
          <p15:clr>
            <a:srgbClr val="A4A3A4"/>
          </p15:clr>
        </p15:guide>
        <p15:guide id="11" pos="2883">
          <p15:clr>
            <a:srgbClr val="A4A3A4"/>
          </p15:clr>
        </p15:guide>
        <p15:guide id="12" pos="2747">
          <p15:clr>
            <a:srgbClr val="A4A3A4"/>
          </p15:clr>
        </p15:guide>
        <p15:guide id="13" pos="2530">
          <p15:clr>
            <a:srgbClr val="A4A3A4"/>
          </p15:clr>
        </p15:guide>
        <p15:guide id="14" pos="2366">
          <p15:clr>
            <a:srgbClr val="A4A3A4"/>
          </p15:clr>
        </p15:guide>
        <p15:guide id="15" pos="2149">
          <p15:clr>
            <a:srgbClr val="A4A3A4"/>
          </p15:clr>
        </p15:guide>
        <p15:guide id="16" pos="1986">
          <p15:clr>
            <a:srgbClr val="A4A3A4"/>
          </p15:clr>
        </p15:guide>
        <p15:guide id="17" pos="1768">
          <p15:clr>
            <a:srgbClr val="A4A3A4"/>
          </p15:clr>
        </p15:guide>
        <p15:guide id="18" pos="1632">
          <p15:clr>
            <a:srgbClr val="A4A3A4"/>
          </p15:clr>
        </p15:guide>
        <p15:guide id="19" pos="1414">
          <p15:clr>
            <a:srgbClr val="A4A3A4"/>
          </p15:clr>
        </p15:guide>
        <p15:guide id="20" pos="1251">
          <p15:clr>
            <a:srgbClr val="A4A3A4"/>
          </p15:clr>
        </p15:guide>
        <p15:guide id="21" pos="1034">
          <p15:clr>
            <a:srgbClr val="A4A3A4"/>
          </p15:clr>
        </p15:guide>
        <p15:guide id="22" pos="898">
          <p15:clr>
            <a:srgbClr val="A4A3A4"/>
          </p15:clr>
        </p15:guide>
        <p15:guide id="23" pos="680">
          <p15:clr>
            <a:srgbClr val="A4A3A4"/>
          </p15:clr>
        </p15:guide>
        <p15:guide id="24" pos="517">
          <p15:clr>
            <a:srgbClr val="A4A3A4"/>
          </p15:clr>
        </p15:guide>
        <p15:guide id="25" orient="horz">
          <p15:clr>
            <a:srgbClr val="A4A3A4"/>
          </p15:clr>
        </p15:guide>
        <p15:guide id="26" orient="horz" pos="3089">
          <p15:clr>
            <a:srgbClr val="A4A3A4"/>
          </p15:clr>
        </p15:guide>
        <p15:guide id="27" orient="horz" pos="264">
          <p15:clr>
            <a:srgbClr val="A4A3A4"/>
          </p15:clr>
        </p15:guide>
        <p15:guide id="28" orient="horz" pos="634">
          <p15:clr>
            <a:srgbClr val="A4A3A4"/>
          </p15:clr>
        </p15:guide>
        <p15:guide id="29" orient="horz" pos="766">
          <p15:clr>
            <a:srgbClr val="A4A3A4"/>
          </p15:clr>
        </p15:guide>
        <p15:guide id="30" orient="horz" pos="1135">
          <p15:clr>
            <a:srgbClr val="A4A3A4"/>
          </p15:clr>
        </p15:guide>
        <p15:guide id="31" orient="horz" pos="1267">
          <p15:clr>
            <a:srgbClr val="A4A3A4"/>
          </p15:clr>
        </p15:guide>
        <p15:guide id="32" orient="horz" pos="1610">
          <p15:clr>
            <a:srgbClr val="A4A3A4"/>
          </p15:clr>
        </p15:guide>
        <p15:guide id="33" orient="horz" pos="1742">
          <p15:clr>
            <a:srgbClr val="A4A3A4"/>
          </p15:clr>
        </p15:guide>
        <p15:guide id="34" orient="horz" pos="2112">
          <p15:clr>
            <a:srgbClr val="A4A3A4"/>
          </p15:clr>
        </p15:guide>
        <p15:guide id="35" orient="horz" pos="2244">
          <p15:clr>
            <a:srgbClr val="A4A3A4"/>
          </p15:clr>
        </p15:guide>
        <p15:guide id="36" orient="horz" pos="2614">
          <p15:clr>
            <a:srgbClr val="A4A3A4"/>
          </p15:clr>
        </p15:guide>
        <p15:guide id="37" orient="horz" pos="2746">
          <p15:clr>
            <a:srgbClr val="A4A3A4"/>
          </p15:clr>
        </p15:guide>
        <p15:guide id="38" orient="horz" pos="3221">
          <p15:clr>
            <a:srgbClr val="A4A3A4"/>
          </p15:clr>
        </p15:guide>
        <p15:guide id="39" orient="horz" pos="3590">
          <p15:clr>
            <a:srgbClr val="A4A3A4"/>
          </p15:clr>
        </p15:guide>
        <p15:guide id="40" orient="horz" pos="3722">
          <p15:clr>
            <a:srgbClr val="A4A3A4"/>
          </p15:clr>
        </p15:guide>
        <p15:guide id="41" orient="horz" pos="4066">
          <p15:clr>
            <a:srgbClr val="A4A3A4"/>
          </p15:clr>
        </p15:guide>
        <p15:guide id="42" orient="horz" pos="4198">
          <p15:clr>
            <a:srgbClr val="A4A3A4"/>
          </p15:clr>
        </p15:guide>
        <p15:guide id="43" orient="horz" pos="4567">
          <p15:clr>
            <a:srgbClr val="A4A3A4"/>
          </p15:clr>
        </p15:guide>
        <p15:guide id="44" orient="horz" pos="4699">
          <p15:clr>
            <a:srgbClr val="A4A3A4"/>
          </p15:clr>
        </p15:guide>
        <p15:guide id="45" orient="horz" pos="5069">
          <p15:clr>
            <a:srgbClr val="A4A3A4"/>
          </p15:clr>
        </p15:guide>
        <p15:guide id="46" orient="horz" pos="5201">
          <p15:clr>
            <a:srgbClr val="A4A3A4"/>
          </p15:clr>
        </p15:guide>
        <p15:guide id="47" orient="horz" pos="5544">
          <p15:clr>
            <a:srgbClr val="A4A3A4"/>
          </p15:clr>
        </p15:guide>
        <p15:guide id="48" orient="horz" pos="5702">
          <p15:clr>
            <a:srgbClr val="A4A3A4"/>
          </p15:clr>
        </p15:guide>
        <p15:guide id="49" orient="horz" pos="6046">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ack Page_v1">
  <p:cSld name="1_Back Page_v1">
    <p:spTree>
      <p:nvGrpSpPr>
        <p:cNvPr id="1" name="Shape 85"/>
        <p:cNvGrpSpPr/>
        <p:nvPr/>
      </p:nvGrpSpPr>
      <p:grpSpPr>
        <a:xfrm>
          <a:off x="0" y="0"/>
          <a:ext cx="0" cy="0"/>
          <a:chOff x="0" y="0"/>
          <a:chExt cx="0" cy="0"/>
        </a:xfrm>
      </p:grpSpPr>
      <p:sp>
        <p:nvSpPr>
          <p:cNvPr id="86" name="Google Shape;86;p15"/>
          <p:cNvSpPr txBox="1">
            <a:spLocks noGrp="1"/>
          </p:cNvSpPr>
          <p:nvPr>
            <p:ph type="body" idx="1"/>
          </p:nvPr>
        </p:nvSpPr>
        <p:spPr>
          <a:xfrm>
            <a:off x="484432" y="5430063"/>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20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7" name="Google Shape;87;p15"/>
          <p:cNvSpPr txBox="1">
            <a:spLocks noGrp="1"/>
          </p:cNvSpPr>
          <p:nvPr>
            <p:ph type="body" idx="2"/>
          </p:nvPr>
        </p:nvSpPr>
        <p:spPr>
          <a:xfrm>
            <a:off x="4692314" y="5427603"/>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8" name="Google Shape;88;p15"/>
          <p:cNvSpPr txBox="1">
            <a:spLocks noGrp="1"/>
          </p:cNvSpPr>
          <p:nvPr>
            <p:ph type="body" idx="3"/>
          </p:nvPr>
        </p:nvSpPr>
        <p:spPr>
          <a:xfrm>
            <a:off x="484432" y="4352476"/>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20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89" name="Google Shape;89;p15"/>
          <p:cNvSpPr>
            <a:spLocks noGrp="1"/>
          </p:cNvSpPr>
          <p:nvPr>
            <p:ph type="pic" idx="4"/>
          </p:nvPr>
        </p:nvSpPr>
        <p:spPr>
          <a:xfrm>
            <a:off x="3886200" y="1017626"/>
            <a:ext cx="3411538" cy="2560320"/>
          </a:xfrm>
          <a:prstGeom prst="rect">
            <a:avLst/>
          </a:prstGeom>
          <a:noFill/>
          <a:ln>
            <a:noFill/>
          </a:ln>
        </p:spPr>
      </p:sp>
      <p:sp>
        <p:nvSpPr>
          <p:cNvPr id="90" name="Google Shape;90;p15"/>
          <p:cNvSpPr txBox="1">
            <a:spLocks noGrp="1"/>
          </p:cNvSpPr>
          <p:nvPr>
            <p:ph type="ctrTitle"/>
          </p:nvPr>
        </p:nvSpPr>
        <p:spPr>
          <a:xfrm>
            <a:off x="474980" y="990330"/>
            <a:ext cx="3411220" cy="796290"/>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chemeClr val="dk1"/>
              </a:buClr>
              <a:buSzPts val="2700"/>
              <a:buFont typeface="Georgia"/>
              <a:buNone/>
              <a:defRPr sz="2700" b="0" u="none">
                <a:solidFill>
                  <a:schemeClr val="dk1"/>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5"/>
          <p:cNvSpPr>
            <a:spLocks noGrp="1"/>
          </p:cNvSpPr>
          <p:nvPr>
            <p:ph type="pic" idx="5"/>
          </p:nvPr>
        </p:nvSpPr>
        <p:spPr>
          <a:xfrm>
            <a:off x="3886200" y="1017626"/>
            <a:ext cx="3411538" cy="2560320"/>
          </a:xfrm>
          <a:prstGeom prst="rect">
            <a:avLst/>
          </a:prstGeom>
          <a:solidFill>
            <a:schemeClr val="lt2"/>
          </a:solidFill>
          <a:ln>
            <a:noFill/>
          </a:ln>
        </p:spPr>
      </p:sp>
      <p:sp>
        <p:nvSpPr>
          <p:cNvPr id="92" name="Google Shape;92;p15"/>
          <p:cNvSpPr/>
          <p:nvPr/>
        </p:nvSpPr>
        <p:spPr>
          <a:xfrm>
            <a:off x="462232" y="9492536"/>
            <a:ext cx="1221799" cy="230847"/>
          </a:xfrm>
          <a:prstGeom prst="rect">
            <a:avLst/>
          </a:prstGeom>
          <a:blipFill rotWithShape="1">
            <a:blip r:embed="rId2">
              <a:alphaModFix/>
            </a:blip>
            <a:stretch>
              <a:fillRect/>
            </a:stretch>
          </a:blipFill>
          <a:ln>
            <a:noFill/>
          </a:ln>
        </p:spPr>
        <p:txBody>
          <a:bodyPr spcFirstLastPara="1" wrap="square" lIns="0" tIns="0" rIns="0" bIns="0" anchor="t" anchorCtr="0">
            <a:noAutofit/>
          </a:bodyPr>
          <a:lstStyle/>
          <a:p>
            <a:pPr marL="0" marR="0" lvl="0" indent="0" algn="l" rtl="0">
              <a:lnSpc>
                <a:spcPct val="2618182"/>
              </a:lnSpc>
              <a:spcBef>
                <a:spcPts val="0"/>
              </a:spcBef>
              <a:spcAft>
                <a:spcPts val="0"/>
              </a:spcAft>
              <a:buClr>
                <a:schemeClr val="lt1"/>
              </a:buClr>
              <a:buFont typeface="Calibri"/>
              <a:buNone/>
            </a:pPr>
            <a:endParaRPr sz="110" b="0" i="0" u="none" strike="noStrike" cap="none">
              <a:solidFill>
                <a:schemeClr val="lt1"/>
              </a:solidFill>
              <a:latin typeface="Calibri"/>
              <a:ea typeface="Calibri"/>
              <a:cs typeface="Calibri"/>
              <a:sym typeface="Calibri"/>
            </a:endParaRPr>
          </a:p>
        </p:txBody>
      </p:sp>
      <p:sp>
        <p:nvSpPr>
          <p:cNvPr id="93" name="Google Shape;93;p15"/>
          <p:cNvSpPr txBox="1"/>
          <p:nvPr/>
        </p:nvSpPr>
        <p:spPr>
          <a:xfrm>
            <a:off x="1918895" y="9492536"/>
            <a:ext cx="5570919" cy="353437"/>
          </a:xfrm>
          <a:prstGeom prst="rect">
            <a:avLst/>
          </a:prstGeom>
          <a:noFill/>
          <a:ln>
            <a:noFill/>
          </a:ln>
        </p:spPr>
        <p:txBody>
          <a:bodyPr spcFirstLastPara="1" wrap="square" lIns="100575" tIns="50275" rIns="100575" bIns="50275" anchor="ctr" anchorCtr="0">
            <a:noAutofit/>
          </a:bodyPr>
          <a:lstStyle/>
          <a:p>
            <a:pPr marL="0" marR="0" lvl="0" indent="0" algn="l" rtl="0">
              <a:lnSpc>
                <a:spcPct val="100000"/>
              </a:lnSpc>
              <a:spcBef>
                <a:spcPts val="0"/>
              </a:spcBef>
              <a:spcAft>
                <a:spcPts val="0"/>
              </a:spcAft>
              <a:buClr>
                <a:schemeClr val="dk1"/>
              </a:buClr>
              <a:buSzPts val="800"/>
              <a:buFont typeface="Arial"/>
              <a:buNone/>
            </a:pPr>
            <a:r>
              <a:rPr lang="en-US" sz="800" b="0" i="0" u="none" strike="noStrike" cap="none">
                <a:solidFill>
                  <a:schemeClr val="dk1"/>
                </a:solidFill>
                <a:latin typeface="Arial"/>
                <a:ea typeface="Arial"/>
                <a:cs typeface="Arial"/>
                <a:sym typeface="Arial"/>
              </a:rPr>
              <a:t>©2023 Steelcase Inc. All rights reserved. All specifications are subject to change without notice. Trademarks used herein are the property of Steelcase Inc. or of their respective owners.</a:t>
            </a:r>
            <a:endParaRPr/>
          </a:p>
        </p:txBody>
      </p:sp>
      <p:sp>
        <p:nvSpPr>
          <p:cNvPr id="94" name="Google Shape;94;p15"/>
          <p:cNvSpPr txBox="1">
            <a:spLocks noGrp="1"/>
          </p:cNvSpPr>
          <p:nvPr>
            <p:ph type="body" idx="6"/>
          </p:nvPr>
        </p:nvSpPr>
        <p:spPr>
          <a:xfrm>
            <a:off x="462232" y="1995488"/>
            <a:ext cx="2949306" cy="1582458"/>
          </a:xfrm>
          <a:prstGeom prst="rect">
            <a:avLst/>
          </a:prstGeom>
          <a:noFill/>
          <a:ln>
            <a:noFill/>
          </a:ln>
        </p:spPr>
        <p:txBody>
          <a:bodyPr spcFirstLastPara="1" wrap="square" lIns="0" tIns="0" rIns="0" bIns="0" anchor="t" anchorCtr="0">
            <a:noAutofit/>
          </a:bodyPr>
          <a:lstStyle>
            <a:lvl1pPr marL="457200" lvl="0" indent="-228600" algn="l">
              <a:lnSpc>
                <a:spcPct val="106666"/>
              </a:lnSpc>
              <a:spcBef>
                <a:spcPts val="850"/>
              </a:spcBef>
              <a:spcAft>
                <a:spcPts val="0"/>
              </a:spcAft>
              <a:buClr>
                <a:schemeClr val="dk1"/>
              </a:buClr>
              <a:buSzPts val="1350"/>
              <a:buNone/>
              <a:defRPr sz="1350"/>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95" name="Google Shape;95;p15"/>
          <p:cNvSpPr txBox="1">
            <a:spLocks noGrp="1"/>
          </p:cNvSpPr>
          <p:nvPr>
            <p:ph type="body" idx="7"/>
          </p:nvPr>
        </p:nvSpPr>
        <p:spPr>
          <a:xfrm>
            <a:off x="4692314" y="4350016"/>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96" name="Google Shape;96;p15"/>
          <p:cNvSpPr txBox="1">
            <a:spLocks noGrp="1"/>
          </p:cNvSpPr>
          <p:nvPr>
            <p:ph type="body" idx="8"/>
          </p:nvPr>
        </p:nvSpPr>
        <p:spPr>
          <a:xfrm>
            <a:off x="484432" y="7611540"/>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20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97" name="Google Shape;97;p15"/>
          <p:cNvSpPr txBox="1">
            <a:spLocks noGrp="1"/>
          </p:cNvSpPr>
          <p:nvPr>
            <p:ph type="body" idx="9"/>
          </p:nvPr>
        </p:nvSpPr>
        <p:spPr>
          <a:xfrm>
            <a:off x="4692314" y="7609080"/>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98" name="Google Shape;98;p15"/>
          <p:cNvSpPr txBox="1">
            <a:spLocks noGrp="1"/>
          </p:cNvSpPr>
          <p:nvPr>
            <p:ph type="body" idx="13"/>
          </p:nvPr>
        </p:nvSpPr>
        <p:spPr>
          <a:xfrm>
            <a:off x="484432" y="6533953"/>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20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99" name="Google Shape;99;p15"/>
          <p:cNvSpPr txBox="1">
            <a:spLocks noGrp="1"/>
          </p:cNvSpPr>
          <p:nvPr>
            <p:ph type="body" idx="14"/>
          </p:nvPr>
        </p:nvSpPr>
        <p:spPr>
          <a:xfrm>
            <a:off x="4692314" y="6531493"/>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00" name="Google Shape;100;p15"/>
          <p:cNvSpPr txBox="1">
            <a:spLocks noGrp="1"/>
          </p:cNvSpPr>
          <p:nvPr>
            <p:ph type="body" idx="15"/>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01" name="Google Shape;101;p15"/>
          <p:cNvSpPr txBox="1">
            <a:spLocks noGrp="1"/>
          </p:cNvSpPr>
          <p:nvPr>
            <p:ph type="body" idx="16"/>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102" name="Google Shape;102;p15"/>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299">
          <p15:clr>
            <a:srgbClr val="A4A3A4"/>
          </p15:clr>
        </p15:guide>
        <p15:guide id="2" pos="4597">
          <p15:clr>
            <a:srgbClr val="A4A3A4"/>
          </p15:clr>
        </p15:guide>
        <p15:guide id="3" pos="4216">
          <p15:clr>
            <a:srgbClr val="A4A3A4"/>
          </p15:clr>
        </p15:guide>
        <p15:guide id="4" pos="3998">
          <p15:clr>
            <a:srgbClr val="A4A3A4"/>
          </p15:clr>
        </p15:guide>
        <p15:guide id="5" pos="3835">
          <p15:clr>
            <a:srgbClr val="A4A3A4"/>
          </p15:clr>
        </p15:guide>
        <p15:guide id="6" pos="3618">
          <p15:clr>
            <a:srgbClr val="A4A3A4"/>
          </p15:clr>
        </p15:guide>
        <p15:guide id="7" pos="3482">
          <p15:clr>
            <a:srgbClr val="A4A3A4"/>
          </p15:clr>
        </p15:guide>
        <p15:guide id="8" pos="3264">
          <p15:clr>
            <a:srgbClr val="A4A3A4"/>
          </p15:clr>
        </p15:guide>
        <p15:guide id="9" pos="3101">
          <p15:clr>
            <a:srgbClr val="A4A3A4"/>
          </p15:clr>
        </p15:guide>
        <p15:guide id="10" pos="2883">
          <p15:clr>
            <a:srgbClr val="A4A3A4"/>
          </p15:clr>
        </p15:guide>
        <p15:guide id="11" pos="2747">
          <p15:clr>
            <a:srgbClr val="A4A3A4"/>
          </p15:clr>
        </p15:guide>
        <p15:guide id="12" pos="2530">
          <p15:clr>
            <a:srgbClr val="A4A3A4"/>
          </p15:clr>
        </p15:guide>
        <p15:guide id="13" pos="2366">
          <p15:clr>
            <a:srgbClr val="A4A3A4"/>
          </p15:clr>
        </p15:guide>
        <p15:guide id="14" pos="2149">
          <p15:clr>
            <a:srgbClr val="A4A3A4"/>
          </p15:clr>
        </p15:guide>
        <p15:guide id="15" pos="1986">
          <p15:clr>
            <a:srgbClr val="A4A3A4"/>
          </p15:clr>
        </p15:guide>
        <p15:guide id="16" pos="1768">
          <p15:clr>
            <a:srgbClr val="A4A3A4"/>
          </p15:clr>
        </p15:guide>
        <p15:guide id="17" pos="1632">
          <p15:clr>
            <a:srgbClr val="A4A3A4"/>
          </p15:clr>
        </p15:guide>
        <p15:guide id="18" pos="1414">
          <p15:clr>
            <a:srgbClr val="A4A3A4"/>
          </p15:clr>
        </p15:guide>
        <p15:guide id="19" pos="1251">
          <p15:clr>
            <a:srgbClr val="A4A3A4"/>
          </p15:clr>
        </p15:guide>
        <p15:guide id="20" pos="1034">
          <p15:clr>
            <a:srgbClr val="A4A3A4"/>
          </p15:clr>
        </p15:guide>
        <p15:guide id="21" pos="898">
          <p15:clr>
            <a:srgbClr val="A4A3A4"/>
          </p15:clr>
        </p15:guide>
        <p15:guide id="22" pos="680">
          <p15:clr>
            <a:srgbClr val="A4A3A4"/>
          </p15:clr>
        </p15:guide>
        <p15:guide id="23" pos="517">
          <p15:clr>
            <a:srgbClr val="A4A3A4"/>
          </p15:clr>
        </p15:guide>
        <p15:guide id="24" orient="horz">
          <p15:clr>
            <a:srgbClr val="A4A3A4"/>
          </p15:clr>
        </p15:guide>
        <p15:guide id="25" orient="horz" pos="3089">
          <p15:clr>
            <a:srgbClr val="A4A3A4"/>
          </p15:clr>
        </p15:guide>
        <p15:guide id="26" orient="horz" pos="264">
          <p15:clr>
            <a:srgbClr val="A4A3A4"/>
          </p15:clr>
        </p15:guide>
        <p15:guide id="27" orient="horz" pos="634">
          <p15:clr>
            <a:srgbClr val="A4A3A4"/>
          </p15:clr>
        </p15:guide>
        <p15:guide id="28" orient="horz" pos="766">
          <p15:clr>
            <a:srgbClr val="A4A3A4"/>
          </p15:clr>
        </p15:guide>
        <p15:guide id="29" orient="horz" pos="1135">
          <p15:clr>
            <a:srgbClr val="A4A3A4"/>
          </p15:clr>
        </p15:guide>
        <p15:guide id="30" orient="horz" pos="1267">
          <p15:clr>
            <a:srgbClr val="A4A3A4"/>
          </p15:clr>
        </p15:guide>
        <p15:guide id="31" orient="horz" pos="1610">
          <p15:clr>
            <a:srgbClr val="A4A3A4"/>
          </p15:clr>
        </p15:guide>
        <p15:guide id="32" orient="horz" pos="1742">
          <p15:clr>
            <a:srgbClr val="A4A3A4"/>
          </p15:clr>
        </p15:guide>
        <p15:guide id="33" orient="horz" pos="2112">
          <p15:clr>
            <a:srgbClr val="A4A3A4"/>
          </p15:clr>
        </p15:guide>
        <p15:guide id="34" orient="horz" pos="2244">
          <p15:clr>
            <a:srgbClr val="A4A3A4"/>
          </p15:clr>
        </p15:guide>
        <p15:guide id="35" orient="horz" pos="2614">
          <p15:clr>
            <a:srgbClr val="A4A3A4"/>
          </p15:clr>
        </p15:guide>
        <p15:guide id="36" orient="horz" pos="2746">
          <p15:clr>
            <a:srgbClr val="A4A3A4"/>
          </p15:clr>
        </p15:guide>
        <p15:guide id="37" orient="horz" pos="3221">
          <p15:clr>
            <a:srgbClr val="A4A3A4"/>
          </p15:clr>
        </p15:guide>
        <p15:guide id="38" orient="horz" pos="3590">
          <p15:clr>
            <a:srgbClr val="A4A3A4"/>
          </p15:clr>
        </p15:guide>
        <p15:guide id="39" orient="horz" pos="3722">
          <p15:clr>
            <a:srgbClr val="A4A3A4"/>
          </p15:clr>
        </p15:guide>
        <p15:guide id="40" orient="horz" pos="4066">
          <p15:clr>
            <a:srgbClr val="A4A3A4"/>
          </p15:clr>
        </p15:guide>
        <p15:guide id="41" orient="horz" pos="4198">
          <p15:clr>
            <a:srgbClr val="A4A3A4"/>
          </p15:clr>
        </p15:guide>
        <p15:guide id="42" orient="horz" pos="4567">
          <p15:clr>
            <a:srgbClr val="A4A3A4"/>
          </p15:clr>
        </p15:guide>
        <p15:guide id="43" orient="horz" pos="4699">
          <p15:clr>
            <a:srgbClr val="A4A3A4"/>
          </p15:clr>
        </p15:guide>
        <p15:guide id="44" orient="horz" pos="5069">
          <p15:clr>
            <a:srgbClr val="A4A3A4"/>
          </p15:clr>
        </p15:guide>
        <p15:guide id="45" orient="horz" pos="5201">
          <p15:clr>
            <a:srgbClr val="A4A3A4"/>
          </p15:clr>
        </p15:guide>
        <p15:guide id="46" orient="horz" pos="5544">
          <p15:clr>
            <a:srgbClr val="A4A3A4"/>
          </p15:clr>
        </p15:guide>
        <p15:guide id="47" orient="horz" pos="5702">
          <p15:clr>
            <a:srgbClr val="A4A3A4"/>
          </p15:clr>
        </p15:guide>
        <p15:guide id="48" orient="horz" pos="6046">
          <p15:clr>
            <a:srgbClr val="A4A3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 Page_V2">
  <p:cSld name="Back Page_V2">
    <p:spTree>
      <p:nvGrpSpPr>
        <p:cNvPr id="1" name="Shape 103"/>
        <p:cNvGrpSpPr/>
        <p:nvPr/>
      </p:nvGrpSpPr>
      <p:grpSpPr>
        <a:xfrm>
          <a:off x="0" y="0"/>
          <a:ext cx="0" cy="0"/>
          <a:chOff x="0" y="0"/>
          <a:chExt cx="0" cy="0"/>
        </a:xfrm>
      </p:grpSpPr>
      <p:sp>
        <p:nvSpPr>
          <p:cNvPr id="104" name="Google Shape;104;p16"/>
          <p:cNvSpPr txBox="1">
            <a:spLocks noGrp="1"/>
          </p:cNvSpPr>
          <p:nvPr>
            <p:ph type="body" idx="1"/>
          </p:nvPr>
        </p:nvSpPr>
        <p:spPr>
          <a:xfrm>
            <a:off x="484432" y="6435573"/>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05" name="Google Shape;105;p16"/>
          <p:cNvSpPr txBox="1">
            <a:spLocks noGrp="1"/>
          </p:cNvSpPr>
          <p:nvPr>
            <p:ph type="body" idx="2"/>
          </p:nvPr>
        </p:nvSpPr>
        <p:spPr>
          <a:xfrm>
            <a:off x="4692314" y="6433113"/>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06" name="Google Shape;106;p16"/>
          <p:cNvSpPr txBox="1">
            <a:spLocks noGrp="1"/>
          </p:cNvSpPr>
          <p:nvPr>
            <p:ph type="body" idx="3"/>
          </p:nvPr>
        </p:nvSpPr>
        <p:spPr>
          <a:xfrm>
            <a:off x="484432" y="5474098"/>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07" name="Google Shape;107;p16"/>
          <p:cNvSpPr txBox="1">
            <a:spLocks noGrp="1"/>
          </p:cNvSpPr>
          <p:nvPr>
            <p:ph type="ctrTitle"/>
          </p:nvPr>
        </p:nvSpPr>
        <p:spPr>
          <a:xfrm>
            <a:off x="474980" y="990330"/>
            <a:ext cx="6822758" cy="484269"/>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chemeClr val="dk1"/>
              </a:buClr>
              <a:buSzPts val="2700"/>
              <a:buFont typeface="Georgia"/>
              <a:buNone/>
              <a:defRPr sz="2700" b="0" u="none">
                <a:solidFill>
                  <a:schemeClr val="dk1"/>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16"/>
          <p:cNvSpPr/>
          <p:nvPr/>
        </p:nvSpPr>
        <p:spPr>
          <a:xfrm>
            <a:off x="462232" y="9492536"/>
            <a:ext cx="1221799" cy="230847"/>
          </a:xfrm>
          <a:prstGeom prst="rect">
            <a:avLst/>
          </a:prstGeom>
          <a:blipFill rotWithShape="1">
            <a:blip r:embed="rId2">
              <a:alphaModFix/>
            </a:blip>
            <a:stretch>
              <a:fillRect/>
            </a:stretch>
          </a:blipFill>
          <a:ln>
            <a:noFill/>
          </a:ln>
        </p:spPr>
        <p:txBody>
          <a:bodyPr spcFirstLastPara="1" wrap="square" lIns="0" tIns="0" rIns="0" bIns="0" anchor="t" anchorCtr="0">
            <a:noAutofit/>
          </a:bodyPr>
          <a:lstStyle/>
          <a:p>
            <a:pPr marL="0" marR="0" lvl="0" indent="0" algn="l" rtl="0">
              <a:lnSpc>
                <a:spcPct val="2618182"/>
              </a:lnSpc>
              <a:spcBef>
                <a:spcPts val="0"/>
              </a:spcBef>
              <a:spcAft>
                <a:spcPts val="0"/>
              </a:spcAft>
              <a:buClr>
                <a:schemeClr val="lt1"/>
              </a:buClr>
              <a:buFont typeface="Calibri"/>
              <a:buNone/>
            </a:pPr>
            <a:endParaRPr sz="110" b="0" i="0" u="none" strike="noStrike" cap="none">
              <a:solidFill>
                <a:schemeClr val="lt1"/>
              </a:solidFill>
              <a:latin typeface="Calibri"/>
              <a:ea typeface="Calibri"/>
              <a:cs typeface="Calibri"/>
              <a:sym typeface="Calibri"/>
            </a:endParaRPr>
          </a:p>
        </p:txBody>
      </p:sp>
      <p:sp>
        <p:nvSpPr>
          <p:cNvPr id="109" name="Google Shape;109;p16"/>
          <p:cNvSpPr txBox="1"/>
          <p:nvPr/>
        </p:nvSpPr>
        <p:spPr>
          <a:xfrm>
            <a:off x="1918895" y="9492536"/>
            <a:ext cx="5570919" cy="353437"/>
          </a:xfrm>
          <a:prstGeom prst="rect">
            <a:avLst/>
          </a:prstGeom>
          <a:noFill/>
          <a:ln>
            <a:noFill/>
          </a:ln>
        </p:spPr>
        <p:txBody>
          <a:bodyPr spcFirstLastPara="1" wrap="square" lIns="100575" tIns="50275" rIns="100575" bIns="50275" anchor="ctr" anchorCtr="0">
            <a:noAutofit/>
          </a:bodyPr>
          <a:lstStyle/>
          <a:p>
            <a:pPr marL="0" marR="0" lvl="0" indent="0" algn="l" rtl="0">
              <a:lnSpc>
                <a:spcPct val="100000"/>
              </a:lnSpc>
              <a:spcBef>
                <a:spcPts val="0"/>
              </a:spcBef>
              <a:spcAft>
                <a:spcPts val="0"/>
              </a:spcAft>
              <a:buClr>
                <a:schemeClr val="dk1"/>
              </a:buClr>
              <a:buSzPts val="800"/>
              <a:buFont typeface="Arial"/>
              <a:buNone/>
            </a:pPr>
            <a:r>
              <a:rPr lang="en-US" sz="800" b="0" i="0" u="none" strike="noStrike" cap="none">
                <a:solidFill>
                  <a:schemeClr val="dk1"/>
                </a:solidFill>
                <a:latin typeface="Arial"/>
                <a:ea typeface="Arial"/>
                <a:cs typeface="Arial"/>
                <a:sym typeface="Arial"/>
              </a:rPr>
              <a:t>©2023 Steelcase Inc. All rights reserved. All specifications are subject to change without notice. Trademarks used herein are the property of Steelcase Inc. or of their respective owners.</a:t>
            </a:r>
            <a:endParaRPr/>
          </a:p>
        </p:txBody>
      </p:sp>
      <p:sp>
        <p:nvSpPr>
          <p:cNvPr id="110" name="Google Shape;110;p16"/>
          <p:cNvSpPr txBox="1">
            <a:spLocks noGrp="1"/>
          </p:cNvSpPr>
          <p:nvPr>
            <p:ph type="body" idx="4"/>
          </p:nvPr>
        </p:nvSpPr>
        <p:spPr>
          <a:xfrm>
            <a:off x="474663" y="1586400"/>
            <a:ext cx="6830890" cy="1582458"/>
          </a:xfrm>
          <a:prstGeom prst="rect">
            <a:avLst/>
          </a:prstGeom>
          <a:noFill/>
          <a:ln>
            <a:noFill/>
          </a:ln>
        </p:spPr>
        <p:txBody>
          <a:bodyPr spcFirstLastPara="1" wrap="square" lIns="0" tIns="0" rIns="0" bIns="0" anchor="t" anchorCtr="0">
            <a:noAutofit/>
          </a:bodyPr>
          <a:lstStyle>
            <a:lvl1pPr marL="457200" lvl="0" indent="-228600" algn="l">
              <a:lnSpc>
                <a:spcPct val="127433"/>
              </a:lnSpc>
              <a:spcBef>
                <a:spcPts val="850"/>
              </a:spcBef>
              <a:spcAft>
                <a:spcPts val="0"/>
              </a:spcAft>
              <a:buClr>
                <a:schemeClr val="dk1"/>
              </a:buClr>
              <a:buSzPts val="1130"/>
              <a:buNone/>
              <a:defRPr sz="1130"/>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1" name="Google Shape;111;p16"/>
          <p:cNvSpPr txBox="1">
            <a:spLocks noGrp="1"/>
          </p:cNvSpPr>
          <p:nvPr>
            <p:ph type="body" idx="5"/>
          </p:nvPr>
        </p:nvSpPr>
        <p:spPr>
          <a:xfrm>
            <a:off x="4692314" y="5471638"/>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2" name="Google Shape;112;p16"/>
          <p:cNvSpPr txBox="1">
            <a:spLocks noGrp="1"/>
          </p:cNvSpPr>
          <p:nvPr>
            <p:ph type="body" idx="6"/>
          </p:nvPr>
        </p:nvSpPr>
        <p:spPr>
          <a:xfrm>
            <a:off x="484432" y="8384826"/>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3" name="Google Shape;113;p16"/>
          <p:cNvSpPr txBox="1">
            <a:spLocks noGrp="1"/>
          </p:cNvSpPr>
          <p:nvPr>
            <p:ph type="body" idx="7"/>
          </p:nvPr>
        </p:nvSpPr>
        <p:spPr>
          <a:xfrm>
            <a:off x="4692314" y="8382366"/>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4" name="Google Shape;114;p16"/>
          <p:cNvSpPr txBox="1">
            <a:spLocks noGrp="1"/>
          </p:cNvSpPr>
          <p:nvPr>
            <p:ph type="body" idx="8"/>
          </p:nvPr>
        </p:nvSpPr>
        <p:spPr>
          <a:xfrm>
            <a:off x="484432" y="7423351"/>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5" name="Google Shape;115;p16"/>
          <p:cNvSpPr txBox="1">
            <a:spLocks noGrp="1"/>
          </p:cNvSpPr>
          <p:nvPr>
            <p:ph type="body" idx="9"/>
          </p:nvPr>
        </p:nvSpPr>
        <p:spPr>
          <a:xfrm>
            <a:off x="4692314" y="7420891"/>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6" name="Google Shape;116;p16"/>
          <p:cNvSpPr txBox="1">
            <a:spLocks noGrp="1"/>
          </p:cNvSpPr>
          <p:nvPr>
            <p:ph type="body" idx="13"/>
          </p:nvPr>
        </p:nvSpPr>
        <p:spPr>
          <a:xfrm>
            <a:off x="462232" y="4493022"/>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7" name="Google Shape;117;p16"/>
          <p:cNvSpPr txBox="1">
            <a:spLocks noGrp="1"/>
          </p:cNvSpPr>
          <p:nvPr>
            <p:ph type="body" idx="14"/>
          </p:nvPr>
        </p:nvSpPr>
        <p:spPr>
          <a:xfrm>
            <a:off x="4670114" y="4490562"/>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8" name="Google Shape;118;p16"/>
          <p:cNvSpPr txBox="1">
            <a:spLocks noGrp="1"/>
          </p:cNvSpPr>
          <p:nvPr>
            <p:ph type="body" idx="15"/>
          </p:nvPr>
        </p:nvSpPr>
        <p:spPr>
          <a:xfrm>
            <a:off x="457077" y="3425521"/>
            <a:ext cx="3878562" cy="722586"/>
          </a:xfrm>
          <a:prstGeom prst="rect">
            <a:avLst/>
          </a:prstGeom>
          <a:noFill/>
          <a:ln>
            <a:noFill/>
          </a:ln>
        </p:spPr>
        <p:txBody>
          <a:bodyPr spcFirstLastPara="1" wrap="square" lIns="0" tIns="0" rIns="0" bIns="0" anchor="t" anchorCtr="0">
            <a:normAutofit/>
          </a:bodyPr>
          <a:lstStyle>
            <a:lvl1pPr marL="457200" lvl="0" indent="-228600" algn="l">
              <a:lnSpc>
                <a:spcPct val="180000"/>
              </a:lnSpc>
              <a:spcBef>
                <a:spcPts val="850"/>
              </a:spcBef>
              <a:spcAft>
                <a:spcPts val="0"/>
              </a:spcAft>
              <a:buClr>
                <a:schemeClr val="dk1"/>
              </a:buClr>
              <a:buSzPts val="800"/>
              <a:buNone/>
              <a:defRPr sz="80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19" name="Google Shape;119;p16"/>
          <p:cNvSpPr txBox="1">
            <a:spLocks noGrp="1"/>
          </p:cNvSpPr>
          <p:nvPr>
            <p:ph type="body" idx="16"/>
          </p:nvPr>
        </p:nvSpPr>
        <p:spPr>
          <a:xfrm>
            <a:off x="4664959" y="3423061"/>
            <a:ext cx="2595654" cy="740139"/>
          </a:xfrm>
          <a:prstGeom prst="rect">
            <a:avLst/>
          </a:prstGeom>
          <a:noFill/>
          <a:ln>
            <a:noFill/>
          </a:ln>
        </p:spPr>
        <p:txBody>
          <a:bodyPr spcFirstLastPara="1" wrap="square" lIns="0" tIns="0" rIns="0" bIns="0" anchor="t" anchorCtr="0">
            <a:noAutofit/>
          </a:bodyPr>
          <a:lstStyle>
            <a:lvl1pPr marL="457200" lvl="0" indent="-279400" algn="l">
              <a:lnSpc>
                <a:spcPct val="125000"/>
              </a:lnSpc>
              <a:spcBef>
                <a:spcPts val="850"/>
              </a:spcBef>
              <a:spcAft>
                <a:spcPts val="0"/>
              </a:spcAft>
              <a:buClr>
                <a:schemeClr val="dk1"/>
              </a:buClr>
              <a:buSzPts val="800"/>
              <a:buFont typeface="Noto Sans Symbols"/>
              <a:buChar char="☐"/>
              <a:defRPr sz="800">
                <a:latin typeface="Arial"/>
                <a:ea typeface="Arial"/>
                <a:cs typeface="Arial"/>
                <a:sym typeface="Arial"/>
              </a:defRPr>
            </a:lvl1pPr>
            <a:lvl2pPr marL="914400" lvl="1" indent="-342900" algn="l">
              <a:lnSpc>
                <a:spcPct val="80000"/>
              </a:lnSpc>
              <a:spcBef>
                <a:spcPts val="425"/>
              </a:spcBef>
              <a:spcAft>
                <a:spcPts val="0"/>
              </a:spcAft>
              <a:buClr>
                <a:schemeClr val="dk1"/>
              </a:buClr>
              <a:buSzPts val="1800"/>
              <a:buChar char="•"/>
              <a:defRPr/>
            </a:lvl2pPr>
            <a:lvl3pPr marL="1371600" lvl="2" indent="-342900" algn="l">
              <a:lnSpc>
                <a:spcPct val="80000"/>
              </a:lnSpc>
              <a:spcBef>
                <a:spcPts val="425"/>
              </a:spcBef>
              <a:spcAft>
                <a:spcPts val="0"/>
              </a:spcAft>
              <a:buClr>
                <a:schemeClr val="dk1"/>
              </a:buClr>
              <a:buSzPts val="1800"/>
              <a:buChar char="•"/>
              <a:defRPr/>
            </a:lvl3pPr>
            <a:lvl4pPr marL="1828800" lvl="3" indent="-342900" algn="l">
              <a:lnSpc>
                <a:spcPct val="80000"/>
              </a:lnSpc>
              <a:spcBef>
                <a:spcPts val="425"/>
              </a:spcBef>
              <a:spcAft>
                <a:spcPts val="0"/>
              </a:spcAft>
              <a:buClr>
                <a:schemeClr val="dk1"/>
              </a:buClr>
              <a:buSzPts val="1800"/>
              <a:buChar char="•"/>
              <a:defRPr/>
            </a:lvl4pPr>
            <a:lvl5pPr marL="2286000" lvl="4" indent="-342900" algn="l">
              <a:lnSpc>
                <a:spcPct val="80000"/>
              </a:lnSpc>
              <a:spcBef>
                <a:spcPts val="425"/>
              </a:spcBef>
              <a:spcAft>
                <a:spcPts val="0"/>
              </a:spcAft>
              <a:buClr>
                <a:schemeClr val="dk1"/>
              </a:buClr>
              <a:buSzPts val="1800"/>
              <a:buChar char="•"/>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20" name="Google Shape;120;p16"/>
          <p:cNvSpPr txBox="1">
            <a:spLocks noGrp="1"/>
          </p:cNvSpPr>
          <p:nvPr>
            <p:ph type="body" idx="17"/>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21" name="Google Shape;121;p16"/>
          <p:cNvSpPr txBox="1">
            <a:spLocks noGrp="1"/>
          </p:cNvSpPr>
          <p:nvPr>
            <p:ph type="body" idx="18"/>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122" name="Google Shape;122;p16"/>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299">
          <p15:clr>
            <a:srgbClr val="A4A3A4"/>
          </p15:clr>
        </p15:guide>
        <p15:guide id="2" pos="4597">
          <p15:clr>
            <a:srgbClr val="A4A3A4"/>
          </p15:clr>
        </p15:guide>
        <p15:guide id="3" pos="4216">
          <p15:clr>
            <a:srgbClr val="A4A3A4"/>
          </p15:clr>
        </p15:guide>
        <p15:guide id="4" pos="3998">
          <p15:clr>
            <a:srgbClr val="A4A3A4"/>
          </p15:clr>
        </p15:guide>
        <p15:guide id="5" pos="3835">
          <p15:clr>
            <a:srgbClr val="A4A3A4"/>
          </p15:clr>
        </p15:guide>
        <p15:guide id="6" pos="3618">
          <p15:clr>
            <a:srgbClr val="A4A3A4"/>
          </p15:clr>
        </p15:guide>
        <p15:guide id="7" pos="3482">
          <p15:clr>
            <a:srgbClr val="A4A3A4"/>
          </p15:clr>
        </p15:guide>
        <p15:guide id="8" pos="3264">
          <p15:clr>
            <a:srgbClr val="A4A3A4"/>
          </p15:clr>
        </p15:guide>
        <p15:guide id="9" pos="3101">
          <p15:clr>
            <a:srgbClr val="A4A3A4"/>
          </p15:clr>
        </p15:guide>
        <p15:guide id="10" pos="2883">
          <p15:clr>
            <a:srgbClr val="A4A3A4"/>
          </p15:clr>
        </p15:guide>
        <p15:guide id="11" pos="2747">
          <p15:clr>
            <a:srgbClr val="A4A3A4"/>
          </p15:clr>
        </p15:guide>
        <p15:guide id="12" pos="2530">
          <p15:clr>
            <a:srgbClr val="A4A3A4"/>
          </p15:clr>
        </p15:guide>
        <p15:guide id="13" pos="2366">
          <p15:clr>
            <a:srgbClr val="A4A3A4"/>
          </p15:clr>
        </p15:guide>
        <p15:guide id="14" pos="2149">
          <p15:clr>
            <a:srgbClr val="A4A3A4"/>
          </p15:clr>
        </p15:guide>
        <p15:guide id="15" pos="1986">
          <p15:clr>
            <a:srgbClr val="A4A3A4"/>
          </p15:clr>
        </p15:guide>
        <p15:guide id="16" pos="1768">
          <p15:clr>
            <a:srgbClr val="A4A3A4"/>
          </p15:clr>
        </p15:guide>
        <p15:guide id="17" pos="1632">
          <p15:clr>
            <a:srgbClr val="A4A3A4"/>
          </p15:clr>
        </p15:guide>
        <p15:guide id="18" pos="1414">
          <p15:clr>
            <a:srgbClr val="A4A3A4"/>
          </p15:clr>
        </p15:guide>
        <p15:guide id="19" pos="1251">
          <p15:clr>
            <a:srgbClr val="A4A3A4"/>
          </p15:clr>
        </p15:guide>
        <p15:guide id="20" pos="1034">
          <p15:clr>
            <a:srgbClr val="A4A3A4"/>
          </p15:clr>
        </p15:guide>
        <p15:guide id="21" pos="898">
          <p15:clr>
            <a:srgbClr val="A4A3A4"/>
          </p15:clr>
        </p15:guide>
        <p15:guide id="22" pos="680">
          <p15:clr>
            <a:srgbClr val="A4A3A4"/>
          </p15:clr>
        </p15:guide>
        <p15:guide id="23" pos="517">
          <p15:clr>
            <a:srgbClr val="A4A3A4"/>
          </p15:clr>
        </p15:guide>
        <p15:guide id="24" orient="horz">
          <p15:clr>
            <a:srgbClr val="A4A3A4"/>
          </p15:clr>
        </p15:guide>
        <p15:guide id="25" orient="horz" pos="3089">
          <p15:clr>
            <a:srgbClr val="A4A3A4"/>
          </p15:clr>
        </p15:guide>
        <p15:guide id="26" orient="horz" pos="264">
          <p15:clr>
            <a:srgbClr val="A4A3A4"/>
          </p15:clr>
        </p15:guide>
        <p15:guide id="27" orient="horz" pos="634">
          <p15:clr>
            <a:srgbClr val="A4A3A4"/>
          </p15:clr>
        </p15:guide>
        <p15:guide id="28" orient="horz" pos="766">
          <p15:clr>
            <a:srgbClr val="A4A3A4"/>
          </p15:clr>
        </p15:guide>
        <p15:guide id="29" orient="horz" pos="1135">
          <p15:clr>
            <a:srgbClr val="A4A3A4"/>
          </p15:clr>
        </p15:guide>
        <p15:guide id="30" orient="horz" pos="1267">
          <p15:clr>
            <a:srgbClr val="A4A3A4"/>
          </p15:clr>
        </p15:guide>
        <p15:guide id="31" orient="horz" pos="1610">
          <p15:clr>
            <a:srgbClr val="A4A3A4"/>
          </p15:clr>
        </p15:guide>
        <p15:guide id="32" orient="horz" pos="1742">
          <p15:clr>
            <a:srgbClr val="A4A3A4"/>
          </p15:clr>
        </p15:guide>
        <p15:guide id="33" orient="horz" pos="2112">
          <p15:clr>
            <a:srgbClr val="A4A3A4"/>
          </p15:clr>
        </p15:guide>
        <p15:guide id="34" orient="horz" pos="2244">
          <p15:clr>
            <a:srgbClr val="A4A3A4"/>
          </p15:clr>
        </p15:guide>
        <p15:guide id="35" orient="horz" pos="2614">
          <p15:clr>
            <a:srgbClr val="A4A3A4"/>
          </p15:clr>
        </p15:guide>
        <p15:guide id="36" orient="horz" pos="2746">
          <p15:clr>
            <a:srgbClr val="A4A3A4"/>
          </p15:clr>
        </p15:guide>
        <p15:guide id="37" orient="horz" pos="3221">
          <p15:clr>
            <a:srgbClr val="A4A3A4"/>
          </p15:clr>
        </p15:guide>
        <p15:guide id="38" orient="horz" pos="3590">
          <p15:clr>
            <a:srgbClr val="A4A3A4"/>
          </p15:clr>
        </p15:guide>
        <p15:guide id="39" orient="horz" pos="3722">
          <p15:clr>
            <a:srgbClr val="A4A3A4"/>
          </p15:clr>
        </p15:guide>
        <p15:guide id="40" orient="horz" pos="4066">
          <p15:clr>
            <a:srgbClr val="A4A3A4"/>
          </p15:clr>
        </p15:guide>
        <p15:guide id="41" orient="horz" pos="4198">
          <p15:clr>
            <a:srgbClr val="A4A3A4"/>
          </p15:clr>
        </p15:guide>
        <p15:guide id="42" orient="horz" pos="4567">
          <p15:clr>
            <a:srgbClr val="A4A3A4"/>
          </p15:clr>
        </p15:guide>
        <p15:guide id="43" orient="horz" pos="4699">
          <p15:clr>
            <a:srgbClr val="A4A3A4"/>
          </p15:clr>
        </p15:guide>
        <p15:guide id="44" orient="horz" pos="5069">
          <p15:clr>
            <a:srgbClr val="A4A3A4"/>
          </p15:clr>
        </p15:guide>
        <p15:guide id="45" orient="horz" pos="5201">
          <p15:clr>
            <a:srgbClr val="A4A3A4"/>
          </p15:clr>
        </p15:guide>
        <p15:guide id="46" orient="horz" pos="5544">
          <p15:clr>
            <a:srgbClr val="A4A3A4"/>
          </p15:clr>
        </p15:guide>
        <p15:guide id="47" orient="horz" pos="5702">
          <p15:clr>
            <a:srgbClr val="A4A3A4"/>
          </p15:clr>
        </p15:guide>
        <p15:guide id="48" orient="horz" pos="6046">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6_Custom Layout">
  <p:cSld name="6_Custom Layout">
    <p:spTree>
      <p:nvGrpSpPr>
        <p:cNvPr id="1" name="Shape 123"/>
        <p:cNvGrpSpPr/>
        <p:nvPr/>
      </p:nvGrpSpPr>
      <p:grpSpPr>
        <a:xfrm>
          <a:off x="0" y="0"/>
          <a:ext cx="0" cy="0"/>
          <a:chOff x="0" y="0"/>
          <a:chExt cx="0" cy="0"/>
        </a:xfrm>
      </p:grpSpPr>
      <p:sp>
        <p:nvSpPr>
          <p:cNvPr id="124" name="Google Shape;124;p17"/>
          <p:cNvSpPr txBox="1">
            <a:spLocks noGrp="1"/>
          </p:cNvSpPr>
          <p:nvPr>
            <p:ph type="ctrTitle"/>
          </p:nvPr>
        </p:nvSpPr>
        <p:spPr>
          <a:xfrm>
            <a:off x="474980" y="915258"/>
            <a:ext cx="6822758" cy="520136"/>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rgbClr val="FF40FF"/>
              </a:buClr>
              <a:buSzPts val="2700"/>
              <a:buFont typeface="Georgia"/>
              <a:buNone/>
              <a:defRPr sz="2700" b="0" u="none">
                <a:solidFill>
                  <a:srgbClr val="FF40FF"/>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17"/>
          <p:cNvSpPr txBox="1">
            <a:spLocks noGrp="1"/>
          </p:cNvSpPr>
          <p:nvPr>
            <p:ph type="body" idx="1"/>
          </p:nvPr>
        </p:nvSpPr>
        <p:spPr>
          <a:xfrm>
            <a:off x="464893" y="1695218"/>
            <a:ext cx="6822758" cy="1621218"/>
          </a:xfrm>
          <a:prstGeom prst="rect">
            <a:avLst/>
          </a:prstGeom>
          <a:noFill/>
          <a:ln>
            <a:noFill/>
          </a:ln>
        </p:spPr>
        <p:txBody>
          <a:bodyPr spcFirstLastPara="1" wrap="square" lIns="0" tIns="0" rIns="0" bIns="0" anchor="t" anchorCtr="0">
            <a:noAutofit/>
          </a:bodyPr>
          <a:lstStyle>
            <a:lvl1pPr marL="457200" lvl="0" indent="-228600" algn="l">
              <a:lnSpc>
                <a:spcPct val="150000"/>
              </a:lnSpc>
              <a:spcBef>
                <a:spcPts val="850"/>
              </a:spcBef>
              <a:spcAft>
                <a:spcPts val="0"/>
              </a:spcAft>
              <a:buClr>
                <a:schemeClr val="dk1"/>
              </a:buClr>
              <a:buSzPts val="1350"/>
              <a:buNone/>
              <a:defRPr sz="135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26" name="Google Shape;126;p17"/>
          <p:cNvSpPr>
            <a:spLocks noGrp="1"/>
          </p:cNvSpPr>
          <p:nvPr>
            <p:ph type="pic" idx="2"/>
          </p:nvPr>
        </p:nvSpPr>
        <p:spPr>
          <a:xfrm>
            <a:off x="471834" y="6562389"/>
            <a:ext cx="3394510" cy="1131504"/>
          </a:xfrm>
          <a:prstGeom prst="rect">
            <a:avLst/>
          </a:prstGeom>
          <a:solidFill>
            <a:srgbClr val="F2F2F2"/>
          </a:solidFill>
          <a:ln>
            <a:noFill/>
          </a:ln>
        </p:spPr>
      </p:sp>
      <p:sp>
        <p:nvSpPr>
          <p:cNvPr id="127" name="Google Shape;127;p17"/>
          <p:cNvSpPr>
            <a:spLocks noGrp="1"/>
          </p:cNvSpPr>
          <p:nvPr>
            <p:ph type="pic" idx="3"/>
          </p:nvPr>
        </p:nvSpPr>
        <p:spPr>
          <a:xfrm>
            <a:off x="445037" y="8068662"/>
            <a:ext cx="3394509" cy="560890"/>
          </a:xfrm>
          <a:prstGeom prst="rect">
            <a:avLst/>
          </a:prstGeom>
          <a:solidFill>
            <a:srgbClr val="F2F2F2"/>
          </a:solidFill>
          <a:ln>
            <a:noFill/>
          </a:ln>
        </p:spPr>
      </p:sp>
      <p:sp>
        <p:nvSpPr>
          <p:cNvPr id="128" name="Google Shape;128;p17"/>
          <p:cNvSpPr>
            <a:spLocks noGrp="1"/>
          </p:cNvSpPr>
          <p:nvPr>
            <p:ph type="pic" idx="4"/>
          </p:nvPr>
        </p:nvSpPr>
        <p:spPr>
          <a:xfrm>
            <a:off x="445037" y="5612841"/>
            <a:ext cx="3394510" cy="574779"/>
          </a:xfrm>
          <a:prstGeom prst="rect">
            <a:avLst/>
          </a:prstGeom>
          <a:solidFill>
            <a:srgbClr val="F2F2F2"/>
          </a:solidFill>
          <a:ln>
            <a:noFill/>
          </a:ln>
        </p:spPr>
      </p:sp>
      <p:sp>
        <p:nvSpPr>
          <p:cNvPr id="129" name="Google Shape;129;p17"/>
          <p:cNvSpPr>
            <a:spLocks noGrp="1"/>
          </p:cNvSpPr>
          <p:nvPr>
            <p:ph type="pic" idx="5"/>
          </p:nvPr>
        </p:nvSpPr>
        <p:spPr>
          <a:xfrm>
            <a:off x="464893" y="3743020"/>
            <a:ext cx="3396835" cy="1495052"/>
          </a:xfrm>
          <a:prstGeom prst="rect">
            <a:avLst/>
          </a:prstGeom>
          <a:solidFill>
            <a:srgbClr val="F2F2F2"/>
          </a:solidFill>
          <a:ln>
            <a:noFill/>
          </a:ln>
        </p:spPr>
      </p:sp>
      <p:sp>
        <p:nvSpPr>
          <p:cNvPr id="130" name="Google Shape;130;p17"/>
          <p:cNvSpPr txBox="1">
            <a:spLocks noGrp="1"/>
          </p:cNvSpPr>
          <p:nvPr>
            <p:ph type="body" idx="6"/>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31" name="Google Shape;131;p17"/>
          <p:cNvSpPr txBox="1">
            <a:spLocks noGrp="1"/>
          </p:cNvSpPr>
          <p:nvPr>
            <p:ph type="body" idx="7"/>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132" name="Google Shape;132;p17"/>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2_Title Slide">
  <p:cSld name="12_Title Slide">
    <p:spTree>
      <p:nvGrpSpPr>
        <p:cNvPr id="1" name="Shape 133"/>
        <p:cNvGrpSpPr/>
        <p:nvPr/>
      </p:nvGrpSpPr>
      <p:grpSpPr>
        <a:xfrm>
          <a:off x="0" y="0"/>
          <a:ext cx="0" cy="0"/>
          <a:chOff x="0" y="0"/>
          <a:chExt cx="0" cy="0"/>
        </a:xfrm>
      </p:grpSpPr>
      <p:sp>
        <p:nvSpPr>
          <p:cNvPr id="134" name="Google Shape;134;p18"/>
          <p:cNvSpPr txBox="1">
            <a:spLocks noGrp="1"/>
          </p:cNvSpPr>
          <p:nvPr>
            <p:ph type="body" idx="1"/>
          </p:nvPr>
        </p:nvSpPr>
        <p:spPr>
          <a:xfrm>
            <a:off x="484432" y="1831673"/>
            <a:ext cx="6808690" cy="7220250"/>
          </a:xfrm>
          <a:prstGeom prst="rect">
            <a:avLst/>
          </a:prstGeom>
          <a:noFill/>
          <a:ln>
            <a:noFill/>
          </a:ln>
        </p:spPr>
        <p:txBody>
          <a:bodyPr spcFirstLastPara="1" wrap="square" lIns="0" tIns="0" rIns="0" bIns="0" anchor="t" anchorCtr="0">
            <a:noAutofit/>
          </a:bodyPr>
          <a:lstStyle>
            <a:lvl1pPr marL="457200" lvl="0" indent="-228600" algn="l">
              <a:lnSpc>
                <a:spcPct val="150000"/>
              </a:lnSpc>
              <a:spcBef>
                <a:spcPts val="850"/>
              </a:spcBef>
              <a:spcAft>
                <a:spcPts val="0"/>
              </a:spcAft>
              <a:buClr>
                <a:schemeClr val="dk1"/>
              </a:buClr>
              <a:buSzPts val="1350"/>
              <a:buNone/>
              <a:defRPr sz="1350">
                <a:latin typeface="Arial"/>
                <a:ea typeface="Arial"/>
                <a:cs typeface="Arial"/>
                <a:sym typeface="Arial"/>
              </a:defRPr>
            </a:lvl1pPr>
            <a:lvl2pPr marL="914400" lvl="1" indent="-228600" algn="l">
              <a:lnSpc>
                <a:spcPct val="160000"/>
              </a:lnSpc>
              <a:spcBef>
                <a:spcPts val="425"/>
              </a:spcBef>
              <a:spcAft>
                <a:spcPts val="0"/>
              </a:spcAft>
              <a:buClr>
                <a:schemeClr val="dk1"/>
              </a:buClr>
              <a:buSzPts val="900"/>
              <a:buNone/>
              <a:defRPr/>
            </a:lvl2pPr>
            <a:lvl3pPr marL="1371600" lvl="2" indent="-228600" algn="l">
              <a:lnSpc>
                <a:spcPct val="160000"/>
              </a:lnSpc>
              <a:spcBef>
                <a:spcPts val="425"/>
              </a:spcBef>
              <a:spcAft>
                <a:spcPts val="0"/>
              </a:spcAft>
              <a:buClr>
                <a:schemeClr val="dk1"/>
              </a:buClr>
              <a:buSzPts val="900"/>
              <a:buNone/>
              <a:defRPr/>
            </a:lvl3pPr>
            <a:lvl4pPr marL="1828800" lvl="3" indent="-228600" algn="l">
              <a:lnSpc>
                <a:spcPct val="160000"/>
              </a:lnSpc>
              <a:spcBef>
                <a:spcPts val="425"/>
              </a:spcBef>
              <a:spcAft>
                <a:spcPts val="0"/>
              </a:spcAft>
              <a:buClr>
                <a:schemeClr val="dk1"/>
              </a:buClr>
              <a:buSzPts val="900"/>
              <a:buNone/>
              <a:defRPr/>
            </a:lvl4pPr>
            <a:lvl5pPr marL="2286000" lvl="4" indent="-228600" algn="l">
              <a:lnSpc>
                <a:spcPct val="160000"/>
              </a:lnSpc>
              <a:spcBef>
                <a:spcPts val="425"/>
              </a:spcBef>
              <a:spcAft>
                <a:spcPts val="0"/>
              </a:spcAft>
              <a:buClr>
                <a:schemeClr val="dk1"/>
              </a:buClr>
              <a:buSzPts val="900"/>
              <a:buNone/>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35" name="Google Shape;135;p18"/>
          <p:cNvSpPr txBox="1">
            <a:spLocks noGrp="1"/>
          </p:cNvSpPr>
          <p:nvPr>
            <p:ph type="body" idx="2"/>
          </p:nvPr>
        </p:nvSpPr>
        <p:spPr>
          <a:xfrm>
            <a:off x="6692900" y="9371215"/>
            <a:ext cx="600222"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accent3"/>
              </a:buClr>
              <a:buSzPts val="900"/>
              <a:buNone/>
              <a:defRPr sz="900">
                <a:solidFill>
                  <a:schemeClr val="accent3"/>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36" name="Google Shape;136;p18"/>
          <p:cNvSpPr txBox="1">
            <a:spLocks noGrp="1"/>
          </p:cNvSpPr>
          <p:nvPr>
            <p:ph type="ctrTitle"/>
          </p:nvPr>
        </p:nvSpPr>
        <p:spPr>
          <a:xfrm>
            <a:off x="474980" y="915258"/>
            <a:ext cx="6822758" cy="520136"/>
          </a:xfrm>
          <a:prstGeom prst="rect">
            <a:avLst/>
          </a:prstGeom>
          <a:noFill/>
          <a:ln>
            <a:noFill/>
          </a:ln>
        </p:spPr>
        <p:txBody>
          <a:bodyPr spcFirstLastPara="1" wrap="square" lIns="0" tIns="0" rIns="0" bIns="0" anchor="t" anchorCtr="0">
            <a:noAutofit/>
          </a:bodyPr>
          <a:lstStyle>
            <a:lvl1pPr lvl="0" algn="l">
              <a:lnSpc>
                <a:spcPct val="120000"/>
              </a:lnSpc>
              <a:spcBef>
                <a:spcPts val="0"/>
              </a:spcBef>
              <a:spcAft>
                <a:spcPts val="0"/>
              </a:spcAft>
              <a:buClr>
                <a:srgbClr val="FF40FF"/>
              </a:buClr>
              <a:buSzPts val="2700"/>
              <a:buFont typeface="Georgia"/>
              <a:buNone/>
              <a:defRPr sz="2700" b="0" u="none">
                <a:solidFill>
                  <a:srgbClr val="FF40FF"/>
                </a:solidFill>
                <a:latin typeface="Georgia"/>
                <a:ea typeface="Georgia"/>
                <a:cs typeface="Georgia"/>
                <a:sym typeface="Georg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7" name="Google Shape;137;p18"/>
          <p:cNvSpPr txBox="1">
            <a:spLocks noGrp="1"/>
          </p:cNvSpPr>
          <p:nvPr>
            <p:ph type="body" idx="3"/>
          </p:nvPr>
        </p:nvSpPr>
        <p:spPr>
          <a:xfrm>
            <a:off x="3881584" y="248890"/>
            <a:ext cx="3411538" cy="226810"/>
          </a:xfrm>
          <a:prstGeom prst="rect">
            <a:avLst/>
          </a:prstGeom>
          <a:noFill/>
          <a:ln>
            <a:noFill/>
          </a:ln>
        </p:spPr>
        <p:txBody>
          <a:bodyPr spcFirstLastPara="1" wrap="square" lIns="0" tIns="0" rIns="0" bIns="0" anchor="t" anchorCtr="0">
            <a:noAutofit/>
          </a:bodyPr>
          <a:lstStyle>
            <a:lvl1pPr marL="457200" lvl="0" indent="-228600" algn="r">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sp>
        <p:nvSpPr>
          <p:cNvPr id="138" name="Google Shape;138;p18"/>
          <p:cNvSpPr txBox="1">
            <a:spLocks noGrp="1"/>
          </p:cNvSpPr>
          <p:nvPr>
            <p:ph type="body" idx="4"/>
          </p:nvPr>
        </p:nvSpPr>
        <p:spPr>
          <a:xfrm>
            <a:off x="474663" y="248890"/>
            <a:ext cx="3411538" cy="226810"/>
          </a:xfrm>
          <a:prstGeom prst="rect">
            <a:avLst/>
          </a:prstGeom>
          <a:noFill/>
          <a:ln>
            <a:noFill/>
          </a:ln>
        </p:spPr>
        <p:txBody>
          <a:bodyPr spcFirstLastPara="1" wrap="square" lIns="0" tIns="0" rIns="0" bIns="0" anchor="t" anchorCtr="0">
            <a:noAutofit/>
          </a:bodyPr>
          <a:lstStyle>
            <a:lvl1pPr marL="457200" lvl="0" indent="-228600" algn="l">
              <a:lnSpc>
                <a:spcPct val="213333"/>
              </a:lnSpc>
              <a:spcBef>
                <a:spcPts val="850"/>
              </a:spcBef>
              <a:spcAft>
                <a:spcPts val="0"/>
              </a:spcAft>
              <a:buClr>
                <a:schemeClr val="dk1"/>
              </a:buClr>
              <a:buSzPts val="900"/>
              <a:buNone/>
              <a:defRPr sz="900">
                <a:solidFill>
                  <a:schemeClr val="dk1"/>
                </a:solidFill>
                <a:latin typeface="Arial"/>
                <a:ea typeface="Arial"/>
                <a:cs typeface="Arial"/>
                <a:sym typeface="Arial"/>
              </a:defRPr>
            </a:lvl1pPr>
            <a:lvl2pPr marL="914400" lvl="1" indent="-228600" algn="l">
              <a:lnSpc>
                <a:spcPct val="160000"/>
              </a:lnSpc>
              <a:spcBef>
                <a:spcPts val="425"/>
              </a:spcBef>
              <a:spcAft>
                <a:spcPts val="0"/>
              </a:spcAft>
              <a:buClr>
                <a:schemeClr val="dk1"/>
              </a:buClr>
              <a:buSzPts val="1485"/>
              <a:buNone/>
              <a:defRPr sz="1485">
                <a:latin typeface="Arial"/>
                <a:ea typeface="Arial"/>
                <a:cs typeface="Arial"/>
                <a:sym typeface="Arial"/>
              </a:defRPr>
            </a:lvl2pPr>
            <a:lvl3pPr marL="1371600" lvl="2" indent="-228600" algn="l">
              <a:lnSpc>
                <a:spcPct val="160000"/>
              </a:lnSpc>
              <a:spcBef>
                <a:spcPts val="425"/>
              </a:spcBef>
              <a:spcAft>
                <a:spcPts val="0"/>
              </a:spcAft>
              <a:buClr>
                <a:schemeClr val="dk1"/>
              </a:buClr>
              <a:buSzPts val="1485"/>
              <a:buNone/>
              <a:defRPr sz="1485">
                <a:latin typeface="Arial"/>
                <a:ea typeface="Arial"/>
                <a:cs typeface="Arial"/>
                <a:sym typeface="Arial"/>
              </a:defRPr>
            </a:lvl3pPr>
            <a:lvl4pPr marL="1828800" lvl="3" indent="-228600" algn="l">
              <a:lnSpc>
                <a:spcPct val="160000"/>
              </a:lnSpc>
              <a:spcBef>
                <a:spcPts val="425"/>
              </a:spcBef>
              <a:spcAft>
                <a:spcPts val="0"/>
              </a:spcAft>
              <a:buClr>
                <a:schemeClr val="dk1"/>
              </a:buClr>
              <a:buSzPts val="1485"/>
              <a:buNone/>
              <a:defRPr sz="1485">
                <a:latin typeface="Arial"/>
                <a:ea typeface="Arial"/>
                <a:cs typeface="Arial"/>
                <a:sym typeface="Arial"/>
              </a:defRPr>
            </a:lvl4pPr>
            <a:lvl5pPr marL="2286000" lvl="4" indent="-228600" algn="l">
              <a:lnSpc>
                <a:spcPct val="160000"/>
              </a:lnSpc>
              <a:spcBef>
                <a:spcPts val="425"/>
              </a:spcBef>
              <a:spcAft>
                <a:spcPts val="0"/>
              </a:spcAft>
              <a:buClr>
                <a:schemeClr val="dk1"/>
              </a:buClr>
              <a:buSzPts val="1485"/>
              <a:buNone/>
              <a:defRPr sz="1485">
                <a:latin typeface="Arial"/>
                <a:ea typeface="Arial"/>
                <a:cs typeface="Arial"/>
                <a:sym typeface="Arial"/>
              </a:defRPr>
            </a:lvl5pPr>
            <a:lvl6pPr marL="2743200" lvl="5" indent="-342900" algn="l">
              <a:lnSpc>
                <a:spcPct val="90000"/>
              </a:lnSpc>
              <a:spcBef>
                <a:spcPts val="425"/>
              </a:spcBef>
              <a:spcAft>
                <a:spcPts val="0"/>
              </a:spcAft>
              <a:buClr>
                <a:schemeClr val="dk1"/>
              </a:buClr>
              <a:buSzPts val="1800"/>
              <a:buChar char="•"/>
              <a:defRPr/>
            </a:lvl6pPr>
            <a:lvl7pPr marL="3200400" lvl="6" indent="-342900" algn="l">
              <a:lnSpc>
                <a:spcPct val="90000"/>
              </a:lnSpc>
              <a:spcBef>
                <a:spcPts val="425"/>
              </a:spcBef>
              <a:spcAft>
                <a:spcPts val="0"/>
              </a:spcAft>
              <a:buClr>
                <a:schemeClr val="dk1"/>
              </a:buClr>
              <a:buSzPts val="1800"/>
              <a:buChar char="•"/>
              <a:defRPr/>
            </a:lvl7pPr>
            <a:lvl8pPr marL="3657600" lvl="7" indent="-342900" algn="l">
              <a:lnSpc>
                <a:spcPct val="90000"/>
              </a:lnSpc>
              <a:spcBef>
                <a:spcPts val="425"/>
              </a:spcBef>
              <a:spcAft>
                <a:spcPts val="0"/>
              </a:spcAft>
              <a:buClr>
                <a:schemeClr val="dk1"/>
              </a:buClr>
              <a:buSzPts val="1800"/>
              <a:buChar char="•"/>
              <a:defRPr/>
            </a:lvl8pPr>
            <a:lvl9pPr marL="4114800" lvl="8" indent="-342900" algn="l">
              <a:lnSpc>
                <a:spcPct val="90000"/>
              </a:lnSpc>
              <a:spcBef>
                <a:spcPts val="425"/>
              </a:spcBef>
              <a:spcAft>
                <a:spcPts val="0"/>
              </a:spcAft>
              <a:buClr>
                <a:schemeClr val="dk1"/>
              </a:buClr>
              <a:buSzPts val="1800"/>
              <a:buChar char="•"/>
              <a:defRPr/>
            </a:lvl9pPr>
          </a:lstStyle>
          <a:p>
            <a:endParaRPr/>
          </a:p>
        </p:txBody>
      </p:sp>
      <p:cxnSp>
        <p:nvCxnSpPr>
          <p:cNvPr id="139" name="Google Shape;139;p18"/>
          <p:cNvCxnSpPr/>
          <p:nvPr/>
        </p:nvCxnSpPr>
        <p:spPr>
          <a:xfrm rot="10800000">
            <a:off x="474663" y="248890"/>
            <a:ext cx="6822440" cy="0"/>
          </a:xfrm>
          <a:prstGeom prst="straightConnector1">
            <a:avLst/>
          </a:prstGeom>
          <a:noFill/>
          <a:ln w="12700" cap="flat" cmpd="sng">
            <a:solidFill>
              <a:schemeClr val="dk1"/>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299">
          <p15:clr>
            <a:srgbClr val="A4A3A4"/>
          </p15:clr>
        </p15:guide>
        <p15:guide id="2" pos="4597">
          <p15:clr>
            <a:srgbClr val="A4A3A4"/>
          </p15:clr>
        </p15:guide>
        <p15:guide id="3" pos="4352">
          <p15:clr>
            <a:srgbClr val="A4A3A4"/>
          </p15:clr>
        </p15:guide>
        <p15:guide id="4" pos="4216">
          <p15:clr>
            <a:srgbClr val="A4A3A4"/>
          </p15:clr>
        </p15:guide>
        <p15:guide id="5" pos="3998">
          <p15:clr>
            <a:srgbClr val="A4A3A4"/>
          </p15:clr>
        </p15:guide>
        <p15:guide id="6" pos="3835">
          <p15:clr>
            <a:srgbClr val="A4A3A4"/>
          </p15:clr>
        </p15:guide>
        <p15:guide id="7" pos="3618">
          <p15:clr>
            <a:srgbClr val="A4A3A4"/>
          </p15:clr>
        </p15:guide>
        <p15:guide id="8" pos="3482">
          <p15:clr>
            <a:srgbClr val="A4A3A4"/>
          </p15:clr>
        </p15:guide>
        <p15:guide id="9" pos="3264">
          <p15:clr>
            <a:srgbClr val="A4A3A4"/>
          </p15:clr>
        </p15:guide>
        <p15:guide id="10" pos="3101">
          <p15:clr>
            <a:srgbClr val="A4A3A4"/>
          </p15:clr>
        </p15:guide>
        <p15:guide id="11" pos="2883">
          <p15:clr>
            <a:srgbClr val="A4A3A4"/>
          </p15:clr>
        </p15:guide>
        <p15:guide id="12" pos="2747">
          <p15:clr>
            <a:srgbClr val="A4A3A4"/>
          </p15:clr>
        </p15:guide>
        <p15:guide id="13" pos="2530">
          <p15:clr>
            <a:srgbClr val="A4A3A4"/>
          </p15:clr>
        </p15:guide>
        <p15:guide id="14" pos="2366">
          <p15:clr>
            <a:srgbClr val="A4A3A4"/>
          </p15:clr>
        </p15:guide>
        <p15:guide id="15" pos="2149">
          <p15:clr>
            <a:srgbClr val="A4A3A4"/>
          </p15:clr>
        </p15:guide>
        <p15:guide id="16" pos="1986">
          <p15:clr>
            <a:srgbClr val="A4A3A4"/>
          </p15:clr>
        </p15:guide>
        <p15:guide id="17" pos="1768">
          <p15:clr>
            <a:srgbClr val="A4A3A4"/>
          </p15:clr>
        </p15:guide>
        <p15:guide id="18" pos="1632">
          <p15:clr>
            <a:srgbClr val="A4A3A4"/>
          </p15:clr>
        </p15:guide>
        <p15:guide id="19" pos="1414">
          <p15:clr>
            <a:srgbClr val="A4A3A4"/>
          </p15:clr>
        </p15:guide>
        <p15:guide id="20" pos="1251">
          <p15:clr>
            <a:srgbClr val="A4A3A4"/>
          </p15:clr>
        </p15:guide>
        <p15:guide id="21" pos="1034">
          <p15:clr>
            <a:srgbClr val="A4A3A4"/>
          </p15:clr>
        </p15:guide>
        <p15:guide id="22" pos="898">
          <p15:clr>
            <a:srgbClr val="A4A3A4"/>
          </p15:clr>
        </p15:guide>
        <p15:guide id="23" pos="680">
          <p15:clr>
            <a:srgbClr val="A4A3A4"/>
          </p15:clr>
        </p15:guide>
        <p15:guide id="24" pos="517">
          <p15:clr>
            <a:srgbClr val="A4A3A4"/>
          </p15:clr>
        </p15:guide>
        <p15:guide id="25" orient="horz">
          <p15:clr>
            <a:srgbClr val="A4A3A4"/>
          </p15:clr>
        </p15:guide>
        <p15:guide id="26" orient="horz" pos="3089">
          <p15:clr>
            <a:srgbClr val="A4A3A4"/>
          </p15:clr>
        </p15:guide>
        <p15:guide id="27" orient="horz" pos="264">
          <p15:clr>
            <a:srgbClr val="A4A3A4"/>
          </p15:clr>
        </p15:guide>
        <p15:guide id="28" orient="horz" pos="634">
          <p15:clr>
            <a:srgbClr val="A4A3A4"/>
          </p15:clr>
        </p15:guide>
        <p15:guide id="29" orient="horz" pos="766">
          <p15:clr>
            <a:srgbClr val="A4A3A4"/>
          </p15:clr>
        </p15:guide>
        <p15:guide id="30" orient="horz" pos="1135">
          <p15:clr>
            <a:srgbClr val="A4A3A4"/>
          </p15:clr>
        </p15:guide>
        <p15:guide id="31" orient="horz" pos="1267">
          <p15:clr>
            <a:srgbClr val="A4A3A4"/>
          </p15:clr>
        </p15:guide>
        <p15:guide id="32" orient="horz" pos="1610">
          <p15:clr>
            <a:srgbClr val="A4A3A4"/>
          </p15:clr>
        </p15:guide>
        <p15:guide id="33" orient="horz" pos="1742">
          <p15:clr>
            <a:srgbClr val="A4A3A4"/>
          </p15:clr>
        </p15:guide>
        <p15:guide id="34" orient="horz" pos="2112">
          <p15:clr>
            <a:srgbClr val="A4A3A4"/>
          </p15:clr>
        </p15:guide>
        <p15:guide id="35" orient="horz" pos="2244">
          <p15:clr>
            <a:srgbClr val="A4A3A4"/>
          </p15:clr>
        </p15:guide>
        <p15:guide id="36" orient="horz" pos="2614">
          <p15:clr>
            <a:srgbClr val="A4A3A4"/>
          </p15:clr>
        </p15:guide>
        <p15:guide id="37" orient="horz" pos="2746">
          <p15:clr>
            <a:srgbClr val="A4A3A4"/>
          </p15:clr>
        </p15:guide>
        <p15:guide id="38" orient="horz" pos="3221">
          <p15:clr>
            <a:srgbClr val="A4A3A4"/>
          </p15:clr>
        </p15:guide>
        <p15:guide id="39" orient="horz" pos="3590">
          <p15:clr>
            <a:srgbClr val="A4A3A4"/>
          </p15:clr>
        </p15:guide>
        <p15:guide id="40" orient="horz" pos="3722">
          <p15:clr>
            <a:srgbClr val="A4A3A4"/>
          </p15:clr>
        </p15:guide>
        <p15:guide id="41" orient="horz" pos="4066">
          <p15:clr>
            <a:srgbClr val="A4A3A4"/>
          </p15:clr>
        </p15:guide>
        <p15:guide id="42" orient="horz" pos="4198">
          <p15:clr>
            <a:srgbClr val="A4A3A4"/>
          </p15:clr>
        </p15:guide>
        <p15:guide id="43" orient="horz" pos="4567">
          <p15:clr>
            <a:srgbClr val="A4A3A4"/>
          </p15:clr>
        </p15:guide>
        <p15:guide id="44" orient="horz" pos="4699">
          <p15:clr>
            <a:srgbClr val="A4A3A4"/>
          </p15:clr>
        </p15:guide>
        <p15:guide id="45" orient="horz" pos="5069">
          <p15:clr>
            <a:srgbClr val="A4A3A4"/>
          </p15:clr>
        </p15:guide>
        <p15:guide id="46" orient="horz" pos="5201">
          <p15:clr>
            <a:srgbClr val="A4A3A4"/>
          </p15:clr>
        </p15:guide>
        <p15:guide id="47" orient="horz" pos="5544">
          <p15:clr>
            <a:srgbClr val="A4A3A4"/>
          </p15:clr>
        </p15:guide>
        <p15:guide id="48" orient="horz" pos="5702">
          <p15:clr>
            <a:srgbClr val="A4A3A4"/>
          </p15:clr>
        </p15:guide>
        <p15:guide id="49" orient="horz" pos="6046">
          <p15:clr>
            <a:srgbClr val="A4A3A4"/>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534353" y="535519"/>
            <a:ext cx="6703695" cy="1944159"/>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3740"/>
              <a:buFont typeface="Arial"/>
              <a:buNone/>
              <a:defRPr sz="374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534353" y="2677584"/>
            <a:ext cx="6703695" cy="6381962"/>
          </a:xfrm>
          <a:prstGeom prst="rect">
            <a:avLst/>
          </a:prstGeom>
          <a:noFill/>
          <a:ln>
            <a:noFill/>
          </a:ln>
        </p:spPr>
        <p:txBody>
          <a:bodyPr spcFirstLastPara="1" wrap="square" lIns="0" tIns="0" rIns="0" bIns="0" anchor="t" anchorCtr="0">
            <a:noAutofit/>
          </a:bodyPr>
          <a:lstStyle>
            <a:lvl1pPr marL="457200" marR="0" lvl="0" indent="-285750" algn="l" rtl="0">
              <a:lnSpc>
                <a:spcPct val="160000"/>
              </a:lnSpc>
              <a:spcBef>
                <a:spcPts val="850"/>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1pPr>
            <a:lvl2pPr marL="914400" marR="0" lvl="1" indent="-285750" algn="l" rtl="0">
              <a:lnSpc>
                <a:spcPct val="160000"/>
              </a:lnSpc>
              <a:spcBef>
                <a:spcPts val="425"/>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2pPr>
            <a:lvl3pPr marL="1371600" marR="0" lvl="2" indent="-285750" algn="l" rtl="0">
              <a:lnSpc>
                <a:spcPct val="160000"/>
              </a:lnSpc>
              <a:spcBef>
                <a:spcPts val="425"/>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3pPr>
            <a:lvl4pPr marL="1828800" marR="0" lvl="3" indent="-285750" algn="l" rtl="0">
              <a:lnSpc>
                <a:spcPct val="160000"/>
              </a:lnSpc>
              <a:spcBef>
                <a:spcPts val="425"/>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4pPr>
            <a:lvl5pPr marL="2286000" marR="0" lvl="4" indent="-285750" algn="l" rtl="0">
              <a:lnSpc>
                <a:spcPct val="160000"/>
              </a:lnSpc>
              <a:spcBef>
                <a:spcPts val="425"/>
              </a:spcBef>
              <a:spcAft>
                <a:spcPts val="0"/>
              </a:spcAft>
              <a:buClr>
                <a:schemeClr val="dk1"/>
              </a:buClr>
              <a:buSzPts val="900"/>
              <a:buFont typeface="Arial"/>
              <a:buChar char="•"/>
              <a:defRPr sz="900" b="0" i="0" u="none" strike="noStrike" cap="none">
                <a:solidFill>
                  <a:schemeClr val="dk1"/>
                </a:solidFill>
                <a:latin typeface="Arial"/>
                <a:ea typeface="Arial"/>
                <a:cs typeface="Arial"/>
                <a:sym typeface="Arial"/>
              </a:defRPr>
            </a:lvl5pPr>
            <a:lvl6pPr marL="2743200" marR="0" lvl="5"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6pPr>
            <a:lvl7pPr marL="3200400" marR="0" lvl="6"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7pPr>
            <a:lvl8pPr marL="3657600" marR="0" lvl="7"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8pPr>
            <a:lvl9pPr marL="4114800" marR="0" lvl="8" indent="-325754" algn="l" rtl="0">
              <a:lnSpc>
                <a:spcPct val="90000"/>
              </a:lnSpc>
              <a:spcBef>
                <a:spcPts val="425"/>
              </a:spcBef>
              <a:spcAft>
                <a:spcPts val="0"/>
              </a:spcAft>
              <a:buClr>
                <a:schemeClr val="dk1"/>
              </a:buClr>
              <a:buSzPts val="1530"/>
              <a:buFont typeface="Arial"/>
              <a:buChar char="•"/>
              <a:defRPr sz="153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689" name="Google Shape;689;p4"/>
          <p:cNvSpPr txBox="1">
            <a:spLocks noGrp="1"/>
          </p:cNvSpPr>
          <p:nvPr>
            <p:ph type="body" idx="1"/>
          </p:nvPr>
        </p:nvSpPr>
        <p:spPr>
          <a:xfrm>
            <a:off x="849086" y="1565676"/>
            <a:ext cx="6596742" cy="7318442"/>
          </a:xfrm>
          <a:prstGeom prst="rect">
            <a:avLst/>
          </a:prstGeom>
          <a:noFill/>
          <a:ln>
            <a:noFill/>
          </a:ln>
        </p:spPr>
        <p:txBody>
          <a:bodyPr spcFirstLastPara="1" wrap="square" lIns="0" tIns="0" rIns="0" bIns="0" numCol="2" spcCol="914400" anchor="t" anchorCtr="0">
            <a:noAutofit/>
          </a:bodyPr>
          <a:lstStyle/>
          <a:p>
            <a:pPr marL="228600">
              <a:lnSpc>
                <a:spcPts val="1440"/>
              </a:lnSpc>
              <a:spcBef>
                <a:spcPts val="0"/>
              </a:spcBef>
              <a:buSzPts val="1000"/>
              <a:buFont typeface="Arial" panose="020B0604020202020204" pitchFamily="34" charset="0"/>
              <a:buChar char="•"/>
            </a:pPr>
            <a:r>
              <a:rPr lang="en-US" sz="1000" b="1" dirty="0">
                <a:solidFill>
                  <a:schemeClr val="tx1"/>
                </a:solidFill>
              </a:rPr>
              <a:t>CarbonNeutral</a:t>
            </a:r>
            <a:r>
              <a:rPr lang="en-US" sz="1000" b="1" baseline="30000" dirty="0">
                <a:solidFill>
                  <a:schemeClr val="tx1"/>
                </a:solidFill>
              </a:rPr>
              <a:t>®</a:t>
            </a:r>
            <a:r>
              <a:rPr lang="en-US" sz="1000" b="1" dirty="0">
                <a:solidFill>
                  <a:schemeClr val="tx1"/>
                </a:solidFill>
              </a:rPr>
              <a:t> products</a:t>
            </a:r>
            <a:br>
              <a:rPr lang="en-US" sz="1000" b="1" dirty="0">
                <a:solidFill>
                  <a:schemeClr val="tx1"/>
                </a:solidFill>
              </a:rPr>
            </a:br>
            <a:r>
              <a:rPr lang="en-US" sz="1000" dirty="0">
                <a:solidFill>
                  <a:schemeClr val="tx1"/>
                </a:solidFill>
              </a:rPr>
              <a:t>All Steelcase high-performance seating portfolio are available with CarbonNeutral</a:t>
            </a:r>
            <a:r>
              <a:rPr lang="en-US" sz="1000" baseline="30000" dirty="0">
                <a:solidFill>
                  <a:schemeClr val="tx1"/>
                </a:solidFill>
              </a:rPr>
              <a:t>®</a:t>
            </a:r>
            <a:r>
              <a:rPr lang="en-US" sz="1000" dirty="0">
                <a:solidFill>
                  <a:schemeClr val="tx1"/>
                </a:solidFill>
              </a:rPr>
              <a:t> product certification options – from sourcing and manufacturing to delivery and end-of-use—are measured, verified, and 100% offset through high-impact environmental projects - to help customers achieve their sustainability goals and align with our corporate goals to </a:t>
            </a:r>
            <a:r>
              <a:rPr lang="en-US" sz="1000" dirty="0"/>
              <a:t>eliminating over 90% of our carbon emissions across our value chain by 2050.</a:t>
            </a: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a:lnSpc>
                <a:spcPts val="1440"/>
              </a:lnSpc>
              <a:spcBef>
                <a:spcPts val="0"/>
              </a:spcBef>
              <a:buSzPts val="1000"/>
              <a:buFont typeface="Arial" panose="020B0604020202020204" pitchFamily="34" charset="0"/>
              <a:buChar char="•"/>
            </a:pPr>
            <a:r>
              <a:rPr lang="en-US" sz="1000" b="1" dirty="0">
                <a:solidFill>
                  <a:schemeClr val="tx1"/>
                </a:solidFill>
              </a:rPr>
              <a:t>Lifecycle Assessments (LCA) + Environmental Product Declarations (EPDs)</a:t>
            </a:r>
            <a:br>
              <a:rPr lang="en-US" sz="1000" dirty="0">
                <a:solidFill>
                  <a:schemeClr val="tx1"/>
                </a:solidFill>
              </a:rPr>
            </a:br>
            <a:r>
              <a:rPr lang="en-US" sz="1000" dirty="0">
                <a:solidFill>
                  <a:schemeClr val="tx1"/>
                </a:solidFill>
              </a:rPr>
              <a:t>All our high-performance seating has undergone third-party verified Life Cycle Assessments (LCA) and Environmental Product Declarations (EPD). This provides your customers with greater transparency into the environmental impacts of each product, helps them achieve more LEED credits, and enables Steelcase to continuously improve sustainable product design over time.</a:t>
            </a:r>
          </a:p>
          <a:p>
            <a:pPr marL="228600">
              <a:lnSpc>
                <a:spcPts val="1440"/>
              </a:lnSpc>
              <a:spcBef>
                <a:spcPts val="0"/>
              </a:spcBef>
              <a:buSzPts val="1000"/>
              <a:buFont typeface="Arial" panose="020B0604020202020204" pitchFamily="34" charset="0"/>
              <a:buChar char="•"/>
            </a:pPr>
            <a:endParaRPr lang="en-US" sz="1000" dirty="0">
              <a:solidFill>
                <a:schemeClr val="tx1"/>
              </a:solidFill>
            </a:endParaRPr>
          </a:p>
          <a:p>
            <a:pPr marL="228600">
              <a:lnSpc>
                <a:spcPts val="1440"/>
              </a:lnSpc>
              <a:spcBef>
                <a:spcPts val="0"/>
              </a:spcBef>
              <a:buSzPts val="1000"/>
              <a:buFont typeface="Arial" panose="020B0604020202020204" pitchFamily="34" charset="0"/>
              <a:buChar char="•"/>
            </a:pPr>
            <a:r>
              <a:rPr lang="en-US" sz="1000" b="1" dirty="0">
                <a:solidFill>
                  <a:schemeClr val="tx1"/>
                </a:solidFill>
              </a:rPr>
              <a:t>Minimal Packaging</a:t>
            </a:r>
            <a:br>
              <a:rPr lang="en-US" sz="1000" dirty="0">
                <a:solidFill>
                  <a:schemeClr val="tx1"/>
                </a:solidFill>
              </a:rPr>
            </a:br>
            <a:r>
              <a:rPr lang="en-US" sz="1000" dirty="0">
                <a:solidFill>
                  <a:schemeClr val="tx1"/>
                </a:solidFill>
              </a:rPr>
              <a:t>All our chairs default to shipping with minimal packaging to reduce emissions during transportation and delivery.</a:t>
            </a:r>
          </a:p>
          <a:p>
            <a:pPr marL="228600">
              <a:lnSpc>
                <a:spcPts val="1440"/>
              </a:lnSpc>
              <a:spcBef>
                <a:spcPts val="0"/>
              </a:spcBef>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r>
              <a:rPr lang="en-US" sz="1000" b="1" dirty="0">
                <a:solidFill>
                  <a:schemeClr val="tx1"/>
                </a:solidFill>
              </a:rPr>
              <a:t>Circular Design</a:t>
            </a:r>
            <a:br>
              <a:rPr lang="en-US" sz="1000" dirty="0">
                <a:solidFill>
                  <a:schemeClr val="tx1"/>
                </a:solidFill>
              </a:rPr>
            </a:br>
            <a:r>
              <a:rPr lang="en-US" sz="1000" dirty="0">
                <a:solidFill>
                  <a:schemeClr val="tx1"/>
                </a:solidFill>
              </a:rPr>
              <a:t>Steelcase incorporates circular design by making products that are durable, easy to repair, refurbish, and recycle, and by offering services to help customers reuse, remake, or sustainably dispose of furniture. Through Remade, chairs are remanufactured and reupholstered, returning them to a like new state. Remade chairs boast a new 12-year warranty, nearly half the carbon emissions of a new chair, and a high landfill diversion rate. </a:t>
            </a: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a:lnSpc>
                <a:spcPts val="1440"/>
              </a:lnSpc>
              <a:spcBef>
                <a:spcPts val="0"/>
              </a:spcBef>
              <a:buSzPts val="1000"/>
              <a:buFont typeface="Arial" panose="020B0604020202020204" pitchFamily="34" charset="0"/>
              <a:buChar char="•"/>
            </a:pPr>
            <a:r>
              <a:rPr lang="en-US" sz="1000" b="1" dirty="0">
                <a:solidFill>
                  <a:schemeClr val="tx1"/>
                </a:solidFill>
              </a:rPr>
              <a:t>Limited Lifetime Warranty                         </a:t>
            </a:r>
            <a:r>
              <a:rPr lang="en-US" sz="1000" dirty="0"/>
              <a:t>The most sustainable office chair is one you won’t have to replace. The Steelcase Limited Lifetime Warranty guarantees that your investment lasts as long as intended. All components including foam, fabrics, mesh and cylinders are warrantied for an industry leading 12 years or more. All Steelcase seating is subjected to 80+ tests, well above the 20 required by BIFMA, and is tested to two product lives to ensure lasting performance and durability</a:t>
            </a:r>
            <a:r>
              <a:rPr lang="en-US" sz="1000" dirty="0">
                <a:solidFill>
                  <a:schemeClr val="tx1"/>
                </a:solidFill>
              </a:rPr>
              <a:t>.</a:t>
            </a:r>
          </a:p>
          <a:p>
            <a:pPr marL="228600">
              <a:lnSpc>
                <a:spcPts val="1440"/>
              </a:lnSpc>
              <a:spcBef>
                <a:spcPts val="0"/>
              </a:spcBef>
              <a:buSzPts val="1000"/>
              <a:buFont typeface="Arial" panose="020B0604020202020204" pitchFamily="34" charset="0"/>
              <a:buChar char="•"/>
            </a:pPr>
            <a:endParaRPr lang="en-US" sz="1000" b="1" dirty="0">
              <a:solidFill>
                <a:schemeClr val="tx1"/>
              </a:solidFill>
            </a:endParaRPr>
          </a:p>
          <a:p>
            <a:pPr marL="228600">
              <a:lnSpc>
                <a:spcPts val="1440"/>
              </a:lnSpc>
              <a:spcBef>
                <a:spcPts val="0"/>
              </a:spcBef>
              <a:buSzPts val="1000"/>
              <a:buFont typeface="Arial" panose="020B0604020202020204" pitchFamily="34" charset="0"/>
              <a:buChar char="•"/>
            </a:pPr>
            <a:r>
              <a:rPr lang="en-US" sz="1000" b="1" dirty="0">
                <a:solidFill>
                  <a:schemeClr val="tx1"/>
                </a:solidFill>
              </a:rPr>
              <a:t>Waste Reduction</a:t>
            </a:r>
            <a:br>
              <a:rPr lang="en-US" sz="1000" dirty="0">
                <a:solidFill>
                  <a:schemeClr val="tx1"/>
                </a:solidFill>
              </a:rPr>
            </a:br>
            <a:r>
              <a:rPr lang="en-US" sz="1000" dirty="0">
                <a:solidFill>
                  <a:schemeClr val="tx1"/>
                </a:solidFill>
              </a:rPr>
              <a:t>We have doubled the recycled content in all high-performance seating by using materials like recycled water bottles and carpet scraps, resulting in over 100 parts no longer made from virgin plastic and a 35% reduction in embodied carbon, without added cost or loss of quality. </a:t>
            </a: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a:lnSpc>
                <a:spcPts val="1440"/>
              </a:lnSpc>
              <a:spcBef>
                <a:spcPts val="0"/>
              </a:spcBef>
              <a:buSzPts val="1000"/>
              <a:buFont typeface="Arial" panose="020B0604020202020204" pitchFamily="34" charset="0"/>
              <a:buChar char="•"/>
            </a:pPr>
            <a:r>
              <a:rPr lang="en-US" sz="1000" b="1" dirty="0">
                <a:solidFill>
                  <a:schemeClr val="tx1"/>
                </a:solidFill>
              </a:rPr>
              <a:t>Industry-leading Certifications</a:t>
            </a:r>
            <a:br>
              <a:rPr lang="en-US" sz="1000" dirty="0">
                <a:solidFill>
                  <a:schemeClr val="tx1"/>
                </a:solidFill>
              </a:rPr>
            </a:br>
            <a:r>
              <a:rPr lang="en-US" sz="1000" dirty="0">
                <a:solidFill>
                  <a:schemeClr val="tx1"/>
                </a:solidFill>
              </a:rPr>
              <a:t>All Steelcase high-performance chairs are IAQ Gold and certified BIFMA LEVEL</a:t>
            </a:r>
            <a:r>
              <a:rPr lang="en-US" sz="1000" baseline="30000" dirty="0">
                <a:solidFill>
                  <a:schemeClr val="tx1"/>
                </a:solidFill>
              </a:rPr>
              <a:t>®</a:t>
            </a:r>
            <a:r>
              <a:rPr lang="en-US" sz="1000" dirty="0">
                <a:solidFill>
                  <a:schemeClr val="tx1"/>
                </a:solidFill>
              </a:rPr>
              <a:t> 3. Steelcase leads the industry in BIFMA LEVEL</a:t>
            </a:r>
            <a:r>
              <a:rPr lang="en-US" sz="1000" baseline="30000" dirty="0">
                <a:solidFill>
                  <a:schemeClr val="tx1"/>
                </a:solidFill>
              </a:rPr>
              <a:t>®</a:t>
            </a:r>
            <a:r>
              <a:rPr lang="en-US" sz="1000" dirty="0">
                <a:solidFill>
                  <a:schemeClr val="tx1"/>
                </a:solidFill>
              </a:rPr>
              <a:t> certifications. Our products have Product Information Disclosures, Declare labels with all being Red List Approved or Red List Free.</a:t>
            </a: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r>
              <a:rPr lang="en-US" sz="1000" b="1" dirty="0">
                <a:solidFill>
                  <a:schemeClr val="tx1"/>
                </a:solidFill>
              </a:rPr>
              <a:t>Responsible Manufacturing</a:t>
            </a:r>
            <a:br>
              <a:rPr lang="en-US" sz="1000" dirty="0">
                <a:solidFill>
                  <a:schemeClr val="tx1"/>
                </a:solidFill>
              </a:rPr>
            </a:br>
            <a:r>
              <a:rPr lang="en-US" sz="1000" dirty="0">
                <a:solidFill>
                  <a:schemeClr val="tx1"/>
                </a:solidFill>
              </a:rPr>
              <a:t>Our seating manufacturing facilities are</a:t>
            </a:r>
            <a:br>
              <a:rPr lang="en-US" sz="1000" dirty="0">
                <a:solidFill>
                  <a:schemeClr val="tx1"/>
                </a:solidFill>
              </a:rPr>
            </a:br>
            <a:r>
              <a:rPr lang="en-US" sz="1000" dirty="0">
                <a:solidFill>
                  <a:schemeClr val="tx1"/>
                </a:solidFill>
              </a:rPr>
              <a:t>ISO 14001 (Environmental Management System) registered, and we have invested</a:t>
            </a:r>
            <a:br>
              <a:rPr lang="en-US" sz="1000" dirty="0">
                <a:solidFill>
                  <a:schemeClr val="tx1"/>
                </a:solidFill>
              </a:rPr>
            </a:br>
            <a:r>
              <a:rPr lang="en-US" sz="1000" dirty="0">
                <a:solidFill>
                  <a:schemeClr val="tx1"/>
                </a:solidFill>
              </a:rPr>
              <a:t>in renewable energy equivalent to 100%</a:t>
            </a:r>
            <a:br>
              <a:rPr lang="en-US" sz="1000" dirty="0">
                <a:solidFill>
                  <a:schemeClr val="tx1"/>
                </a:solidFill>
              </a:rPr>
            </a:br>
            <a:r>
              <a:rPr lang="en-US" sz="1000" dirty="0">
                <a:solidFill>
                  <a:schemeClr val="tx1"/>
                </a:solidFill>
              </a:rPr>
              <a:t>of our global electric power consumption.</a:t>
            </a:r>
            <a:br>
              <a:rPr lang="en-US" sz="1000" dirty="0">
                <a:solidFill>
                  <a:schemeClr val="tx1"/>
                </a:solidFill>
              </a:rPr>
            </a:br>
            <a:r>
              <a:rPr lang="en-US" sz="1000" dirty="0">
                <a:solidFill>
                  <a:schemeClr val="tx1"/>
                </a:solidFill>
              </a:rPr>
              <a:t>One example is a wind power purchase agreement (PPA) with Apex's Grant Plains Wind project, a 150-megawatt facility in Grant County, Oklahoma, USA. Steelcase Wood facility is also the first U.S. LEED-Certified manufacturing plants. </a:t>
            </a: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a:p>
            <a:pPr marL="228600" lvl="0" algn="l" rtl="0">
              <a:lnSpc>
                <a:spcPts val="1440"/>
              </a:lnSpc>
              <a:spcBef>
                <a:spcPts val="0"/>
              </a:spcBef>
              <a:spcAft>
                <a:spcPts val="0"/>
              </a:spcAft>
              <a:buClr>
                <a:schemeClr val="dk1"/>
              </a:buClr>
              <a:buSzPts val="1000"/>
              <a:buFont typeface="Arial" panose="020B0604020202020204" pitchFamily="34" charset="0"/>
              <a:buChar char="•"/>
            </a:pPr>
            <a:endParaRPr lang="en-US" sz="1000" dirty="0">
              <a:solidFill>
                <a:schemeClr val="tx1"/>
              </a:solidFill>
            </a:endParaRPr>
          </a:p>
        </p:txBody>
      </p:sp>
      <p:sp>
        <p:nvSpPr>
          <p:cNvPr id="691" name="Google Shape;691;p4"/>
          <p:cNvSpPr txBox="1">
            <a:spLocks noGrp="1"/>
          </p:cNvSpPr>
          <p:nvPr>
            <p:ph type="body" idx="2"/>
          </p:nvPr>
        </p:nvSpPr>
        <p:spPr>
          <a:xfrm>
            <a:off x="3881584" y="248890"/>
            <a:ext cx="3411538" cy="226810"/>
          </a:xfrm>
          <a:prstGeom prst="rect">
            <a:avLst/>
          </a:prstGeom>
          <a:noFill/>
          <a:ln>
            <a:noFill/>
          </a:ln>
        </p:spPr>
        <p:txBody>
          <a:bodyPr spcFirstLastPara="1" wrap="square" lIns="0" tIns="0" rIns="0" bIns="0" anchor="t" anchorCtr="0">
            <a:noAutofit/>
          </a:bodyPr>
          <a:lstStyle/>
          <a:p>
            <a:pPr marL="0" lvl="0" indent="0" algn="r" rtl="0">
              <a:lnSpc>
                <a:spcPct val="213333"/>
              </a:lnSpc>
              <a:spcBef>
                <a:spcPts val="0"/>
              </a:spcBef>
              <a:spcAft>
                <a:spcPts val="0"/>
              </a:spcAft>
              <a:buClr>
                <a:schemeClr val="dk1"/>
              </a:buClr>
              <a:buSzPts val="900"/>
              <a:buNone/>
            </a:pPr>
            <a:r>
              <a:rPr lang="en-US"/>
              <a:t>Internal and Dealer use only.</a:t>
            </a:r>
            <a:endParaRPr/>
          </a:p>
        </p:txBody>
      </p:sp>
      <p:sp>
        <p:nvSpPr>
          <p:cNvPr id="2" name="Google Shape;667;p2">
            <a:extLst>
              <a:ext uri="{FF2B5EF4-FFF2-40B4-BE49-F238E27FC236}">
                <a16:creationId xmlns:a16="http://schemas.microsoft.com/office/drawing/2014/main" id="{650F4DB5-1D04-6D29-284C-78B3A4F0C872}"/>
              </a:ext>
            </a:extLst>
          </p:cNvPr>
          <p:cNvSpPr txBox="1">
            <a:spLocks/>
          </p:cNvSpPr>
          <p:nvPr/>
        </p:nvSpPr>
        <p:spPr>
          <a:xfrm>
            <a:off x="6692900" y="9371215"/>
            <a:ext cx="600222" cy="22681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228600" algn="l" rtl="0">
              <a:lnSpc>
                <a:spcPct val="180000"/>
              </a:lnSpc>
              <a:spcBef>
                <a:spcPts val="20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1pPr>
            <a:lvl2pPr marL="914400" marR="0" lvl="1" indent="-228600" algn="l" rtl="0">
              <a:lnSpc>
                <a:spcPct val="160000"/>
              </a:lnSpc>
              <a:spcBef>
                <a:spcPts val="425"/>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2pPr>
            <a:lvl3pPr marL="1371600" marR="0" lvl="2" indent="-228600" algn="l" rtl="0">
              <a:lnSpc>
                <a:spcPct val="160000"/>
              </a:lnSpc>
              <a:spcBef>
                <a:spcPts val="425"/>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3pPr>
            <a:lvl4pPr marL="1828800" marR="0" lvl="3" indent="-228600" algn="l" rtl="0">
              <a:lnSpc>
                <a:spcPct val="160000"/>
              </a:lnSpc>
              <a:spcBef>
                <a:spcPts val="425"/>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lnSpc>
                <a:spcPct val="160000"/>
              </a:lnSpc>
              <a:spcBef>
                <a:spcPts val="425"/>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342900" algn="l" rtl="0">
              <a:lnSpc>
                <a:spcPct val="90000"/>
              </a:lnSpc>
              <a:spcBef>
                <a:spcPts val="425"/>
              </a:spcBef>
              <a:spcAft>
                <a:spcPts val="0"/>
              </a:spcAft>
              <a:buClr>
                <a:schemeClr val="dk1"/>
              </a:buClr>
              <a:buSzPts val="1800"/>
              <a:buFont typeface="Arial"/>
              <a:buChar char="•"/>
              <a:defRPr sz="153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425"/>
              </a:spcBef>
              <a:spcAft>
                <a:spcPts val="0"/>
              </a:spcAft>
              <a:buClr>
                <a:schemeClr val="dk1"/>
              </a:buClr>
              <a:buSzPts val="1800"/>
              <a:buFont typeface="Arial"/>
              <a:buChar char="•"/>
              <a:defRPr sz="153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425"/>
              </a:spcBef>
              <a:spcAft>
                <a:spcPts val="0"/>
              </a:spcAft>
              <a:buClr>
                <a:schemeClr val="dk1"/>
              </a:buClr>
              <a:buSzPts val="1800"/>
              <a:buFont typeface="Arial"/>
              <a:buChar char="•"/>
              <a:defRPr sz="153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425"/>
              </a:spcBef>
              <a:spcAft>
                <a:spcPts val="0"/>
              </a:spcAft>
              <a:buClr>
                <a:schemeClr val="dk1"/>
              </a:buClr>
              <a:buSzPts val="1800"/>
              <a:buFont typeface="Arial"/>
              <a:buChar char="•"/>
              <a:defRPr sz="1530" b="0" i="0" u="none" strike="noStrike" cap="none">
                <a:solidFill>
                  <a:schemeClr val="dk1"/>
                </a:solidFill>
                <a:latin typeface="Calibri"/>
                <a:ea typeface="Calibri"/>
                <a:cs typeface="Calibri"/>
                <a:sym typeface="Calibri"/>
              </a:defRPr>
            </a:lvl9pPr>
          </a:lstStyle>
          <a:p>
            <a:pPr marL="0" indent="0" algn="r">
              <a:lnSpc>
                <a:spcPct val="213333"/>
              </a:lnSpc>
              <a:spcBef>
                <a:spcPts val="0"/>
              </a:spcBef>
              <a:buClr>
                <a:schemeClr val="accent3"/>
              </a:buClr>
              <a:buSzPts val="900"/>
            </a:pPr>
            <a:r>
              <a:rPr lang="es-ES">
                <a:solidFill>
                  <a:schemeClr val="accent3"/>
                </a:solidFill>
              </a:rPr>
              <a:t>6</a:t>
            </a:r>
          </a:p>
        </p:txBody>
      </p:sp>
      <p:sp>
        <p:nvSpPr>
          <p:cNvPr id="6" name="Google Shape;690;p4">
            <a:extLst>
              <a:ext uri="{FF2B5EF4-FFF2-40B4-BE49-F238E27FC236}">
                <a16:creationId xmlns:a16="http://schemas.microsoft.com/office/drawing/2014/main" id="{84D58406-4B9F-F60B-2D8C-3EC48F75EFB0}"/>
              </a:ext>
            </a:extLst>
          </p:cNvPr>
          <p:cNvSpPr txBox="1">
            <a:spLocks noGrp="1"/>
          </p:cNvSpPr>
          <p:nvPr>
            <p:ph type="ctrTitle"/>
          </p:nvPr>
        </p:nvSpPr>
        <p:spPr>
          <a:xfrm>
            <a:off x="474980" y="876029"/>
            <a:ext cx="6822758" cy="520136"/>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Clr>
                <a:schemeClr val="dk1"/>
              </a:buClr>
              <a:buSzPts val="2700"/>
              <a:buFont typeface="Georgia"/>
              <a:buNone/>
            </a:pPr>
            <a:r>
              <a:rPr lang="en-US">
                <a:solidFill>
                  <a:schemeClr val="dk1"/>
                </a:solidFill>
              </a:rPr>
              <a:t>Seating Sustainability Stories</a:t>
            </a:r>
            <a:endParaRPr/>
          </a:p>
        </p:txBody>
      </p:sp>
      <p:cxnSp>
        <p:nvCxnSpPr>
          <p:cNvPr id="19" name="Google Shape;43;p12">
            <a:extLst>
              <a:ext uri="{FF2B5EF4-FFF2-40B4-BE49-F238E27FC236}">
                <a16:creationId xmlns:a16="http://schemas.microsoft.com/office/drawing/2014/main" id="{B5CD0A28-A098-C03D-F501-39368889EE11}"/>
              </a:ext>
            </a:extLst>
          </p:cNvPr>
          <p:cNvCxnSpPr/>
          <p:nvPr/>
        </p:nvCxnSpPr>
        <p:spPr>
          <a:xfrm rot="10800000">
            <a:off x="474663" y="9253191"/>
            <a:ext cx="6822440" cy="0"/>
          </a:xfrm>
          <a:prstGeom prst="straightConnector1">
            <a:avLst/>
          </a:prstGeom>
          <a:noFill/>
          <a:ln w="12700" cap="flat" cmpd="sng">
            <a:solidFill>
              <a:schemeClr val="dk1"/>
            </a:solidFill>
            <a:prstDash val="solid"/>
            <a:miter lim="800000"/>
            <a:headEnd type="none" w="sm" len="sm"/>
            <a:tailEnd type="none" w="sm" len="sm"/>
          </a:ln>
        </p:spPr>
      </p:cxnSp>
      <p:grpSp>
        <p:nvGrpSpPr>
          <p:cNvPr id="5" name="Group 4">
            <a:extLst>
              <a:ext uri="{FF2B5EF4-FFF2-40B4-BE49-F238E27FC236}">
                <a16:creationId xmlns:a16="http://schemas.microsoft.com/office/drawing/2014/main" id="{372C81E6-DFF0-26F7-A537-4EE3B3119DFF}"/>
              </a:ext>
            </a:extLst>
          </p:cNvPr>
          <p:cNvGrpSpPr/>
          <p:nvPr/>
        </p:nvGrpSpPr>
        <p:grpSpPr>
          <a:xfrm>
            <a:off x="782664" y="9289058"/>
            <a:ext cx="6018743" cy="342575"/>
            <a:chOff x="782664" y="9289058"/>
            <a:chExt cx="6018743" cy="342575"/>
          </a:xfrm>
        </p:grpSpPr>
        <p:pic>
          <p:nvPicPr>
            <p:cNvPr id="672" name="Picture 671">
              <a:extLst>
                <a:ext uri="{FF2B5EF4-FFF2-40B4-BE49-F238E27FC236}">
                  <a16:creationId xmlns:a16="http://schemas.microsoft.com/office/drawing/2014/main" id="{7FE63565-8F99-681E-A60A-5159C5068914}"/>
                </a:ext>
              </a:extLst>
            </p:cNvPr>
            <p:cNvPicPr>
              <a:picLocks noChangeAspect="1"/>
            </p:cNvPicPr>
            <p:nvPr/>
          </p:nvPicPr>
          <p:blipFill>
            <a:blip r:embed="rId3"/>
            <a:stretch>
              <a:fillRect/>
            </a:stretch>
          </p:blipFill>
          <p:spPr>
            <a:xfrm>
              <a:off x="2836321" y="9290020"/>
              <a:ext cx="399895" cy="331731"/>
            </a:xfrm>
            <a:prstGeom prst="rect">
              <a:avLst/>
            </a:prstGeom>
          </p:spPr>
        </p:pic>
        <p:pic>
          <p:nvPicPr>
            <p:cNvPr id="28" name="Picture 27">
              <a:extLst>
                <a:ext uri="{FF2B5EF4-FFF2-40B4-BE49-F238E27FC236}">
                  <a16:creationId xmlns:a16="http://schemas.microsoft.com/office/drawing/2014/main" id="{67703707-D6B5-BC98-584F-073D0EDAA2F1}"/>
                </a:ext>
              </a:extLst>
            </p:cNvPr>
            <p:cNvPicPr>
              <a:picLocks noChangeAspect="1"/>
            </p:cNvPicPr>
            <p:nvPr/>
          </p:nvPicPr>
          <p:blipFill>
            <a:blip r:embed="rId4"/>
            <a:stretch>
              <a:fillRect/>
            </a:stretch>
          </p:blipFill>
          <p:spPr>
            <a:xfrm>
              <a:off x="782664" y="9289058"/>
              <a:ext cx="434785" cy="301688"/>
            </a:xfrm>
            <a:prstGeom prst="rect">
              <a:avLst/>
            </a:prstGeom>
          </p:spPr>
        </p:pic>
        <p:pic>
          <p:nvPicPr>
            <p:cNvPr id="27" name="Picture 26">
              <a:extLst>
                <a:ext uri="{FF2B5EF4-FFF2-40B4-BE49-F238E27FC236}">
                  <a16:creationId xmlns:a16="http://schemas.microsoft.com/office/drawing/2014/main" id="{EE599BDF-AA52-03D1-79A1-C598B61C2C7F}"/>
                </a:ext>
              </a:extLst>
            </p:cNvPr>
            <p:cNvPicPr>
              <a:picLocks noChangeAspect="1"/>
            </p:cNvPicPr>
            <p:nvPr/>
          </p:nvPicPr>
          <p:blipFill>
            <a:blip r:embed="rId5"/>
            <a:stretch>
              <a:fillRect/>
            </a:stretch>
          </p:blipFill>
          <p:spPr>
            <a:xfrm>
              <a:off x="4707786" y="9299902"/>
              <a:ext cx="331731" cy="331731"/>
            </a:xfrm>
            <a:prstGeom prst="rect">
              <a:avLst/>
            </a:prstGeom>
          </p:spPr>
        </p:pic>
        <p:sp>
          <p:nvSpPr>
            <p:cNvPr id="23" name="Google Shape;680;p3">
              <a:extLst>
                <a:ext uri="{FF2B5EF4-FFF2-40B4-BE49-F238E27FC236}">
                  <a16:creationId xmlns:a16="http://schemas.microsoft.com/office/drawing/2014/main" id="{23C07821-EB28-9030-1DBC-37394964E76D}"/>
                </a:ext>
              </a:extLst>
            </p:cNvPr>
            <p:cNvSpPr txBox="1"/>
            <p:nvPr/>
          </p:nvSpPr>
          <p:spPr>
            <a:xfrm>
              <a:off x="1209446" y="9347041"/>
              <a:ext cx="1555974" cy="226811"/>
            </a:xfrm>
            <a:prstGeom prst="rect">
              <a:avLst/>
            </a:prstGeom>
            <a:noFill/>
            <a:ln>
              <a:noFill/>
            </a:ln>
          </p:spPr>
          <p:txBody>
            <a:bodyPr spcFirstLastPara="1" wrap="square" lIns="0" tIns="0" rIns="0" bIns="0" anchor="t" anchorCtr="0">
              <a:noAutofit/>
            </a:bodyPr>
            <a:lstStyle/>
            <a:p>
              <a:pPr>
                <a:lnSpc>
                  <a:spcPct val="150000"/>
                </a:lnSpc>
              </a:pPr>
              <a:r>
                <a:rPr lang="en-US" sz="800"/>
                <a:t>Reduce our carbon footprint</a:t>
              </a:r>
            </a:p>
          </p:txBody>
        </p:sp>
        <p:sp>
          <p:nvSpPr>
            <p:cNvPr id="29" name="Google Shape;680;p3">
              <a:extLst>
                <a:ext uri="{FF2B5EF4-FFF2-40B4-BE49-F238E27FC236}">
                  <a16:creationId xmlns:a16="http://schemas.microsoft.com/office/drawing/2014/main" id="{DCDCF636-6078-CC3B-2F52-33020F4624A4}"/>
                </a:ext>
              </a:extLst>
            </p:cNvPr>
            <p:cNvSpPr txBox="1"/>
            <p:nvPr/>
          </p:nvSpPr>
          <p:spPr>
            <a:xfrm>
              <a:off x="3238968" y="9354319"/>
              <a:ext cx="1555974" cy="226811"/>
            </a:xfrm>
            <a:prstGeom prst="rect">
              <a:avLst/>
            </a:prstGeom>
            <a:noFill/>
            <a:ln>
              <a:noFill/>
            </a:ln>
          </p:spPr>
          <p:txBody>
            <a:bodyPr spcFirstLastPara="1" wrap="square" lIns="0" tIns="0" rIns="0" bIns="0" anchor="t" anchorCtr="0">
              <a:noAutofit/>
            </a:bodyPr>
            <a:lstStyle/>
            <a:p>
              <a:pPr>
                <a:lnSpc>
                  <a:spcPct val="150000"/>
                </a:lnSpc>
              </a:pPr>
              <a:r>
                <a:rPr lang="en-US" sz="800"/>
                <a:t>Design for circularity</a:t>
              </a:r>
            </a:p>
          </p:txBody>
        </p:sp>
        <p:sp>
          <p:nvSpPr>
            <p:cNvPr id="32" name="Google Shape;680;p3">
              <a:extLst>
                <a:ext uri="{FF2B5EF4-FFF2-40B4-BE49-F238E27FC236}">
                  <a16:creationId xmlns:a16="http://schemas.microsoft.com/office/drawing/2014/main" id="{0E580C27-66E2-A858-DFDE-18477C7180AF}"/>
                </a:ext>
              </a:extLst>
            </p:cNvPr>
            <p:cNvSpPr txBox="1"/>
            <p:nvPr/>
          </p:nvSpPr>
          <p:spPr>
            <a:xfrm>
              <a:off x="4960869" y="9354319"/>
              <a:ext cx="1840538" cy="226811"/>
            </a:xfrm>
            <a:prstGeom prst="rect">
              <a:avLst/>
            </a:prstGeom>
            <a:noFill/>
            <a:ln>
              <a:noFill/>
            </a:ln>
          </p:spPr>
          <p:txBody>
            <a:bodyPr spcFirstLastPara="1" wrap="square" lIns="0" tIns="0" rIns="0" bIns="0" anchor="t" anchorCtr="0">
              <a:noAutofit/>
            </a:bodyPr>
            <a:lstStyle/>
            <a:p>
              <a:pPr>
                <a:lnSpc>
                  <a:spcPct val="150000"/>
                </a:lnSpc>
              </a:pPr>
              <a:r>
                <a:rPr lang="en-US" sz="800"/>
                <a:t>Choose + Use Materials Responsibly</a:t>
              </a:r>
            </a:p>
          </p:txBody>
        </p:sp>
      </p:grpSp>
      <p:pic>
        <p:nvPicPr>
          <p:cNvPr id="4" name="Picture 3" descr="A black and white logo&#10;&#10;AI-generated content may be incorrect.">
            <a:extLst>
              <a:ext uri="{FF2B5EF4-FFF2-40B4-BE49-F238E27FC236}">
                <a16:creationId xmlns:a16="http://schemas.microsoft.com/office/drawing/2014/main" id="{02DF8EA2-E78D-5986-AB50-2DF94674FADE}"/>
              </a:ext>
            </a:extLst>
          </p:cNvPr>
          <p:cNvPicPr>
            <a:picLocks noChangeAspect="1"/>
          </p:cNvPicPr>
          <p:nvPr/>
        </p:nvPicPr>
        <p:blipFill>
          <a:blip r:embed="rId6"/>
          <a:stretch>
            <a:fillRect/>
          </a:stretch>
        </p:blipFill>
        <p:spPr>
          <a:xfrm>
            <a:off x="472281" y="359765"/>
            <a:ext cx="1142040" cy="232918"/>
          </a:xfrm>
          <a:prstGeom prst="rect">
            <a:avLst/>
          </a:prstGeom>
        </p:spPr>
      </p:pic>
    </p:spTree>
    <p:extLst>
      <p:ext uri="{BB962C8B-B14F-4D97-AF65-F5344CB8AC3E}">
        <p14:creationId xmlns:p14="http://schemas.microsoft.com/office/powerpoint/2010/main" val="1907410208"/>
      </p:ext>
    </p:extLst>
  </p:cSld>
  <p:clrMapOvr>
    <a:masterClrMapping/>
  </p:clrMapOvr>
</p:sld>
</file>

<file path=ppt/theme/theme1.xml><?xml version="1.0" encoding="utf-8"?>
<a:theme xmlns:a="http://schemas.openxmlformats.org/drawingml/2006/main" name="Sales Guide">
  <a:themeElements>
    <a:clrScheme name="Custom 16">
      <a:dk1>
        <a:srgbClr val="272724"/>
      </a:dk1>
      <a:lt1>
        <a:srgbClr val="FFFFFF"/>
      </a:lt1>
      <a:dk2>
        <a:srgbClr val="203E3F"/>
      </a:dk2>
      <a:lt2>
        <a:srgbClr val="F5F5F5"/>
      </a:lt2>
      <a:accent1>
        <a:srgbClr val="AF8963"/>
      </a:accent1>
      <a:accent2>
        <a:srgbClr val="F5F1ED"/>
      </a:accent2>
      <a:accent3>
        <a:srgbClr val="BDBEBD"/>
      </a:accent3>
      <a:accent4>
        <a:srgbClr val="D0EBED"/>
      </a:accent4>
      <a:accent5>
        <a:srgbClr val="8091DB"/>
      </a:accent5>
      <a:accent6>
        <a:srgbClr val="EDC75C"/>
      </a:accent6>
      <a:hlink>
        <a:srgbClr val="CDD3EE"/>
      </a:hlink>
      <a:folHlink>
        <a:srgbClr val="634D1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b9594fb-0d9a-4d63-a614-028f60b888e3"/>
    <lcf76f155ced4ddcb4097134ff3c332f xmlns="4c22d426-8c5d-46d9-aac7-54225e1f1130">
      <Terms xmlns="http://schemas.microsoft.com/office/infopath/2007/PartnerControls"/>
    </lcf76f155ced4ddcb4097134ff3c332f>
    <SharedWithUsers xmlns="1b9594fb-0d9a-4d63-a614-028f60b888e3">
      <UserInfo>
        <DisplayName>Arroyo, Bernadette</DisplayName>
        <AccountId>93</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35C168E3E97440A2248C384AAF5AFE" ma:contentTypeVersion="19" ma:contentTypeDescription="Create a new document." ma:contentTypeScope="" ma:versionID="fef8d53ea85c6e114f35f6efc80ba308">
  <xsd:schema xmlns:xsd="http://www.w3.org/2001/XMLSchema" xmlns:xs="http://www.w3.org/2001/XMLSchema" xmlns:p="http://schemas.microsoft.com/office/2006/metadata/properties" xmlns:ns2="4c22d426-8c5d-46d9-aac7-54225e1f1130" xmlns:ns3="1b9594fb-0d9a-4d63-a614-028f60b888e3" targetNamespace="http://schemas.microsoft.com/office/2006/metadata/properties" ma:root="true" ma:fieldsID="316fbb7645a63921e54234b17b99e7bc" ns2:_="" ns3:_="">
    <xsd:import namespace="4c22d426-8c5d-46d9-aac7-54225e1f1130"/>
    <xsd:import namespace="1b9594fb-0d9a-4d63-a614-028f60b888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22d426-8c5d-46d9-aac7-54225e1f11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bc68a4b-62cc-4e91-af93-a2b2dcf1751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9594fb-0d9a-4d63-a614-028f60b888e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fc3974b-ba15-46e1-8375-45f42c6dfb38}" ma:internalName="TaxCatchAll" ma:showField="CatchAllData" ma:web="1b9594fb-0d9a-4d63-a614-028f60b88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76B263-51B3-45FE-8190-40504255A26B}">
  <ds:schemaRefs>
    <ds:schemaRef ds:uri="1b9594fb-0d9a-4d63-a614-028f60b888e3"/>
    <ds:schemaRef ds:uri="4c22d426-8c5d-46d9-aac7-54225e1f113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283634E-5C7D-48F3-BD5F-5FAFF7C860E4}">
  <ds:schemaRefs>
    <ds:schemaRef ds:uri="http://schemas.microsoft.com/sharepoint/v3/contenttype/forms"/>
  </ds:schemaRefs>
</ds:datastoreItem>
</file>

<file path=customXml/itemProps3.xml><?xml version="1.0" encoding="utf-8"?>
<ds:datastoreItem xmlns:ds="http://schemas.openxmlformats.org/officeDocument/2006/customXml" ds:itemID="{654A1C32-D64A-45F7-9F62-5DBC320540A7}">
  <ds:schemaRefs>
    <ds:schemaRef ds:uri="1b9594fb-0d9a-4d63-a614-028f60b888e3"/>
    <ds:schemaRef ds:uri="4c22d426-8c5d-46d9-aac7-54225e1f113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39</TotalTime>
  <Words>528</Words>
  <Application>Microsoft Office PowerPoint</Application>
  <PresentationFormat>Custom</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Georgia</vt:lpstr>
      <vt:lpstr>Noto Sans Symbols</vt:lpstr>
      <vt:lpstr>Arial</vt:lpstr>
      <vt:lpstr>Calibri</vt:lpstr>
      <vt:lpstr>Sales Guide</vt:lpstr>
      <vt:lpstr>Seating Sustainability Stories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Seating</dc:title>
  <dc:creator>VanDenBoom, Lindsey</dc:creator>
  <cp:lastModifiedBy>Johnson, Abigail</cp:lastModifiedBy>
  <cp:revision>1</cp:revision>
  <dcterms:created xsi:type="dcterms:W3CDTF">2023-01-31T20:21:37Z</dcterms:created>
  <dcterms:modified xsi:type="dcterms:W3CDTF">2025-10-10T17:39:41Z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0x0101005C35C168E3E97440A2248C384AAF5AFE</vt:lpwstr>
  </property>
  <property fmtid="{D5CDD505-2E9C-101B-9397-08002B2CF9AE}" pid="3" name="MediaServiceImageTags">
    <vt:lpwstr/>
  </property>
</Properties>
</file>