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E72_10BA2757.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modernComment_7FFE5E08_96B7DCA9.xml" ContentType="application/vnd.ms-powerpoint.comments+xml"/>
  <Override PartName="/ppt/notesSlides/notesSlide14.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35" r:id="rId5"/>
  </p:sldMasterIdLst>
  <p:notesMasterIdLst>
    <p:notesMasterId r:id="rId42"/>
  </p:notesMasterIdLst>
  <p:sldIdLst>
    <p:sldId id="2147376632" r:id="rId6"/>
    <p:sldId id="3631" r:id="rId7"/>
    <p:sldId id="3698" r:id="rId8"/>
    <p:sldId id="2147376655" r:id="rId9"/>
    <p:sldId id="3678" r:id="rId10"/>
    <p:sldId id="2147376654" r:id="rId11"/>
    <p:sldId id="2147376667" r:id="rId12"/>
    <p:sldId id="2147376665" r:id="rId13"/>
    <p:sldId id="2147376669" r:id="rId14"/>
    <p:sldId id="2147376666" r:id="rId15"/>
    <p:sldId id="2147376670" r:id="rId16"/>
    <p:sldId id="3714" r:id="rId17"/>
    <p:sldId id="2147376644" r:id="rId18"/>
    <p:sldId id="2147376656" r:id="rId19"/>
    <p:sldId id="2147376642" r:id="rId20"/>
    <p:sldId id="2147376645" r:id="rId21"/>
    <p:sldId id="2147376657" r:id="rId22"/>
    <p:sldId id="2147376643" r:id="rId23"/>
    <p:sldId id="2147376653" r:id="rId24"/>
    <p:sldId id="2147376658" r:id="rId25"/>
    <p:sldId id="2147376641" r:id="rId26"/>
    <p:sldId id="2147376652" r:id="rId27"/>
    <p:sldId id="2147376659" r:id="rId28"/>
    <p:sldId id="2147376640" r:id="rId29"/>
    <p:sldId id="2147376646" r:id="rId30"/>
    <p:sldId id="2147376660" r:id="rId31"/>
    <p:sldId id="2147376668" r:id="rId32"/>
    <p:sldId id="2147376651" r:id="rId33"/>
    <p:sldId id="2147376661" r:id="rId34"/>
    <p:sldId id="2147376647" r:id="rId35"/>
    <p:sldId id="2147376662" r:id="rId36"/>
    <p:sldId id="2147376648" r:id="rId37"/>
    <p:sldId id="2147376663" r:id="rId38"/>
    <p:sldId id="2147376649" r:id="rId39"/>
    <p:sldId id="2147376664" r:id="rId40"/>
    <p:sldId id="3716"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cular in Healthcare" id="{63848E89-05CE-4F2C-AE5B-4095201F5D56}">
          <p14:sldIdLst>
            <p14:sldId id="2147376632"/>
          </p14:sldIdLst>
        </p14:section>
        <p14:section name="Consultation Spaces" id="{48C46E90-2DCA-41CC-B4AD-96EED1295759}">
          <p14:sldIdLst>
            <p14:sldId id="3631"/>
            <p14:sldId id="3698"/>
            <p14:sldId id="2147376655"/>
            <p14:sldId id="3678"/>
            <p14:sldId id="2147376654"/>
            <p14:sldId id="2147376667"/>
            <p14:sldId id="2147376665"/>
            <p14:sldId id="2147376669"/>
            <p14:sldId id="2147376666"/>
            <p14:sldId id="2147376670"/>
          </p14:sldIdLst>
        </p14:section>
        <p14:section name="Administrative Spaces" id="{47D48D32-E853-49DC-BF80-2EED4D2276AA}">
          <p14:sldIdLst>
            <p14:sldId id="3714"/>
            <p14:sldId id="2147376644"/>
            <p14:sldId id="2147376656"/>
            <p14:sldId id="2147376642"/>
            <p14:sldId id="2147376645"/>
            <p14:sldId id="2147376657"/>
            <p14:sldId id="2147376643"/>
            <p14:sldId id="2147376653"/>
            <p14:sldId id="2147376658"/>
            <p14:sldId id="2147376641"/>
            <p14:sldId id="2147376652"/>
            <p14:sldId id="2147376659"/>
          </p14:sldIdLst>
        </p14:section>
        <p14:section name="Team Huddle and Clinician Collaboration" id="{87814226-B145-4176-9C5F-A58BF0104A51}">
          <p14:sldIdLst>
            <p14:sldId id="2147376640"/>
            <p14:sldId id="2147376646"/>
            <p14:sldId id="2147376660"/>
            <p14:sldId id="2147376668"/>
            <p14:sldId id="2147376651"/>
            <p14:sldId id="2147376661"/>
            <p14:sldId id="2147376647"/>
            <p14:sldId id="2147376662"/>
            <p14:sldId id="2147376648"/>
            <p14:sldId id="2147376663"/>
            <p14:sldId id="2147376649"/>
            <p14:sldId id="2147376664"/>
            <p14:sldId id="3716"/>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FFF880C-4E83-8DC7-EC60-A69F8B2D65C0}" name="Cichocki, Sophia" initials="CS" userId="S::scichock@steelcase.com::d3f4ab84-8163-4066-ac48-c1f43bca32e4" providerId="AD"/>
  <p188:author id="{7D8CF8A6-1516-5D60-D20C-4F70FE48DC2D}" name="Cichocki, Sophia" initials="SC" userId="S::SCICHOCK@steelcase.com::d3f4ab84-8163-4066-ac48-c1f43bca32e4" providerId="AD"/>
  <p188:author id="{DEEB57AF-735E-82BE-CEE6-8A9ACB325A98}" name="Cuevas, Valeria" initials="CV" userId="S::VCUEVAS@steelcase.com::d659dee8-66db-4c61-8d53-0117fc73ccce" providerId="AD"/>
  <p188:author id="{A2B764B3-507C-54C5-9F2B-6394FBE2343B}" name="Garcia, Alilia Daniela" initials="GA" userId="S::agarci43@steelcase.com::424abf05-044c-4d28-a1e8-926c32cfacda" providerId="AD"/>
  <p188:author id="{D99A4FE4-2469-A148-86FC-EB7DE7C0C37D}" name="Garcia, Alilia Daniela" initials="" userId="S::AGARCI43@steelcase.com::424abf05-044c-4d28-a1e8-926c32cfacd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FCB96"/>
    <a:srgbClr val="D0EB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58"/>
  </p:normalViewPr>
  <p:slideViewPr>
    <p:cSldViewPr snapToGrid="0">
      <p:cViewPr varScale="1">
        <p:scale>
          <a:sx n="116" d="100"/>
          <a:sy n="116" d="100"/>
        </p:scale>
        <p:origin x="86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 Id="rId48" Type="http://schemas.microsoft.com/office/2018/10/relationships/authors" Target="author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ichocki, Sophia" userId="d3f4ab84-8163-4066-ac48-c1f43bca32e4" providerId="ADAL" clId="{D11CF12A-6DA2-40ED-978D-0D4DF2059529}"/>
    <pc:docChg chg="custSel modSld sldOrd">
      <pc:chgData name="Cichocki, Sophia" userId="d3f4ab84-8163-4066-ac48-c1f43bca32e4" providerId="ADAL" clId="{D11CF12A-6DA2-40ED-978D-0D4DF2059529}" dt="2026-03-02T19:59:31.495" v="632" actId="20577"/>
      <pc:docMkLst>
        <pc:docMk/>
      </pc:docMkLst>
      <pc:sldChg chg="modSp mod modCm">
        <pc:chgData name="Cichocki, Sophia" userId="d3f4ab84-8163-4066-ac48-c1f43bca32e4" providerId="ADAL" clId="{D11CF12A-6DA2-40ED-978D-0D4DF2059529}" dt="2026-03-02T19:52:34.703" v="34" actId="20577"/>
        <pc:sldMkLst>
          <pc:docMk/>
          <pc:sldMk cId="280635223" sldId="3698"/>
        </pc:sldMkLst>
        <pc:spChg chg="mod">
          <ac:chgData name="Cichocki, Sophia" userId="d3f4ab84-8163-4066-ac48-c1f43bca32e4" providerId="ADAL" clId="{D11CF12A-6DA2-40ED-978D-0D4DF2059529}" dt="2026-03-02T19:52:34.703" v="34" actId="20577"/>
          <ac:spMkLst>
            <pc:docMk/>
            <pc:sldMk cId="280635223" sldId="3698"/>
            <ac:spMk id="6" creationId="{220E8891-FF1B-593A-763A-18473D851DDE}"/>
          </ac:spMkLst>
        </pc:spChg>
        <pc:extLst>
          <p:ext xmlns:p="http://schemas.openxmlformats.org/presentationml/2006/main" uri="{D6D511B9-2390-475A-947B-AFAB55BFBCF1}">
            <pc226:cmChg xmlns:pc226="http://schemas.microsoft.com/office/powerpoint/2022/06/main/command" chg="mod">
              <pc226:chgData name="Cichocki, Sophia" userId="d3f4ab84-8163-4066-ac48-c1f43bca32e4" providerId="ADAL" clId="{D11CF12A-6DA2-40ED-978D-0D4DF2059529}" dt="2026-03-02T19:52:34.703" v="34" actId="20577"/>
              <pc2:cmMkLst xmlns:pc2="http://schemas.microsoft.com/office/powerpoint/2019/9/main/command">
                <pc:docMk/>
                <pc:sldMk cId="280635223" sldId="3698"/>
                <pc2:cmMk id="{9C7B1A58-8E90-4AFC-B013-86B32E34C77F}"/>
              </pc2:cmMkLst>
            </pc226:cmChg>
          </p:ext>
        </pc:extLst>
      </pc:sldChg>
      <pc:sldChg chg="modSp mod">
        <pc:chgData name="Cichocki, Sophia" userId="d3f4ab84-8163-4066-ac48-c1f43bca32e4" providerId="ADAL" clId="{D11CF12A-6DA2-40ED-978D-0D4DF2059529}" dt="2026-03-02T19:53:37.463" v="99" actId="20577"/>
        <pc:sldMkLst>
          <pc:docMk/>
          <pc:sldMk cId="8764547" sldId="2147376644"/>
        </pc:sldMkLst>
        <pc:spChg chg="mod">
          <ac:chgData name="Cichocki, Sophia" userId="d3f4ab84-8163-4066-ac48-c1f43bca32e4" providerId="ADAL" clId="{D11CF12A-6DA2-40ED-978D-0D4DF2059529}" dt="2026-03-02T19:53:37.463" v="99" actId="20577"/>
          <ac:spMkLst>
            <pc:docMk/>
            <pc:sldMk cId="8764547" sldId="2147376644"/>
            <ac:spMk id="5" creationId="{8A099FE8-9E18-9EDD-EFD6-218F4876F2F3}"/>
          </ac:spMkLst>
        </pc:spChg>
        <pc:spChg chg="mod">
          <ac:chgData name="Cichocki, Sophia" userId="d3f4ab84-8163-4066-ac48-c1f43bca32e4" providerId="ADAL" clId="{D11CF12A-6DA2-40ED-978D-0D4DF2059529}" dt="2026-03-02T19:53:18.730" v="61" actId="20577"/>
          <ac:spMkLst>
            <pc:docMk/>
            <pc:sldMk cId="8764547" sldId="2147376644"/>
            <ac:spMk id="6" creationId="{AD0D83A1-84A8-5275-B0B3-E03608509F84}"/>
          </ac:spMkLst>
        </pc:spChg>
      </pc:sldChg>
      <pc:sldChg chg="modSp mod">
        <pc:chgData name="Cichocki, Sophia" userId="d3f4ab84-8163-4066-ac48-c1f43bca32e4" providerId="ADAL" clId="{D11CF12A-6DA2-40ED-978D-0D4DF2059529}" dt="2026-03-02T19:54:31.273" v="251" actId="5793"/>
        <pc:sldMkLst>
          <pc:docMk/>
          <pc:sldMk cId="328418678" sldId="2147376645"/>
        </pc:sldMkLst>
        <pc:spChg chg="mod">
          <ac:chgData name="Cichocki, Sophia" userId="d3f4ab84-8163-4066-ac48-c1f43bca32e4" providerId="ADAL" clId="{D11CF12A-6DA2-40ED-978D-0D4DF2059529}" dt="2026-03-02T19:54:31.273" v="251" actId="5793"/>
          <ac:spMkLst>
            <pc:docMk/>
            <pc:sldMk cId="328418678" sldId="2147376645"/>
            <ac:spMk id="5" creationId="{05FC2DCA-9E23-26B4-B248-A9FD7438C4E1}"/>
          </ac:spMkLst>
        </pc:spChg>
        <pc:spChg chg="mod">
          <ac:chgData name="Cichocki, Sophia" userId="d3f4ab84-8163-4066-ac48-c1f43bca32e4" providerId="ADAL" clId="{D11CF12A-6DA2-40ED-978D-0D4DF2059529}" dt="2026-03-02T19:53:53.051" v="101" actId="20577"/>
          <ac:spMkLst>
            <pc:docMk/>
            <pc:sldMk cId="328418678" sldId="2147376645"/>
            <ac:spMk id="6" creationId="{D0B27041-4AF8-0215-BB42-F3966E1587D2}"/>
          </ac:spMkLst>
        </pc:spChg>
      </pc:sldChg>
      <pc:sldChg chg="modSp mod">
        <pc:chgData name="Cichocki, Sophia" userId="d3f4ab84-8163-4066-ac48-c1f43bca32e4" providerId="ADAL" clId="{D11CF12A-6DA2-40ED-978D-0D4DF2059529}" dt="2026-03-02T19:57:53.319" v="578" actId="20577"/>
        <pc:sldMkLst>
          <pc:docMk/>
          <pc:sldMk cId="2722293820" sldId="2147376646"/>
        </pc:sldMkLst>
        <pc:spChg chg="mod">
          <ac:chgData name="Cichocki, Sophia" userId="d3f4ab84-8163-4066-ac48-c1f43bca32e4" providerId="ADAL" clId="{D11CF12A-6DA2-40ED-978D-0D4DF2059529}" dt="2026-03-02T19:57:53.319" v="578" actId="20577"/>
          <ac:spMkLst>
            <pc:docMk/>
            <pc:sldMk cId="2722293820" sldId="2147376646"/>
            <ac:spMk id="5" creationId="{8361C7A6-5EC6-78B8-7A4C-D7F67277B940}"/>
          </ac:spMkLst>
        </pc:spChg>
      </pc:sldChg>
      <pc:sldChg chg="modSp mod">
        <pc:chgData name="Cichocki, Sophia" userId="d3f4ab84-8163-4066-ac48-c1f43bca32e4" providerId="ADAL" clId="{D11CF12A-6DA2-40ED-978D-0D4DF2059529}" dt="2026-03-02T19:58:29.317" v="624" actId="20577"/>
        <pc:sldMkLst>
          <pc:docMk/>
          <pc:sldMk cId="1391892389" sldId="2147376647"/>
        </pc:sldMkLst>
        <pc:spChg chg="mod">
          <ac:chgData name="Cichocki, Sophia" userId="d3f4ab84-8163-4066-ac48-c1f43bca32e4" providerId="ADAL" clId="{D11CF12A-6DA2-40ED-978D-0D4DF2059529}" dt="2026-03-02T19:58:29.317" v="624" actId="20577"/>
          <ac:spMkLst>
            <pc:docMk/>
            <pc:sldMk cId="1391892389" sldId="2147376647"/>
            <ac:spMk id="6" creationId="{8A34B5AD-D5FF-1A66-25BA-77E8AA42C48B}"/>
          </ac:spMkLst>
        </pc:spChg>
      </pc:sldChg>
      <pc:sldChg chg="modSp mod modCm">
        <pc:chgData name="Cichocki, Sophia" userId="d3f4ab84-8163-4066-ac48-c1f43bca32e4" providerId="ADAL" clId="{D11CF12A-6DA2-40ED-978D-0D4DF2059529}" dt="2026-03-02T19:59:31.495" v="632" actId="20577"/>
        <pc:sldMkLst>
          <pc:docMk/>
          <pc:sldMk cId="2528631977" sldId="2147376648"/>
        </pc:sldMkLst>
        <pc:spChg chg="mod">
          <ac:chgData name="Cichocki, Sophia" userId="d3f4ab84-8163-4066-ac48-c1f43bca32e4" providerId="ADAL" clId="{D11CF12A-6DA2-40ED-978D-0D4DF2059529}" dt="2026-03-02T19:59:31.495" v="632" actId="20577"/>
          <ac:spMkLst>
            <pc:docMk/>
            <pc:sldMk cId="2528631977" sldId="2147376648"/>
            <ac:spMk id="5" creationId="{828305AE-AB26-2484-B952-DAEC922E4C27}"/>
          </ac:spMkLst>
        </pc:spChg>
        <pc:spChg chg="mod">
          <ac:chgData name="Cichocki, Sophia" userId="d3f4ab84-8163-4066-ac48-c1f43bca32e4" providerId="ADAL" clId="{D11CF12A-6DA2-40ED-978D-0D4DF2059529}" dt="2026-03-02T19:58:44.093" v="628" actId="20577"/>
          <ac:spMkLst>
            <pc:docMk/>
            <pc:sldMk cId="2528631977" sldId="2147376648"/>
            <ac:spMk id="6" creationId="{9CF8E32B-B3B7-577C-CC00-0AECB54ED836}"/>
          </ac:spMkLst>
        </pc:spChg>
        <pc:extLst>
          <p:ext xmlns:p="http://schemas.openxmlformats.org/presentationml/2006/main" uri="{D6D511B9-2390-475A-947B-AFAB55BFBCF1}">
            <pc226:cmChg xmlns:pc226="http://schemas.microsoft.com/office/powerpoint/2022/06/main/command" chg="mod">
              <pc226:chgData name="Cichocki, Sophia" userId="d3f4ab84-8163-4066-ac48-c1f43bca32e4" providerId="ADAL" clId="{D11CF12A-6DA2-40ED-978D-0D4DF2059529}" dt="2026-03-02T19:59:31.495" v="632" actId="20577"/>
              <pc2:cmMkLst xmlns:pc2="http://schemas.microsoft.com/office/powerpoint/2019/9/main/command">
                <pc:docMk/>
                <pc:sldMk cId="2528631977" sldId="2147376648"/>
                <pc2:cmMk id="{4DF1AB64-8FDC-49FD-AE82-40C9A9F764A6}"/>
              </pc2:cmMkLst>
            </pc226:cmChg>
          </p:ext>
        </pc:extLst>
      </pc:sldChg>
      <pc:sldChg chg="modSp mod">
        <pc:chgData name="Cichocki, Sophia" userId="d3f4ab84-8163-4066-ac48-c1f43bca32e4" providerId="ADAL" clId="{D11CF12A-6DA2-40ED-978D-0D4DF2059529}" dt="2026-03-02T19:58:32.165" v="626" actId="20577"/>
        <pc:sldMkLst>
          <pc:docMk/>
          <pc:sldMk cId="2517669486" sldId="2147376651"/>
        </pc:sldMkLst>
        <pc:spChg chg="mod">
          <ac:chgData name="Cichocki, Sophia" userId="d3f4ab84-8163-4066-ac48-c1f43bca32e4" providerId="ADAL" clId="{D11CF12A-6DA2-40ED-978D-0D4DF2059529}" dt="2026-03-02T19:58:17.200" v="622" actId="20577"/>
          <ac:spMkLst>
            <pc:docMk/>
            <pc:sldMk cId="2517669486" sldId="2147376651"/>
            <ac:spMk id="5" creationId="{F05C5F0F-330E-9CCE-A155-F102A78DFB0D}"/>
          </ac:spMkLst>
        </pc:spChg>
        <pc:spChg chg="mod">
          <ac:chgData name="Cichocki, Sophia" userId="d3f4ab84-8163-4066-ac48-c1f43bca32e4" providerId="ADAL" clId="{D11CF12A-6DA2-40ED-978D-0D4DF2059529}" dt="2026-03-02T19:58:32.165" v="626" actId="20577"/>
          <ac:spMkLst>
            <pc:docMk/>
            <pc:sldMk cId="2517669486" sldId="2147376651"/>
            <ac:spMk id="6" creationId="{9A4A5E77-4FA1-FA6F-68E4-313994552C88}"/>
          </ac:spMkLst>
        </pc:spChg>
      </pc:sldChg>
      <pc:sldChg chg="addSp modSp mod">
        <pc:chgData name="Cichocki, Sophia" userId="d3f4ab84-8163-4066-ac48-c1f43bca32e4" providerId="ADAL" clId="{D11CF12A-6DA2-40ED-978D-0D4DF2059529}" dt="2026-03-02T19:57:00.627" v="559"/>
        <pc:sldMkLst>
          <pc:docMk/>
          <pc:sldMk cId="4252877055" sldId="2147376652"/>
        </pc:sldMkLst>
        <pc:spChg chg="mod">
          <ac:chgData name="Cichocki, Sophia" userId="d3f4ab84-8163-4066-ac48-c1f43bca32e4" providerId="ADAL" clId="{D11CF12A-6DA2-40ED-978D-0D4DF2059529}" dt="2026-03-02T19:57:00.627" v="559"/>
          <ac:spMkLst>
            <pc:docMk/>
            <pc:sldMk cId="4252877055" sldId="2147376652"/>
            <ac:spMk id="5" creationId="{AC3AB680-CC51-778F-B344-5D11FD40E2E3}"/>
          </ac:spMkLst>
        </pc:spChg>
      </pc:sldChg>
      <pc:sldChg chg="modSp mod">
        <pc:chgData name="Cichocki, Sophia" userId="d3f4ab84-8163-4066-ac48-c1f43bca32e4" providerId="ADAL" clId="{D11CF12A-6DA2-40ED-978D-0D4DF2059529}" dt="2026-03-02T19:55:23.075" v="421" actId="20577"/>
        <pc:sldMkLst>
          <pc:docMk/>
          <pc:sldMk cId="1372172493" sldId="2147376653"/>
        </pc:sldMkLst>
        <pc:spChg chg="mod">
          <ac:chgData name="Cichocki, Sophia" userId="d3f4ab84-8163-4066-ac48-c1f43bca32e4" providerId="ADAL" clId="{D11CF12A-6DA2-40ED-978D-0D4DF2059529}" dt="2026-03-02T19:55:23.075" v="421" actId="20577"/>
          <ac:spMkLst>
            <pc:docMk/>
            <pc:sldMk cId="1372172493" sldId="2147376653"/>
            <ac:spMk id="5" creationId="{15405458-7A8E-41CB-1ADB-D711C1DB8389}"/>
          </ac:spMkLst>
        </pc:spChg>
        <pc:spChg chg="mod">
          <ac:chgData name="Cichocki, Sophia" userId="d3f4ab84-8163-4066-ac48-c1f43bca32e4" providerId="ADAL" clId="{D11CF12A-6DA2-40ED-978D-0D4DF2059529}" dt="2026-03-02T19:54:41.591" v="278" actId="20577"/>
          <ac:spMkLst>
            <pc:docMk/>
            <pc:sldMk cId="1372172493" sldId="2147376653"/>
            <ac:spMk id="6" creationId="{650E92C6-48BC-63FA-CE08-CA3BC7728A5C}"/>
          </ac:spMkLst>
        </pc:spChg>
      </pc:sldChg>
      <pc:sldChg chg="modSp mod">
        <pc:chgData name="Cichocki, Sophia" userId="d3f4ab84-8163-4066-ac48-c1f43bca32e4" providerId="ADAL" clId="{D11CF12A-6DA2-40ED-978D-0D4DF2059529}" dt="2026-03-02T19:52:27.820" v="30" actId="20577"/>
        <pc:sldMkLst>
          <pc:docMk/>
          <pc:sldMk cId="4157997735" sldId="2147376654"/>
        </pc:sldMkLst>
        <pc:spChg chg="mod">
          <ac:chgData name="Cichocki, Sophia" userId="d3f4ab84-8163-4066-ac48-c1f43bca32e4" providerId="ADAL" clId="{D11CF12A-6DA2-40ED-978D-0D4DF2059529}" dt="2026-03-02T19:52:27.820" v="30" actId="20577"/>
          <ac:spMkLst>
            <pc:docMk/>
            <pc:sldMk cId="4157997735" sldId="2147376654"/>
            <ac:spMk id="6" creationId="{F434D16D-653A-F140-4A3F-32D85032CF32}"/>
          </ac:spMkLst>
        </pc:spChg>
      </pc:sldChg>
      <pc:sldChg chg="ord">
        <pc:chgData name="Cichocki, Sophia" userId="d3f4ab84-8163-4066-ac48-c1f43bca32e4" providerId="ADAL" clId="{D11CF12A-6DA2-40ED-978D-0D4DF2059529}" dt="2026-02-23T14:38:36.842" v="1"/>
        <pc:sldMkLst>
          <pc:docMk/>
          <pc:sldMk cId="3893549740" sldId="2147376664"/>
        </pc:sldMkLst>
      </pc:sldChg>
      <pc:sldChg chg="modSp mod">
        <pc:chgData name="Cichocki, Sophia" userId="d3f4ab84-8163-4066-ac48-c1f43bca32e4" providerId="ADAL" clId="{D11CF12A-6DA2-40ED-978D-0D4DF2059529}" dt="2026-03-02T19:53:04.918" v="36" actId="20577"/>
        <pc:sldMkLst>
          <pc:docMk/>
          <pc:sldMk cId="4238429634" sldId="2147376666"/>
        </pc:sldMkLst>
        <pc:spChg chg="mod">
          <ac:chgData name="Cichocki, Sophia" userId="d3f4ab84-8163-4066-ac48-c1f43bca32e4" providerId="ADAL" clId="{D11CF12A-6DA2-40ED-978D-0D4DF2059529}" dt="2026-03-02T19:53:04.918" v="36" actId="20577"/>
          <ac:spMkLst>
            <pc:docMk/>
            <pc:sldMk cId="4238429634" sldId="2147376666"/>
            <ac:spMk id="12" creationId="{898A22BC-9A15-55F5-ADCA-C49B02E29FA1}"/>
          </ac:spMkLst>
        </pc:spChg>
      </pc:sldChg>
    </pc:docChg>
  </pc:docChgLst>
  <pc:docChgLst>
    <pc:chgData name="Bronson, Beth" userId="70ca7df5-db8d-452e-8ef2-9bcf7388c8a0" providerId="ADAL" clId="{9776ACF1-B1C7-4AE2-95DB-D38AA292BD20}"/>
    <pc:docChg chg="modSld">
      <pc:chgData name="Bronson, Beth" userId="70ca7df5-db8d-452e-8ef2-9bcf7388c8a0" providerId="ADAL" clId="{9776ACF1-B1C7-4AE2-95DB-D38AA292BD20}" dt="2026-02-13T21:48:29.630" v="41" actId="20577"/>
      <pc:docMkLst>
        <pc:docMk/>
      </pc:docMkLst>
      <pc:sldChg chg="modSp mod">
        <pc:chgData name="Bronson, Beth" userId="70ca7df5-db8d-452e-8ef2-9bcf7388c8a0" providerId="ADAL" clId="{9776ACF1-B1C7-4AE2-95DB-D38AA292BD20}" dt="2026-02-13T21:48:29.630" v="41" actId="20577"/>
        <pc:sldMkLst>
          <pc:docMk/>
          <pc:sldMk cId="1153489223" sldId="3631"/>
        </pc:sldMkLst>
        <pc:spChg chg="mod">
          <ac:chgData name="Bronson, Beth" userId="70ca7df5-db8d-452e-8ef2-9bcf7388c8a0" providerId="ADAL" clId="{9776ACF1-B1C7-4AE2-95DB-D38AA292BD20}" dt="2026-02-13T21:48:29.630" v="41" actId="20577"/>
          <ac:spMkLst>
            <pc:docMk/>
            <pc:sldMk cId="1153489223" sldId="3631"/>
            <ac:spMk id="2" creationId="{5C2FD21B-06F5-D3C5-985C-7FF918058701}"/>
          </ac:spMkLst>
        </pc:spChg>
      </pc:sldChg>
      <pc:sldChg chg="modSp mod">
        <pc:chgData name="Bronson, Beth" userId="70ca7df5-db8d-452e-8ef2-9bcf7388c8a0" providerId="ADAL" clId="{9776ACF1-B1C7-4AE2-95DB-D38AA292BD20}" dt="2026-02-13T21:44:48.231" v="7" actId="20577"/>
        <pc:sldMkLst>
          <pc:docMk/>
          <pc:sldMk cId="280635223" sldId="3698"/>
        </pc:sldMkLst>
        <pc:spChg chg="mod">
          <ac:chgData name="Bronson, Beth" userId="70ca7df5-db8d-452e-8ef2-9bcf7388c8a0" providerId="ADAL" clId="{9776ACF1-B1C7-4AE2-95DB-D38AA292BD20}" dt="2026-02-13T21:44:48.231" v="7" actId="20577"/>
          <ac:spMkLst>
            <pc:docMk/>
            <pc:sldMk cId="280635223" sldId="3698"/>
            <ac:spMk id="4" creationId="{4529A2DE-A7FE-6FCE-D410-EB234D232D95}"/>
          </ac:spMkLst>
        </pc:spChg>
        <pc:spChg chg="mod">
          <ac:chgData name="Bronson, Beth" userId="70ca7df5-db8d-452e-8ef2-9bcf7388c8a0" providerId="ADAL" clId="{9776ACF1-B1C7-4AE2-95DB-D38AA292BD20}" dt="2026-02-13T21:44:14.534" v="0" actId="1076"/>
          <ac:spMkLst>
            <pc:docMk/>
            <pc:sldMk cId="280635223" sldId="3698"/>
            <ac:spMk id="7" creationId="{7529AE0F-C324-3E31-5D71-4A765228369A}"/>
          </ac:spMkLst>
        </pc:spChg>
      </pc:sldChg>
      <pc:sldChg chg="modSp mod">
        <pc:chgData name="Bronson, Beth" userId="70ca7df5-db8d-452e-8ef2-9bcf7388c8a0" providerId="ADAL" clId="{9776ACF1-B1C7-4AE2-95DB-D38AA292BD20}" dt="2026-02-13T21:47:57.269" v="38" actId="20577"/>
        <pc:sldMkLst>
          <pc:docMk/>
          <pc:sldMk cId="3838016531" sldId="2147376640"/>
        </pc:sldMkLst>
        <pc:spChg chg="mod">
          <ac:chgData name="Bronson, Beth" userId="70ca7df5-db8d-452e-8ef2-9bcf7388c8a0" providerId="ADAL" clId="{9776ACF1-B1C7-4AE2-95DB-D38AA292BD20}" dt="2026-02-13T21:47:57.269" v="38" actId="20577"/>
          <ac:spMkLst>
            <pc:docMk/>
            <pc:sldMk cId="3838016531" sldId="2147376640"/>
            <ac:spMk id="2" creationId="{911B2E74-BC4B-E888-1556-83A14C4A3D2F}"/>
          </ac:spMkLst>
        </pc:spChg>
        <pc:spChg chg="mod">
          <ac:chgData name="Bronson, Beth" userId="70ca7df5-db8d-452e-8ef2-9bcf7388c8a0" providerId="ADAL" clId="{9776ACF1-B1C7-4AE2-95DB-D38AA292BD20}" dt="2026-02-13T21:47:36.589" v="37" actId="20577"/>
          <ac:spMkLst>
            <pc:docMk/>
            <pc:sldMk cId="3838016531" sldId="2147376640"/>
            <ac:spMk id="4" creationId="{0C383386-A22D-DFB1-B4E7-4C1801130061}"/>
          </ac:spMkLst>
        </pc:spChg>
      </pc:sldChg>
      <pc:sldChg chg="modSp mod">
        <pc:chgData name="Bronson, Beth" userId="70ca7df5-db8d-452e-8ef2-9bcf7388c8a0" providerId="ADAL" clId="{9776ACF1-B1C7-4AE2-95DB-D38AA292BD20}" dt="2026-02-13T21:48:05.721" v="39" actId="20577"/>
        <pc:sldMkLst>
          <pc:docMk/>
          <pc:sldMk cId="3459713448" sldId="2147376641"/>
        </pc:sldMkLst>
        <pc:spChg chg="mod">
          <ac:chgData name="Bronson, Beth" userId="70ca7df5-db8d-452e-8ef2-9bcf7388c8a0" providerId="ADAL" clId="{9776ACF1-B1C7-4AE2-95DB-D38AA292BD20}" dt="2026-02-13T21:48:05.721" v="39" actId="20577"/>
          <ac:spMkLst>
            <pc:docMk/>
            <pc:sldMk cId="3459713448" sldId="2147376641"/>
            <ac:spMk id="3" creationId="{26DB7086-DD7F-7C91-BEBA-25AFC55BEFA0}"/>
          </ac:spMkLst>
        </pc:spChg>
      </pc:sldChg>
      <pc:sldChg chg="modSp mod">
        <pc:chgData name="Bronson, Beth" userId="70ca7df5-db8d-452e-8ef2-9bcf7388c8a0" providerId="ADAL" clId="{9776ACF1-B1C7-4AE2-95DB-D38AA292BD20}" dt="2026-02-13T21:45:33.853" v="8" actId="20577"/>
        <pc:sldMkLst>
          <pc:docMk/>
          <pc:sldMk cId="1504196818" sldId="2147376642"/>
        </pc:sldMkLst>
        <pc:spChg chg="mod">
          <ac:chgData name="Bronson, Beth" userId="70ca7df5-db8d-452e-8ef2-9bcf7388c8a0" providerId="ADAL" clId="{9776ACF1-B1C7-4AE2-95DB-D38AA292BD20}" dt="2026-02-13T21:45:33.853" v="8" actId="20577"/>
          <ac:spMkLst>
            <pc:docMk/>
            <pc:sldMk cId="1504196818" sldId="2147376642"/>
            <ac:spMk id="3" creationId="{E1F2A643-11AE-A725-525E-AC6822A55DFD}"/>
          </ac:spMkLst>
        </pc:spChg>
      </pc:sldChg>
      <pc:sldChg chg="modSp mod">
        <pc:chgData name="Bronson, Beth" userId="70ca7df5-db8d-452e-8ef2-9bcf7388c8a0" providerId="ADAL" clId="{9776ACF1-B1C7-4AE2-95DB-D38AA292BD20}" dt="2026-02-13T21:46:26.413" v="26" actId="20577"/>
        <pc:sldMkLst>
          <pc:docMk/>
          <pc:sldMk cId="1372172493" sldId="2147376653"/>
        </pc:sldMkLst>
        <pc:spChg chg="mod">
          <ac:chgData name="Bronson, Beth" userId="70ca7df5-db8d-452e-8ef2-9bcf7388c8a0" providerId="ADAL" clId="{9776ACF1-B1C7-4AE2-95DB-D38AA292BD20}" dt="2026-02-13T21:46:26.413" v="26" actId="20577"/>
          <ac:spMkLst>
            <pc:docMk/>
            <pc:sldMk cId="1372172493" sldId="2147376653"/>
            <ac:spMk id="4" creationId="{4AEFCEF0-6ACB-EA27-1D85-E06250A9930C}"/>
          </ac:spMkLst>
        </pc:spChg>
      </pc:sldChg>
    </pc:docChg>
  </pc:docChgLst>
  <pc:docChgLst>
    <pc:chgData name="Waterman, Kathy" userId="d7ca86cd-c0d4-4f70-b633-44c9e2298e75" providerId="ADAL" clId="{2C425BA8-E76D-4511-8A2C-5BA4D35F6DD6}"/>
    <pc:docChg chg="custSel modSld">
      <pc:chgData name="Waterman, Kathy" userId="d7ca86cd-c0d4-4f70-b633-44c9e2298e75" providerId="ADAL" clId="{2C425BA8-E76D-4511-8A2C-5BA4D35F6DD6}" dt="2026-03-02T14:53:13.239" v="0" actId="313"/>
      <pc:docMkLst>
        <pc:docMk/>
      </pc:docMkLst>
      <pc:sldChg chg="modSp mod">
        <pc:chgData name="Waterman, Kathy" userId="d7ca86cd-c0d4-4f70-b633-44c9e2298e75" providerId="ADAL" clId="{2C425BA8-E76D-4511-8A2C-5BA4D35F6DD6}" dt="2026-03-02T14:53:13.239" v="0" actId="313"/>
        <pc:sldMkLst>
          <pc:docMk/>
          <pc:sldMk cId="2722293820" sldId="2147376646"/>
        </pc:sldMkLst>
        <pc:spChg chg="mod">
          <ac:chgData name="Waterman, Kathy" userId="d7ca86cd-c0d4-4f70-b633-44c9e2298e75" providerId="ADAL" clId="{2C425BA8-E76D-4511-8A2C-5BA4D35F6DD6}" dt="2026-03-02T14:53:13.239" v="0" actId="313"/>
          <ac:spMkLst>
            <pc:docMk/>
            <pc:sldMk cId="2722293820" sldId="2147376646"/>
            <ac:spMk id="13" creationId="{9CCA1D3D-990A-C96A-684A-43BF9F3C5A6A}"/>
          </ac:spMkLst>
        </pc:spChg>
      </pc:sldChg>
    </pc:docChg>
  </pc:docChgLst>
  <pc:docChgLst>
    <pc:chgData name="Garcia, Alilia Daniela" userId="424abf05-044c-4d28-a1e8-926c32cfacda" providerId="ADAL" clId="{0457250B-B426-4CFD-951F-764CF1705255}"/>
    <pc:docChg chg="undo custSel addSld delSld modSld sldOrd delMainMaster modMainMaster addSection delSection modSection">
      <pc:chgData name="Garcia, Alilia Daniela" userId="424abf05-044c-4d28-a1e8-926c32cfacda" providerId="ADAL" clId="{0457250B-B426-4CFD-951F-764CF1705255}" dt="2026-03-03T16:10:20.915" v="5309" actId="1076"/>
      <pc:docMkLst>
        <pc:docMk/>
      </pc:docMkLst>
      <pc:sldChg chg="modSp mod">
        <pc:chgData name="Garcia, Alilia Daniela" userId="424abf05-044c-4d28-a1e8-926c32cfacda" providerId="ADAL" clId="{0457250B-B426-4CFD-951F-764CF1705255}" dt="2026-02-27T20:03:07.091" v="5301" actId="20577"/>
        <pc:sldMkLst>
          <pc:docMk/>
          <pc:sldMk cId="1153489223" sldId="3631"/>
        </pc:sldMkLst>
        <pc:spChg chg="mod">
          <ac:chgData name="Garcia, Alilia Daniela" userId="424abf05-044c-4d28-a1e8-926c32cfacda" providerId="ADAL" clId="{0457250B-B426-4CFD-951F-764CF1705255}" dt="2026-02-27T20:03:07.091" v="5301" actId="20577"/>
          <ac:spMkLst>
            <pc:docMk/>
            <pc:sldMk cId="1153489223" sldId="3631"/>
            <ac:spMk id="2" creationId="{5C2FD21B-06F5-D3C5-985C-7FF918058701}"/>
          </ac:spMkLst>
        </pc:spChg>
      </pc:sldChg>
      <pc:sldChg chg="modSp mod ord modShow">
        <pc:chgData name="Garcia, Alilia Daniela" userId="424abf05-044c-4d28-a1e8-926c32cfacda" providerId="ADAL" clId="{0457250B-B426-4CFD-951F-764CF1705255}" dt="2026-02-27T19:59:07.658" v="5287" actId="14100"/>
        <pc:sldMkLst>
          <pc:docMk/>
          <pc:sldMk cId="2018356343" sldId="3678"/>
        </pc:sldMkLst>
        <pc:spChg chg="mod">
          <ac:chgData name="Garcia, Alilia Daniela" userId="424abf05-044c-4d28-a1e8-926c32cfacda" providerId="ADAL" clId="{0457250B-B426-4CFD-951F-764CF1705255}" dt="2026-02-27T19:59:07.658" v="5287" actId="14100"/>
          <ac:spMkLst>
            <pc:docMk/>
            <pc:sldMk cId="2018356343" sldId="3678"/>
            <ac:spMk id="5" creationId="{8E53C613-049A-903B-197A-E2FAE0137C70}"/>
          </ac:spMkLst>
        </pc:spChg>
        <pc:spChg chg="mod">
          <ac:chgData name="Garcia, Alilia Daniela" userId="424abf05-044c-4d28-a1e8-926c32cfacda" providerId="ADAL" clId="{0457250B-B426-4CFD-951F-764CF1705255}" dt="2026-02-25T17:19:27.615" v="4336" actId="20577"/>
          <ac:spMkLst>
            <pc:docMk/>
            <pc:sldMk cId="2018356343" sldId="3678"/>
            <ac:spMk id="8" creationId="{F2EF1FC9-CB9D-696C-1600-53B8F7D73C23}"/>
          </ac:spMkLst>
        </pc:spChg>
      </pc:sldChg>
      <pc:sldChg chg="addSp delSp modSp mod ord">
        <pc:chgData name="Garcia, Alilia Daniela" userId="424abf05-044c-4d28-a1e8-926c32cfacda" providerId="ADAL" clId="{0457250B-B426-4CFD-951F-764CF1705255}" dt="2026-02-27T20:03:15.567" v="5305" actId="20577"/>
        <pc:sldMkLst>
          <pc:docMk/>
          <pc:sldMk cId="280635223" sldId="3698"/>
        </pc:sldMkLst>
        <pc:spChg chg="mod">
          <ac:chgData name="Garcia, Alilia Daniela" userId="424abf05-044c-4d28-a1e8-926c32cfacda" providerId="ADAL" clId="{0457250B-B426-4CFD-951F-764CF1705255}" dt="2026-02-27T20:03:15.567" v="5305" actId="20577"/>
          <ac:spMkLst>
            <pc:docMk/>
            <pc:sldMk cId="280635223" sldId="3698"/>
            <ac:spMk id="4" creationId="{4529A2DE-A7FE-6FCE-D410-EB234D232D95}"/>
          </ac:spMkLst>
        </pc:spChg>
        <pc:spChg chg="mod">
          <ac:chgData name="Garcia, Alilia Daniela" userId="424abf05-044c-4d28-a1e8-926c32cfacda" providerId="ADAL" clId="{0457250B-B426-4CFD-951F-764CF1705255}" dt="2026-02-27T19:54:12.701" v="5284"/>
          <ac:spMkLst>
            <pc:docMk/>
            <pc:sldMk cId="280635223" sldId="3698"/>
            <ac:spMk id="5" creationId="{0A40E510-2079-2C26-1EDA-3BC8EF526C06}"/>
          </ac:spMkLst>
        </pc:spChg>
        <pc:spChg chg="mod">
          <ac:chgData name="Garcia, Alilia Daniela" userId="424abf05-044c-4d28-a1e8-926c32cfacda" providerId="ADAL" clId="{0457250B-B426-4CFD-951F-764CF1705255}" dt="2026-02-23T16:10:34.319" v="3243" actId="108"/>
          <ac:spMkLst>
            <pc:docMk/>
            <pc:sldMk cId="280635223" sldId="3698"/>
            <ac:spMk id="6" creationId="{220E8891-FF1B-593A-763A-18473D851DDE}"/>
          </ac:spMkLst>
        </pc:spChg>
        <pc:spChg chg="mod">
          <ac:chgData name="Garcia, Alilia Daniela" userId="424abf05-044c-4d28-a1e8-926c32cfacda" providerId="ADAL" clId="{0457250B-B426-4CFD-951F-764CF1705255}" dt="2026-02-27T19:05:06.424" v="5035" actId="1076"/>
          <ac:spMkLst>
            <pc:docMk/>
            <pc:sldMk cId="280635223" sldId="3698"/>
            <ac:spMk id="8" creationId="{3463CF1F-4CC0-98AF-0926-7508BA92FDAB}"/>
          </ac:spMkLst>
        </pc:spChg>
        <pc:spChg chg="mod">
          <ac:chgData name="Garcia, Alilia Daniela" userId="424abf05-044c-4d28-a1e8-926c32cfacda" providerId="ADAL" clId="{0457250B-B426-4CFD-951F-764CF1705255}" dt="2026-02-27T19:05:08.143" v="5036" actId="1076"/>
          <ac:spMkLst>
            <pc:docMk/>
            <pc:sldMk cId="280635223" sldId="3698"/>
            <ac:spMk id="10" creationId="{E2A99B3A-424F-0B72-266B-804AA6B5E29C}"/>
          </ac:spMkLst>
        </pc:spChg>
        <pc:picChg chg="mod modCrop">
          <ac:chgData name="Garcia, Alilia Daniela" userId="424abf05-044c-4d28-a1e8-926c32cfacda" providerId="ADAL" clId="{0457250B-B426-4CFD-951F-764CF1705255}" dt="2026-02-13T20:14:15.508" v="2569" actId="732"/>
          <ac:picMkLst>
            <pc:docMk/>
            <pc:sldMk cId="280635223" sldId="3698"/>
            <ac:picMk id="12" creationId="{405AE904-2C60-577A-1829-14E74CCF82D8}"/>
          </ac:picMkLst>
        </pc:picChg>
      </pc:sldChg>
      <pc:sldChg chg="modSp mod">
        <pc:chgData name="Garcia, Alilia Daniela" userId="424abf05-044c-4d28-a1e8-926c32cfacda" providerId="ADAL" clId="{0457250B-B426-4CFD-951F-764CF1705255}" dt="2026-02-27T20:02:21.921" v="5297" actId="14100"/>
        <pc:sldMkLst>
          <pc:docMk/>
          <pc:sldMk cId="1870779786" sldId="2147376632"/>
        </pc:sldMkLst>
        <pc:spChg chg="mod">
          <ac:chgData name="Garcia, Alilia Daniela" userId="424abf05-044c-4d28-a1e8-926c32cfacda" providerId="ADAL" clId="{0457250B-B426-4CFD-951F-764CF1705255}" dt="2026-02-27T20:02:21.921" v="5297" actId="14100"/>
          <ac:spMkLst>
            <pc:docMk/>
            <pc:sldMk cId="1870779786" sldId="2147376632"/>
            <ac:spMk id="2" creationId="{2B46024C-001D-B614-AB5E-35EA85A38911}"/>
          </ac:spMkLst>
        </pc:spChg>
      </pc:sldChg>
      <pc:sldChg chg="addSp delSp modSp add mod">
        <pc:chgData name="Garcia, Alilia Daniela" userId="424abf05-044c-4d28-a1e8-926c32cfacda" providerId="ADAL" clId="{0457250B-B426-4CFD-951F-764CF1705255}" dt="2026-02-27T19:48:38.418" v="5245"/>
        <pc:sldMkLst>
          <pc:docMk/>
          <pc:sldMk cId="8764547" sldId="2147376644"/>
        </pc:sldMkLst>
        <pc:spChg chg="mod">
          <ac:chgData name="Garcia, Alilia Daniela" userId="424abf05-044c-4d28-a1e8-926c32cfacda" providerId="ADAL" clId="{0457250B-B426-4CFD-951F-764CF1705255}" dt="2026-02-12T14:48:19.688" v="1280" actId="1076"/>
          <ac:spMkLst>
            <pc:docMk/>
            <pc:sldMk cId="8764547" sldId="2147376644"/>
            <ac:spMk id="2" creationId="{88385879-429E-2522-AA2F-C960C4EE6308}"/>
          </ac:spMkLst>
        </pc:spChg>
        <pc:spChg chg="mod">
          <ac:chgData name="Garcia, Alilia Daniela" userId="424abf05-044c-4d28-a1e8-926c32cfacda" providerId="ADAL" clId="{0457250B-B426-4CFD-951F-764CF1705255}" dt="2026-02-27T19:48:38.418" v="5245"/>
          <ac:spMkLst>
            <pc:docMk/>
            <pc:sldMk cId="8764547" sldId="2147376644"/>
            <ac:spMk id="5" creationId="{8A099FE8-9E18-9EDD-EFD6-218F4876F2F3}"/>
          </ac:spMkLst>
        </pc:spChg>
        <pc:spChg chg="mod">
          <ac:chgData name="Garcia, Alilia Daniela" userId="424abf05-044c-4d28-a1e8-926c32cfacda" providerId="ADAL" clId="{0457250B-B426-4CFD-951F-764CF1705255}" dt="2026-02-27T19:40:01.340" v="5242" actId="1076"/>
          <ac:spMkLst>
            <pc:docMk/>
            <pc:sldMk cId="8764547" sldId="2147376644"/>
            <ac:spMk id="6" creationId="{AD0D83A1-84A8-5275-B0B3-E03608509F84}"/>
          </ac:spMkLst>
        </pc:spChg>
        <pc:spChg chg="mod">
          <ac:chgData name="Garcia, Alilia Daniela" userId="424abf05-044c-4d28-a1e8-926c32cfacda" providerId="ADAL" clId="{0457250B-B426-4CFD-951F-764CF1705255}" dt="2026-02-12T14:48:14.407" v="1279" actId="1076"/>
          <ac:spMkLst>
            <pc:docMk/>
            <pc:sldMk cId="8764547" sldId="2147376644"/>
            <ac:spMk id="7" creationId="{61BB8C0C-B335-E0A4-FCEC-65E3C2A5ADE6}"/>
          </ac:spMkLst>
        </pc:spChg>
        <pc:spChg chg="mod">
          <ac:chgData name="Garcia, Alilia Daniela" userId="424abf05-044c-4d28-a1e8-926c32cfacda" providerId="ADAL" clId="{0457250B-B426-4CFD-951F-764CF1705255}" dt="2026-02-12T14:48:05.904" v="1277" actId="1076"/>
          <ac:spMkLst>
            <pc:docMk/>
            <pc:sldMk cId="8764547" sldId="2147376644"/>
            <ac:spMk id="8" creationId="{09E45113-DD9E-86E2-6F99-25D90084E135}"/>
          </ac:spMkLst>
        </pc:spChg>
        <pc:spChg chg="mod">
          <ac:chgData name="Garcia, Alilia Daniela" userId="424abf05-044c-4d28-a1e8-926c32cfacda" providerId="ADAL" clId="{0457250B-B426-4CFD-951F-764CF1705255}" dt="2026-02-12T14:47:33.518" v="1272" actId="1076"/>
          <ac:spMkLst>
            <pc:docMk/>
            <pc:sldMk cId="8764547" sldId="2147376644"/>
            <ac:spMk id="9" creationId="{89A870E1-407F-BFBE-D01C-442DA43E2592}"/>
          </ac:spMkLst>
        </pc:spChg>
        <pc:spChg chg="add mod">
          <ac:chgData name="Garcia, Alilia Daniela" userId="424abf05-044c-4d28-a1e8-926c32cfacda" providerId="ADAL" clId="{0457250B-B426-4CFD-951F-764CF1705255}" dt="2026-02-27T19:40:04.509" v="5243" actId="1076"/>
          <ac:spMkLst>
            <pc:docMk/>
            <pc:sldMk cId="8764547" sldId="2147376644"/>
            <ac:spMk id="10" creationId="{2F2CAD39-16C5-FF4A-7F4D-6CF715A30025}"/>
          </ac:spMkLst>
        </pc:spChg>
        <pc:picChg chg="add mod ord">
          <ac:chgData name="Garcia, Alilia Daniela" userId="424abf05-044c-4d28-a1e8-926c32cfacda" providerId="ADAL" clId="{0457250B-B426-4CFD-951F-764CF1705255}" dt="2026-02-12T14:47:28.275" v="1271" actId="171"/>
          <ac:picMkLst>
            <pc:docMk/>
            <pc:sldMk cId="8764547" sldId="2147376644"/>
            <ac:picMk id="12" creationId="{93A5BB31-0E16-138C-769E-A4CA859C0FA7}"/>
          </ac:picMkLst>
        </pc:picChg>
      </pc:sldChg>
      <pc:sldChg chg="addSp delSp modSp add mod ord">
        <pc:chgData name="Garcia, Alilia Daniela" userId="424abf05-044c-4d28-a1e8-926c32cfacda" providerId="ADAL" clId="{0457250B-B426-4CFD-951F-764CF1705255}" dt="2026-02-27T19:39:18.564" v="5241"/>
        <pc:sldMkLst>
          <pc:docMk/>
          <pc:sldMk cId="328418678" sldId="2147376645"/>
        </pc:sldMkLst>
        <pc:spChg chg="mod">
          <ac:chgData name="Garcia, Alilia Daniela" userId="424abf05-044c-4d28-a1e8-926c32cfacda" providerId="ADAL" clId="{0457250B-B426-4CFD-951F-764CF1705255}" dt="2026-02-13T17:34:53.037" v="1607" actId="1076"/>
          <ac:spMkLst>
            <pc:docMk/>
            <pc:sldMk cId="328418678" sldId="2147376645"/>
            <ac:spMk id="2" creationId="{57FF1119-EBD5-032C-ECFE-EF64497B28FA}"/>
          </ac:spMkLst>
        </pc:spChg>
        <pc:spChg chg="mod">
          <ac:chgData name="Garcia, Alilia Daniela" userId="424abf05-044c-4d28-a1e8-926c32cfacda" providerId="ADAL" clId="{0457250B-B426-4CFD-951F-764CF1705255}" dt="2026-02-27T19:39:18.564" v="5241"/>
          <ac:spMkLst>
            <pc:docMk/>
            <pc:sldMk cId="328418678" sldId="2147376645"/>
            <ac:spMk id="5" creationId="{05FC2DCA-9E23-26B4-B248-A9FD7438C4E1}"/>
          </ac:spMkLst>
        </pc:spChg>
        <pc:spChg chg="mod">
          <ac:chgData name="Garcia, Alilia Daniela" userId="424abf05-044c-4d28-a1e8-926c32cfacda" providerId="ADAL" clId="{0457250B-B426-4CFD-951F-764CF1705255}" dt="2026-02-27T19:38:35.700" v="5229" actId="1076"/>
          <ac:spMkLst>
            <pc:docMk/>
            <pc:sldMk cId="328418678" sldId="2147376645"/>
            <ac:spMk id="6" creationId="{D0B27041-4AF8-0215-BB42-F3966E1587D2}"/>
          </ac:spMkLst>
        </pc:spChg>
        <pc:spChg chg="add del mod">
          <ac:chgData name="Garcia, Alilia Daniela" userId="424abf05-044c-4d28-a1e8-926c32cfacda" providerId="ADAL" clId="{0457250B-B426-4CFD-951F-764CF1705255}" dt="2026-02-27T19:39:09.981" v="5238" actId="1076"/>
          <ac:spMkLst>
            <pc:docMk/>
            <pc:sldMk cId="328418678" sldId="2147376645"/>
            <ac:spMk id="7" creationId="{D726652C-8412-05A3-F208-F68D2E913EAB}"/>
          </ac:spMkLst>
        </pc:spChg>
        <pc:spChg chg="add mod">
          <ac:chgData name="Garcia, Alilia Daniela" userId="424abf05-044c-4d28-a1e8-926c32cfacda" providerId="ADAL" clId="{0457250B-B426-4CFD-951F-764CF1705255}" dt="2026-02-27T19:38:38.827" v="5230" actId="1076"/>
          <ac:spMkLst>
            <pc:docMk/>
            <pc:sldMk cId="328418678" sldId="2147376645"/>
            <ac:spMk id="8" creationId="{80574CB6-3F84-EEE9-DDFA-C20D90D93EB0}"/>
          </ac:spMkLst>
        </pc:spChg>
        <pc:spChg chg="mod">
          <ac:chgData name="Garcia, Alilia Daniela" userId="424abf05-044c-4d28-a1e8-926c32cfacda" providerId="ADAL" clId="{0457250B-B426-4CFD-951F-764CF1705255}" dt="2026-02-27T19:39:07.640" v="5237" actId="1076"/>
          <ac:spMkLst>
            <pc:docMk/>
            <pc:sldMk cId="328418678" sldId="2147376645"/>
            <ac:spMk id="9" creationId="{EA1B6348-8364-1632-C227-2B694C553DEC}"/>
          </ac:spMkLst>
        </pc:spChg>
        <pc:picChg chg="add mod ord">
          <ac:chgData name="Garcia, Alilia Daniela" userId="424abf05-044c-4d28-a1e8-926c32cfacda" providerId="ADAL" clId="{0457250B-B426-4CFD-951F-764CF1705255}" dt="2026-02-12T20:46:32.271" v="1489" actId="171"/>
          <ac:picMkLst>
            <pc:docMk/>
            <pc:sldMk cId="328418678" sldId="2147376645"/>
            <ac:picMk id="12" creationId="{E2927663-71FF-9126-412A-6973AA65AE6E}"/>
          </ac:picMkLst>
        </pc:picChg>
      </pc:sldChg>
      <pc:sldChg chg="addSp delSp modSp add mod ord">
        <pc:chgData name="Garcia, Alilia Daniela" userId="424abf05-044c-4d28-a1e8-926c32cfacda" providerId="ADAL" clId="{0457250B-B426-4CFD-951F-764CF1705255}" dt="2026-02-27T19:36:52.479" v="5214" actId="20577"/>
        <pc:sldMkLst>
          <pc:docMk/>
          <pc:sldMk cId="2722293820" sldId="2147376646"/>
        </pc:sldMkLst>
        <pc:spChg chg="mod">
          <ac:chgData name="Garcia, Alilia Daniela" userId="424abf05-044c-4d28-a1e8-926c32cfacda" providerId="ADAL" clId="{0457250B-B426-4CFD-951F-764CF1705255}" dt="2026-02-13T20:32:33.283" v="2737" actId="1076"/>
          <ac:spMkLst>
            <pc:docMk/>
            <pc:sldMk cId="2722293820" sldId="2147376646"/>
            <ac:spMk id="2" creationId="{180F6FED-F2EE-4CF9-C8F7-51B665FA2936}"/>
          </ac:spMkLst>
        </pc:spChg>
        <pc:spChg chg="mod">
          <ac:chgData name="Garcia, Alilia Daniela" userId="424abf05-044c-4d28-a1e8-926c32cfacda" providerId="ADAL" clId="{0457250B-B426-4CFD-951F-764CF1705255}" dt="2026-02-11T20:20:53.944" v="1244" actId="20577"/>
          <ac:spMkLst>
            <pc:docMk/>
            <pc:sldMk cId="2722293820" sldId="2147376646"/>
            <ac:spMk id="4" creationId="{2EDA9081-FDC3-F7E3-41FB-0C8ECB9ADF63}"/>
          </ac:spMkLst>
        </pc:spChg>
        <pc:spChg chg="mod">
          <ac:chgData name="Garcia, Alilia Daniela" userId="424abf05-044c-4d28-a1e8-926c32cfacda" providerId="ADAL" clId="{0457250B-B426-4CFD-951F-764CF1705255}" dt="2026-02-27T19:36:52.479" v="5214" actId="20577"/>
          <ac:spMkLst>
            <pc:docMk/>
            <pc:sldMk cId="2722293820" sldId="2147376646"/>
            <ac:spMk id="5" creationId="{8361C7A6-5EC6-78B8-7A4C-D7F67277B940}"/>
          </ac:spMkLst>
        </pc:spChg>
        <pc:spChg chg="mod">
          <ac:chgData name="Garcia, Alilia Daniela" userId="424abf05-044c-4d28-a1e8-926c32cfacda" providerId="ADAL" clId="{0457250B-B426-4CFD-951F-764CF1705255}" dt="2026-02-13T20:32:16.210" v="2733" actId="14100"/>
          <ac:spMkLst>
            <pc:docMk/>
            <pc:sldMk cId="2722293820" sldId="2147376646"/>
            <ac:spMk id="6" creationId="{CF07D627-D6CA-8D35-4005-0352EF6B2290}"/>
          </ac:spMkLst>
        </pc:spChg>
        <pc:spChg chg="mod">
          <ac:chgData name="Garcia, Alilia Daniela" userId="424abf05-044c-4d28-a1e8-926c32cfacda" providerId="ADAL" clId="{0457250B-B426-4CFD-951F-764CF1705255}" dt="2026-02-13T20:34:18.480" v="2743" actId="1076"/>
          <ac:spMkLst>
            <pc:docMk/>
            <pc:sldMk cId="2722293820" sldId="2147376646"/>
            <ac:spMk id="7" creationId="{2383E35D-DC40-D8BE-66CE-721192D8F0D1}"/>
          </ac:spMkLst>
        </pc:spChg>
        <pc:spChg chg="add mod">
          <ac:chgData name="Garcia, Alilia Daniela" userId="424abf05-044c-4d28-a1e8-926c32cfacda" providerId="ADAL" clId="{0457250B-B426-4CFD-951F-764CF1705255}" dt="2026-02-27T19:30:46.113" v="5177" actId="20577"/>
          <ac:spMkLst>
            <pc:docMk/>
            <pc:sldMk cId="2722293820" sldId="2147376646"/>
            <ac:spMk id="8" creationId="{AC9CC378-B817-2D40-72DD-DFFDBA18D8B1}"/>
          </ac:spMkLst>
        </pc:spChg>
        <pc:spChg chg="mod">
          <ac:chgData name="Garcia, Alilia Daniela" userId="424abf05-044c-4d28-a1e8-926c32cfacda" providerId="ADAL" clId="{0457250B-B426-4CFD-951F-764CF1705255}" dt="2026-02-13T20:32:11.553" v="2732" actId="1076"/>
          <ac:spMkLst>
            <pc:docMk/>
            <pc:sldMk cId="2722293820" sldId="2147376646"/>
            <ac:spMk id="9" creationId="{2128EBC8-DADA-BB95-8A5D-BF8F24FE2D04}"/>
          </ac:spMkLst>
        </pc:spChg>
        <pc:spChg chg="add mod">
          <ac:chgData name="Garcia, Alilia Daniela" userId="424abf05-044c-4d28-a1e8-926c32cfacda" providerId="ADAL" clId="{0457250B-B426-4CFD-951F-764CF1705255}" dt="2026-02-13T20:26:26.453" v="2719" actId="5793"/>
          <ac:spMkLst>
            <pc:docMk/>
            <pc:sldMk cId="2722293820" sldId="2147376646"/>
            <ac:spMk id="13" creationId="{9CCA1D3D-990A-C96A-684A-43BF9F3C5A6A}"/>
          </ac:spMkLst>
        </pc:spChg>
        <pc:picChg chg="add mod ord">
          <ac:chgData name="Garcia, Alilia Daniela" userId="424abf05-044c-4d28-a1e8-926c32cfacda" providerId="ADAL" clId="{0457250B-B426-4CFD-951F-764CF1705255}" dt="2026-02-13T20:26:41.049" v="2723" actId="1076"/>
          <ac:picMkLst>
            <pc:docMk/>
            <pc:sldMk cId="2722293820" sldId="2147376646"/>
            <ac:picMk id="12" creationId="{0C838367-D4C6-F90F-52AB-3A608F159B6B}"/>
          </ac:picMkLst>
        </pc:picChg>
      </pc:sldChg>
      <pc:sldChg chg="addSp delSp modSp add mod modShow">
        <pc:chgData name="Garcia, Alilia Daniela" userId="424abf05-044c-4d28-a1e8-926c32cfacda" providerId="ADAL" clId="{0457250B-B426-4CFD-951F-764CF1705255}" dt="2026-02-27T19:28:24.290" v="5158" actId="693"/>
        <pc:sldMkLst>
          <pc:docMk/>
          <pc:sldMk cId="1391892389" sldId="2147376647"/>
        </pc:sldMkLst>
        <pc:spChg chg="mod">
          <ac:chgData name="Garcia, Alilia Daniela" userId="424abf05-044c-4d28-a1e8-926c32cfacda" providerId="ADAL" clId="{0457250B-B426-4CFD-951F-764CF1705255}" dt="2026-02-24T18:16:10.677" v="3971" actId="1076"/>
          <ac:spMkLst>
            <pc:docMk/>
            <pc:sldMk cId="1391892389" sldId="2147376647"/>
            <ac:spMk id="2" creationId="{638F850A-C19A-011A-6748-2B137B884A2C}"/>
          </ac:spMkLst>
        </pc:spChg>
        <pc:spChg chg="mod">
          <ac:chgData name="Garcia, Alilia Daniela" userId="424abf05-044c-4d28-a1e8-926c32cfacda" providerId="ADAL" clId="{0457250B-B426-4CFD-951F-764CF1705255}" dt="2026-02-13T22:21:18.777" v="2769" actId="20577"/>
          <ac:spMkLst>
            <pc:docMk/>
            <pc:sldMk cId="1391892389" sldId="2147376647"/>
            <ac:spMk id="4" creationId="{A8D3F9E2-CC5E-662D-C0DC-AEE5FDA56F25}"/>
          </ac:spMkLst>
        </pc:spChg>
        <pc:spChg chg="mod">
          <ac:chgData name="Garcia, Alilia Daniela" userId="424abf05-044c-4d28-a1e8-926c32cfacda" providerId="ADAL" clId="{0457250B-B426-4CFD-951F-764CF1705255}" dt="2026-02-25T16:03:35.184" v="4310" actId="14100"/>
          <ac:spMkLst>
            <pc:docMk/>
            <pc:sldMk cId="1391892389" sldId="2147376647"/>
            <ac:spMk id="5" creationId="{1F9C45B6-F0B0-C39B-A2E2-C5F5C8EC1AA9}"/>
          </ac:spMkLst>
        </pc:spChg>
        <pc:spChg chg="mod">
          <ac:chgData name="Garcia, Alilia Daniela" userId="424abf05-044c-4d28-a1e8-926c32cfacda" providerId="ADAL" clId="{0457250B-B426-4CFD-951F-764CF1705255}" dt="2026-02-27T19:26:41.137" v="5151" actId="1076"/>
          <ac:spMkLst>
            <pc:docMk/>
            <pc:sldMk cId="1391892389" sldId="2147376647"/>
            <ac:spMk id="6" creationId="{8A34B5AD-D5FF-1A66-25BA-77E8AA42C48B}"/>
          </ac:spMkLst>
        </pc:spChg>
        <pc:spChg chg="mod">
          <ac:chgData name="Garcia, Alilia Daniela" userId="424abf05-044c-4d28-a1e8-926c32cfacda" providerId="ADAL" clId="{0457250B-B426-4CFD-951F-764CF1705255}" dt="2026-02-24T18:16:07.823" v="3970" actId="1076"/>
          <ac:spMkLst>
            <pc:docMk/>
            <pc:sldMk cId="1391892389" sldId="2147376647"/>
            <ac:spMk id="7" creationId="{58DB00B2-D5A1-81F9-9E02-35EED571AD17}"/>
          </ac:spMkLst>
        </pc:spChg>
        <pc:spChg chg="mod">
          <ac:chgData name="Garcia, Alilia Daniela" userId="424abf05-044c-4d28-a1e8-926c32cfacda" providerId="ADAL" clId="{0457250B-B426-4CFD-951F-764CF1705255}" dt="2026-02-20T21:06:45.640" v="2907" actId="1076"/>
          <ac:spMkLst>
            <pc:docMk/>
            <pc:sldMk cId="1391892389" sldId="2147376647"/>
            <ac:spMk id="9" creationId="{E6CAA816-24AB-DC1E-F405-054AB5F2432F}"/>
          </ac:spMkLst>
        </pc:spChg>
        <pc:spChg chg="add mod">
          <ac:chgData name="Garcia, Alilia Daniela" userId="424abf05-044c-4d28-a1e8-926c32cfacda" providerId="ADAL" clId="{0457250B-B426-4CFD-951F-764CF1705255}" dt="2026-02-27T19:28:24.290" v="5158" actId="693"/>
          <ac:spMkLst>
            <pc:docMk/>
            <pc:sldMk cId="1391892389" sldId="2147376647"/>
            <ac:spMk id="11" creationId="{806D1C5E-B310-31A3-BC09-00191E785C0C}"/>
          </ac:spMkLst>
        </pc:spChg>
        <pc:spChg chg="add mod">
          <ac:chgData name="Garcia, Alilia Daniela" userId="424abf05-044c-4d28-a1e8-926c32cfacda" providerId="ADAL" clId="{0457250B-B426-4CFD-951F-764CF1705255}" dt="2026-02-27T19:26:46.517" v="5157" actId="1035"/>
          <ac:spMkLst>
            <pc:docMk/>
            <pc:sldMk cId="1391892389" sldId="2147376647"/>
            <ac:spMk id="17" creationId="{AAD362E9-C8A3-A4DF-A4D0-4E9E442A652B}"/>
          </ac:spMkLst>
        </pc:spChg>
        <pc:picChg chg="add mod ord">
          <ac:chgData name="Garcia, Alilia Daniela" userId="424abf05-044c-4d28-a1e8-926c32cfacda" providerId="ADAL" clId="{0457250B-B426-4CFD-951F-764CF1705255}" dt="2026-02-25T21:19:17.542" v="4788" actId="167"/>
          <ac:picMkLst>
            <pc:docMk/>
            <pc:sldMk cId="1391892389" sldId="2147376647"/>
            <ac:picMk id="12" creationId="{EC6475AA-7EFA-1313-67F3-69C3E9248789}"/>
          </ac:picMkLst>
        </pc:picChg>
        <pc:picChg chg="add mod ord">
          <ac:chgData name="Garcia, Alilia Daniela" userId="424abf05-044c-4d28-a1e8-926c32cfacda" providerId="ADAL" clId="{0457250B-B426-4CFD-951F-764CF1705255}" dt="2026-02-23T16:21:18.616" v="3257" actId="14826"/>
          <ac:picMkLst>
            <pc:docMk/>
            <pc:sldMk cId="1391892389" sldId="2147376647"/>
            <ac:picMk id="14" creationId="{2AB47DF4-3739-0C56-328A-F2332A01D11C}"/>
          </ac:picMkLst>
        </pc:picChg>
      </pc:sldChg>
      <pc:sldChg chg="addSp delSp modSp add mod modShow">
        <pc:chgData name="Garcia, Alilia Daniela" userId="424abf05-044c-4d28-a1e8-926c32cfacda" providerId="ADAL" clId="{0457250B-B426-4CFD-951F-764CF1705255}" dt="2026-03-03T16:10:20.915" v="5309" actId="1076"/>
        <pc:sldMkLst>
          <pc:docMk/>
          <pc:sldMk cId="2528631977" sldId="2147376648"/>
        </pc:sldMkLst>
        <pc:spChg chg="mod">
          <ac:chgData name="Garcia, Alilia Daniela" userId="424abf05-044c-4d28-a1e8-926c32cfacda" providerId="ADAL" clId="{0457250B-B426-4CFD-951F-764CF1705255}" dt="2026-02-25T21:14:06.339" v="4736" actId="1076"/>
          <ac:spMkLst>
            <pc:docMk/>
            <pc:sldMk cId="2528631977" sldId="2147376648"/>
            <ac:spMk id="2" creationId="{8485AFF9-9AD7-C2B5-8B39-637593DDA2C2}"/>
          </ac:spMkLst>
        </pc:spChg>
        <pc:spChg chg="mod">
          <ac:chgData name="Garcia, Alilia Daniela" userId="424abf05-044c-4d28-a1e8-926c32cfacda" providerId="ADAL" clId="{0457250B-B426-4CFD-951F-764CF1705255}" dt="2026-02-27T19:21:24.353" v="5128" actId="20577"/>
          <ac:spMkLst>
            <pc:docMk/>
            <pc:sldMk cId="2528631977" sldId="2147376648"/>
            <ac:spMk id="5" creationId="{828305AE-AB26-2484-B952-DAEC922E4C27}"/>
          </ac:spMkLst>
        </pc:spChg>
        <pc:spChg chg="mod">
          <ac:chgData name="Garcia, Alilia Daniela" userId="424abf05-044c-4d28-a1e8-926c32cfacda" providerId="ADAL" clId="{0457250B-B426-4CFD-951F-764CF1705255}" dt="2026-02-27T19:25:40.266" v="5136" actId="1076"/>
          <ac:spMkLst>
            <pc:docMk/>
            <pc:sldMk cId="2528631977" sldId="2147376648"/>
            <ac:spMk id="6" creationId="{9CF8E32B-B3B7-577C-CC00-0AECB54ED836}"/>
          </ac:spMkLst>
        </pc:spChg>
        <pc:spChg chg="mod">
          <ac:chgData name="Garcia, Alilia Daniela" userId="424abf05-044c-4d28-a1e8-926c32cfacda" providerId="ADAL" clId="{0457250B-B426-4CFD-951F-764CF1705255}" dt="2026-02-25T21:14:08.451" v="4737" actId="1076"/>
          <ac:spMkLst>
            <pc:docMk/>
            <pc:sldMk cId="2528631977" sldId="2147376648"/>
            <ac:spMk id="7" creationId="{158D5286-C7F6-BC18-5FCF-CD03708ADE6B}"/>
          </ac:spMkLst>
        </pc:spChg>
        <pc:spChg chg="mod">
          <ac:chgData name="Garcia, Alilia Daniela" userId="424abf05-044c-4d28-a1e8-926c32cfacda" providerId="ADAL" clId="{0457250B-B426-4CFD-951F-764CF1705255}" dt="2026-02-25T21:14:10.870" v="4738" actId="1076"/>
          <ac:spMkLst>
            <pc:docMk/>
            <pc:sldMk cId="2528631977" sldId="2147376648"/>
            <ac:spMk id="8" creationId="{5EDDAF87-60D5-26E5-2D5C-803C730124ED}"/>
          </ac:spMkLst>
        </pc:spChg>
        <pc:spChg chg="mod">
          <ac:chgData name="Garcia, Alilia Daniela" userId="424abf05-044c-4d28-a1e8-926c32cfacda" providerId="ADAL" clId="{0457250B-B426-4CFD-951F-764CF1705255}" dt="2026-03-03T16:10:20.915" v="5309" actId="1076"/>
          <ac:spMkLst>
            <pc:docMk/>
            <pc:sldMk cId="2528631977" sldId="2147376648"/>
            <ac:spMk id="9" creationId="{CFCC2F13-1080-1040-9517-722784FA6C87}"/>
          </ac:spMkLst>
        </pc:spChg>
        <pc:spChg chg="mod">
          <ac:chgData name="Garcia, Alilia Daniela" userId="424abf05-044c-4d28-a1e8-926c32cfacda" providerId="ADAL" clId="{0457250B-B426-4CFD-951F-764CF1705255}" dt="2026-02-25T21:14:17.753" v="4740" actId="1076"/>
          <ac:spMkLst>
            <pc:docMk/>
            <pc:sldMk cId="2528631977" sldId="2147376648"/>
            <ac:spMk id="10" creationId="{E64D0EC5-B6B8-B612-9E63-83303BBE96E7}"/>
          </ac:spMkLst>
        </pc:spChg>
        <pc:spChg chg="add mod">
          <ac:chgData name="Garcia, Alilia Daniela" userId="424abf05-044c-4d28-a1e8-926c32cfacda" providerId="ADAL" clId="{0457250B-B426-4CFD-951F-764CF1705255}" dt="2026-02-23T16:39:17.144" v="3455" actId="6549"/>
          <ac:spMkLst>
            <pc:docMk/>
            <pc:sldMk cId="2528631977" sldId="2147376648"/>
            <ac:spMk id="11" creationId="{C1036EF3-B8B6-1313-9BAE-21288A210B15}"/>
          </ac:spMkLst>
        </pc:spChg>
        <pc:spChg chg="add mod">
          <ac:chgData name="Garcia, Alilia Daniela" userId="424abf05-044c-4d28-a1e8-926c32cfacda" providerId="ADAL" clId="{0457250B-B426-4CFD-951F-764CF1705255}" dt="2026-02-27T19:25:47.599" v="5139" actId="1035"/>
          <ac:spMkLst>
            <pc:docMk/>
            <pc:sldMk cId="2528631977" sldId="2147376648"/>
            <ac:spMk id="14" creationId="{54BB5402-A5C5-7752-C6E2-8084383B375A}"/>
          </ac:spMkLst>
        </pc:spChg>
        <pc:spChg chg="add mod">
          <ac:chgData name="Garcia, Alilia Daniela" userId="424abf05-044c-4d28-a1e8-926c32cfacda" providerId="ADAL" clId="{0457250B-B426-4CFD-951F-764CF1705255}" dt="2026-02-27T19:26:23.732" v="5150" actId="693"/>
          <ac:spMkLst>
            <pc:docMk/>
            <pc:sldMk cId="2528631977" sldId="2147376648"/>
            <ac:spMk id="15" creationId="{B98C4305-483D-A273-2FC9-A754EDF85BC7}"/>
          </ac:spMkLst>
        </pc:spChg>
        <pc:picChg chg="add mod ord">
          <ac:chgData name="Garcia, Alilia Daniela" userId="424abf05-044c-4d28-a1e8-926c32cfacda" providerId="ADAL" clId="{0457250B-B426-4CFD-951F-764CF1705255}" dt="2026-03-03T15:25:06.315" v="5308" actId="14826"/>
          <ac:picMkLst>
            <pc:docMk/>
            <pc:sldMk cId="2528631977" sldId="2147376648"/>
            <ac:picMk id="12" creationId="{EB8889F4-3590-2062-A9E3-350335D33571}"/>
          </ac:picMkLst>
        </pc:picChg>
        <pc:picChg chg="add mod ord">
          <ac:chgData name="Garcia, Alilia Daniela" userId="424abf05-044c-4d28-a1e8-926c32cfacda" providerId="ADAL" clId="{0457250B-B426-4CFD-951F-764CF1705255}" dt="2026-02-25T21:19:35.692" v="4792" actId="167"/>
          <ac:picMkLst>
            <pc:docMk/>
            <pc:sldMk cId="2528631977" sldId="2147376648"/>
            <ac:picMk id="16" creationId="{396B21F0-E495-81C3-1CC9-12D2EBE31326}"/>
          </ac:picMkLst>
        </pc:picChg>
      </pc:sldChg>
      <pc:sldChg chg="addSp delSp modSp add mod modShow">
        <pc:chgData name="Garcia, Alilia Daniela" userId="424abf05-044c-4d28-a1e8-926c32cfacda" providerId="ADAL" clId="{0457250B-B426-4CFD-951F-764CF1705255}" dt="2026-02-27T19:25:57.120" v="5149" actId="1035"/>
        <pc:sldMkLst>
          <pc:docMk/>
          <pc:sldMk cId="2566186528" sldId="2147376649"/>
        </pc:sldMkLst>
        <pc:spChg chg="mod">
          <ac:chgData name="Garcia, Alilia Daniela" userId="424abf05-044c-4d28-a1e8-926c32cfacda" providerId="ADAL" clId="{0457250B-B426-4CFD-951F-764CF1705255}" dt="2026-02-27T19:25:06.336" v="5134" actId="1076"/>
          <ac:spMkLst>
            <pc:docMk/>
            <pc:sldMk cId="2566186528" sldId="2147376649"/>
            <ac:spMk id="2" creationId="{3174AFF6-D196-D532-102F-92C3BF76F69E}"/>
          </ac:spMkLst>
        </pc:spChg>
        <pc:spChg chg="add mod">
          <ac:chgData name="Garcia, Alilia Daniela" userId="424abf05-044c-4d28-a1e8-926c32cfacda" providerId="ADAL" clId="{0457250B-B426-4CFD-951F-764CF1705255}" dt="2026-02-27T19:24:34.272" v="5129" actId="693"/>
          <ac:spMkLst>
            <pc:docMk/>
            <pc:sldMk cId="2566186528" sldId="2147376649"/>
            <ac:spMk id="4" creationId="{AB8801B1-E377-D1E1-A5FF-F8CD9373C367}"/>
          </ac:spMkLst>
        </pc:spChg>
        <pc:spChg chg="mod">
          <ac:chgData name="Garcia, Alilia Daniela" userId="424abf05-044c-4d28-a1e8-926c32cfacda" providerId="ADAL" clId="{0457250B-B426-4CFD-951F-764CF1705255}" dt="2026-02-27T19:24:57.410" v="5131"/>
          <ac:spMkLst>
            <pc:docMk/>
            <pc:sldMk cId="2566186528" sldId="2147376649"/>
            <ac:spMk id="5" creationId="{FC511859-FA24-3E65-8F5D-FA252026C223}"/>
          </ac:spMkLst>
        </pc:spChg>
        <pc:spChg chg="mod">
          <ac:chgData name="Garcia, Alilia Daniela" userId="424abf05-044c-4d28-a1e8-926c32cfacda" providerId="ADAL" clId="{0457250B-B426-4CFD-951F-764CF1705255}" dt="2026-02-27T19:25:52.533" v="5140" actId="1076"/>
          <ac:spMkLst>
            <pc:docMk/>
            <pc:sldMk cId="2566186528" sldId="2147376649"/>
            <ac:spMk id="6" creationId="{08E70459-415A-600A-56E2-6116EB751329}"/>
          </ac:spMkLst>
        </pc:spChg>
        <pc:spChg chg="mod">
          <ac:chgData name="Garcia, Alilia Daniela" userId="424abf05-044c-4d28-a1e8-926c32cfacda" providerId="ADAL" clId="{0457250B-B426-4CFD-951F-764CF1705255}" dt="2026-02-27T19:25:08.607" v="5135" actId="1076"/>
          <ac:spMkLst>
            <pc:docMk/>
            <pc:sldMk cId="2566186528" sldId="2147376649"/>
            <ac:spMk id="7" creationId="{28FD0E39-BB1F-2EB6-8070-E0B4B86848D4}"/>
          </ac:spMkLst>
        </pc:spChg>
        <pc:spChg chg="mod">
          <ac:chgData name="Garcia, Alilia Daniela" userId="424abf05-044c-4d28-a1e8-926c32cfacda" providerId="ADAL" clId="{0457250B-B426-4CFD-951F-764CF1705255}" dt="2026-02-26T14:38:39.908" v="4807" actId="1076"/>
          <ac:spMkLst>
            <pc:docMk/>
            <pc:sldMk cId="2566186528" sldId="2147376649"/>
            <ac:spMk id="8" creationId="{67BE4AD4-865D-9068-DBFE-0EE46149DC8D}"/>
          </ac:spMkLst>
        </pc:spChg>
        <pc:spChg chg="mod">
          <ac:chgData name="Garcia, Alilia Daniela" userId="424abf05-044c-4d28-a1e8-926c32cfacda" providerId="ADAL" clId="{0457250B-B426-4CFD-951F-764CF1705255}" dt="2026-02-27T19:25:02.270" v="5132" actId="1076"/>
          <ac:spMkLst>
            <pc:docMk/>
            <pc:sldMk cId="2566186528" sldId="2147376649"/>
            <ac:spMk id="9" creationId="{7B191C6A-0F7C-FD76-2B3C-8A9445ECD813}"/>
          </ac:spMkLst>
        </pc:spChg>
        <pc:spChg chg="add mod">
          <ac:chgData name="Garcia, Alilia Daniela" userId="424abf05-044c-4d28-a1e8-926c32cfacda" providerId="ADAL" clId="{0457250B-B426-4CFD-951F-764CF1705255}" dt="2026-02-23T17:01:17.871" v="3658" actId="6549"/>
          <ac:spMkLst>
            <pc:docMk/>
            <pc:sldMk cId="2566186528" sldId="2147376649"/>
            <ac:spMk id="11" creationId="{05434C60-6ED6-2048-41EB-CD376002E425}"/>
          </ac:spMkLst>
        </pc:spChg>
        <pc:spChg chg="add mod">
          <ac:chgData name="Garcia, Alilia Daniela" userId="424abf05-044c-4d28-a1e8-926c32cfacda" providerId="ADAL" clId="{0457250B-B426-4CFD-951F-764CF1705255}" dt="2026-02-27T19:25:57.120" v="5149" actId="1035"/>
          <ac:spMkLst>
            <pc:docMk/>
            <pc:sldMk cId="2566186528" sldId="2147376649"/>
            <ac:spMk id="17" creationId="{19442398-EA33-12B2-BB8A-7AEEE62935EF}"/>
          </ac:spMkLst>
        </pc:spChg>
        <pc:picChg chg="add mod ord">
          <ac:chgData name="Garcia, Alilia Daniela" userId="424abf05-044c-4d28-a1e8-926c32cfacda" providerId="ADAL" clId="{0457250B-B426-4CFD-951F-764CF1705255}" dt="2026-02-26T14:38:23.572" v="4803" actId="167"/>
          <ac:picMkLst>
            <pc:docMk/>
            <pc:sldMk cId="2566186528" sldId="2147376649"/>
            <ac:picMk id="13" creationId="{C9F34DF9-DB1F-315D-ED8E-EF9A3703E0A2}"/>
          </ac:picMkLst>
        </pc:picChg>
        <pc:picChg chg="add mod ord">
          <ac:chgData name="Garcia, Alilia Daniela" userId="424abf05-044c-4d28-a1e8-926c32cfacda" providerId="ADAL" clId="{0457250B-B426-4CFD-951F-764CF1705255}" dt="2026-02-25T21:19:46.802" v="4795" actId="167"/>
          <ac:picMkLst>
            <pc:docMk/>
            <pc:sldMk cId="2566186528" sldId="2147376649"/>
            <ac:picMk id="15" creationId="{1E45A993-9718-F908-EEF1-1236FB2A5661}"/>
          </ac:picMkLst>
        </pc:picChg>
      </pc:sldChg>
      <pc:sldChg chg="addSp delSp modSp add mod ord modShow">
        <pc:chgData name="Garcia, Alilia Daniela" userId="424abf05-044c-4d28-a1e8-926c32cfacda" providerId="ADAL" clId="{0457250B-B426-4CFD-951F-764CF1705255}" dt="2026-02-27T19:30:23.921" v="5174" actId="20577"/>
        <pc:sldMkLst>
          <pc:docMk/>
          <pc:sldMk cId="2517669486" sldId="2147376651"/>
        </pc:sldMkLst>
        <pc:spChg chg="mod">
          <ac:chgData name="Garcia, Alilia Daniela" userId="424abf05-044c-4d28-a1e8-926c32cfacda" providerId="ADAL" clId="{0457250B-B426-4CFD-951F-764CF1705255}" dt="2026-02-27T19:29:55.858" v="5163" actId="1076"/>
          <ac:spMkLst>
            <pc:docMk/>
            <pc:sldMk cId="2517669486" sldId="2147376651"/>
            <ac:spMk id="2" creationId="{4D601366-DE55-DBDC-968D-C71EFDB30267}"/>
          </ac:spMkLst>
        </pc:spChg>
        <pc:spChg chg="mod">
          <ac:chgData name="Garcia, Alilia Daniela" userId="424abf05-044c-4d28-a1e8-926c32cfacda" providerId="ADAL" clId="{0457250B-B426-4CFD-951F-764CF1705255}" dt="2026-02-11T20:21:03.604" v="1254" actId="20577"/>
          <ac:spMkLst>
            <pc:docMk/>
            <pc:sldMk cId="2517669486" sldId="2147376651"/>
            <ac:spMk id="4" creationId="{C2789EB3-2343-172B-C988-2E6EF2D24362}"/>
          </ac:spMkLst>
        </pc:spChg>
        <pc:spChg chg="mod">
          <ac:chgData name="Garcia, Alilia Daniela" userId="424abf05-044c-4d28-a1e8-926c32cfacda" providerId="ADAL" clId="{0457250B-B426-4CFD-951F-764CF1705255}" dt="2026-02-27T19:29:43.001" v="5161"/>
          <ac:spMkLst>
            <pc:docMk/>
            <pc:sldMk cId="2517669486" sldId="2147376651"/>
            <ac:spMk id="5" creationId="{F05C5F0F-330E-9CCE-A155-F102A78DFB0D}"/>
          </ac:spMkLst>
        </pc:spChg>
        <pc:spChg chg="mod">
          <ac:chgData name="Garcia, Alilia Daniela" userId="424abf05-044c-4d28-a1e8-926c32cfacda" providerId="ADAL" clId="{0457250B-B426-4CFD-951F-764CF1705255}" dt="2026-02-27T19:30:23.921" v="5174" actId="20577"/>
          <ac:spMkLst>
            <pc:docMk/>
            <pc:sldMk cId="2517669486" sldId="2147376651"/>
            <ac:spMk id="6" creationId="{9A4A5E77-4FA1-FA6F-68E4-313994552C88}"/>
          </ac:spMkLst>
        </pc:spChg>
        <pc:spChg chg="mod">
          <ac:chgData name="Garcia, Alilia Daniela" userId="424abf05-044c-4d28-a1e8-926c32cfacda" providerId="ADAL" clId="{0457250B-B426-4CFD-951F-764CF1705255}" dt="2026-02-27T19:30:02.358" v="5164" actId="1076"/>
          <ac:spMkLst>
            <pc:docMk/>
            <pc:sldMk cId="2517669486" sldId="2147376651"/>
            <ac:spMk id="7" creationId="{DCC46C48-076C-4354-6B8E-5574C67EF66F}"/>
          </ac:spMkLst>
        </pc:spChg>
        <pc:spChg chg="mod">
          <ac:chgData name="Garcia, Alilia Daniela" userId="424abf05-044c-4d28-a1e8-926c32cfacda" providerId="ADAL" clId="{0457250B-B426-4CFD-951F-764CF1705255}" dt="2026-02-24T20:56:47.523" v="4264" actId="1076"/>
          <ac:spMkLst>
            <pc:docMk/>
            <pc:sldMk cId="2517669486" sldId="2147376651"/>
            <ac:spMk id="8" creationId="{A4D5644D-3888-5D6C-96F1-963FEBEBA0DE}"/>
          </ac:spMkLst>
        </pc:spChg>
        <pc:spChg chg="mod">
          <ac:chgData name="Garcia, Alilia Daniela" userId="424abf05-044c-4d28-a1e8-926c32cfacda" providerId="ADAL" clId="{0457250B-B426-4CFD-951F-764CF1705255}" dt="2026-02-27T19:29:52.262" v="5162" actId="1076"/>
          <ac:spMkLst>
            <pc:docMk/>
            <pc:sldMk cId="2517669486" sldId="2147376651"/>
            <ac:spMk id="9" creationId="{63E8721A-6FBE-68D3-5829-D3C11CA7AF25}"/>
          </ac:spMkLst>
        </pc:spChg>
        <pc:spChg chg="add mod">
          <ac:chgData name="Garcia, Alilia Daniela" userId="424abf05-044c-4d28-a1e8-926c32cfacda" providerId="ADAL" clId="{0457250B-B426-4CFD-951F-764CF1705255}" dt="2026-02-27T19:29:35.819" v="5159" actId="693"/>
          <ac:spMkLst>
            <pc:docMk/>
            <pc:sldMk cId="2517669486" sldId="2147376651"/>
            <ac:spMk id="12" creationId="{6C393B0B-E098-DC0E-562E-839C3E85D90D}"/>
          </ac:spMkLst>
        </pc:spChg>
        <pc:spChg chg="add mod">
          <ac:chgData name="Garcia, Alilia Daniela" userId="424abf05-044c-4d28-a1e8-926c32cfacda" providerId="ADAL" clId="{0457250B-B426-4CFD-951F-764CF1705255}" dt="2026-02-27T19:30:15.330" v="5167" actId="1035"/>
          <ac:spMkLst>
            <pc:docMk/>
            <pc:sldMk cId="2517669486" sldId="2147376651"/>
            <ac:spMk id="14" creationId="{79475A6D-380D-CA6E-8AAD-5F2DE8EBD3BC}"/>
          </ac:spMkLst>
        </pc:spChg>
        <pc:picChg chg="add mod">
          <ac:chgData name="Garcia, Alilia Daniela" userId="424abf05-044c-4d28-a1e8-926c32cfacda" providerId="ADAL" clId="{0457250B-B426-4CFD-951F-764CF1705255}" dt="2026-02-25T21:19:06.297" v="4785"/>
          <ac:picMkLst>
            <pc:docMk/>
            <pc:sldMk cId="2517669486" sldId="2147376651"/>
            <ac:picMk id="11" creationId="{4CE6E5A2-A548-5206-903A-AABC6189A43D}"/>
          </ac:picMkLst>
        </pc:picChg>
        <pc:picChg chg="add mod ord">
          <ac:chgData name="Garcia, Alilia Daniela" userId="424abf05-044c-4d28-a1e8-926c32cfacda" providerId="ADAL" clId="{0457250B-B426-4CFD-951F-764CF1705255}" dt="2026-02-24T20:57:05.644" v="4270"/>
          <ac:picMkLst>
            <pc:docMk/>
            <pc:sldMk cId="2517669486" sldId="2147376651"/>
            <ac:picMk id="13" creationId="{98C3D79D-0869-C840-C08E-3835C6E8CCB9}"/>
          </ac:picMkLst>
        </pc:picChg>
      </pc:sldChg>
      <pc:sldChg chg="addSp delSp modSp add mod ord">
        <pc:chgData name="Garcia, Alilia Daniela" userId="424abf05-044c-4d28-a1e8-926c32cfacda" providerId="ADAL" clId="{0457250B-B426-4CFD-951F-764CF1705255}" dt="2026-02-27T19:36:22.788" v="5203" actId="1076"/>
        <pc:sldMkLst>
          <pc:docMk/>
          <pc:sldMk cId="4252877055" sldId="2147376652"/>
        </pc:sldMkLst>
        <pc:spChg chg="mod">
          <ac:chgData name="Garcia, Alilia Daniela" userId="424abf05-044c-4d28-a1e8-926c32cfacda" providerId="ADAL" clId="{0457250B-B426-4CFD-951F-764CF1705255}" dt="2026-02-27T19:36:20.259" v="5202" actId="1076"/>
          <ac:spMkLst>
            <pc:docMk/>
            <pc:sldMk cId="4252877055" sldId="2147376652"/>
            <ac:spMk id="2" creationId="{8D814F99-A6A0-90AD-E968-F1BAFA64E2CE}"/>
          </ac:spMkLst>
        </pc:spChg>
        <pc:spChg chg="mod">
          <ac:chgData name="Garcia, Alilia Daniela" userId="424abf05-044c-4d28-a1e8-926c32cfacda" providerId="ADAL" clId="{0457250B-B426-4CFD-951F-764CF1705255}" dt="2026-02-27T19:36:06.872" v="5198" actId="20577"/>
          <ac:spMkLst>
            <pc:docMk/>
            <pc:sldMk cId="4252877055" sldId="2147376652"/>
            <ac:spMk id="5" creationId="{AC3AB680-CC51-778F-B344-5D11FD40E2E3}"/>
          </ac:spMkLst>
        </pc:spChg>
        <pc:spChg chg="mod">
          <ac:chgData name="Garcia, Alilia Daniela" userId="424abf05-044c-4d28-a1e8-926c32cfacda" providerId="ADAL" clId="{0457250B-B426-4CFD-951F-764CF1705255}" dt="2026-02-27T19:16:09.686" v="5076" actId="20577"/>
          <ac:spMkLst>
            <pc:docMk/>
            <pc:sldMk cId="4252877055" sldId="2147376652"/>
            <ac:spMk id="6" creationId="{B1230D78-6DA5-CC46-D970-E444974F2FE9}"/>
          </ac:spMkLst>
        </pc:spChg>
        <pc:spChg chg="mod">
          <ac:chgData name="Garcia, Alilia Daniela" userId="424abf05-044c-4d28-a1e8-926c32cfacda" providerId="ADAL" clId="{0457250B-B426-4CFD-951F-764CF1705255}" dt="2026-02-27T19:36:22.788" v="5203" actId="1076"/>
          <ac:spMkLst>
            <pc:docMk/>
            <pc:sldMk cId="4252877055" sldId="2147376652"/>
            <ac:spMk id="7" creationId="{B5276144-2F1C-A845-0099-1282774ECF4E}"/>
          </ac:spMkLst>
        </pc:spChg>
        <pc:spChg chg="mod">
          <ac:chgData name="Garcia, Alilia Daniela" userId="424abf05-044c-4d28-a1e8-926c32cfacda" providerId="ADAL" clId="{0457250B-B426-4CFD-951F-764CF1705255}" dt="2026-02-27T19:36:18.391" v="5201" actId="1076"/>
          <ac:spMkLst>
            <pc:docMk/>
            <pc:sldMk cId="4252877055" sldId="2147376652"/>
            <ac:spMk id="8" creationId="{66E75564-E0FE-ED8A-A5FE-6060063BB85F}"/>
          </ac:spMkLst>
        </pc:spChg>
        <pc:spChg chg="mod">
          <ac:chgData name="Garcia, Alilia Daniela" userId="424abf05-044c-4d28-a1e8-926c32cfacda" providerId="ADAL" clId="{0457250B-B426-4CFD-951F-764CF1705255}" dt="2026-02-13T19:51:52.871" v="2014" actId="1076"/>
          <ac:spMkLst>
            <pc:docMk/>
            <pc:sldMk cId="4252877055" sldId="2147376652"/>
            <ac:spMk id="9" creationId="{D0E47D14-5D45-98CE-0359-4DCAC6754694}"/>
          </ac:spMkLst>
        </pc:spChg>
        <pc:spChg chg="add mod">
          <ac:chgData name="Garcia, Alilia Daniela" userId="424abf05-044c-4d28-a1e8-926c32cfacda" providerId="ADAL" clId="{0457250B-B426-4CFD-951F-764CF1705255}" dt="2026-02-13T20:24:26.937" v="2597" actId="1076"/>
          <ac:spMkLst>
            <pc:docMk/>
            <pc:sldMk cId="4252877055" sldId="2147376652"/>
            <ac:spMk id="17" creationId="{6BA7174E-AF23-42AD-E7BC-116C0B444357}"/>
          </ac:spMkLst>
        </pc:spChg>
        <pc:picChg chg="add mod ord">
          <ac:chgData name="Garcia, Alilia Daniela" userId="424abf05-044c-4d28-a1e8-926c32cfacda" providerId="ADAL" clId="{0457250B-B426-4CFD-951F-764CF1705255}" dt="2026-02-13T20:04:08.890" v="2421" actId="14826"/>
          <ac:picMkLst>
            <pc:docMk/>
            <pc:sldMk cId="4252877055" sldId="2147376652"/>
            <ac:picMk id="15" creationId="{A65C72DD-44EF-5A72-DF64-5C7BA840903E}"/>
          </ac:picMkLst>
        </pc:picChg>
      </pc:sldChg>
      <pc:sldChg chg="addSp delSp modSp add mod ord">
        <pc:chgData name="Garcia, Alilia Daniela" userId="424abf05-044c-4d28-a1e8-926c32cfacda" providerId="ADAL" clId="{0457250B-B426-4CFD-951F-764CF1705255}" dt="2026-02-27T19:38:29.232" v="5228" actId="1076"/>
        <pc:sldMkLst>
          <pc:docMk/>
          <pc:sldMk cId="1372172493" sldId="2147376653"/>
        </pc:sldMkLst>
        <pc:spChg chg="mod">
          <ac:chgData name="Garcia, Alilia Daniela" userId="424abf05-044c-4d28-a1e8-926c32cfacda" providerId="ADAL" clId="{0457250B-B426-4CFD-951F-764CF1705255}" dt="2026-02-27T19:37:31.087" v="5220" actId="1076"/>
          <ac:spMkLst>
            <pc:docMk/>
            <pc:sldMk cId="1372172493" sldId="2147376653"/>
            <ac:spMk id="2" creationId="{D6829024-0246-22BB-8083-542423C20F99}"/>
          </ac:spMkLst>
        </pc:spChg>
        <pc:spChg chg="mod">
          <ac:chgData name="Garcia, Alilia Daniela" userId="424abf05-044c-4d28-a1e8-926c32cfacda" providerId="ADAL" clId="{0457250B-B426-4CFD-951F-764CF1705255}" dt="2026-02-27T19:15:33.787" v="5075" actId="20577"/>
          <ac:spMkLst>
            <pc:docMk/>
            <pc:sldMk cId="1372172493" sldId="2147376653"/>
            <ac:spMk id="4" creationId="{4AEFCEF0-6ACB-EA27-1D85-E06250A9930C}"/>
          </ac:spMkLst>
        </pc:spChg>
        <pc:spChg chg="mod">
          <ac:chgData name="Garcia, Alilia Daniela" userId="424abf05-044c-4d28-a1e8-926c32cfacda" providerId="ADAL" clId="{0457250B-B426-4CFD-951F-764CF1705255}" dt="2026-02-27T19:37:52.204" v="5227" actId="20577"/>
          <ac:spMkLst>
            <pc:docMk/>
            <pc:sldMk cId="1372172493" sldId="2147376653"/>
            <ac:spMk id="5" creationId="{15405458-7A8E-41CB-1ADB-D711C1DB8389}"/>
          </ac:spMkLst>
        </pc:spChg>
        <pc:spChg chg="mod">
          <ac:chgData name="Garcia, Alilia Daniela" userId="424abf05-044c-4d28-a1e8-926c32cfacda" providerId="ADAL" clId="{0457250B-B426-4CFD-951F-764CF1705255}" dt="2026-02-27T19:38:29.232" v="5228" actId="1076"/>
          <ac:spMkLst>
            <pc:docMk/>
            <pc:sldMk cId="1372172493" sldId="2147376653"/>
            <ac:spMk id="6" creationId="{650E92C6-48BC-63FA-CE08-CA3BC7728A5C}"/>
          </ac:spMkLst>
        </pc:spChg>
        <pc:spChg chg="mod">
          <ac:chgData name="Garcia, Alilia Daniela" userId="424abf05-044c-4d28-a1e8-926c32cfacda" providerId="ADAL" clId="{0457250B-B426-4CFD-951F-764CF1705255}" dt="2026-02-27T19:37:25.698" v="5218" actId="1076"/>
          <ac:spMkLst>
            <pc:docMk/>
            <pc:sldMk cId="1372172493" sldId="2147376653"/>
            <ac:spMk id="7" creationId="{DBEBA145-2A4D-38B8-A391-1441B4A8207E}"/>
          </ac:spMkLst>
        </pc:spChg>
        <pc:spChg chg="mod">
          <ac:chgData name="Garcia, Alilia Daniela" userId="424abf05-044c-4d28-a1e8-926c32cfacda" providerId="ADAL" clId="{0457250B-B426-4CFD-951F-764CF1705255}" dt="2026-02-27T19:37:28.122" v="5219" actId="1076"/>
          <ac:spMkLst>
            <pc:docMk/>
            <pc:sldMk cId="1372172493" sldId="2147376653"/>
            <ac:spMk id="8" creationId="{9305373F-0763-0D68-96A4-A8C19AFF21B1}"/>
          </ac:spMkLst>
        </pc:spChg>
        <pc:spChg chg="mod">
          <ac:chgData name="Garcia, Alilia Daniela" userId="424abf05-044c-4d28-a1e8-926c32cfacda" providerId="ADAL" clId="{0457250B-B426-4CFD-951F-764CF1705255}" dt="2026-02-27T19:37:17.433" v="5216" actId="1076"/>
          <ac:spMkLst>
            <pc:docMk/>
            <pc:sldMk cId="1372172493" sldId="2147376653"/>
            <ac:spMk id="9" creationId="{E0CF35CE-803C-294A-DFDB-965FD006CB1B}"/>
          </ac:spMkLst>
        </pc:spChg>
        <pc:picChg chg="add mod ord">
          <ac:chgData name="Garcia, Alilia Daniela" userId="424abf05-044c-4d28-a1e8-926c32cfacda" providerId="ADAL" clId="{0457250B-B426-4CFD-951F-764CF1705255}" dt="2026-02-13T19:12:45.728" v="1928" actId="14826"/>
          <ac:picMkLst>
            <pc:docMk/>
            <pc:sldMk cId="1372172493" sldId="2147376653"/>
            <ac:picMk id="12" creationId="{C8B8C5DB-7449-A7C9-F9AF-04D475F2AAB3}"/>
          </ac:picMkLst>
        </pc:picChg>
      </pc:sldChg>
      <pc:sldChg chg="addSp delSp modSp add mod modShow">
        <pc:chgData name="Garcia, Alilia Daniela" userId="424abf05-044c-4d28-a1e8-926c32cfacda" providerId="ADAL" clId="{0457250B-B426-4CFD-951F-764CF1705255}" dt="2026-02-27T19:52:17.958" v="5283"/>
        <pc:sldMkLst>
          <pc:docMk/>
          <pc:sldMk cId="4157997735" sldId="2147376654"/>
        </pc:sldMkLst>
        <pc:spChg chg="mod">
          <ac:chgData name="Garcia, Alilia Daniela" userId="424abf05-044c-4d28-a1e8-926c32cfacda" providerId="ADAL" clId="{0457250B-B426-4CFD-951F-764CF1705255}" dt="2026-02-27T19:08:31.326" v="5046" actId="1076"/>
          <ac:spMkLst>
            <pc:docMk/>
            <pc:sldMk cId="4157997735" sldId="2147376654"/>
            <ac:spMk id="2" creationId="{EBFAC633-E3F3-9C12-A4EC-4716B626D256}"/>
          </ac:spMkLst>
        </pc:spChg>
        <pc:spChg chg="mod">
          <ac:chgData name="Garcia, Alilia Daniela" userId="424abf05-044c-4d28-a1e8-926c32cfacda" providerId="ADAL" clId="{0457250B-B426-4CFD-951F-764CF1705255}" dt="2026-02-25T17:22:30.132" v="4398" actId="14100"/>
          <ac:spMkLst>
            <pc:docMk/>
            <pc:sldMk cId="4157997735" sldId="2147376654"/>
            <ac:spMk id="4" creationId="{4418577F-44E2-0D2C-FE89-DB19EE00EF0B}"/>
          </ac:spMkLst>
        </pc:spChg>
        <pc:spChg chg="mod">
          <ac:chgData name="Garcia, Alilia Daniela" userId="424abf05-044c-4d28-a1e8-926c32cfacda" providerId="ADAL" clId="{0457250B-B426-4CFD-951F-764CF1705255}" dt="2026-02-27T19:52:17.958" v="5283"/>
          <ac:spMkLst>
            <pc:docMk/>
            <pc:sldMk cId="4157997735" sldId="2147376654"/>
            <ac:spMk id="5" creationId="{7A3D5A6D-F7CA-3F2F-786A-A4F226E7FA1F}"/>
          </ac:spMkLst>
        </pc:spChg>
        <pc:spChg chg="mod">
          <ac:chgData name="Garcia, Alilia Daniela" userId="424abf05-044c-4d28-a1e8-926c32cfacda" providerId="ADAL" clId="{0457250B-B426-4CFD-951F-764CF1705255}" dt="2026-02-25T17:37:55.357" v="4633" actId="1076"/>
          <ac:spMkLst>
            <pc:docMk/>
            <pc:sldMk cId="4157997735" sldId="2147376654"/>
            <ac:spMk id="6" creationId="{F434D16D-653A-F140-4A3F-32D85032CF32}"/>
          </ac:spMkLst>
        </pc:spChg>
        <pc:spChg chg="mod">
          <ac:chgData name="Garcia, Alilia Daniela" userId="424abf05-044c-4d28-a1e8-926c32cfacda" providerId="ADAL" clId="{0457250B-B426-4CFD-951F-764CF1705255}" dt="2026-02-24T18:31:21.146" v="4023" actId="1076"/>
          <ac:spMkLst>
            <pc:docMk/>
            <pc:sldMk cId="4157997735" sldId="2147376654"/>
            <ac:spMk id="7" creationId="{1B546EE6-AC5D-2310-E0DA-6B2A13E41B11}"/>
          </ac:spMkLst>
        </pc:spChg>
        <pc:spChg chg="mod">
          <ac:chgData name="Garcia, Alilia Daniela" userId="424abf05-044c-4d28-a1e8-926c32cfacda" providerId="ADAL" clId="{0457250B-B426-4CFD-951F-764CF1705255}" dt="2026-02-27T19:08:34.097" v="5047" actId="1076"/>
          <ac:spMkLst>
            <pc:docMk/>
            <pc:sldMk cId="4157997735" sldId="2147376654"/>
            <ac:spMk id="9" creationId="{5B945176-018C-2778-5E75-36648D7C1E2C}"/>
          </ac:spMkLst>
        </pc:spChg>
        <pc:spChg chg="add mod">
          <ac:chgData name="Garcia, Alilia Daniela" userId="424abf05-044c-4d28-a1e8-926c32cfacda" providerId="ADAL" clId="{0457250B-B426-4CFD-951F-764CF1705255}" dt="2026-02-25T17:37:59.881" v="4634" actId="1076"/>
          <ac:spMkLst>
            <pc:docMk/>
            <pc:sldMk cId="4157997735" sldId="2147376654"/>
            <ac:spMk id="11" creationId="{41F192AA-AFF3-0CA6-F2CC-1C18C7EC9388}"/>
          </ac:spMkLst>
        </pc:spChg>
        <pc:spChg chg="add mod">
          <ac:chgData name="Garcia, Alilia Daniela" userId="424abf05-044c-4d28-a1e8-926c32cfacda" providerId="ADAL" clId="{0457250B-B426-4CFD-951F-764CF1705255}" dt="2026-02-27T19:08:02.656" v="5045" actId="693"/>
          <ac:spMkLst>
            <pc:docMk/>
            <pc:sldMk cId="4157997735" sldId="2147376654"/>
            <ac:spMk id="15" creationId="{67A1DF68-0FC7-3A11-78E5-BEF93E846947}"/>
          </ac:spMkLst>
        </pc:spChg>
        <pc:picChg chg="add mod ord">
          <ac:chgData name="Garcia, Alilia Daniela" userId="424abf05-044c-4d28-a1e8-926c32cfacda" providerId="ADAL" clId="{0457250B-B426-4CFD-951F-764CF1705255}" dt="2026-02-26T19:50:42.933" v="4842" actId="167"/>
          <ac:picMkLst>
            <pc:docMk/>
            <pc:sldMk cId="4157997735" sldId="2147376654"/>
            <ac:picMk id="10" creationId="{23DBA4E0-7DB5-789D-8BA4-EB723F4F909C}"/>
          </ac:picMkLst>
        </pc:picChg>
        <pc:picChg chg="add mod">
          <ac:chgData name="Garcia, Alilia Daniela" userId="424abf05-044c-4d28-a1e8-926c32cfacda" providerId="ADAL" clId="{0457250B-B426-4CFD-951F-764CF1705255}" dt="2026-02-26T21:09:37.625" v="5006" actId="1076"/>
          <ac:picMkLst>
            <pc:docMk/>
            <pc:sldMk cId="4157997735" sldId="2147376654"/>
            <ac:picMk id="14" creationId="{CD116646-0339-575E-1788-FCCABB7C17FC}"/>
          </ac:picMkLst>
        </pc:picChg>
      </pc:sldChg>
      <pc:sldChg chg="addSp delSp modSp new mod">
        <pc:chgData name="Garcia, Alilia Daniela" userId="424abf05-044c-4d28-a1e8-926c32cfacda" providerId="ADAL" clId="{0457250B-B426-4CFD-951F-764CF1705255}" dt="2026-02-05T15:05:25.193" v="1238" actId="171"/>
        <pc:sldMkLst>
          <pc:docMk/>
          <pc:sldMk cId="880862097" sldId="2147376655"/>
        </pc:sldMkLst>
        <pc:spChg chg="mod">
          <ac:chgData name="Garcia, Alilia Daniela" userId="424abf05-044c-4d28-a1e8-926c32cfacda" providerId="ADAL" clId="{0457250B-B426-4CFD-951F-764CF1705255}" dt="2026-02-05T15:05:11.981" v="1230" actId="20577"/>
          <ac:spMkLst>
            <pc:docMk/>
            <pc:sldMk cId="880862097" sldId="2147376655"/>
            <ac:spMk id="2" creationId="{16394C28-A652-CF17-9FA9-2B3116660D7F}"/>
          </ac:spMkLst>
        </pc:spChg>
        <pc:picChg chg="add mod ord">
          <ac:chgData name="Garcia, Alilia Daniela" userId="424abf05-044c-4d28-a1e8-926c32cfacda" providerId="ADAL" clId="{0457250B-B426-4CFD-951F-764CF1705255}" dt="2026-02-05T15:05:25.193" v="1238" actId="171"/>
          <ac:picMkLst>
            <pc:docMk/>
            <pc:sldMk cId="880862097" sldId="2147376655"/>
            <ac:picMk id="5" creationId="{73DE87ED-DEE6-18A6-24A8-DA6585563948}"/>
          </ac:picMkLst>
        </pc:picChg>
      </pc:sldChg>
      <pc:sldChg chg="addSp delSp modSp add mod">
        <pc:chgData name="Garcia, Alilia Daniela" userId="424abf05-044c-4d28-a1e8-926c32cfacda" providerId="ADAL" clId="{0457250B-B426-4CFD-951F-764CF1705255}" dt="2026-02-12T14:48:47.701" v="1291" actId="171"/>
        <pc:sldMkLst>
          <pc:docMk/>
          <pc:sldMk cId="3027721021" sldId="2147376656"/>
        </pc:sldMkLst>
        <pc:picChg chg="add mod ord">
          <ac:chgData name="Garcia, Alilia Daniela" userId="424abf05-044c-4d28-a1e8-926c32cfacda" providerId="ADAL" clId="{0457250B-B426-4CFD-951F-764CF1705255}" dt="2026-02-12T14:48:47.701" v="1291" actId="171"/>
          <ac:picMkLst>
            <pc:docMk/>
            <pc:sldMk cId="3027721021" sldId="2147376656"/>
            <ac:picMk id="3" creationId="{DA4759B2-C8E7-2BDD-EA18-D476685FB037}"/>
          </ac:picMkLst>
        </pc:picChg>
      </pc:sldChg>
      <pc:sldChg chg="addSp delSp modSp add mod">
        <pc:chgData name="Garcia, Alilia Daniela" userId="424abf05-044c-4d28-a1e8-926c32cfacda" providerId="ADAL" clId="{0457250B-B426-4CFD-951F-764CF1705255}" dt="2026-02-12T14:49:11.577" v="1301" actId="171"/>
        <pc:sldMkLst>
          <pc:docMk/>
          <pc:sldMk cId="2854206227" sldId="2147376657"/>
        </pc:sldMkLst>
        <pc:picChg chg="add mod ord">
          <ac:chgData name="Garcia, Alilia Daniela" userId="424abf05-044c-4d28-a1e8-926c32cfacda" providerId="ADAL" clId="{0457250B-B426-4CFD-951F-764CF1705255}" dt="2026-02-12T14:49:11.577" v="1301" actId="171"/>
          <ac:picMkLst>
            <pc:docMk/>
            <pc:sldMk cId="2854206227" sldId="2147376657"/>
            <ac:picMk id="5" creationId="{D95E87FE-E54D-5B5A-4B2B-319D7BA1091B}"/>
          </ac:picMkLst>
        </pc:picChg>
      </pc:sldChg>
      <pc:sldChg chg="addSp delSp modSp add mod">
        <pc:chgData name="Garcia, Alilia Daniela" userId="424abf05-044c-4d28-a1e8-926c32cfacda" providerId="ADAL" clId="{0457250B-B426-4CFD-951F-764CF1705255}" dt="2026-02-13T19:12:38.409" v="1927" actId="14826"/>
        <pc:sldMkLst>
          <pc:docMk/>
          <pc:sldMk cId="1500132083" sldId="2147376658"/>
        </pc:sldMkLst>
        <pc:picChg chg="add del mod ord">
          <ac:chgData name="Garcia, Alilia Daniela" userId="424abf05-044c-4d28-a1e8-926c32cfacda" providerId="ADAL" clId="{0457250B-B426-4CFD-951F-764CF1705255}" dt="2026-02-13T19:12:38.409" v="1927" actId="14826"/>
          <ac:picMkLst>
            <pc:docMk/>
            <pc:sldMk cId="1500132083" sldId="2147376658"/>
            <ac:picMk id="3" creationId="{28282513-883B-B1FB-CCF1-CD3B8F3EAC44}"/>
          </ac:picMkLst>
        </pc:picChg>
      </pc:sldChg>
      <pc:sldChg chg="addSp modSp add mod">
        <pc:chgData name="Garcia, Alilia Daniela" userId="424abf05-044c-4d28-a1e8-926c32cfacda" providerId="ADAL" clId="{0457250B-B426-4CFD-951F-764CF1705255}" dt="2026-02-13T20:04:27.377" v="2423" actId="167"/>
        <pc:sldMkLst>
          <pc:docMk/>
          <pc:sldMk cId="1710811087" sldId="2147376659"/>
        </pc:sldMkLst>
        <pc:picChg chg="add mod ord">
          <ac:chgData name="Garcia, Alilia Daniela" userId="424abf05-044c-4d28-a1e8-926c32cfacda" providerId="ADAL" clId="{0457250B-B426-4CFD-951F-764CF1705255}" dt="2026-02-13T20:04:27.377" v="2423" actId="167"/>
          <ac:picMkLst>
            <pc:docMk/>
            <pc:sldMk cId="1710811087" sldId="2147376659"/>
            <ac:picMk id="3" creationId="{4E95F1B2-5CC2-6FE9-3E4D-957D05FD8078}"/>
          </ac:picMkLst>
        </pc:picChg>
      </pc:sldChg>
      <pc:sldChg chg="addSp modSp add mod">
        <pc:chgData name="Garcia, Alilia Daniela" userId="424abf05-044c-4d28-a1e8-926c32cfacda" providerId="ADAL" clId="{0457250B-B426-4CFD-951F-764CF1705255}" dt="2026-02-13T16:50:53.293" v="1509" actId="167"/>
        <pc:sldMkLst>
          <pc:docMk/>
          <pc:sldMk cId="4095148818" sldId="2147376660"/>
        </pc:sldMkLst>
        <pc:picChg chg="add mod ord">
          <ac:chgData name="Garcia, Alilia Daniela" userId="424abf05-044c-4d28-a1e8-926c32cfacda" providerId="ADAL" clId="{0457250B-B426-4CFD-951F-764CF1705255}" dt="2026-02-13T16:50:53.293" v="1509" actId="167"/>
          <ac:picMkLst>
            <pc:docMk/>
            <pc:sldMk cId="4095148818" sldId="2147376660"/>
            <ac:picMk id="3" creationId="{C83C9578-61CB-A951-75DA-506B83EEB893}"/>
          </ac:picMkLst>
        </pc:picChg>
      </pc:sldChg>
      <pc:sldChg chg="addSp modSp add del mod modShow">
        <pc:chgData name="Garcia, Alilia Daniela" userId="424abf05-044c-4d28-a1e8-926c32cfacda" providerId="ADAL" clId="{0457250B-B426-4CFD-951F-764CF1705255}" dt="2026-02-24T20:57:22.441" v="4271"/>
        <pc:sldMkLst>
          <pc:docMk/>
          <pc:sldMk cId="1954087774" sldId="2147376661"/>
        </pc:sldMkLst>
        <pc:picChg chg="add mod ord">
          <ac:chgData name="Garcia, Alilia Daniela" userId="424abf05-044c-4d28-a1e8-926c32cfacda" providerId="ADAL" clId="{0457250B-B426-4CFD-951F-764CF1705255}" dt="2026-02-24T20:57:22.441" v="4271"/>
          <ac:picMkLst>
            <pc:docMk/>
            <pc:sldMk cId="1954087774" sldId="2147376661"/>
            <ac:picMk id="3" creationId="{79F1E51A-6065-7CC2-DFB4-55874832C427}"/>
          </ac:picMkLst>
        </pc:picChg>
      </pc:sldChg>
      <pc:sldChg chg="addSp delSp modSp add mod">
        <pc:chgData name="Garcia, Alilia Daniela" userId="424abf05-044c-4d28-a1e8-926c32cfacda" providerId="ADAL" clId="{0457250B-B426-4CFD-951F-764CF1705255}" dt="2026-02-23T16:21:25.638" v="3258" actId="14826"/>
        <pc:sldMkLst>
          <pc:docMk/>
          <pc:sldMk cId="3947302449" sldId="2147376662"/>
        </pc:sldMkLst>
        <pc:picChg chg="add mod ord">
          <ac:chgData name="Garcia, Alilia Daniela" userId="424abf05-044c-4d28-a1e8-926c32cfacda" providerId="ADAL" clId="{0457250B-B426-4CFD-951F-764CF1705255}" dt="2026-02-23T16:21:25.638" v="3258" actId="14826"/>
          <ac:picMkLst>
            <pc:docMk/>
            <pc:sldMk cId="3947302449" sldId="2147376662"/>
            <ac:picMk id="6" creationId="{9FEBABDD-37DB-8A7D-81FC-C528CACB14E1}"/>
          </ac:picMkLst>
        </pc:picChg>
      </pc:sldChg>
      <pc:sldChg chg="addSp delSp modSp add mod">
        <pc:chgData name="Garcia, Alilia Daniela" userId="424abf05-044c-4d28-a1e8-926c32cfacda" providerId="ADAL" clId="{0457250B-B426-4CFD-951F-764CF1705255}" dt="2026-03-03T15:24:58.121" v="5307" actId="14826"/>
        <pc:sldMkLst>
          <pc:docMk/>
          <pc:sldMk cId="3841308685" sldId="2147376663"/>
        </pc:sldMkLst>
        <pc:picChg chg="add mod ord">
          <ac:chgData name="Garcia, Alilia Daniela" userId="424abf05-044c-4d28-a1e8-926c32cfacda" providerId="ADAL" clId="{0457250B-B426-4CFD-951F-764CF1705255}" dt="2026-03-03T15:24:58.121" v="5307" actId="14826"/>
          <ac:picMkLst>
            <pc:docMk/>
            <pc:sldMk cId="3841308685" sldId="2147376663"/>
            <ac:picMk id="5" creationId="{AF44444F-5A38-C298-84D3-701015B9BC3E}"/>
          </ac:picMkLst>
        </pc:picChg>
      </pc:sldChg>
      <pc:sldChg chg="addSp delSp modSp add mod">
        <pc:chgData name="Garcia, Alilia Daniela" userId="424abf05-044c-4d28-a1e8-926c32cfacda" providerId="ADAL" clId="{0457250B-B426-4CFD-951F-764CF1705255}" dt="2026-02-25T21:14:53.684" v="4768" actId="171"/>
        <pc:sldMkLst>
          <pc:docMk/>
          <pc:sldMk cId="3893549740" sldId="2147376664"/>
        </pc:sldMkLst>
        <pc:picChg chg="add mod ord">
          <ac:chgData name="Garcia, Alilia Daniela" userId="424abf05-044c-4d28-a1e8-926c32cfacda" providerId="ADAL" clId="{0457250B-B426-4CFD-951F-764CF1705255}" dt="2026-02-25T21:14:53.684" v="4768" actId="171"/>
          <ac:picMkLst>
            <pc:docMk/>
            <pc:sldMk cId="3893549740" sldId="2147376664"/>
            <ac:picMk id="5" creationId="{3E2C7428-7A5E-CBEF-3584-BBC4CFD3B0CC}"/>
          </ac:picMkLst>
        </pc:picChg>
      </pc:sldChg>
      <pc:sldChg chg="addSp delSp modSp add mod">
        <pc:chgData name="Garcia, Alilia Daniela" userId="424abf05-044c-4d28-a1e8-926c32cfacda" providerId="ADAL" clId="{0457250B-B426-4CFD-951F-764CF1705255}" dt="2026-02-27T19:51:12.704" v="5281" actId="20577"/>
        <pc:sldMkLst>
          <pc:docMk/>
          <pc:sldMk cId="1601151395" sldId="2147376665"/>
        </pc:sldMkLst>
        <pc:spChg chg="mod">
          <ac:chgData name="Garcia, Alilia Daniela" userId="424abf05-044c-4d28-a1e8-926c32cfacda" providerId="ADAL" clId="{0457250B-B426-4CFD-951F-764CF1705255}" dt="2026-02-26T20:04:27.984" v="4883" actId="1076"/>
          <ac:spMkLst>
            <pc:docMk/>
            <pc:sldMk cId="1601151395" sldId="2147376665"/>
            <ac:spMk id="2" creationId="{1FCFDFAD-AD60-6BF5-CDFF-9248696DF599}"/>
          </ac:spMkLst>
        </pc:spChg>
        <pc:spChg chg="mod">
          <ac:chgData name="Garcia, Alilia Daniela" userId="424abf05-044c-4d28-a1e8-926c32cfacda" providerId="ADAL" clId="{0457250B-B426-4CFD-951F-764CF1705255}" dt="2026-02-27T19:09:34.059" v="5054" actId="20577"/>
          <ac:spMkLst>
            <pc:docMk/>
            <pc:sldMk cId="1601151395" sldId="2147376665"/>
            <ac:spMk id="5" creationId="{08BD3E4F-3390-05E4-DCC4-F1B7B754492B}"/>
          </ac:spMkLst>
        </pc:spChg>
        <pc:spChg chg="mod">
          <ac:chgData name="Garcia, Alilia Daniela" userId="424abf05-044c-4d28-a1e8-926c32cfacda" providerId="ADAL" clId="{0457250B-B426-4CFD-951F-764CF1705255}" dt="2026-02-27T19:51:12.704" v="5281" actId="20577"/>
          <ac:spMkLst>
            <pc:docMk/>
            <pc:sldMk cId="1601151395" sldId="2147376665"/>
            <ac:spMk id="6" creationId="{8F42A526-2EE4-999C-9CF0-403B561F83A3}"/>
          </ac:spMkLst>
        </pc:spChg>
        <pc:spChg chg="mod">
          <ac:chgData name="Garcia, Alilia Daniela" userId="424abf05-044c-4d28-a1e8-926c32cfacda" providerId="ADAL" clId="{0457250B-B426-4CFD-951F-764CF1705255}" dt="2026-02-26T20:04:32.316" v="4884" actId="1076"/>
          <ac:spMkLst>
            <pc:docMk/>
            <pc:sldMk cId="1601151395" sldId="2147376665"/>
            <ac:spMk id="7" creationId="{1FF2BE2A-02C4-A199-55A3-9D2B1C826629}"/>
          </ac:spMkLst>
        </pc:spChg>
        <pc:spChg chg="mod">
          <ac:chgData name="Garcia, Alilia Daniela" userId="424abf05-044c-4d28-a1e8-926c32cfacda" providerId="ADAL" clId="{0457250B-B426-4CFD-951F-764CF1705255}" dt="2026-02-26T20:04:35.369" v="4885" actId="1076"/>
          <ac:spMkLst>
            <pc:docMk/>
            <pc:sldMk cId="1601151395" sldId="2147376665"/>
            <ac:spMk id="8" creationId="{46A815BA-FB04-4A40-7CEA-8E6E033C4552}"/>
          </ac:spMkLst>
        </pc:spChg>
        <pc:spChg chg="mod">
          <ac:chgData name="Garcia, Alilia Daniela" userId="424abf05-044c-4d28-a1e8-926c32cfacda" providerId="ADAL" clId="{0457250B-B426-4CFD-951F-764CF1705255}" dt="2026-02-26T20:04:21.137" v="4882" actId="1076"/>
          <ac:spMkLst>
            <pc:docMk/>
            <pc:sldMk cId="1601151395" sldId="2147376665"/>
            <ac:spMk id="9" creationId="{2A65A697-0B88-442A-803A-578E71CD3E1E}"/>
          </ac:spMkLst>
        </pc:spChg>
        <pc:spChg chg="add mod">
          <ac:chgData name="Garcia, Alilia Daniela" userId="424abf05-044c-4d28-a1e8-926c32cfacda" providerId="ADAL" clId="{0457250B-B426-4CFD-951F-764CF1705255}" dt="2026-02-25T17:22:35.550" v="4400"/>
          <ac:spMkLst>
            <pc:docMk/>
            <pc:sldMk cId="1601151395" sldId="2147376665"/>
            <ac:spMk id="11" creationId="{1EE834B3-7E33-3DDD-E09F-612BB7B93921}"/>
          </ac:spMkLst>
        </pc:spChg>
        <pc:spChg chg="add mod">
          <ac:chgData name="Garcia, Alilia Daniela" userId="424abf05-044c-4d28-a1e8-926c32cfacda" providerId="ADAL" clId="{0457250B-B426-4CFD-951F-764CF1705255}" dt="2026-02-25T17:38:51.707" v="4638" actId="1076"/>
          <ac:spMkLst>
            <pc:docMk/>
            <pc:sldMk cId="1601151395" sldId="2147376665"/>
            <ac:spMk id="12" creationId="{81761FE4-7999-C602-E811-6C639C48CDA0}"/>
          </ac:spMkLst>
        </pc:spChg>
        <pc:spChg chg="add mod">
          <ac:chgData name="Garcia, Alilia Daniela" userId="424abf05-044c-4d28-a1e8-926c32cfacda" providerId="ADAL" clId="{0457250B-B426-4CFD-951F-764CF1705255}" dt="2026-02-27T19:51:07.381" v="5279" actId="693"/>
          <ac:spMkLst>
            <pc:docMk/>
            <pc:sldMk cId="1601151395" sldId="2147376665"/>
            <ac:spMk id="17" creationId="{68E2D63A-94BB-15D7-66A4-72BEDA19C6A1}"/>
          </ac:spMkLst>
        </pc:spChg>
        <pc:picChg chg="add mod ord">
          <ac:chgData name="Garcia, Alilia Daniela" userId="424abf05-044c-4d28-a1e8-926c32cfacda" providerId="ADAL" clId="{0457250B-B426-4CFD-951F-764CF1705255}" dt="2026-02-26T19:56:36.736" v="4875" actId="171"/>
          <ac:picMkLst>
            <pc:docMk/>
            <pc:sldMk cId="1601151395" sldId="2147376665"/>
            <ac:picMk id="13" creationId="{D79F3226-DA37-8168-90CC-13479C9FA037}"/>
          </ac:picMkLst>
        </pc:picChg>
        <pc:picChg chg="add mod">
          <ac:chgData name="Garcia, Alilia Daniela" userId="424abf05-044c-4d28-a1e8-926c32cfacda" providerId="ADAL" clId="{0457250B-B426-4CFD-951F-764CF1705255}" dt="2026-02-26T21:09:44.763" v="5007"/>
          <ac:picMkLst>
            <pc:docMk/>
            <pc:sldMk cId="1601151395" sldId="2147376665"/>
            <ac:picMk id="16" creationId="{9BD58BD4-57A0-BE60-F90A-4D56F4BE88BC}"/>
          </ac:picMkLst>
        </pc:picChg>
      </pc:sldChg>
      <pc:sldChg chg="addSp delSp modSp add mod">
        <pc:chgData name="Garcia, Alilia Daniela" userId="424abf05-044c-4d28-a1e8-926c32cfacda" providerId="ADAL" clId="{0457250B-B426-4CFD-951F-764CF1705255}" dt="2026-02-27T19:50:51.355" v="5278" actId="1076"/>
        <pc:sldMkLst>
          <pc:docMk/>
          <pc:sldMk cId="4238429634" sldId="2147376666"/>
        </pc:sldMkLst>
        <pc:spChg chg="mod">
          <ac:chgData name="Garcia, Alilia Daniela" userId="424abf05-044c-4d28-a1e8-926c32cfacda" providerId="ADAL" clId="{0457250B-B426-4CFD-951F-764CF1705255}" dt="2026-02-27T19:50:51.355" v="5278" actId="1076"/>
          <ac:spMkLst>
            <pc:docMk/>
            <pc:sldMk cId="4238429634" sldId="2147376666"/>
            <ac:spMk id="2" creationId="{614E1A2A-53A8-BBBE-6061-FA455526B447}"/>
          </ac:spMkLst>
        </pc:spChg>
        <pc:spChg chg="mod">
          <ac:chgData name="Garcia, Alilia Daniela" userId="424abf05-044c-4d28-a1e8-926c32cfacda" providerId="ADAL" clId="{0457250B-B426-4CFD-951F-764CF1705255}" dt="2026-02-27T19:50:36.442" v="5276" actId="6549"/>
          <ac:spMkLst>
            <pc:docMk/>
            <pc:sldMk cId="4238429634" sldId="2147376666"/>
            <ac:spMk id="5" creationId="{3394C9A1-D2E2-3358-E6D8-3BAF8E6D3108}"/>
          </ac:spMkLst>
        </pc:spChg>
        <pc:spChg chg="mod">
          <ac:chgData name="Garcia, Alilia Daniela" userId="424abf05-044c-4d28-a1e8-926c32cfacda" providerId="ADAL" clId="{0457250B-B426-4CFD-951F-764CF1705255}" dt="2026-02-27T19:50:45.090" v="5277" actId="1076"/>
          <ac:spMkLst>
            <pc:docMk/>
            <pc:sldMk cId="4238429634" sldId="2147376666"/>
            <ac:spMk id="7" creationId="{D29FDBE1-7195-DF12-84AA-DC5AA792231F}"/>
          </ac:spMkLst>
        </pc:spChg>
        <pc:spChg chg="mod">
          <ac:chgData name="Garcia, Alilia Daniela" userId="424abf05-044c-4d28-a1e8-926c32cfacda" providerId="ADAL" clId="{0457250B-B426-4CFD-951F-764CF1705255}" dt="2026-02-24T18:32:18.405" v="4038" actId="1076"/>
          <ac:spMkLst>
            <pc:docMk/>
            <pc:sldMk cId="4238429634" sldId="2147376666"/>
            <ac:spMk id="8" creationId="{FA45F816-472A-02A4-C4B0-A5AB928763E2}"/>
          </ac:spMkLst>
        </pc:spChg>
        <pc:spChg chg="mod">
          <ac:chgData name="Garcia, Alilia Daniela" userId="424abf05-044c-4d28-a1e8-926c32cfacda" providerId="ADAL" clId="{0457250B-B426-4CFD-951F-764CF1705255}" dt="2026-02-26T20:16:32.620" v="4956" actId="1076"/>
          <ac:spMkLst>
            <pc:docMk/>
            <pc:sldMk cId="4238429634" sldId="2147376666"/>
            <ac:spMk id="9" creationId="{4AC69E02-4303-BD4B-C942-D514E5620AE1}"/>
          </ac:spMkLst>
        </pc:spChg>
        <pc:spChg chg="add mod">
          <ac:chgData name="Garcia, Alilia Daniela" userId="424abf05-044c-4d28-a1e8-926c32cfacda" providerId="ADAL" clId="{0457250B-B426-4CFD-951F-764CF1705255}" dt="2026-02-25T17:22:39.230" v="4402"/>
          <ac:spMkLst>
            <pc:docMk/>
            <pc:sldMk cId="4238429634" sldId="2147376666"/>
            <ac:spMk id="11" creationId="{90AEC6B6-3EE0-7BF2-74A1-630651C1F758}"/>
          </ac:spMkLst>
        </pc:spChg>
        <pc:spChg chg="add mod">
          <ac:chgData name="Garcia, Alilia Daniela" userId="424abf05-044c-4d28-a1e8-926c32cfacda" providerId="ADAL" clId="{0457250B-B426-4CFD-951F-764CF1705255}" dt="2026-02-26T20:19:35.102" v="4967" actId="14100"/>
          <ac:spMkLst>
            <pc:docMk/>
            <pc:sldMk cId="4238429634" sldId="2147376666"/>
            <ac:spMk id="12" creationId="{898A22BC-9A15-55F5-ADCA-C49B02E29FA1}"/>
          </ac:spMkLst>
        </pc:spChg>
        <pc:spChg chg="add mod">
          <ac:chgData name="Garcia, Alilia Daniela" userId="424abf05-044c-4d28-a1e8-926c32cfacda" providerId="ADAL" clId="{0457250B-B426-4CFD-951F-764CF1705255}" dt="2026-02-27T19:49:02.623" v="5246" actId="693"/>
          <ac:spMkLst>
            <pc:docMk/>
            <pc:sldMk cId="4238429634" sldId="2147376666"/>
            <ac:spMk id="15" creationId="{0AE0048C-FBD1-6814-E1AA-277DB26F2E71}"/>
          </ac:spMkLst>
        </pc:spChg>
        <pc:picChg chg="add mod ord">
          <ac:chgData name="Garcia, Alilia Daniela" userId="424abf05-044c-4d28-a1e8-926c32cfacda" providerId="ADAL" clId="{0457250B-B426-4CFD-951F-764CF1705255}" dt="2026-02-27T19:11:18.558" v="5055" actId="167"/>
          <ac:picMkLst>
            <pc:docMk/>
            <pc:sldMk cId="4238429634" sldId="2147376666"/>
            <ac:picMk id="10" creationId="{F579EAE3-AB5F-FA12-4759-9BC60412E56B}"/>
          </ac:picMkLst>
        </pc:picChg>
        <pc:picChg chg="add mod">
          <ac:chgData name="Garcia, Alilia Daniela" userId="424abf05-044c-4d28-a1e8-926c32cfacda" providerId="ADAL" clId="{0457250B-B426-4CFD-951F-764CF1705255}" dt="2026-02-26T21:09:47.687" v="5008"/>
          <ac:picMkLst>
            <pc:docMk/>
            <pc:sldMk cId="4238429634" sldId="2147376666"/>
            <ac:picMk id="13" creationId="{E80A3F63-E07B-36CF-D714-2C3517B7365E}"/>
          </ac:picMkLst>
        </pc:picChg>
      </pc:sldChg>
      <pc:sldChg chg="addSp delSp modSp add mod">
        <pc:chgData name="Garcia, Alilia Daniela" userId="424abf05-044c-4d28-a1e8-926c32cfacda" providerId="ADAL" clId="{0457250B-B426-4CFD-951F-764CF1705255}" dt="2026-02-26T19:49:58.761" v="4826" actId="167"/>
        <pc:sldMkLst>
          <pc:docMk/>
          <pc:sldMk cId="3983554543" sldId="2147376667"/>
        </pc:sldMkLst>
        <pc:picChg chg="add mod ord">
          <ac:chgData name="Garcia, Alilia Daniela" userId="424abf05-044c-4d28-a1e8-926c32cfacda" providerId="ADAL" clId="{0457250B-B426-4CFD-951F-764CF1705255}" dt="2026-02-26T19:49:58.761" v="4826" actId="167"/>
          <ac:picMkLst>
            <pc:docMk/>
            <pc:sldMk cId="3983554543" sldId="2147376667"/>
            <ac:picMk id="3" creationId="{192859A1-3BD6-A21C-EA9F-CDD303B25716}"/>
          </ac:picMkLst>
        </pc:picChg>
      </pc:sldChg>
      <pc:sldChg chg="modSp add mod">
        <pc:chgData name="Garcia, Alilia Daniela" userId="424abf05-044c-4d28-a1e8-926c32cfacda" providerId="ADAL" clId="{0457250B-B426-4CFD-951F-764CF1705255}" dt="2026-02-24T17:40:51.863" v="3928" actId="20577"/>
        <pc:sldMkLst>
          <pc:docMk/>
          <pc:sldMk cId="2779245481" sldId="2147376668"/>
        </pc:sldMkLst>
        <pc:spChg chg="mod">
          <ac:chgData name="Garcia, Alilia Daniela" userId="424abf05-044c-4d28-a1e8-926c32cfacda" providerId="ADAL" clId="{0457250B-B426-4CFD-951F-764CF1705255}" dt="2026-02-24T17:40:51.863" v="3928" actId="20577"/>
          <ac:spMkLst>
            <pc:docMk/>
            <pc:sldMk cId="2779245481" sldId="2147376668"/>
            <ac:spMk id="2" creationId="{6A26BEDF-7D06-3FE1-8B04-927CA2E5EE30}"/>
          </ac:spMkLst>
        </pc:spChg>
      </pc:sldChg>
      <pc:sldChg chg="addSp delSp modSp add mod">
        <pc:chgData name="Garcia, Alilia Daniela" userId="424abf05-044c-4d28-a1e8-926c32cfacda" providerId="ADAL" clId="{0457250B-B426-4CFD-951F-764CF1705255}" dt="2026-02-26T19:56:45.311" v="4879"/>
        <pc:sldMkLst>
          <pc:docMk/>
          <pc:sldMk cId="350807442" sldId="2147376669"/>
        </pc:sldMkLst>
        <pc:picChg chg="add mod modCrop">
          <ac:chgData name="Garcia, Alilia Daniela" userId="424abf05-044c-4d28-a1e8-926c32cfacda" providerId="ADAL" clId="{0457250B-B426-4CFD-951F-764CF1705255}" dt="2026-02-26T19:56:45.311" v="4879"/>
          <ac:picMkLst>
            <pc:docMk/>
            <pc:sldMk cId="350807442" sldId="2147376669"/>
            <ac:picMk id="5" creationId="{DD798024-B045-32EB-BE8D-83D54CD42EB9}"/>
          </ac:picMkLst>
        </pc:picChg>
      </pc:sldChg>
      <pc:sldChg chg="addSp modSp add mod">
        <pc:chgData name="Garcia, Alilia Daniela" userId="424abf05-044c-4d28-a1e8-926c32cfacda" providerId="ADAL" clId="{0457250B-B426-4CFD-951F-764CF1705255}" dt="2026-02-26T20:48:33.631" v="4998" actId="167"/>
        <pc:sldMkLst>
          <pc:docMk/>
          <pc:sldMk cId="2912018369" sldId="2147376670"/>
        </pc:sldMkLst>
        <pc:picChg chg="add mod ord">
          <ac:chgData name="Garcia, Alilia Daniela" userId="424abf05-044c-4d28-a1e8-926c32cfacda" providerId="ADAL" clId="{0457250B-B426-4CFD-951F-764CF1705255}" dt="2026-02-26T20:48:33.631" v="4998" actId="167"/>
          <ac:picMkLst>
            <pc:docMk/>
            <pc:sldMk cId="2912018369" sldId="2147376670"/>
            <ac:picMk id="3" creationId="{855D4BE9-65A6-01DB-6343-B4362D5078BE}"/>
          </ac:picMkLst>
        </pc:picChg>
      </pc:sldChg>
    </pc:docChg>
  </pc:docChgLst>
  <pc:docChgLst>
    <pc:chgData name="Cichocki, Sophia" userId="S::scichock@steelcase.com::d3f4ab84-8163-4066-ac48-c1f43bca32e4" providerId="AD" clId="Web-{FD81A94D-6EBA-7A98-347E-4A5E53795B09}"/>
    <pc:docChg chg="mod modSld">
      <pc:chgData name="Cichocki, Sophia" userId="S::scichock@steelcase.com::d3f4ab84-8163-4066-ac48-c1f43bca32e4" providerId="AD" clId="Web-{FD81A94D-6EBA-7A98-347E-4A5E53795B09}" dt="2026-03-02T21:14:56.439" v="4"/>
      <pc:docMkLst>
        <pc:docMk/>
      </pc:docMkLst>
      <pc:sldChg chg="modSp modCm">
        <pc:chgData name="Cichocki, Sophia" userId="S::scichock@steelcase.com::d3f4ab84-8163-4066-ac48-c1f43bca32e4" providerId="AD" clId="Web-{FD81A94D-6EBA-7A98-347E-4A5E53795B09}" dt="2026-03-02T21:14:50.096" v="3" actId="20577"/>
        <pc:sldMkLst>
          <pc:docMk/>
          <pc:sldMk cId="280635223" sldId="3698"/>
        </pc:sldMkLst>
        <pc:spChg chg="mod">
          <ac:chgData name="Cichocki, Sophia" userId="S::scichock@steelcase.com::d3f4ab84-8163-4066-ac48-c1f43bca32e4" providerId="AD" clId="Web-{FD81A94D-6EBA-7A98-347E-4A5E53795B09}" dt="2026-03-02T21:14:50.096" v="3" actId="20577"/>
          <ac:spMkLst>
            <pc:docMk/>
            <pc:sldMk cId="280635223" sldId="3698"/>
            <ac:spMk id="6" creationId="{220E8891-FF1B-593A-763A-18473D851DDE}"/>
          </ac:spMkLst>
        </pc:spChg>
        <pc:extLst>
          <p:ext xmlns:p="http://schemas.openxmlformats.org/presentationml/2006/main" uri="{D6D511B9-2390-475A-947B-AFAB55BFBCF1}">
            <pc226:cmChg xmlns:pc226="http://schemas.microsoft.com/office/powerpoint/2022/06/main/command" chg="mod">
              <pc226:chgData name="Cichocki, Sophia" userId="S::scichock@steelcase.com::d3f4ab84-8163-4066-ac48-c1f43bca32e4" providerId="AD" clId="Web-{FD81A94D-6EBA-7A98-347E-4A5E53795B09}" dt="2026-03-02T21:14:48.892" v="2" actId="20577"/>
              <pc2:cmMkLst xmlns:pc2="http://schemas.microsoft.com/office/powerpoint/2019/9/main/command">
                <pc:docMk/>
                <pc:sldMk cId="280635223" sldId="3698"/>
                <pc2:cmMk id="{9C7B1A58-8E90-4AFC-B013-86B32E34C77F}"/>
              </pc2:cmMkLst>
            </pc226:cmChg>
          </p:ext>
        </pc:extLst>
      </pc:sldChg>
    </pc:docChg>
  </pc:docChgLst>
  <pc:docChgLst>
    <pc:chgData name="Garcia, Alilia Daniela" userId="S::agarci43@steelcase.com::424abf05-044c-4d28-a1e8-926c32cfacda" providerId="AD" clId="Web-{3EDE3354-4D9F-D87D-CDA4-ECE5F9D21E0F}"/>
    <pc:docChg chg="mod">
      <pc:chgData name="Garcia, Alilia Daniela" userId="S::agarci43@steelcase.com::424abf05-044c-4d28-a1e8-926c32cfacda" providerId="AD" clId="Web-{3EDE3354-4D9F-D87D-CDA4-ECE5F9D21E0F}" dt="2026-03-02T21:11:32.559" v="0"/>
      <pc:docMkLst>
        <pc:docMk/>
      </pc:docMkLst>
    </pc:docChg>
  </pc:docChgLst>
  <pc:docChgLst>
    <pc:chgData name="Mika, Stephen" userId="3b8915c8-193d-4d8f-bccb-640c27d1fccc" providerId="ADAL" clId="{E4323C01-8B9D-5454-AA1D-A437C40D9686}"/>
    <pc:docChg chg="undo custSel modSld">
      <pc:chgData name="Mika, Stephen" userId="3b8915c8-193d-4d8f-bccb-640c27d1fccc" providerId="ADAL" clId="{E4323C01-8B9D-5454-AA1D-A437C40D9686}" dt="2026-03-06T19:33:31.746" v="1" actId="21"/>
      <pc:docMkLst>
        <pc:docMk/>
      </pc:docMkLst>
      <pc:sldChg chg="addSp delSp mod">
        <pc:chgData name="Mika, Stephen" userId="3b8915c8-193d-4d8f-bccb-640c27d1fccc" providerId="ADAL" clId="{E4323C01-8B9D-5454-AA1D-A437C40D9686}" dt="2026-03-06T19:33:31.746" v="1" actId="21"/>
        <pc:sldMkLst>
          <pc:docMk/>
          <pc:sldMk cId="1954087774" sldId="2147376661"/>
        </pc:sldMkLst>
        <pc:spChg chg="add del">
          <ac:chgData name="Mika, Stephen" userId="3b8915c8-193d-4d8f-bccb-640c27d1fccc" providerId="ADAL" clId="{E4323C01-8B9D-5454-AA1D-A437C40D9686}" dt="2026-03-06T19:33:31.746" v="1" actId="21"/>
          <ac:spMkLst>
            <pc:docMk/>
            <pc:sldMk cId="1954087774" sldId="2147376661"/>
            <ac:spMk id="2" creationId="{CB2CC744-7FF5-D05C-97BC-41AFB18E84A0}"/>
          </ac:spMkLst>
        </pc:spChg>
        <pc:spChg chg="add del">
          <ac:chgData name="Mika, Stephen" userId="3b8915c8-193d-4d8f-bccb-640c27d1fccc" providerId="ADAL" clId="{E4323C01-8B9D-5454-AA1D-A437C40D9686}" dt="2026-03-06T19:33:31.746" v="1" actId="21"/>
          <ac:spMkLst>
            <pc:docMk/>
            <pc:sldMk cId="1954087774" sldId="2147376661"/>
            <ac:spMk id="4" creationId="{250DD3D8-5993-0BED-5833-EEAEBE1D514C}"/>
          </ac:spMkLst>
        </pc:spChg>
      </pc:sldChg>
    </pc:docChg>
  </pc:docChgLst>
</pc:chgInfo>
</file>

<file path=ppt/comments/modernComment_7FFE5E08_96B7DCA9.xml><?xml version="1.0" encoding="utf-8"?>
<p188:cmLst xmlns:a="http://schemas.openxmlformats.org/drawingml/2006/main" xmlns:r="http://schemas.openxmlformats.org/officeDocument/2006/relationships" xmlns:p188="http://schemas.microsoft.com/office/powerpoint/2018/8/main">
  <p188:cm id="{4DF1AB64-8FDC-49FD-AE82-40C9A9F764A6}" authorId="{7D8CF8A6-1516-5D60-D20C-4F70FE48DC2D}" status="resolved" created="2026-03-02T19:59:26.177" startDate="2026-03-02T19:59:26.177" dueDate="2026-03-02T19:59:26.177" assignedTo="{D99A4FE4-2469-A148-86FC-EB7DE7C0C37D}" complete="100000" title="Hi @Garcia, Alilia Daniela ! - is there anyway you could add a Logitech camera into this space? ">
    <ac:txMkLst xmlns:ac="http://schemas.microsoft.com/office/drawing/2013/main/command">
      <pc:docMk xmlns:pc="http://schemas.microsoft.com/office/powerpoint/2013/main/command"/>
      <pc:sldMk xmlns:pc="http://schemas.microsoft.com/office/powerpoint/2013/main/command" cId="2528631977" sldId="2147376648"/>
      <ac:spMk id="5" creationId="{828305AE-AB26-2484-B952-DAEC922E4C27}"/>
      <ac:txMk cp="0" len="158">
        <ac:context len="674" hash="2439937102"/>
      </ac:txMk>
    </ac:txMkLst>
    <p188:pos x="2602564" y="149765"/>
    <p188:replyLst>
      <p188:reply id="{33DFEA2F-2DEF-416F-83E0-81ECC3C6BD1A}" authorId="{A2B764B3-507C-54C5-9F2B-6394FBE2343B}" created="2026-03-02T21:41:14.364">
        <p188:txBody>
          <a:bodyPr/>
          <a:lstStyle/>
          <a:p>
            <a:r>
              <a:rPr lang="en-US"/>
              <a:t>Yes! Thank you for the observation, I will add it.</a:t>
            </a:r>
          </a:p>
        </p188:txBody>
      </p188:reply>
      <p188:reply id="{4820B925-1528-42E9-B5FF-62C66E788651}" authorId="{D99A4FE4-2469-A148-86FC-EB7DE7C0C37D}" created="2026-03-03T15:25:30.155">
        <p188:txBody>
          <a:bodyPr/>
          <a:lstStyle/>
          <a:p>
            <a:r>
              <a:rPr lang="en-US"/>
              <a:t>[@Cichocki, Sophia] I’ve added the camera! </a:t>
            </a:r>
          </a:p>
        </p188:txBody>
      </p188:reply>
    </p188:replyLst>
    <p188:txBody>
      <a:bodyPr/>
      <a:lstStyle/>
      <a:p>
        <a:r>
          <a:rPr lang="en-US"/>
          <a:t>Hi [@Garcia, Alilia Daniela] ! - is there anyway you could add a Logitech camera into this space? </a:t>
        </a:r>
      </a:p>
    </p188:txBody>
    <p188:extLst>
      <p:ext xmlns:p="http://schemas.openxmlformats.org/presentationml/2006/main" uri="{5BB2D875-25FF-4072-B9AC-8F64D62656EB}">
        <p228:taskDetails xmlns:p228="http://schemas.microsoft.com/office/powerpoint/2022/08/main">
          <p228:history>
            <p228:event time="2026-03-02T19:59:26.177" id="{70FDD576-CD0F-4167-A5FA-E9E8CA6D5A60}">
              <p228:atrbtn authorId="{7D8CF8A6-1516-5D60-D20C-4F70FE48DC2D}"/>
              <p228:anchr>
                <p228:comment id="{4DF1AB64-8FDC-49FD-AE82-40C9A9F764A6}"/>
              </p228:anchr>
              <p228:add/>
            </p228:event>
            <p228:event time="2026-03-02T19:59:26.177" id="{D49643E2-8D82-419F-A662-317EB47FEB0E}">
              <p228:atrbtn authorId="{7D8CF8A6-1516-5D60-D20C-4F70FE48DC2D}"/>
              <p228:anchr>
                <p228:comment id="{4DF1AB64-8FDC-49FD-AE82-40C9A9F764A6}"/>
              </p228:anchr>
              <p228:asgn authorId="{D99A4FE4-2469-A148-86FC-EB7DE7C0C37D}"/>
            </p228:event>
            <p228:event time="2026-03-02T19:59:26.177" id="{F2956BE1-F0A0-420D-B81B-D867028F295D}">
              <p228:atrbtn authorId="{7D8CF8A6-1516-5D60-D20C-4F70FE48DC2D}"/>
              <p228:anchr>
                <p228:comment id="{4DF1AB64-8FDC-49FD-AE82-40C9A9F764A6}"/>
              </p228:anchr>
              <p228:title val="Hi @Garcia, Alilia Daniela ! - is there anyway you could add a Logitech camera into this space? "/>
            </p228:event>
            <p228:event time="2026-03-02T19:59:26.177" id="{F0D73B25-04E0-4339-A5B3-267C20F03CDC}">
              <p228:atrbtn authorId="{7D8CF8A6-1516-5D60-D20C-4F70FE48DC2D}"/>
              <p228:anchr>
                <p228:comment id="{4DF1AB64-8FDC-49FD-AE82-40C9A9F764A6}"/>
              </p228:anchr>
              <p228:date stDt="2026-03-02T19:59:26.177" endDt="2026-03-02T19:59:26.177"/>
            </p228:event>
            <p228:event time="2026-03-03T16:53:24.068" id="{07AC7C49-6CBA-46A8-813D-FBE00EBCE6FB}">
              <p228:atrbtn authorId="{D99A4FE4-2469-A148-86FC-EB7DE7C0C37D}"/>
              <p228:anchr>
                <p228:comment id="{00000000-0000-0000-0000-000000000000}"/>
              </p228:anchr>
              <p228:pcntCmplt val="100000"/>
            </p228:event>
          </p228:history>
        </p228:taskDetails>
      </p:ext>
    </p188:extLst>
  </p188:cm>
</p188:cmLst>
</file>

<file path=ppt/comments/modernComment_E72_10BA2757.xml><?xml version="1.0" encoding="utf-8"?>
<p188:cmLst xmlns:a="http://schemas.openxmlformats.org/drawingml/2006/main" xmlns:r="http://schemas.openxmlformats.org/officeDocument/2006/relationships" xmlns:p188="http://schemas.microsoft.com/office/powerpoint/2018/8/main">
  <p188:cm id="{9C7B1A58-8E90-4AFC-B013-86B32E34C77F}" authorId="{7D8CF8A6-1516-5D60-D20C-4F70FE48DC2D}" status="resolved" created="2026-03-02T19:52:06.213" startDate="2026-03-02T19:52:06.213" dueDate="2026-03-02T19:52:06.213" assignedTo="{D99A4FE4-2469-A148-86FC-EB7DE7C0C37D}" complete="100000" title="Hi there @Garcia, Alilia Daniela - do you remember which height this unit is, the lounge height or the 71” (normal height?) ">
    <ac:txMkLst xmlns:ac="http://schemas.microsoft.com/office/drawing/2013/main/command">
      <pc:docMk xmlns:pc="http://schemas.microsoft.com/office/powerpoint/2013/main/command"/>
      <pc:sldMk xmlns:pc="http://schemas.microsoft.com/office/powerpoint/2013/main/command" cId="280635223" sldId="3698"/>
      <ac:spMk id="6" creationId="{220E8891-FF1B-593A-763A-18473D851DDE}"/>
      <ac:txMk cp="19" len="25">
        <ac:context len="216" hash="19699665"/>
      </ac:txMk>
    </ac:txMkLst>
    <p188:pos x="1351614" y="389853"/>
    <p188:replyLst>
      <p188:reply id="{D3AEDF0A-2E0A-4121-BF6C-1CCE03EEFC88}" authorId="{A2B764B3-507C-54C5-9F2B-6394FBE2343B}" created="2026-03-02T21:11:32.559">
        <p188:txBody>
          <a:bodyPr/>
          <a:lstStyle/>
          <a:p>
            <a:r>
              <a:rPr lang="en-US"/>
              <a:t>Hi Sophia, because of the monitor size the height is 71"</a:t>
            </a:r>
          </a:p>
        </p188:txBody>
      </p188:reply>
      <p188:reply id="{352A75F6-1049-42D4-9564-FFF1706CCA81}" authorId="{0FFF880C-4E83-8DC7-EC60-A69F8B2D65C0}" created="2026-03-02T21:14:56.439">
        <p188:txBody>
          <a:bodyPr/>
          <a:lstStyle/>
          <a:p>
            <a:r>
              <a:rPr lang="en-US"/>
              <a:t>Awesome, TYSM! </a:t>
            </a:r>
          </a:p>
        </p188:txBody>
      </p188:reply>
    </p188:replyLst>
    <p188:txBody>
      <a:bodyPr/>
      <a:lstStyle/>
      <a:p>
        <a:r>
          <a:rPr lang="en-US"/>
          <a:t>Hi there [@Garcia, Alilia Daniela]  - do you remember which height this unit is, the lounge height or the 71” (normal height?) </a:t>
        </a:r>
      </a:p>
    </p188:txBody>
    <p188:extLst>
      <p:ext xmlns:p="http://schemas.openxmlformats.org/presentationml/2006/main" uri="{5BB2D875-25FF-4072-B9AC-8F64D62656EB}">
        <p228:taskDetails xmlns:p228="http://schemas.microsoft.com/office/powerpoint/2022/08/main">
          <p228:history>
            <p228:event time="2026-03-02T19:52:06.213" id="{B6215350-9DF4-491A-8E95-36E2DECD235C}">
              <p228:atrbtn authorId="{7D8CF8A6-1516-5D60-D20C-4F70FE48DC2D}"/>
              <p228:anchr>
                <p228:comment id="{9C7B1A58-8E90-4AFC-B013-86B32E34C77F}"/>
              </p228:anchr>
              <p228:add/>
            </p228:event>
            <p228:event time="2026-03-02T19:52:06.213" id="{200DB1A3-3468-4970-911E-4AC91AD4A8F3}">
              <p228:atrbtn authorId="{7D8CF8A6-1516-5D60-D20C-4F70FE48DC2D}"/>
              <p228:anchr>
                <p228:comment id="{9C7B1A58-8E90-4AFC-B013-86B32E34C77F}"/>
              </p228:anchr>
              <p228:asgn authorId="{D99A4FE4-2469-A148-86FC-EB7DE7C0C37D}"/>
            </p228:event>
            <p228:event time="2026-03-02T19:52:06.213" id="{0CB16EEC-F1B4-4F6D-B8D1-6E01D777C5BA}">
              <p228:atrbtn authorId="{7D8CF8A6-1516-5D60-D20C-4F70FE48DC2D}"/>
              <p228:anchr>
                <p228:comment id="{9C7B1A58-8E90-4AFC-B013-86B32E34C77F}"/>
              </p228:anchr>
              <p228:title val="Hi there @Garcia, Alilia Daniela - do you remember which height this unit is, the lounge height or the 71” (normal height?) "/>
            </p228:event>
            <p228:event time="2026-03-02T19:52:06.213" id="{E631B3E2-465E-4F63-92D1-1A00145F6AB3}">
              <p228:atrbtn authorId="{7D8CF8A6-1516-5D60-D20C-4F70FE48DC2D}"/>
              <p228:anchr>
                <p228:comment id="{9C7B1A58-8E90-4AFC-B013-86B32E34C77F}"/>
              </p228:anchr>
              <p228:date stDt="2026-03-02T19:52:06.213" endDt="2026-03-02T19:52:06.213"/>
            </p228:event>
            <p228:event time="2026-03-03T16:10:07.054" id="{7874240F-8F1D-469E-ABB7-AE98B1B2B276}">
              <p228:atrbtn authorId="{D99A4FE4-2469-A148-86FC-EB7DE7C0C37D}"/>
              <p228:anchr>
                <p228:comment id="{00000000-0000-0000-0000-000000000000}"/>
              </p228:anchr>
              <p228:pcntCmplt val="100000"/>
            </p228:event>
          </p228:history>
        </p228:taskDetails>
      </p:ext>
    </p188:extLst>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93D06B-B79B-48A3-AF2C-35C1C0D19593}" type="datetimeFigureOut">
              <a:rPr lang="en-US" smtClean="0"/>
              <a:t>3/6/26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CEF340-7B08-42BD-9EF1-8325A06636E0}" type="slidenum">
              <a:rPr lang="en-US" smtClean="0"/>
              <a:t>‹#›</a:t>
            </a:fld>
            <a:endParaRPr lang="en-US"/>
          </a:p>
        </p:txBody>
      </p:sp>
    </p:spTree>
    <p:extLst>
      <p:ext uri="{BB962C8B-B14F-4D97-AF65-F5344CB8AC3E}">
        <p14:creationId xmlns:p14="http://schemas.microsoft.com/office/powerpoint/2010/main" val="28851963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CEF340-7B08-42BD-9EF1-8325A06636E0}" type="slidenum">
              <a:rPr lang="en-US" smtClean="0"/>
              <a:t>1</a:t>
            </a:fld>
            <a:endParaRPr lang="en-US"/>
          </a:p>
        </p:txBody>
      </p:sp>
    </p:spTree>
    <p:extLst>
      <p:ext uri="{BB962C8B-B14F-4D97-AF65-F5344CB8AC3E}">
        <p14:creationId xmlns:p14="http://schemas.microsoft.com/office/powerpoint/2010/main" val="22527837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594E55-41DA-F942-311B-5BD4D4B383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2211BE-7FF9-E9AB-01B3-6A7DD97C25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979E43-C560-56DE-688D-847120C991E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CC8BF19-10DE-E0C4-BDFF-C2CC96A53DF4}"/>
              </a:ext>
            </a:extLst>
          </p:cNvPr>
          <p:cNvSpPr>
            <a:spLocks noGrp="1"/>
          </p:cNvSpPr>
          <p:nvPr>
            <p:ph type="sldNum" sz="quarter" idx="5"/>
          </p:nvPr>
        </p:nvSpPr>
        <p:spPr/>
        <p:txBody>
          <a:bodyPr/>
          <a:lstStyle/>
          <a:p>
            <a:fld id="{48CEF340-7B08-42BD-9EF1-8325A06636E0}" type="slidenum">
              <a:rPr lang="en-US" smtClean="0"/>
              <a:t>25</a:t>
            </a:fld>
            <a:endParaRPr lang="en-US"/>
          </a:p>
        </p:txBody>
      </p:sp>
    </p:spTree>
    <p:extLst>
      <p:ext uri="{BB962C8B-B14F-4D97-AF65-F5344CB8AC3E}">
        <p14:creationId xmlns:p14="http://schemas.microsoft.com/office/powerpoint/2010/main" val="4255579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43ACC2-0CA6-2B95-B1FB-769B351F7B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EC818C-8186-8D63-A3D8-49A45E4DD2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44E5C2-5482-3E68-9575-61597D7DE95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BA2212E-7740-D9D2-4B3D-A169E56257AC}"/>
              </a:ext>
            </a:extLst>
          </p:cNvPr>
          <p:cNvSpPr>
            <a:spLocks noGrp="1"/>
          </p:cNvSpPr>
          <p:nvPr>
            <p:ph type="sldNum" sz="quarter" idx="5"/>
          </p:nvPr>
        </p:nvSpPr>
        <p:spPr/>
        <p:txBody>
          <a:bodyPr/>
          <a:lstStyle/>
          <a:p>
            <a:fld id="{48CEF340-7B08-42BD-9EF1-8325A06636E0}" type="slidenum">
              <a:rPr lang="en-US" smtClean="0"/>
              <a:t>28</a:t>
            </a:fld>
            <a:endParaRPr lang="en-US"/>
          </a:p>
        </p:txBody>
      </p:sp>
    </p:spTree>
    <p:extLst>
      <p:ext uri="{BB962C8B-B14F-4D97-AF65-F5344CB8AC3E}">
        <p14:creationId xmlns:p14="http://schemas.microsoft.com/office/powerpoint/2010/main" val="27812222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A026DF-B40B-CC14-78FE-7C4D29AC1C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5A5F0C-7F4E-B3BD-8BAB-9CD8027E2C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669C6A-72B0-62C2-DC63-6DA0E60F4EE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8361EF9-FB90-D487-D421-373516831368}"/>
              </a:ext>
            </a:extLst>
          </p:cNvPr>
          <p:cNvSpPr>
            <a:spLocks noGrp="1"/>
          </p:cNvSpPr>
          <p:nvPr>
            <p:ph type="sldNum" sz="quarter" idx="5"/>
          </p:nvPr>
        </p:nvSpPr>
        <p:spPr/>
        <p:txBody>
          <a:bodyPr/>
          <a:lstStyle/>
          <a:p>
            <a:fld id="{48CEF340-7B08-42BD-9EF1-8325A06636E0}" type="slidenum">
              <a:rPr lang="en-US" smtClean="0"/>
              <a:t>30</a:t>
            </a:fld>
            <a:endParaRPr lang="en-US"/>
          </a:p>
        </p:txBody>
      </p:sp>
    </p:spTree>
    <p:extLst>
      <p:ext uri="{BB962C8B-B14F-4D97-AF65-F5344CB8AC3E}">
        <p14:creationId xmlns:p14="http://schemas.microsoft.com/office/powerpoint/2010/main" val="39059708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687A0E-86AE-4523-C378-DEA1A4ADC4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6423FD-3734-CCE6-1F3F-2CCFB059FB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B565A8-30FD-F2C0-50B5-183699C35A7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E9545C4-61B0-F3BC-8E18-7B6786CA99AB}"/>
              </a:ext>
            </a:extLst>
          </p:cNvPr>
          <p:cNvSpPr>
            <a:spLocks noGrp="1"/>
          </p:cNvSpPr>
          <p:nvPr>
            <p:ph type="sldNum" sz="quarter" idx="5"/>
          </p:nvPr>
        </p:nvSpPr>
        <p:spPr/>
        <p:txBody>
          <a:bodyPr/>
          <a:lstStyle/>
          <a:p>
            <a:fld id="{48CEF340-7B08-42BD-9EF1-8325A06636E0}" type="slidenum">
              <a:rPr lang="en-US" smtClean="0"/>
              <a:t>32</a:t>
            </a:fld>
            <a:endParaRPr lang="en-US"/>
          </a:p>
        </p:txBody>
      </p:sp>
    </p:spTree>
    <p:extLst>
      <p:ext uri="{BB962C8B-B14F-4D97-AF65-F5344CB8AC3E}">
        <p14:creationId xmlns:p14="http://schemas.microsoft.com/office/powerpoint/2010/main" val="22514622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38153D-8861-FE09-92FF-C16452F01D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10621C-7123-A62D-F4DF-26DEA2D03B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519243-69F5-212C-A242-085BF067BCA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669997F-D359-F87A-A50B-F8A161AB35DE}"/>
              </a:ext>
            </a:extLst>
          </p:cNvPr>
          <p:cNvSpPr>
            <a:spLocks noGrp="1"/>
          </p:cNvSpPr>
          <p:nvPr>
            <p:ph type="sldNum" sz="quarter" idx="5"/>
          </p:nvPr>
        </p:nvSpPr>
        <p:spPr/>
        <p:txBody>
          <a:bodyPr/>
          <a:lstStyle/>
          <a:p>
            <a:fld id="{48CEF340-7B08-42BD-9EF1-8325A06636E0}" type="slidenum">
              <a:rPr lang="en-US" smtClean="0"/>
              <a:t>34</a:t>
            </a:fld>
            <a:endParaRPr lang="en-US"/>
          </a:p>
        </p:txBody>
      </p:sp>
    </p:spTree>
    <p:extLst>
      <p:ext uri="{BB962C8B-B14F-4D97-AF65-F5344CB8AC3E}">
        <p14:creationId xmlns:p14="http://schemas.microsoft.com/office/powerpoint/2010/main" val="9221786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CEF340-7B08-42BD-9EF1-8325A06636E0}" type="slidenum">
              <a:rPr lang="en-US" smtClean="0"/>
              <a:t>3</a:t>
            </a:fld>
            <a:endParaRPr lang="en-US"/>
          </a:p>
        </p:txBody>
      </p:sp>
    </p:spTree>
    <p:extLst>
      <p:ext uri="{BB962C8B-B14F-4D97-AF65-F5344CB8AC3E}">
        <p14:creationId xmlns:p14="http://schemas.microsoft.com/office/powerpoint/2010/main" val="7787253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E49C63-F4A1-ED94-0B3F-E9E0663F98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1C29D2-F34A-9814-5BE9-1315C13403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4AF611-FD30-E10D-89BF-82ABFD17119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F5ED0E8-C6D0-63ED-09D2-5A1AA4601AE9}"/>
              </a:ext>
            </a:extLst>
          </p:cNvPr>
          <p:cNvSpPr>
            <a:spLocks noGrp="1"/>
          </p:cNvSpPr>
          <p:nvPr>
            <p:ph type="sldNum" sz="quarter" idx="5"/>
          </p:nvPr>
        </p:nvSpPr>
        <p:spPr/>
        <p:txBody>
          <a:bodyPr/>
          <a:lstStyle/>
          <a:p>
            <a:fld id="{48CEF340-7B08-42BD-9EF1-8325A06636E0}" type="slidenum">
              <a:rPr lang="en-US" smtClean="0"/>
              <a:t>6</a:t>
            </a:fld>
            <a:endParaRPr lang="en-US"/>
          </a:p>
        </p:txBody>
      </p:sp>
    </p:spTree>
    <p:extLst>
      <p:ext uri="{BB962C8B-B14F-4D97-AF65-F5344CB8AC3E}">
        <p14:creationId xmlns:p14="http://schemas.microsoft.com/office/powerpoint/2010/main" val="2684515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20DF97-33F1-4129-4DBE-8B50001CF1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0435D9-7C8B-9DF2-432D-DC9163A4B5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F3EC43-9BD1-B68D-A6F8-86FFC8E8418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5752CBD-59B3-FA25-A374-B1A8082B9929}"/>
              </a:ext>
            </a:extLst>
          </p:cNvPr>
          <p:cNvSpPr>
            <a:spLocks noGrp="1"/>
          </p:cNvSpPr>
          <p:nvPr>
            <p:ph type="sldNum" sz="quarter" idx="5"/>
          </p:nvPr>
        </p:nvSpPr>
        <p:spPr/>
        <p:txBody>
          <a:bodyPr/>
          <a:lstStyle/>
          <a:p>
            <a:fld id="{48CEF340-7B08-42BD-9EF1-8325A06636E0}" type="slidenum">
              <a:rPr lang="en-US" smtClean="0"/>
              <a:t>8</a:t>
            </a:fld>
            <a:endParaRPr lang="en-US"/>
          </a:p>
        </p:txBody>
      </p:sp>
    </p:spTree>
    <p:extLst>
      <p:ext uri="{BB962C8B-B14F-4D97-AF65-F5344CB8AC3E}">
        <p14:creationId xmlns:p14="http://schemas.microsoft.com/office/powerpoint/2010/main" val="3264068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648310-42C1-2CAB-15D1-3627310116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3312A5-0B82-4A94-9B51-E1529EAFB1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2B0EC4-9BF0-7E12-42CE-C7AA8D7923D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7F60A83-5CD8-EE9F-9E2D-3D8234391349}"/>
              </a:ext>
            </a:extLst>
          </p:cNvPr>
          <p:cNvSpPr>
            <a:spLocks noGrp="1"/>
          </p:cNvSpPr>
          <p:nvPr>
            <p:ph type="sldNum" sz="quarter" idx="5"/>
          </p:nvPr>
        </p:nvSpPr>
        <p:spPr/>
        <p:txBody>
          <a:bodyPr/>
          <a:lstStyle/>
          <a:p>
            <a:fld id="{48CEF340-7B08-42BD-9EF1-8325A06636E0}" type="slidenum">
              <a:rPr lang="en-US" smtClean="0"/>
              <a:t>10</a:t>
            </a:fld>
            <a:endParaRPr lang="en-US"/>
          </a:p>
        </p:txBody>
      </p:sp>
    </p:spTree>
    <p:extLst>
      <p:ext uri="{BB962C8B-B14F-4D97-AF65-F5344CB8AC3E}">
        <p14:creationId xmlns:p14="http://schemas.microsoft.com/office/powerpoint/2010/main" val="10021452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B143D8-B473-7919-BB70-DF4FE5BDA1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906F2D-FD76-F4EE-3BEF-5634897069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13F829-C20C-A2C2-D9EB-3EB41663045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933FBD3-E838-4ACC-CF4B-0A0E660C1F09}"/>
              </a:ext>
            </a:extLst>
          </p:cNvPr>
          <p:cNvSpPr>
            <a:spLocks noGrp="1"/>
          </p:cNvSpPr>
          <p:nvPr>
            <p:ph type="sldNum" sz="quarter" idx="5"/>
          </p:nvPr>
        </p:nvSpPr>
        <p:spPr/>
        <p:txBody>
          <a:bodyPr/>
          <a:lstStyle/>
          <a:p>
            <a:fld id="{48CEF340-7B08-42BD-9EF1-8325A06636E0}" type="slidenum">
              <a:rPr lang="en-US" smtClean="0"/>
              <a:t>13</a:t>
            </a:fld>
            <a:endParaRPr lang="en-US"/>
          </a:p>
        </p:txBody>
      </p:sp>
    </p:spTree>
    <p:extLst>
      <p:ext uri="{BB962C8B-B14F-4D97-AF65-F5344CB8AC3E}">
        <p14:creationId xmlns:p14="http://schemas.microsoft.com/office/powerpoint/2010/main" val="35841483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DD66BC-ABB7-B969-8E39-28C0145D88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0952FB-0D32-8414-8858-B594315B72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0021A9-FAD7-58E0-881D-4D28FD87B1D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D926FDA-2D87-BAE7-554A-09F5A9DA6BEA}"/>
              </a:ext>
            </a:extLst>
          </p:cNvPr>
          <p:cNvSpPr>
            <a:spLocks noGrp="1"/>
          </p:cNvSpPr>
          <p:nvPr>
            <p:ph type="sldNum" sz="quarter" idx="5"/>
          </p:nvPr>
        </p:nvSpPr>
        <p:spPr/>
        <p:txBody>
          <a:bodyPr/>
          <a:lstStyle/>
          <a:p>
            <a:fld id="{48CEF340-7B08-42BD-9EF1-8325A06636E0}" type="slidenum">
              <a:rPr lang="en-US" smtClean="0"/>
              <a:t>16</a:t>
            </a:fld>
            <a:endParaRPr lang="en-US"/>
          </a:p>
        </p:txBody>
      </p:sp>
    </p:spTree>
    <p:extLst>
      <p:ext uri="{BB962C8B-B14F-4D97-AF65-F5344CB8AC3E}">
        <p14:creationId xmlns:p14="http://schemas.microsoft.com/office/powerpoint/2010/main" val="33883547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A0601D-4854-63FB-6ED0-9897C04C06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E3F558-270B-169B-6F4E-34B8854DE3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6F1A1F-27BD-4054-8B7C-6CBD91D4991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3F2BD8A-D588-BF5B-A761-D0771198358E}"/>
              </a:ext>
            </a:extLst>
          </p:cNvPr>
          <p:cNvSpPr>
            <a:spLocks noGrp="1"/>
          </p:cNvSpPr>
          <p:nvPr>
            <p:ph type="sldNum" sz="quarter" idx="5"/>
          </p:nvPr>
        </p:nvSpPr>
        <p:spPr/>
        <p:txBody>
          <a:bodyPr/>
          <a:lstStyle/>
          <a:p>
            <a:fld id="{48CEF340-7B08-42BD-9EF1-8325A06636E0}" type="slidenum">
              <a:rPr lang="en-US" smtClean="0"/>
              <a:t>19</a:t>
            </a:fld>
            <a:endParaRPr lang="en-US"/>
          </a:p>
        </p:txBody>
      </p:sp>
    </p:spTree>
    <p:extLst>
      <p:ext uri="{BB962C8B-B14F-4D97-AF65-F5344CB8AC3E}">
        <p14:creationId xmlns:p14="http://schemas.microsoft.com/office/powerpoint/2010/main" val="5005618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73AC4-0CEE-4380-344A-91320B6CF7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8DC051-D98F-63AE-3000-5A24B83E95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E18398-3470-230F-28E5-57119090ADD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BEDC62C-E303-86D6-DFB5-638E475430FB}"/>
              </a:ext>
            </a:extLst>
          </p:cNvPr>
          <p:cNvSpPr>
            <a:spLocks noGrp="1"/>
          </p:cNvSpPr>
          <p:nvPr>
            <p:ph type="sldNum" sz="quarter" idx="5"/>
          </p:nvPr>
        </p:nvSpPr>
        <p:spPr/>
        <p:txBody>
          <a:bodyPr/>
          <a:lstStyle/>
          <a:p>
            <a:fld id="{48CEF340-7B08-42BD-9EF1-8325A06636E0}" type="slidenum">
              <a:rPr lang="en-US" smtClean="0"/>
              <a:t>22</a:t>
            </a:fld>
            <a:endParaRPr lang="en-US"/>
          </a:p>
        </p:txBody>
      </p:sp>
    </p:spTree>
    <p:extLst>
      <p:ext uri="{BB962C8B-B14F-4D97-AF65-F5344CB8AC3E}">
        <p14:creationId xmlns:p14="http://schemas.microsoft.com/office/powerpoint/2010/main" val="41794358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Full Page Imag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0" y="0"/>
            <a:ext cx="12192000" cy="6858000"/>
          </a:xfrm>
          <a:prstGeom prst="rect">
            <a:avLst/>
          </a:prstGeom>
          <a:solidFill>
            <a:srgbClr val="BDBEBD">
              <a:alpha val="74902"/>
            </a:srgbClr>
          </a:solidFill>
        </p:spPr>
        <p:txBody>
          <a:bodyPr tIns="457200" anchor="t"/>
          <a:lstStyle>
            <a:lvl1pPr algn="ctr">
              <a:defRPr>
                <a:solidFill>
                  <a:schemeClr val="bg1"/>
                </a:solidFill>
                <a:latin typeface="+mn-lt"/>
              </a:defRPr>
            </a:lvl1pPr>
          </a:lstStyle>
          <a:p>
            <a:r>
              <a:rPr lang="en-US" noProof="0"/>
              <a:t>Click icon to place image</a:t>
            </a:r>
          </a:p>
        </p:txBody>
      </p:sp>
      <p:sp>
        <p:nvSpPr>
          <p:cNvPr id="9" name="Text Placeholder 10">
            <a:extLst>
              <a:ext uri="{FF2B5EF4-FFF2-40B4-BE49-F238E27FC236}">
                <a16:creationId xmlns:a16="http://schemas.microsoft.com/office/drawing/2014/main" id="{7E5C8E9C-603B-B689-8689-AA43028C6B17}"/>
              </a:ext>
            </a:extLst>
          </p:cNvPr>
          <p:cNvSpPr>
            <a:spLocks noGrp="1"/>
          </p:cNvSpPr>
          <p:nvPr>
            <p:ph type="body" sz="quarter" idx="18" hasCustomPrompt="1"/>
          </p:nvPr>
        </p:nvSpPr>
        <p:spPr>
          <a:xfrm>
            <a:off x="1" y="0"/>
            <a:ext cx="7876360" cy="6858000"/>
          </a:xfrm>
          <a:prstGeom prst="rect">
            <a:avLst/>
          </a:prstGeom>
          <a:gradFill>
            <a:gsLst>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GB" sz="100" dirty="0">
                <a:solidFill>
                  <a:schemeClr val="lt1"/>
                </a:solidFill>
                <a:cs typeface="+mn-cs"/>
              </a:defRPr>
            </a:lvl1pPr>
          </a:lstStyle>
          <a:p>
            <a:pPr lvl="0" algn="ctr" defTabSz="311623"/>
            <a:r>
              <a:rPr lang="en-US" noProof="0"/>
              <a:t> </a:t>
            </a:r>
          </a:p>
        </p:txBody>
      </p:sp>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451787" y="1641682"/>
            <a:ext cx="4577992" cy="1910560"/>
          </a:xfrm>
          <a:prstGeom prst="rect">
            <a:avLst/>
          </a:prstGeom>
        </p:spPr>
        <p:txBody>
          <a:bodyPr>
            <a:noAutofit/>
          </a:bodyPr>
          <a:lstStyle>
            <a:lvl1pPr algn="l">
              <a:defRPr>
                <a:solidFill>
                  <a:schemeClr val="bg1"/>
                </a:solidFill>
              </a:defRPr>
            </a:lvl1pPr>
          </a:lstStyle>
          <a:p>
            <a:r>
              <a:rPr lang="en-US"/>
              <a:t>Click to Edit Master Title Style</a:t>
            </a:r>
            <a:endParaRPr lang="en-GB"/>
          </a:p>
        </p:txBody>
      </p:sp>
      <p:sp>
        <p:nvSpPr>
          <p:cNvPr id="7" name="Text Placeholder 4">
            <a:extLst>
              <a:ext uri="{FF2B5EF4-FFF2-40B4-BE49-F238E27FC236}">
                <a16:creationId xmlns:a16="http://schemas.microsoft.com/office/drawing/2014/main" id="{88719971-10AD-9494-967C-F1A0D0E545E1}"/>
              </a:ext>
            </a:extLst>
          </p:cNvPr>
          <p:cNvSpPr>
            <a:spLocks noGrp="1"/>
          </p:cNvSpPr>
          <p:nvPr>
            <p:ph type="body" sz="quarter" idx="12"/>
          </p:nvPr>
        </p:nvSpPr>
        <p:spPr>
          <a:xfrm>
            <a:off x="451787" y="3742546"/>
            <a:ext cx="4577992" cy="795554"/>
          </a:xfrm>
          <a:prstGeom prst="rect">
            <a:avLst/>
          </a:prstGeom>
        </p:spPr>
        <p:txBody>
          <a:bodyPr lIns="0" tIns="0" rIns="0" bIns="0">
            <a:noAutofit/>
          </a:bodyPr>
          <a:lstStyle>
            <a:lvl1pPr marL="0" indent="0">
              <a:lnSpc>
                <a:spcPts val="2871"/>
              </a:lnSpc>
              <a:spcBef>
                <a:spcPts val="0"/>
              </a:spcBef>
              <a:buFont typeface="Arial" panose="020B0604020202020204" pitchFamily="34" charset="0"/>
              <a:buNone/>
              <a:defRPr sz="1840">
                <a:solidFill>
                  <a:schemeClr val="bg1"/>
                </a:solidFill>
                <a:latin typeface="Arial" panose="020B0604020202020204" pitchFamily="34" charset="0"/>
              </a:defRPr>
            </a:lvl1pPr>
            <a:lvl2pPr marL="457058" indent="0">
              <a:lnSpc>
                <a:spcPts val="2871"/>
              </a:lnSpc>
              <a:buNone/>
              <a:defRPr sz="1840"/>
            </a:lvl2pPr>
            <a:lvl3pPr marL="914116" indent="0">
              <a:lnSpc>
                <a:spcPts val="2871"/>
              </a:lnSpc>
              <a:buNone/>
              <a:defRPr sz="1840"/>
            </a:lvl3pPr>
            <a:lvl4pPr marL="1371173" indent="0">
              <a:lnSpc>
                <a:spcPts val="2871"/>
              </a:lnSpc>
              <a:buNone/>
              <a:defRPr sz="1840"/>
            </a:lvl4pPr>
            <a:lvl5pPr marL="1828232" indent="0">
              <a:lnSpc>
                <a:spcPts val="2871"/>
              </a:lnSpc>
              <a:buNone/>
              <a:defRPr sz="1840"/>
            </a:lvl5pPr>
          </a:lstStyle>
          <a:p>
            <a:pPr lvl="0"/>
            <a:r>
              <a:rPr lang="en-US"/>
              <a:t>Click to edit Master text styles</a:t>
            </a:r>
          </a:p>
        </p:txBody>
      </p:sp>
      <p:sp>
        <p:nvSpPr>
          <p:cNvPr id="3" name="PRESENTATION TITLE OR SECTION">
            <a:extLst>
              <a:ext uri="{FF2B5EF4-FFF2-40B4-BE49-F238E27FC236}">
                <a16:creationId xmlns:a16="http://schemas.microsoft.com/office/drawing/2014/main" id="{2D1D324F-780F-460A-8573-181B4B6A48C3}"/>
              </a:ext>
            </a:extLst>
          </p:cNvPr>
          <p:cNvSpPr>
            <a:spLocks noGrp="1"/>
          </p:cNvSpPr>
          <p:nvPr>
            <p:ph type="ftr" sz="quarter" idx="3"/>
          </p:nvPr>
        </p:nvSpPr>
        <p:spPr>
          <a:xfrm>
            <a:off x="451786" y="346195"/>
            <a:ext cx="4577993" cy="200600"/>
          </a:xfrm>
          <a:prstGeom prst="rect">
            <a:avLst/>
          </a:prstGeom>
        </p:spPr>
        <p:txBody>
          <a:bodyPr vert="horz" lIns="0" tIns="0" rIns="0" bIns="0" rtlCol="0" anchor="t" anchorCtr="0"/>
          <a:lstStyle>
            <a:lvl1pPr algn="l">
              <a:lnSpc>
                <a:spcPts val="1472"/>
              </a:lnSpc>
              <a:defRPr sz="920">
                <a:solidFill>
                  <a:schemeClr val="bg1"/>
                </a:solidFill>
              </a:defRPr>
            </a:lvl1pPr>
          </a:lstStyle>
          <a:p>
            <a:r>
              <a:rPr lang="en-GB"/>
              <a:t>Header Text – Remove if Not Needed</a:t>
            </a:r>
            <a:endParaRPr lang="en-US" noProof="0"/>
          </a:p>
        </p:txBody>
      </p:sp>
      <p:sp>
        <p:nvSpPr>
          <p:cNvPr id="14" name="Text Placeholder 12">
            <a:extLst>
              <a:ext uri="{FF2B5EF4-FFF2-40B4-BE49-F238E27FC236}">
                <a16:creationId xmlns:a16="http://schemas.microsoft.com/office/drawing/2014/main" id="{DAF6F832-F341-2572-5ECA-26B0DE270F74}"/>
              </a:ext>
            </a:extLst>
          </p:cNvPr>
          <p:cNvSpPr>
            <a:spLocks noGrp="1"/>
          </p:cNvSpPr>
          <p:nvPr>
            <p:ph type="body" sz="quarter" idx="19" hasCustomPrompt="1"/>
          </p:nvPr>
        </p:nvSpPr>
        <p:spPr>
          <a:xfrm>
            <a:off x="455175" y="6203375"/>
            <a:ext cx="1352536" cy="255616"/>
          </a:xfrm>
          <a:prstGeom prst="rect">
            <a:avLst/>
          </a:prstGeom>
          <a:blipFill dpi="0" rotWithShape="1">
            <a:blip r:embed="rId2"/>
            <a:srcRect/>
            <a:stretch>
              <a:fillRect/>
            </a:stretch>
          </a:blipFill>
        </p:spPr>
        <p:txBody>
          <a:bodyPr/>
          <a:lstStyle>
            <a:lvl1pPr>
              <a:defRPr sz="100">
                <a:solidFill>
                  <a:schemeClr val="bg1"/>
                </a:solidFill>
              </a:defRPr>
            </a:lvl1pPr>
          </a:lstStyle>
          <a:p>
            <a:pPr lvl="0"/>
            <a:r>
              <a:rPr lang="en-GB"/>
              <a:t> </a:t>
            </a:r>
          </a:p>
        </p:txBody>
      </p:sp>
    </p:spTree>
    <p:extLst>
      <p:ext uri="{BB962C8B-B14F-4D97-AF65-F5344CB8AC3E}">
        <p14:creationId xmlns:p14="http://schemas.microsoft.com/office/powerpoint/2010/main" val="14344291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able of Contents 2">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451788" y="681890"/>
            <a:ext cx="4577992" cy="1108191"/>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451786" y="346195"/>
            <a:ext cx="4577993" cy="200600"/>
          </a:xfrm>
          <a:prstGeom prst="rect">
            <a:avLst/>
          </a:prstGeom>
        </p:spPr>
        <p:txBody>
          <a:bodyPr/>
          <a:lstStyle/>
          <a:p>
            <a:r>
              <a:rPr lang="en-US" noProof="0"/>
              <a:t>Section or Presentation Title</a:t>
            </a:r>
          </a:p>
        </p:txBody>
      </p:sp>
      <p:sp>
        <p:nvSpPr>
          <p:cNvPr id="10" name="Text Placeholder 7">
            <a:extLst>
              <a:ext uri="{FF2B5EF4-FFF2-40B4-BE49-F238E27FC236}">
                <a16:creationId xmlns:a16="http://schemas.microsoft.com/office/drawing/2014/main" id="{217C6763-2A0F-69EB-3428-B1ACD0A95657}"/>
              </a:ext>
            </a:extLst>
          </p:cNvPr>
          <p:cNvSpPr>
            <a:spLocks noGrp="1"/>
          </p:cNvSpPr>
          <p:nvPr>
            <p:ph type="body" sz="quarter" idx="13" hasCustomPrompt="1"/>
          </p:nvPr>
        </p:nvSpPr>
        <p:spPr>
          <a:xfrm>
            <a:off x="2396879" y="2887232"/>
            <a:ext cx="2644557" cy="541771"/>
          </a:xfrm>
          <a:prstGeom prst="rect">
            <a:avLst/>
          </a:prstGeom>
        </p:spPr>
        <p:txBody>
          <a:bodyPr numCol="1" spcCol="274320" anchor="t" anchorCtr="0"/>
          <a:lstStyle>
            <a:lvl1pPr marL="0" indent="0">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4" name="Text Placeholder 4">
            <a:extLst>
              <a:ext uri="{FF2B5EF4-FFF2-40B4-BE49-F238E27FC236}">
                <a16:creationId xmlns:a16="http://schemas.microsoft.com/office/drawing/2014/main" id="{3340A129-B2CC-0B6D-82FB-ED4FCEF229CC}"/>
              </a:ext>
            </a:extLst>
          </p:cNvPr>
          <p:cNvSpPr>
            <a:spLocks noGrp="1"/>
          </p:cNvSpPr>
          <p:nvPr>
            <p:ph type="body" sz="quarter" idx="12" hasCustomPrompt="1"/>
          </p:nvPr>
        </p:nvSpPr>
        <p:spPr>
          <a:xfrm>
            <a:off x="2396879" y="2346045"/>
            <a:ext cx="2644557" cy="369265"/>
          </a:xfrm>
          <a:prstGeom prst="rect">
            <a:avLst/>
          </a:prstGeom>
        </p:spPr>
        <p:txBody>
          <a:bodyPr/>
          <a:lstStyle>
            <a:lvl1pPr marL="0" indent="0">
              <a:lnSpc>
                <a:spcPts val="2871"/>
              </a:lnSpc>
              <a:buFont typeface="Arial" panose="020B0604020202020204" pitchFamily="34" charset="0"/>
              <a:buNone/>
              <a:defRPr sz="1840">
                <a:latin typeface="Arial" panose="020B0604020202020204" pitchFamily="34" charset="0"/>
              </a:defRPr>
            </a:lvl1pPr>
            <a:lvl2pPr marL="457058" indent="0">
              <a:lnSpc>
                <a:spcPts val="2871"/>
              </a:lnSpc>
              <a:buNone/>
              <a:defRPr sz="1840"/>
            </a:lvl2pPr>
            <a:lvl3pPr marL="914116" indent="0">
              <a:lnSpc>
                <a:spcPts val="2871"/>
              </a:lnSpc>
              <a:buNone/>
              <a:defRPr sz="1840"/>
            </a:lvl3pPr>
            <a:lvl4pPr marL="1371173" indent="0">
              <a:lnSpc>
                <a:spcPts val="2871"/>
              </a:lnSpc>
              <a:buNone/>
              <a:defRPr sz="1840"/>
            </a:lvl4pPr>
            <a:lvl5pPr marL="1828232" indent="0">
              <a:lnSpc>
                <a:spcPts val="2871"/>
              </a:lnSpc>
              <a:buNone/>
              <a:defRPr sz="1840"/>
            </a:lvl5pPr>
          </a:lstStyle>
          <a:p>
            <a:pPr lvl="0"/>
            <a:r>
              <a:rPr lang="en-US"/>
              <a:t>Enter Subtitle</a:t>
            </a:r>
          </a:p>
        </p:txBody>
      </p:sp>
      <p:sp>
        <p:nvSpPr>
          <p:cNvPr id="7" name="Text Placeholder 7">
            <a:extLst>
              <a:ext uri="{FF2B5EF4-FFF2-40B4-BE49-F238E27FC236}">
                <a16:creationId xmlns:a16="http://schemas.microsoft.com/office/drawing/2014/main" id="{F659FBB6-8578-581D-8B35-DF18F017B479}"/>
              </a:ext>
            </a:extLst>
          </p:cNvPr>
          <p:cNvSpPr>
            <a:spLocks noGrp="1"/>
          </p:cNvSpPr>
          <p:nvPr>
            <p:ph type="body" sz="quarter" idx="17" hasCustomPrompt="1"/>
          </p:nvPr>
        </p:nvSpPr>
        <p:spPr>
          <a:xfrm>
            <a:off x="8143727" y="2887232"/>
            <a:ext cx="2644557" cy="541771"/>
          </a:xfrm>
          <a:prstGeom prst="rect">
            <a:avLst/>
          </a:prstGeom>
        </p:spPr>
        <p:txBody>
          <a:bodyPr numCol="1" spcCol="274320" anchor="t" anchorCtr="0"/>
          <a:lstStyle>
            <a:lvl1pPr marL="0" indent="0">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8" name="Text Placeholder 4">
            <a:extLst>
              <a:ext uri="{FF2B5EF4-FFF2-40B4-BE49-F238E27FC236}">
                <a16:creationId xmlns:a16="http://schemas.microsoft.com/office/drawing/2014/main" id="{2DD7862D-DE8C-9B98-7C99-C9D7E496F13F}"/>
              </a:ext>
            </a:extLst>
          </p:cNvPr>
          <p:cNvSpPr>
            <a:spLocks noGrp="1"/>
          </p:cNvSpPr>
          <p:nvPr>
            <p:ph type="body" sz="quarter" idx="18" hasCustomPrompt="1"/>
          </p:nvPr>
        </p:nvSpPr>
        <p:spPr>
          <a:xfrm>
            <a:off x="8143727" y="2346045"/>
            <a:ext cx="2644557" cy="369265"/>
          </a:xfrm>
          <a:prstGeom prst="rect">
            <a:avLst/>
          </a:prstGeom>
        </p:spPr>
        <p:txBody>
          <a:bodyPr/>
          <a:lstStyle>
            <a:lvl1pPr marL="0" indent="0">
              <a:lnSpc>
                <a:spcPts val="2871"/>
              </a:lnSpc>
              <a:buFont typeface="Arial" panose="020B0604020202020204" pitchFamily="34" charset="0"/>
              <a:buNone/>
              <a:defRPr sz="1840">
                <a:latin typeface="Arial" panose="020B0604020202020204" pitchFamily="34" charset="0"/>
              </a:defRPr>
            </a:lvl1pPr>
            <a:lvl2pPr marL="457058" indent="0">
              <a:lnSpc>
                <a:spcPts val="2871"/>
              </a:lnSpc>
              <a:buNone/>
              <a:defRPr sz="1840"/>
            </a:lvl2pPr>
            <a:lvl3pPr marL="914116" indent="0">
              <a:lnSpc>
                <a:spcPts val="2871"/>
              </a:lnSpc>
              <a:buNone/>
              <a:defRPr sz="1840"/>
            </a:lvl3pPr>
            <a:lvl4pPr marL="1371173" indent="0">
              <a:lnSpc>
                <a:spcPts val="2871"/>
              </a:lnSpc>
              <a:buNone/>
              <a:defRPr sz="1840"/>
            </a:lvl4pPr>
            <a:lvl5pPr marL="1828232" indent="0">
              <a:lnSpc>
                <a:spcPts val="2871"/>
              </a:lnSpc>
              <a:buNone/>
              <a:defRPr sz="1840"/>
            </a:lvl5pPr>
          </a:lstStyle>
          <a:p>
            <a:pPr lvl="0"/>
            <a:r>
              <a:rPr lang="en-US"/>
              <a:t>Enter Subtitle</a:t>
            </a:r>
          </a:p>
        </p:txBody>
      </p:sp>
      <p:sp>
        <p:nvSpPr>
          <p:cNvPr id="24" name="Text Placeholder 7">
            <a:extLst>
              <a:ext uri="{FF2B5EF4-FFF2-40B4-BE49-F238E27FC236}">
                <a16:creationId xmlns:a16="http://schemas.microsoft.com/office/drawing/2014/main" id="{F7938513-19B5-51A8-E70F-C87D741E8158}"/>
              </a:ext>
            </a:extLst>
          </p:cNvPr>
          <p:cNvSpPr>
            <a:spLocks noGrp="1"/>
          </p:cNvSpPr>
          <p:nvPr>
            <p:ph type="body" sz="quarter" idx="20" hasCustomPrompt="1"/>
          </p:nvPr>
        </p:nvSpPr>
        <p:spPr>
          <a:xfrm>
            <a:off x="2396879" y="4287782"/>
            <a:ext cx="2644557" cy="541771"/>
          </a:xfrm>
          <a:prstGeom prst="rect">
            <a:avLst/>
          </a:prstGeom>
        </p:spPr>
        <p:txBody>
          <a:bodyPr numCol="1" spcCol="274320" anchor="t" anchorCtr="0"/>
          <a:lstStyle>
            <a:lvl1pPr marL="0" indent="0">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25" name="Text Placeholder 4">
            <a:extLst>
              <a:ext uri="{FF2B5EF4-FFF2-40B4-BE49-F238E27FC236}">
                <a16:creationId xmlns:a16="http://schemas.microsoft.com/office/drawing/2014/main" id="{B97ACF6B-2F84-7F3E-CA48-D401A554E527}"/>
              </a:ext>
            </a:extLst>
          </p:cNvPr>
          <p:cNvSpPr>
            <a:spLocks noGrp="1"/>
          </p:cNvSpPr>
          <p:nvPr>
            <p:ph type="body" sz="quarter" idx="21" hasCustomPrompt="1"/>
          </p:nvPr>
        </p:nvSpPr>
        <p:spPr>
          <a:xfrm>
            <a:off x="2396879" y="3746598"/>
            <a:ext cx="2644557" cy="369265"/>
          </a:xfrm>
          <a:prstGeom prst="rect">
            <a:avLst/>
          </a:prstGeom>
        </p:spPr>
        <p:txBody>
          <a:bodyPr/>
          <a:lstStyle>
            <a:lvl1pPr marL="0" indent="0">
              <a:lnSpc>
                <a:spcPts val="2871"/>
              </a:lnSpc>
              <a:buFont typeface="Arial" panose="020B0604020202020204" pitchFamily="34" charset="0"/>
              <a:buNone/>
              <a:defRPr sz="1840">
                <a:latin typeface="Arial" panose="020B0604020202020204" pitchFamily="34" charset="0"/>
              </a:defRPr>
            </a:lvl1pPr>
            <a:lvl2pPr marL="457058" indent="0">
              <a:lnSpc>
                <a:spcPts val="2871"/>
              </a:lnSpc>
              <a:buNone/>
              <a:defRPr sz="1840"/>
            </a:lvl2pPr>
            <a:lvl3pPr marL="914116" indent="0">
              <a:lnSpc>
                <a:spcPts val="2871"/>
              </a:lnSpc>
              <a:buNone/>
              <a:defRPr sz="1840"/>
            </a:lvl3pPr>
            <a:lvl4pPr marL="1371173" indent="0">
              <a:lnSpc>
                <a:spcPts val="2871"/>
              </a:lnSpc>
              <a:buNone/>
              <a:defRPr sz="1840"/>
            </a:lvl4pPr>
            <a:lvl5pPr marL="1828232" indent="0">
              <a:lnSpc>
                <a:spcPts val="2871"/>
              </a:lnSpc>
              <a:buNone/>
              <a:defRPr sz="1840"/>
            </a:lvl5pPr>
          </a:lstStyle>
          <a:p>
            <a:pPr lvl="0"/>
            <a:r>
              <a:rPr lang="en-US"/>
              <a:t>Enter Subtitle</a:t>
            </a:r>
          </a:p>
        </p:txBody>
      </p:sp>
      <p:sp>
        <p:nvSpPr>
          <p:cNvPr id="27" name="Text Placeholder 7">
            <a:extLst>
              <a:ext uri="{FF2B5EF4-FFF2-40B4-BE49-F238E27FC236}">
                <a16:creationId xmlns:a16="http://schemas.microsoft.com/office/drawing/2014/main" id="{56A71135-0B09-0F3B-D359-C216A09DB1C5}"/>
              </a:ext>
            </a:extLst>
          </p:cNvPr>
          <p:cNvSpPr>
            <a:spLocks noGrp="1"/>
          </p:cNvSpPr>
          <p:nvPr>
            <p:ph type="body" sz="quarter" idx="23" hasCustomPrompt="1"/>
          </p:nvPr>
        </p:nvSpPr>
        <p:spPr>
          <a:xfrm>
            <a:off x="8143727" y="4287782"/>
            <a:ext cx="2644557" cy="541771"/>
          </a:xfrm>
          <a:prstGeom prst="rect">
            <a:avLst/>
          </a:prstGeom>
        </p:spPr>
        <p:txBody>
          <a:bodyPr numCol="1" spcCol="274320" anchor="t" anchorCtr="0"/>
          <a:lstStyle>
            <a:lvl1pPr marL="0" indent="0">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28" name="Text Placeholder 4">
            <a:extLst>
              <a:ext uri="{FF2B5EF4-FFF2-40B4-BE49-F238E27FC236}">
                <a16:creationId xmlns:a16="http://schemas.microsoft.com/office/drawing/2014/main" id="{AF414710-72E1-D149-8F16-A3F25F67B150}"/>
              </a:ext>
            </a:extLst>
          </p:cNvPr>
          <p:cNvSpPr>
            <a:spLocks noGrp="1"/>
          </p:cNvSpPr>
          <p:nvPr>
            <p:ph type="body" sz="quarter" idx="24" hasCustomPrompt="1"/>
          </p:nvPr>
        </p:nvSpPr>
        <p:spPr>
          <a:xfrm>
            <a:off x="8143727" y="3746598"/>
            <a:ext cx="2644557" cy="369265"/>
          </a:xfrm>
          <a:prstGeom prst="rect">
            <a:avLst/>
          </a:prstGeom>
        </p:spPr>
        <p:txBody>
          <a:bodyPr/>
          <a:lstStyle>
            <a:lvl1pPr marL="0" indent="0">
              <a:lnSpc>
                <a:spcPts val="2871"/>
              </a:lnSpc>
              <a:buFont typeface="Arial" panose="020B0604020202020204" pitchFamily="34" charset="0"/>
              <a:buNone/>
              <a:defRPr sz="1840">
                <a:latin typeface="Arial" panose="020B0604020202020204" pitchFamily="34" charset="0"/>
              </a:defRPr>
            </a:lvl1pPr>
            <a:lvl2pPr marL="457058" indent="0">
              <a:lnSpc>
                <a:spcPts val="2871"/>
              </a:lnSpc>
              <a:buNone/>
              <a:defRPr sz="1840"/>
            </a:lvl2pPr>
            <a:lvl3pPr marL="914116" indent="0">
              <a:lnSpc>
                <a:spcPts val="2871"/>
              </a:lnSpc>
              <a:buNone/>
              <a:defRPr sz="1840"/>
            </a:lvl3pPr>
            <a:lvl4pPr marL="1371173" indent="0">
              <a:lnSpc>
                <a:spcPts val="2871"/>
              </a:lnSpc>
              <a:buNone/>
              <a:defRPr sz="1840"/>
            </a:lvl4pPr>
            <a:lvl5pPr marL="1828232" indent="0">
              <a:lnSpc>
                <a:spcPts val="2871"/>
              </a:lnSpc>
              <a:buNone/>
              <a:defRPr sz="1840"/>
            </a:lvl5pPr>
          </a:lstStyle>
          <a:p>
            <a:pPr lvl="0"/>
            <a:r>
              <a:rPr lang="en-US"/>
              <a:t>Enter Subtitle</a:t>
            </a:r>
          </a:p>
        </p:txBody>
      </p:sp>
      <p:sp>
        <p:nvSpPr>
          <p:cNvPr id="31" name="Text Placeholder 7">
            <a:extLst>
              <a:ext uri="{FF2B5EF4-FFF2-40B4-BE49-F238E27FC236}">
                <a16:creationId xmlns:a16="http://schemas.microsoft.com/office/drawing/2014/main" id="{E8CC2587-DC88-213E-4221-86717CFFCBC9}"/>
              </a:ext>
            </a:extLst>
          </p:cNvPr>
          <p:cNvSpPr>
            <a:spLocks noGrp="1"/>
          </p:cNvSpPr>
          <p:nvPr>
            <p:ph type="body" sz="quarter" idx="26" hasCustomPrompt="1"/>
          </p:nvPr>
        </p:nvSpPr>
        <p:spPr>
          <a:xfrm>
            <a:off x="2396879" y="5688337"/>
            <a:ext cx="2644557" cy="541771"/>
          </a:xfrm>
          <a:prstGeom prst="rect">
            <a:avLst/>
          </a:prstGeom>
        </p:spPr>
        <p:txBody>
          <a:bodyPr numCol="1" spcCol="274320" anchor="t" anchorCtr="0"/>
          <a:lstStyle>
            <a:lvl1pPr marL="0" indent="0">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32" name="Text Placeholder 4">
            <a:extLst>
              <a:ext uri="{FF2B5EF4-FFF2-40B4-BE49-F238E27FC236}">
                <a16:creationId xmlns:a16="http://schemas.microsoft.com/office/drawing/2014/main" id="{16EBF225-82BC-99D7-4BDA-631C861652DB}"/>
              </a:ext>
            </a:extLst>
          </p:cNvPr>
          <p:cNvSpPr>
            <a:spLocks noGrp="1"/>
          </p:cNvSpPr>
          <p:nvPr>
            <p:ph type="body" sz="quarter" idx="27" hasCustomPrompt="1"/>
          </p:nvPr>
        </p:nvSpPr>
        <p:spPr>
          <a:xfrm>
            <a:off x="2396879" y="5147151"/>
            <a:ext cx="2644557" cy="369265"/>
          </a:xfrm>
          <a:prstGeom prst="rect">
            <a:avLst/>
          </a:prstGeom>
        </p:spPr>
        <p:txBody>
          <a:bodyPr/>
          <a:lstStyle>
            <a:lvl1pPr marL="0" indent="0">
              <a:lnSpc>
                <a:spcPts val="2871"/>
              </a:lnSpc>
              <a:buFont typeface="Arial" panose="020B0604020202020204" pitchFamily="34" charset="0"/>
              <a:buNone/>
              <a:defRPr sz="1840">
                <a:latin typeface="Arial" panose="020B0604020202020204" pitchFamily="34" charset="0"/>
              </a:defRPr>
            </a:lvl1pPr>
            <a:lvl2pPr marL="457058" indent="0">
              <a:lnSpc>
                <a:spcPts val="2871"/>
              </a:lnSpc>
              <a:buNone/>
              <a:defRPr sz="1840"/>
            </a:lvl2pPr>
            <a:lvl3pPr marL="914116" indent="0">
              <a:lnSpc>
                <a:spcPts val="2871"/>
              </a:lnSpc>
              <a:buNone/>
              <a:defRPr sz="1840"/>
            </a:lvl3pPr>
            <a:lvl4pPr marL="1371173" indent="0">
              <a:lnSpc>
                <a:spcPts val="2871"/>
              </a:lnSpc>
              <a:buNone/>
              <a:defRPr sz="1840"/>
            </a:lvl4pPr>
            <a:lvl5pPr marL="1828232" indent="0">
              <a:lnSpc>
                <a:spcPts val="2871"/>
              </a:lnSpc>
              <a:buNone/>
              <a:defRPr sz="1840"/>
            </a:lvl5pPr>
          </a:lstStyle>
          <a:p>
            <a:pPr lvl="0"/>
            <a:r>
              <a:rPr lang="en-US"/>
              <a:t>Enter Subtitle</a:t>
            </a:r>
          </a:p>
        </p:txBody>
      </p:sp>
      <p:sp>
        <p:nvSpPr>
          <p:cNvPr id="34" name="Text Placeholder 7">
            <a:extLst>
              <a:ext uri="{FF2B5EF4-FFF2-40B4-BE49-F238E27FC236}">
                <a16:creationId xmlns:a16="http://schemas.microsoft.com/office/drawing/2014/main" id="{EB89E0E1-FA52-2D95-C32F-83BDCF5F8AF5}"/>
              </a:ext>
            </a:extLst>
          </p:cNvPr>
          <p:cNvSpPr>
            <a:spLocks noGrp="1"/>
          </p:cNvSpPr>
          <p:nvPr>
            <p:ph type="body" sz="quarter" idx="29" hasCustomPrompt="1"/>
          </p:nvPr>
        </p:nvSpPr>
        <p:spPr>
          <a:xfrm>
            <a:off x="8143727" y="5688337"/>
            <a:ext cx="2644557" cy="541771"/>
          </a:xfrm>
          <a:prstGeom prst="rect">
            <a:avLst/>
          </a:prstGeom>
        </p:spPr>
        <p:txBody>
          <a:bodyPr numCol="1" spcCol="274320" anchor="t" anchorCtr="0"/>
          <a:lstStyle>
            <a:lvl1pPr marL="0" indent="0">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35" name="Text Placeholder 4">
            <a:extLst>
              <a:ext uri="{FF2B5EF4-FFF2-40B4-BE49-F238E27FC236}">
                <a16:creationId xmlns:a16="http://schemas.microsoft.com/office/drawing/2014/main" id="{BE14C80F-ED1E-DAAF-4A83-46B29CE3B0F1}"/>
              </a:ext>
            </a:extLst>
          </p:cNvPr>
          <p:cNvSpPr>
            <a:spLocks noGrp="1"/>
          </p:cNvSpPr>
          <p:nvPr>
            <p:ph type="body" sz="quarter" idx="30" hasCustomPrompt="1"/>
          </p:nvPr>
        </p:nvSpPr>
        <p:spPr>
          <a:xfrm>
            <a:off x="8143727" y="5147151"/>
            <a:ext cx="2644557" cy="369265"/>
          </a:xfrm>
          <a:prstGeom prst="rect">
            <a:avLst/>
          </a:prstGeom>
        </p:spPr>
        <p:txBody>
          <a:bodyPr/>
          <a:lstStyle>
            <a:lvl1pPr marL="0" indent="0">
              <a:lnSpc>
                <a:spcPts val="2871"/>
              </a:lnSpc>
              <a:buFont typeface="Arial" panose="020B0604020202020204" pitchFamily="34" charset="0"/>
              <a:buNone/>
              <a:defRPr sz="1840">
                <a:latin typeface="Arial" panose="020B0604020202020204" pitchFamily="34" charset="0"/>
              </a:defRPr>
            </a:lvl1pPr>
            <a:lvl2pPr marL="457058" indent="0">
              <a:lnSpc>
                <a:spcPts val="2871"/>
              </a:lnSpc>
              <a:buNone/>
              <a:defRPr sz="1840"/>
            </a:lvl2pPr>
            <a:lvl3pPr marL="914116" indent="0">
              <a:lnSpc>
                <a:spcPts val="2871"/>
              </a:lnSpc>
              <a:buNone/>
              <a:defRPr sz="1840"/>
            </a:lvl3pPr>
            <a:lvl4pPr marL="1371173" indent="0">
              <a:lnSpc>
                <a:spcPts val="2871"/>
              </a:lnSpc>
              <a:buNone/>
              <a:defRPr sz="1840"/>
            </a:lvl4pPr>
            <a:lvl5pPr marL="1828232" indent="0">
              <a:lnSpc>
                <a:spcPts val="2871"/>
              </a:lnSpc>
              <a:buNone/>
              <a:defRPr sz="1840"/>
            </a:lvl5pPr>
          </a:lstStyle>
          <a:p>
            <a:pPr lvl="0"/>
            <a:r>
              <a:rPr lang="en-US"/>
              <a:t>Enter Subtitle</a:t>
            </a:r>
          </a:p>
        </p:txBody>
      </p:sp>
      <p:cxnSp>
        <p:nvCxnSpPr>
          <p:cNvPr id="96" name="Straight Connector 95">
            <a:extLst>
              <a:ext uri="{FF2B5EF4-FFF2-40B4-BE49-F238E27FC236}">
                <a16:creationId xmlns:a16="http://schemas.microsoft.com/office/drawing/2014/main" id="{04034D15-87E1-3BAA-6452-98797BD06D65}"/>
              </a:ext>
            </a:extLst>
          </p:cNvPr>
          <p:cNvCxnSpPr/>
          <p:nvPr userDrawn="1"/>
        </p:nvCxnSpPr>
        <p:spPr>
          <a:xfrm>
            <a:off x="6096000" y="779321"/>
            <a:ext cx="0" cy="568492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 Placeholder 4">
            <a:extLst>
              <a:ext uri="{FF2B5EF4-FFF2-40B4-BE49-F238E27FC236}">
                <a16:creationId xmlns:a16="http://schemas.microsoft.com/office/drawing/2014/main" id="{722755E8-9F4F-F748-B444-1C8A82F1E17E}"/>
              </a:ext>
            </a:extLst>
          </p:cNvPr>
          <p:cNvSpPr>
            <a:spLocks noGrp="1"/>
          </p:cNvSpPr>
          <p:nvPr>
            <p:ph type="body" sz="quarter" idx="31" hasCustomPrompt="1"/>
          </p:nvPr>
        </p:nvSpPr>
        <p:spPr>
          <a:xfrm>
            <a:off x="1669997" y="2346045"/>
            <a:ext cx="472095" cy="369265"/>
          </a:xfrm>
          <a:prstGeom prst="rect">
            <a:avLst/>
          </a:prstGeom>
        </p:spPr>
        <p:txBody>
          <a:bodyPr/>
          <a:lstStyle>
            <a:lvl1pPr marL="0" indent="0" algn="r">
              <a:lnSpc>
                <a:spcPts val="2871"/>
              </a:lnSpc>
              <a:buFont typeface="Arial" panose="020B0604020202020204" pitchFamily="34" charset="0"/>
              <a:buNone/>
              <a:defRPr sz="1840">
                <a:latin typeface="Arial" panose="020B0604020202020204" pitchFamily="34" charset="0"/>
              </a:defRPr>
            </a:lvl1pPr>
            <a:lvl2pPr marL="457058" indent="0">
              <a:lnSpc>
                <a:spcPts val="2871"/>
              </a:lnSpc>
              <a:buNone/>
              <a:defRPr sz="1840"/>
            </a:lvl2pPr>
            <a:lvl3pPr marL="914116" indent="0">
              <a:lnSpc>
                <a:spcPts val="2871"/>
              </a:lnSpc>
              <a:buNone/>
              <a:defRPr sz="1840"/>
            </a:lvl3pPr>
            <a:lvl4pPr marL="1371173" indent="0">
              <a:lnSpc>
                <a:spcPts val="2871"/>
              </a:lnSpc>
              <a:buNone/>
              <a:defRPr sz="1840"/>
            </a:lvl4pPr>
            <a:lvl5pPr marL="1828232" indent="0">
              <a:lnSpc>
                <a:spcPts val="2871"/>
              </a:lnSpc>
              <a:buNone/>
              <a:defRPr sz="1840"/>
            </a:lvl5pPr>
          </a:lstStyle>
          <a:p>
            <a:pPr lvl="0"/>
            <a:r>
              <a:rPr lang="en-US"/>
              <a:t>01</a:t>
            </a:r>
          </a:p>
        </p:txBody>
      </p:sp>
      <p:sp>
        <p:nvSpPr>
          <p:cNvPr id="44" name="Text Placeholder 4">
            <a:extLst>
              <a:ext uri="{FF2B5EF4-FFF2-40B4-BE49-F238E27FC236}">
                <a16:creationId xmlns:a16="http://schemas.microsoft.com/office/drawing/2014/main" id="{C492B364-F23C-E443-B93E-A55146C46022}"/>
              </a:ext>
            </a:extLst>
          </p:cNvPr>
          <p:cNvSpPr>
            <a:spLocks noGrp="1"/>
          </p:cNvSpPr>
          <p:nvPr>
            <p:ph type="body" sz="quarter" idx="37" hasCustomPrompt="1"/>
          </p:nvPr>
        </p:nvSpPr>
        <p:spPr>
          <a:xfrm>
            <a:off x="1669997" y="3753272"/>
            <a:ext cx="472095" cy="369265"/>
          </a:xfrm>
          <a:prstGeom prst="rect">
            <a:avLst/>
          </a:prstGeom>
        </p:spPr>
        <p:txBody>
          <a:bodyPr/>
          <a:lstStyle>
            <a:lvl1pPr marL="0" indent="0" algn="r">
              <a:lnSpc>
                <a:spcPts val="2871"/>
              </a:lnSpc>
              <a:buFont typeface="Arial" panose="020B0604020202020204" pitchFamily="34" charset="0"/>
              <a:buNone/>
              <a:defRPr sz="1840">
                <a:latin typeface="Arial" panose="020B0604020202020204" pitchFamily="34" charset="0"/>
              </a:defRPr>
            </a:lvl1pPr>
            <a:lvl2pPr marL="457058" indent="0">
              <a:lnSpc>
                <a:spcPts val="2871"/>
              </a:lnSpc>
              <a:buNone/>
              <a:defRPr sz="1840"/>
            </a:lvl2pPr>
            <a:lvl3pPr marL="914116" indent="0">
              <a:lnSpc>
                <a:spcPts val="2871"/>
              </a:lnSpc>
              <a:buNone/>
              <a:defRPr sz="1840"/>
            </a:lvl3pPr>
            <a:lvl4pPr marL="1371173" indent="0">
              <a:lnSpc>
                <a:spcPts val="2871"/>
              </a:lnSpc>
              <a:buNone/>
              <a:defRPr sz="1840"/>
            </a:lvl4pPr>
            <a:lvl5pPr marL="1828232" indent="0">
              <a:lnSpc>
                <a:spcPts val="2871"/>
              </a:lnSpc>
              <a:buNone/>
              <a:defRPr sz="1840"/>
            </a:lvl5pPr>
          </a:lstStyle>
          <a:p>
            <a:pPr lvl="0"/>
            <a:r>
              <a:rPr lang="en-US"/>
              <a:t>02</a:t>
            </a:r>
          </a:p>
        </p:txBody>
      </p:sp>
      <p:sp>
        <p:nvSpPr>
          <p:cNvPr id="45" name="Text Placeholder 4">
            <a:extLst>
              <a:ext uri="{FF2B5EF4-FFF2-40B4-BE49-F238E27FC236}">
                <a16:creationId xmlns:a16="http://schemas.microsoft.com/office/drawing/2014/main" id="{3AB809ED-578F-FA4B-860F-6637AF3D8026}"/>
              </a:ext>
            </a:extLst>
          </p:cNvPr>
          <p:cNvSpPr>
            <a:spLocks noGrp="1"/>
          </p:cNvSpPr>
          <p:nvPr>
            <p:ph type="body" sz="quarter" idx="38" hasCustomPrompt="1"/>
          </p:nvPr>
        </p:nvSpPr>
        <p:spPr>
          <a:xfrm>
            <a:off x="1669997" y="5151592"/>
            <a:ext cx="472095" cy="369265"/>
          </a:xfrm>
          <a:prstGeom prst="rect">
            <a:avLst/>
          </a:prstGeom>
        </p:spPr>
        <p:txBody>
          <a:bodyPr/>
          <a:lstStyle>
            <a:lvl1pPr marL="0" indent="0" algn="r">
              <a:lnSpc>
                <a:spcPts val="2871"/>
              </a:lnSpc>
              <a:buFont typeface="Arial" panose="020B0604020202020204" pitchFamily="34" charset="0"/>
              <a:buNone/>
              <a:defRPr sz="1840">
                <a:latin typeface="Arial" panose="020B0604020202020204" pitchFamily="34" charset="0"/>
              </a:defRPr>
            </a:lvl1pPr>
            <a:lvl2pPr marL="457058" indent="0">
              <a:lnSpc>
                <a:spcPts val="2871"/>
              </a:lnSpc>
              <a:buNone/>
              <a:defRPr sz="1840"/>
            </a:lvl2pPr>
            <a:lvl3pPr marL="914116" indent="0">
              <a:lnSpc>
                <a:spcPts val="2871"/>
              </a:lnSpc>
              <a:buNone/>
              <a:defRPr sz="1840"/>
            </a:lvl3pPr>
            <a:lvl4pPr marL="1371173" indent="0">
              <a:lnSpc>
                <a:spcPts val="2871"/>
              </a:lnSpc>
              <a:buNone/>
              <a:defRPr sz="1840"/>
            </a:lvl4pPr>
            <a:lvl5pPr marL="1828232" indent="0">
              <a:lnSpc>
                <a:spcPts val="2871"/>
              </a:lnSpc>
              <a:buNone/>
              <a:defRPr sz="1840"/>
            </a:lvl5pPr>
          </a:lstStyle>
          <a:p>
            <a:pPr lvl="0"/>
            <a:r>
              <a:rPr lang="en-US"/>
              <a:t>03</a:t>
            </a:r>
          </a:p>
        </p:txBody>
      </p:sp>
      <p:sp>
        <p:nvSpPr>
          <p:cNvPr id="46" name="Text Placeholder 4">
            <a:extLst>
              <a:ext uri="{FF2B5EF4-FFF2-40B4-BE49-F238E27FC236}">
                <a16:creationId xmlns:a16="http://schemas.microsoft.com/office/drawing/2014/main" id="{1196ED92-DC39-B848-BD57-DB515E4E8D0D}"/>
              </a:ext>
            </a:extLst>
          </p:cNvPr>
          <p:cNvSpPr>
            <a:spLocks noGrp="1"/>
          </p:cNvSpPr>
          <p:nvPr>
            <p:ph type="body" sz="quarter" idx="39" hasCustomPrompt="1"/>
          </p:nvPr>
        </p:nvSpPr>
        <p:spPr>
          <a:xfrm>
            <a:off x="7407795" y="2346045"/>
            <a:ext cx="472095" cy="369265"/>
          </a:xfrm>
          <a:prstGeom prst="rect">
            <a:avLst/>
          </a:prstGeom>
        </p:spPr>
        <p:txBody>
          <a:bodyPr/>
          <a:lstStyle>
            <a:lvl1pPr marL="0" indent="0" algn="r">
              <a:lnSpc>
                <a:spcPts val="2871"/>
              </a:lnSpc>
              <a:buFont typeface="Arial" panose="020B0604020202020204" pitchFamily="34" charset="0"/>
              <a:buNone/>
              <a:defRPr sz="1840">
                <a:latin typeface="Arial" panose="020B0604020202020204" pitchFamily="34" charset="0"/>
              </a:defRPr>
            </a:lvl1pPr>
            <a:lvl2pPr marL="457058" indent="0">
              <a:lnSpc>
                <a:spcPts val="2871"/>
              </a:lnSpc>
              <a:buNone/>
              <a:defRPr sz="1840"/>
            </a:lvl2pPr>
            <a:lvl3pPr marL="914116" indent="0">
              <a:lnSpc>
                <a:spcPts val="2871"/>
              </a:lnSpc>
              <a:buNone/>
              <a:defRPr sz="1840"/>
            </a:lvl3pPr>
            <a:lvl4pPr marL="1371173" indent="0">
              <a:lnSpc>
                <a:spcPts val="2871"/>
              </a:lnSpc>
              <a:buNone/>
              <a:defRPr sz="1840"/>
            </a:lvl4pPr>
            <a:lvl5pPr marL="1828232" indent="0">
              <a:lnSpc>
                <a:spcPts val="2871"/>
              </a:lnSpc>
              <a:buNone/>
              <a:defRPr sz="1840"/>
            </a:lvl5pPr>
          </a:lstStyle>
          <a:p>
            <a:pPr lvl="0"/>
            <a:r>
              <a:rPr lang="en-US"/>
              <a:t>04</a:t>
            </a:r>
          </a:p>
        </p:txBody>
      </p:sp>
      <p:sp>
        <p:nvSpPr>
          <p:cNvPr id="47" name="Text Placeholder 4">
            <a:extLst>
              <a:ext uri="{FF2B5EF4-FFF2-40B4-BE49-F238E27FC236}">
                <a16:creationId xmlns:a16="http://schemas.microsoft.com/office/drawing/2014/main" id="{C58FF7C4-9BCB-374F-9770-0411551B3337}"/>
              </a:ext>
            </a:extLst>
          </p:cNvPr>
          <p:cNvSpPr>
            <a:spLocks noGrp="1"/>
          </p:cNvSpPr>
          <p:nvPr>
            <p:ph type="body" sz="quarter" idx="40" hasCustomPrompt="1"/>
          </p:nvPr>
        </p:nvSpPr>
        <p:spPr>
          <a:xfrm>
            <a:off x="7407795" y="3753272"/>
            <a:ext cx="472095" cy="369265"/>
          </a:xfrm>
          <a:prstGeom prst="rect">
            <a:avLst/>
          </a:prstGeom>
        </p:spPr>
        <p:txBody>
          <a:bodyPr/>
          <a:lstStyle>
            <a:lvl1pPr marL="0" indent="0" algn="r">
              <a:lnSpc>
                <a:spcPts val="2871"/>
              </a:lnSpc>
              <a:buFont typeface="Arial" panose="020B0604020202020204" pitchFamily="34" charset="0"/>
              <a:buNone/>
              <a:defRPr sz="1840">
                <a:latin typeface="Arial" panose="020B0604020202020204" pitchFamily="34" charset="0"/>
              </a:defRPr>
            </a:lvl1pPr>
            <a:lvl2pPr marL="457058" indent="0">
              <a:lnSpc>
                <a:spcPts val="2871"/>
              </a:lnSpc>
              <a:buNone/>
              <a:defRPr sz="1840"/>
            </a:lvl2pPr>
            <a:lvl3pPr marL="914116" indent="0">
              <a:lnSpc>
                <a:spcPts val="2871"/>
              </a:lnSpc>
              <a:buNone/>
              <a:defRPr sz="1840"/>
            </a:lvl3pPr>
            <a:lvl4pPr marL="1371173" indent="0">
              <a:lnSpc>
                <a:spcPts val="2871"/>
              </a:lnSpc>
              <a:buNone/>
              <a:defRPr sz="1840"/>
            </a:lvl4pPr>
            <a:lvl5pPr marL="1828232" indent="0">
              <a:lnSpc>
                <a:spcPts val="2871"/>
              </a:lnSpc>
              <a:buNone/>
              <a:defRPr sz="1840"/>
            </a:lvl5pPr>
          </a:lstStyle>
          <a:p>
            <a:pPr lvl="0"/>
            <a:r>
              <a:rPr lang="en-US"/>
              <a:t>05</a:t>
            </a:r>
          </a:p>
        </p:txBody>
      </p:sp>
      <p:sp>
        <p:nvSpPr>
          <p:cNvPr id="48" name="Text Placeholder 4">
            <a:extLst>
              <a:ext uri="{FF2B5EF4-FFF2-40B4-BE49-F238E27FC236}">
                <a16:creationId xmlns:a16="http://schemas.microsoft.com/office/drawing/2014/main" id="{09AA0F1C-11A8-2843-AE33-EFB690D901FB}"/>
              </a:ext>
            </a:extLst>
          </p:cNvPr>
          <p:cNvSpPr>
            <a:spLocks noGrp="1"/>
          </p:cNvSpPr>
          <p:nvPr>
            <p:ph type="body" sz="quarter" idx="41" hasCustomPrompt="1"/>
          </p:nvPr>
        </p:nvSpPr>
        <p:spPr>
          <a:xfrm>
            <a:off x="7407795" y="5151592"/>
            <a:ext cx="472095" cy="369265"/>
          </a:xfrm>
          <a:prstGeom prst="rect">
            <a:avLst/>
          </a:prstGeom>
        </p:spPr>
        <p:txBody>
          <a:bodyPr/>
          <a:lstStyle>
            <a:lvl1pPr marL="0" indent="0" algn="r">
              <a:lnSpc>
                <a:spcPts val="2871"/>
              </a:lnSpc>
              <a:buFont typeface="Arial" panose="020B0604020202020204" pitchFamily="34" charset="0"/>
              <a:buNone/>
              <a:defRPr sz="1840">
                <a:latin typeface="Arial" panose="020B0604020202020204" pitchFamily="34" charset="0"/>
              </a:defRPr>
            </a:lvl1pPr>
            <a:lvl2pPr marL="457058" indent="0">
              <a:lnSpc>
                <a:spcPts val="2871"/>
              </a:lnSpc>
              <a:buNone/>
              <a:defRPr sz="1840"/>
            </a:lvl2pPr>
            <a:lvl3pPr marL="914116" indent="0">
              <a:lnSpc>
                <a:spcPts val="2871"/>
              </a:lnSpc>
              <a:buNone/>
              <a:defRPr sz="1840"/>
            </a:lvl3pPr>
            <a:lvl4pPr marL="1371173" indent="0">
              <a:lnSpc>
                <a:spcPts val="2871"/>
              </a:lnSpc>
              <a:buNone/>
              <a:defRPr sz="1840"/>
            </a:lvl4pPr>
            <a:lvl5pPr marL="1828232" indent="0">
              <a:lnSpc>
                <a:spcPts val="2871"/>
              </a:lnSpc>
              <a:buNone/>
              <a:defRPr sz="1840"/>
            </a:lvl5pPr>
          </a:lstStyle>
          <a:p>
            <a:pPr lvl="0"/>
            <a:r>
              <a:rPr lang="en-US"/>
              <a:t>06</a:t>
            </a:r>
          </a:p>
        </p:txBody>
      </p:sp>
      <p:sp>
        <p:nvSpPr>
          <p:cNvPr id="5" name="Slide Number Placeholder 4">
            <a:extLst>
              <a:ext uri="{FF2B5EF4-FFF2-40B4-BE49-F238E27FC236}">
                <a16:creationId xmlns:a16="http://schemas.microsoft.com/office/drawing/2014/main" id="{50143AFE-9104-5BA7-49D0-7ACFF3246A9F}"/>
              </a:ext>
            </a:extLst>
          </p:cNvPr>
          <p:cNvSpPr>
            <a:spLocks noGrp="1"/>
          </p:cNvSpPr>
          <p:nvPr>
            <p:ph type="sldNum" sz="quarter" idx="42"/>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41028225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Title ">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451786" y="346195"/>
            <a:ext cx="4577993" cy="200600"/>
          </a:xfrm>
          <a:prstGeom prst="rect">
            <a:avLst/>
          </a:prstGeom>
        </p:spPr>
        <p:txBody>
          <a:bodyPr/>
          <a:lstStyle/>
          <a:p>
            <a:r>
              <a:rPr lang="en-US" noProof="0"/>
              <a:t>Section or Presentation Title</a:t>
            </a:r>
          </a:p>
        </p:txBody>
      </p:sp>
      <p:sp>
        <p:nvSpPr>
          <p:cNvPr id="7" name="Text Placeholder 6">
            <a:extLst>
              <a:ext uri="{FF2B5EF4-FFF2-40B4-BE49-F238E27FC236}">
                <a16:creationId xmlns:a16="http://schemas.microsoft.com/office/drawing/2014/main" id="{D052A351-D80D-40A2-F0DB-6617A368938E}"/>
              </a:ext>
            </a:extLst>
          </p:cNvPr>
          <p:cNvSpPr>
            <a:spLocks noGrp="1"/>
          </p:cNvSpPr>
          <p:nvPr>
            <p:ph type="body" sz="quarter" idx="14" hasCustomPrompt="1"/>
          </p:nvPr>
        </p:nvSpPr>
        <p:spPr>
          <a:xfrm>
            <a:off x="451786" y="681904"/>
            <a:ext cx="11288428" cy="492511"/>
          </a:xfrm>
        </p:spPr>
        <p:txBody>
          <a:bodyPr/>
          <a:lstStyle>
            <a:lvl1pPr>
              <a:lnSpc>
                <a:spcPts val="4270"/>
              </a:lnSpc>
              <a:defRPr sz="3681">
                <a:latin typeface="+mj-lt"/>
              </a:defRPr>
            </a:lvl1pPr>
            <a:lvl2pPr>
              <a:lnSpc>
                <a:spcPts val="4564"/>
              </a:lnSpc>
              <a:defRPr sz="3681">
                <a:latin typeface="+mj-lt"/>
              </a:defRPr>
            </a:lvl2pPr>
            <a:lvl3pPr>
              <a:lnSpc>
                <a:spcPts val="4564"/>
              </a:lnSpc>
              <a:defRPr sz="3681">
                <a:latin typeface="+mj-lt"/>
              </a:defRPr>
            </a:lvl3pPr>
            <a:lvl4pPr>
              <a:lnSpc>
                <a:spcPts val="4564"/>
              </a:lnSpc>
              <a:defRPr sz="3681">
                <a:latin typeface="+mj-lt"/>
              </a:defRPr>
            </a:lvl4pPr>
            <a:lvl5pPr>
              <a:lnSpc>
                <a:spcPts val="4564"/>
              </a:lnSpc>
              <a:defRPr sz="3681">
                <a:latin typeface="+mj-lt"/>
              </a:defRPr>
            </a:lvl5pPr>
          </a:lstStyle>
          <a:p>
            <a:pPr lvl="0"/>
            <a:r>
              <a:rPr lang="en-US"/>
              <a:t>Click To Edit Master Title Style</a:t>
            </a:r>
          </a:p>
        </p:txBody>
      </p:sp>
      <p:sp>
        <p:nvSpPr>
          <p:cNvPr id="2" name="Slide Number Placeholder 1">
            <a:extLst>
              <a:ext uri="{FF2B5EF4-FFF2-40B4-BE49-F238E27FC236}">
                <a16:creationId xmlns:a16="http://schemas.microsoft.com/office/drawing/2014/main" id="{94B3CD4C-F87D-B03A-AF1B-B264C3EE3ADA}"/>
              </a:ext>
            </a:extLst>
          </p:cNvPr>
          <p:cNvSpPr>
            <a:spLocks noGrp="1"/>
          </p:cNvSpPr>
          <p:nvPr>
            <p:ph type="sldNum" sz="quarter" idx="15"/>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37341374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ingle Column">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451786" y="346195"/>
            <a:ext cx="4577993" cy="200600"/>
          </a:xfrm>
          <a:prstGeom prst="rect">
            <a:avLst/>
          </a:prstGeom>
        </p:spPr>
        <p:txBody>
          <a:bodyPr/>
          <a:lstStyle/>
          <a:p>
            <a:r>
              <a:rPr lang="en-US" noProof="0"/>
              <a:t>Section or Presentation Title</a:t>
            </a:r>
          </a:p>
        </p:txBody>
      </p:sp>
      <p:sp>
        <p:nvSpPr>
          <p:cNvPr id="8" name="Text Placeholder 7">
            <a:extLst>
              <a:ext uri="{FF2B5EF4-FFF2-40B4-BE49-F238E27FC236}">
                <a16:creationId xmlns:a16="http://schemas.microsoft.com/office/drawing/2014/main" id="{86F199A8-9591-4AAE-2DD9-2C0FF2B48BC6}"/>
              </a:ext>
            </a:extLst>
          </p:cNvPr>
          <p:cNvSpPr>
            <a:spLocks noGrp="1"/>
          </p:cNvSpPr>
          <p:nvPr>
            <p:ph type="body" sz="quarter" idx="12" hasCustomPrompt="1"/>
          </p:nvPr>
        </p:nvSpPr>
        <p:spPr>
          <a:xfrm>
            <a:off x="451787" y="1763719"/>
            <a:ext cx="11296698" cy="4708724"/>
          </a:xfrm>
          <a:prstGeom prst="rect">
            <a:avLst/>
          </a:prstGeom>
        </p:spPr>
        <p:txBody>
          <a:bodyPr/>
          <a:lstStyle>
            <a:lvl1pPr marL="0" indent="0">
              <a:spcBef>
                <a:spcPts val="982"/>
              </a:spcBef>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a:t>
            </a:r>
            <a:r>
              <a:rPr lang="en-US" err="1"/>
              <a:t>Phasellus</a:t>
            </a:r>
            <a:r>
              <a:rPr lang="en-US"/>
              <a:t>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Cras ac </a:t>
            </a:r>
            <a:r>
              <a:rPr lang="en-US" err="1"/>
              <a:t>turpis</a:t>
            </a:r>
            <a:r>
              <a:rPr lang="en-US"/>
              <a:t> </a:t>
            </a:r>
            <a:r>
              <a:rPr lang="en-US" err="1"/>
              <a:t>euismod</a:t>
            </a:r>
            <a:r>
              <a:rPr lang="en-US"/>
              <a:t>, </a:t>
            </a:r>
            <a:r>
              <a:rPr lang="en-US" err="1"/>
              <a:t>venenatis</a:t>
            </a:r>
            <a:r>
              <a:rPr lang="en-US"/>
              <a:t> </a:t>
            </a:r>
            <a:r>
              <a:rPr lang="en-US" err="1"/>
              <a:t>massa</a:t>
            </a:r>
            <a:r>
              <a:rPr lang="en-US"/>
              <a:t> id, tempus </a:t>
            </a:r>
            <a:r>
              <a:rPr lang="en-US" err="1"/>
              <a:t>orci</a:t>
            </a:r>
            <a:r>
              <a:rPr lang="en-US"/>
              <a:t>. 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 per </a:t>
            </a:r>
            <a:r>
              <a:rPr lang="en-US" err="1"/>
              <a:t>conubia</a:t>
            </a:r>
            <a:r>
              <a:rPr lang="en-US"/>
              <a:t> nostra, per </a:t>
            </a:r>
            <a:r>
              <a:rPr lang="en-US" err="1"/>
              <a:t>inceptos</a:t>
            </a:r>
            <a:r>
              <a:rPr lang="en-US"/>
              <a:t> </a:t>
            </a:r>
            <a:r>
              <a:rPr lang="en-US" err="1"/>
              <a:t>himenaeos</a:t>
            </a:r>
            <a:r>
              <a:rPr lang="en-US"/>
              <a:t>. Sed maximus mi ac </a:t>
            </a:r>
            <a:r>
              <a:rPr lang="en-US" err="1"/>
              <a:t>nibh</a:t>
            </a:r>
            <a:r>
              <a:rPr lang="en-US"/>
              <a:t> </a:t>
            </a:r>
            <a:r>
              <a:rPr lang="en-US" err="1"/>
              <a:t>ornare</a:t>
            </a:r>
            <a:r>
              <a:rPr lang="en-US"/>
              <a:t>, ac auctor </a:t>
            </a:r>
            <a:r>
              <a:rPr lang="en-US" err="1"/>
              <a:t>orci</a:t>
            </a:r>
            <a:r>
              <a:rPr lang="en-US"/>
              <a:t> </a:t>
            </a:r>
            <a:r>
              <a:rPr lang="en-US" err="1"/>
              <a:t>varius</a:t>
            </a:r>
            <a:r>
              <a:rPr lang="en-US"/>
              <a:t>. Duis </a:t>
            </a:r>
            <a:r>
              <a:rPr lang="en-US" err="1"/>
              <a:t>ullamcorper</a:t>
            </a:r>
            <a:r>
              <a:rPr lang="en-US"/>
              <a:t> </a:t>
            </a:r>
            <a:r>
              <a:rPr lang="en-US" err="1"/>
              <a:t>nibh</a:t>
            </a:r>
            <a:r>
              <a:rPr lang="en-US"/>
              <a:t> </a:t>
            </a:r>
            <a:r>
              <a:rPr lang="en-US" err="1"/>
              <a:t>quis</a:t>
            </a:r>
            <a:r>
              <a:rPr lang="en-US"/>
              <a:t> diam </a:t>
            </a:r>
            <a:r>
              <a:rPr lang="en-US" err="1"/>
              <a:t>fringilla</a:t>
            </a:r>
            <a:r>
              <a:rPr lang="en-US"/>
              <a:t> </a:t>
            </a:r>
            <a:r>
              <a:rPr lang="en-US" err="1"/>
              <a:t>fringilla</a:t>
            </a:r>
            <a:r>
              <a:rPr lang="en-US"/>
              <a:t>.</a:t>
            </a:r>
          </a:p>
          <a:p>
            <a:pPr lvl="0"/>
            <a:r>
              <a:rPr lang="en-US" err="1"/>
              <a:t>Pellentesque</a:t>
            </a:r>
            <a:r>
              <a:rPr lang="en-US"/>
              <a:t> </a:t>
            </a:r>
            <a:r>
              <a:rPr lang="en-US" err="1"/>
              <a:t>condimentum</a:t>
            </a:r>
            <a:r>
              <a:rPr lang="en-US"/>
              <a:t> </a:t>
            </a:r>
            <a:r>
              <a:rPr lang="en-US" err="1"/>
              <a:t>lacus</a:t>
            </a:r>
            <a:r>
              <a:rPr lang="en-US"/>
              <a:t> a ipsum </a:t>
            </a:r>
            <a:r>
              <a:rPr lang="en-US" err="1"/>
              <a:t>lobortis</a:t>
            </a:r>
            <a:r>
              <a:rPr lang="en-US"/>
              <a:t> </a:t>
            </a:r>
            <a:r>
              <a:rPr lang="en-US" err="1"/>
              <a:t>venenatis</a:t>
            </a:r>
            <a:r>
              <a:rPr lang="en-US"/>
              <a:t>. </a:t>
            </a:r>
            <a:r>
              <a:rPr lang="en-US" err="1"/>
              <a:t>Vivamus</a:t>
            </a:r>
            <a:r>
              <a:rPr lang="en-US"/>
              <a:t> ante ipsum, </a:t>
            </a:r>
            <a:r>
              <a:rPr lang="en-US" err="1"/>
              <a:t>sodales</a:t>
            </a:r>
            <a:r>
              <a:rPr lang="en-US"/>
              <a:t> a </a:t>
            </a:r>
            <a:r>
              <a:rPr lang="en-US" err="1"/>
              <a:t>nisl</a:t>
            </a:r>
            <a:r>
              <a:rPr lang="en-US"/>
              <a:t> vitae, </a:t>
            </a:r>
            <a:r>
              <a:rPr lang="en-US" err="1"/>
              <a:t>efficitur</a:t>
            </a:r>
            <a:r>
              <a:rPr lang="en-US"/>
              <a:t> </a:t>
            </a:r>
            <a:r>
              <a:rPr lang="en-US" err="1"/>
              <a:t>aliquam</a:t>
            </a:r>
            <a:r>
              <a:rPr lang="en-US"/>
              <a:t> </a:t>
            </a:r>
            <a:r>
              <a:rPr lang="en-US" err="1"/>
              <a:t>enim</a:t>
            </a:r>
            <a:r>
              <a:rPr lang="en-US"/>
              <a:t>. </a:t>
            </a:r>
            <a:r>
              <a:rPr lang="en-US" err="1"/>
              <a:t>Phasellus</a:t>
            </a:r>
            <a:r>
              <a:rPr lang="en-US"/>
              <a:t> ac </a:t>
            </a:r>
            <a:r>
              <a:rPr lang="en-US" err="1"/>
              <a:t>neque</a:t>
            </a:r>
            <a:r>
              <a:rPr lang="en-US"/>
              <a:t> diam. Cras </a:t>
            </a:r>
            <a:r>
              <a:rPr lang="en-US" err="1"/>
              <a:t>massa</a:t>
            </a:r>
            <a:r>
              <a:rPr lang="en-US"/>
              <a:t> </a:t>
            </a:r>
            <a:r>
              <a:rPr lang="en-US" err="1"/>
              <a:t>metus</a:t>
            </a:r>
            <a:r>
              <a:rPr lang="en-US"/>
              <a:t>, </a:t>
            </a:r>
            <a:r>
              <a:rPr lang="en-US" err="1"/>
              <a:t>consequat</a:t>
            </a:r>
            <a:r>
              <a:rPr lang="en-US"/>
              <a:t> ac </a:t>
            </a:r>
            <a:r>
              <a:rPr lang="en-US" err="1"/>
              <a:t>imperdiet</a:t>
            </a:r>
            <a:r>
              <a:rPr lang="en-US"/>
              <a:t> sit </a:t>
            </a:r>
            <a:r>
              <a:rPr lang="en-US" err="1"/>
              <a:t>amet</a:t>
            </a:r>
            <a:r>
              <a:rPr lang="en-US"/>
              <a:t>, cursus vitae </a:t>
            </a:r>
            <a:r>
              <a:rPr lang="en-US" err="1"/>
              <a:t>urna</a:t>
            </a:r>
            <a:r>
              <a:rPr lang="en-US"/>
              <a:t>. </a:t>
            </a:r>
            <a:r>
              <a:rPr lang="en-US" err="1"/>
              <a:t>Nullam</a:t>
            </a:r>
            <a:r>
              <a:rPr lang="en-US"/>
              <a:t> id </a:t>
            </a:r>
            <a:r>
              <a:rPr lang="en-US" err="1"/>
              <a:t>placerat</a:t>
            </a:r>
            <a:r>
              <a:rPr lang="en-US"/>
              <a:t> </a:t>
            </a:r>
            <a:r>
              <a:rPr lang="en-US" err="1"/>
              <a:t>leo</a:t>
            </a:r>
            <a:r>
              <a:rPr lang="en-US"/>
              <a:t>, a </a:t>
            </a:r>
            <a:r>
              <a:rPr lang="en-US" err="1"/>
              <a:t>malesuada</a:t>
            </a:r>
            <a:r>
              <a:rPr lang="en-US"/>
              <a:t> </a:t>
            </a:r>
            <a:r>
              <a:rPr lang="en-US" err="1"/>
              <a:t>nibh</a:t>
            </a:r>
            <a:r>
              <a:rPr lang="en-US"/>
              <a:t>. </a:t>
            </a:r>
            <a:r>
              <a:rPr lang="en-US" err="1"/>
              <a:t>Curabitur</a:t>
            </a:r>
            <a:r>
              <a:rPr lang="en-US"/>
              <a:t> sit </a:t>
            </a:r>
            <a:r>
              <a:rPr lang="en-US" err="1"/>
              <a:t>amet</a:t>
            </a:r>
            <a:r>
              <a:rPr lang="en-US"/>
              <a:t> maximus </a:t>
            </a:r>
            <a:r>
              <a:rPr lang="en-US" err="1"/>
              <a:t>est</a:t>
            </a:r>
            <a:r>
              <a:rPr lang="en-US"/>
              <a:t>, </a:t>
            </a:r>
            <a:r>
              <a:rPr lang="en-US" err="1"/>
              <a:t>blandit</a:t>
            </a:r>
            <a:r>
              <a:rPr lang="en-US"/>
              <a:t> </a:t>
            </a:r>
            <a:r>
              <a:rPr lang="en-US" err="1"/>
              <a:t>placerat</a:t>
            </a:r>
            <a:r>
              <a:rPr lang="en-US"/>
              <a:t> sem. </a:t>
            </a:r>
            <a:r>
              <a:rPr lang="en-US" err="1"/>
              <a:t>Pellentesque</a:t>
            </a:r>
            <a:r>
              <a:rPr lang="en-US"/>
              <a:t> </a:t>
            </a:r>
            <a:r>
              <a:rPr lang="en-US" err="1"/>
              <a:t>facilisis</a:t>
            </a:r>
            <a:r>
              <a:rPr lang="en-US"/>
              <a:t> </a:t>
            </a:r>
            <a:r>
              <a:rPr lang="en-US" err="1"/>
              <a:t>feugiat</a:t>
            </a:r>
            <a:r>
              <a:rPr lang="en-US"/>
              <a:t> dui, </a:t>
            </a:r>
            <a:r>
              <a:rPr lang="en-US" err="1"/>
              <a:t>nec</a:t>
            </a:r>
            <a:r>
              <a:rPr lang="en-US"/>
              <a:t> </a:t>
            </a:r>
            <a:r>
              <a:rPr lang="en-US" err="1"/>
              <a:t>egestas</a:t>
            </a:r>
            <a:r>
              <a:rPr lang="en-US"/>
              <a:t> </a:t>
            </a:r>
            <a:r>
              <a:rPr lang="en-US" err="1"/>
              <a:t>justo</a:t>
            </a:r>
            <a:r>
              <a:rPr lang="en-US"/>
              <a:t> </a:t>
            </a:r>
            <a:r>
              <a:rPr lang="en-US" err="1"/>
              <a:t>mollis</a:t>
            </a:r>
            <a:r>
              <a:rPr lang="en-US"/>
              <a:t> a. </a:t>
            </a:r>
            <a:r>
              <a:rPr lang="en-US" err="1"/>
              <a:t>Suspendisse</a:t>
            </a:r>
            <a:r>
              <a:rPr lang="en-US"/>
              <a:t> </a:t>
            </a:r>
            <a:r>
              <a:rPr lang="en-US" err="1"/>
              <a:t>tincidunt</a:t>
            </a:r>
            <a:r>
              <a:rPr lang="en-US"/>
              <a:t>, nisi </a:t>
            </a:r>
            <a:r>
              <a:rPr lang="en-US" err="1"/>
              <a:t>eu</a:t>
            </a:r>
            <a:r>
              <a:rPr lang="en-US"/>
              <a:t> vestibulum porta, </a:t>
            </a:r>
            <a:r>
              <a:rPr lang="en-US" err="1"/>
              <a:t>velit</a:t>
            </a:r>
            <a:r>
              <a:rPr lang="en-US"/>
              <a:t> lorem </a:t>
            </a:r>
            <a:r>
              <a:rPr lang="en-US" err="1"/>
              <a:t>pellentesque</a:t>
            </a:r>
            <a:r>
              <a:rPr lang="en-US"/>
              <a:t> </a:t>
            </a:r>
            <a:r>
              <a:rPr lang="en-US" err="1"/>
              <a:t>est</a:t>
            </a:r>
            <a:r>
              <a:rPr lang="en-US"/>
              <a:t>, sed </a:t>
            </a:r>
            <a:r>
              <a:rPr lang="en-US" err="1"/>
              <a:t>varius</a:t>
            </a:r>
            <a:r>
              <a:rPr lang="en-US"/>
              <a:t> </a:t>
            </a:r>
            <a:r>
              <a:rPr lang="en-US" err="1"/>
              <a:t>nisl</a:t>
            </a:r>
            <a:r>
              <a:rPr lang="en-US"/>
              <a:t> </a:t>
            </a:r>
            <a:r>
              <a:rPr lang="en-US" err="1"/>
              <a:t>quam</a:t>
            </a:r>
            <a:r>
              <a:rPr lang="en-US"/>
              <a:t> vitae lorem. </a:t>
            </a:r>
            <a:r>
              <a:rPr lang="en-US" err="1"/>
              <a:t>Vivamus</a:t>
            </a:r>
            <a:r>
              <a:rPr lang="en-US"/>
              <a:t> a </a:t>
            </a:r>
            <a:r>
              <a:rPr lang="en-US" err="1"/>
              <a:t>vehicula</a:t>
            </a:r>
            <a:r>
              <a:rPr lang="en-US"/>
              <a:t> </a:t>
            </a:r>
            <a:r>
              <a:rPr lang="en-US" err="1"/>
              <a:t>lectus</a:t>
            </a:r>
            <a:r>
              <a:rPr lang="en-US"/>
              <a:t>, id semper ipsum. Morbi vitae </a:t>
            </a:r>
            <a:r>
              <a:rPr lang="en-US" err="1"/>
              <a:t>nunc</a:t>
            </a:r>
            <a:r>
              <a:rPr lang="en-US"/>
              <a:t> </a:t>
            </a:r>
            <a:r>
              <a:rPr lang="en-US" err="1"/>
              <a:t>orci</a:t>
            </a:r>
            <a:r>
              <a:rPr lang="en-US"/>
              <a:t>. Nunc id </a:t>
            </a:r>
            <a:r>
              <a:rPr lang="en-US" err="1"/>
              <a:t>enim</a:t>
            </a:r>
            <a:r>
              <a:rPr lang="en-US"/>
              <a:t> sed </a:t>
            </a:r>
            <a:r>
              <a:rPr lang="en-US" err="1"/>
              <a:t>nulla</a:t>
            </a:r>
            <a:r>
              <a:rPr lang="en-US"/>
              <a:t> convallis </a:t>
            </a:r>
            <a:r>
              <a:rPr lang="en-US" err="1"/>
              <a:t>ultrices</a:t>
            </a:r>
            <a:r>
              <a:rPr lang="en-US"/>
              <a:t> in </a:t>
            </a:r>
            <a:r>
              <a:rPr lang="en-US" err="1"/>
              <a:t>eu</a:t>
            </a:r>
            <a:r>
              <a:rPr lang="en-US"/>
              <a:t> est.</a:t>
            </a:r>
          </a:p>
          <a:p>
            <a:pPr lvl="0"/>
            <a:r>
              <a:rPr lang="en-US"/>
              <a:t>Sed </a:t>
            </a:r>
            <a:r>
              <a:rPr lang="en-US" err="1"/>
              <a:t>sollicitudin</a:t>
            </a:r>
            <a:r>
              <a:rPr lang="en-US"/>
              <a:t> eros sit </a:t>
            </a:r>
            <a:r>
              <a:rPr lang="en-US" err="1"/>
              <a:t>amet</a:t>
            </a:r>
            <a:r>
              <a:rPr lang="en-US"/>
              <a:t> </a:t>
            </a:r>
            <a:r>
              <a:rPr lang="en-US" err="1"/>
              <a:t>tincidunt</a:t>
            </a:r>
            <a:r>
              <a:rPr lang="en-US"/>
              <a:t> </a:t>
            </a:r>
            <a:r>
              <a:rPr lang="en-US" err="1"/>
              <a:t>finibus</a:t>
            </a:r>
            <a:r>
              <a:rPr lang="en-US"/>
              <a:t>. </a:t>
            </a:r>
            <a:r>
              <a:rPr lang="en-US" err="1"/>
              <a:t>Nulla</a:t>
            </a:r>
            <a:r>
              <a:rPr lang="en-US"/>
              <a:t> </a:t>
            </a:r>
            <a:r>
              <a:rPr lang="en-US" err="1"/>
              <a:t>tincidunt</a:t>
            </a:r>
            <a:r>
              <a:rPr lang="en-US"/>
              <a:t> libero </a:t>
            </a:r>
            <a:r>
              <a:rPr lang="en-US" err="1"/>
              <a:t>nisl</a:t>
            </a:r>
            <a:r>
              <a:rPr lang="en-US"/>
              <a:t>, </a:t>
            </a:r>
            <a:r>
              <a:rPr lang="en-US" err="1"/>
              <a:t>quis</a:t>
            </a:r>
            <a:r>
              <a:rPr lang="en-US"/>
              <a:t> </a:t>
            </a:r>
            <a:r>
              <a:rPr lang="en-US" err="1"/>
              <a:t>tristique</a:t>
            </a:r>
            <a:r>
              <a:rPr lang="en-US"/>
              <a:t> </a:t>
            </a:r>
            <a:r>
              <a:rPr lang="en-US" err="1"/>
              <a:t>nisl</a:t>
            </a:r>
            <a:r>
              <a:rPr lang="en-US"/>
              <a:t> </a:t>
            </a:r>
            <a:r>
              <a:rPr lang="en-US" err="1"/>
              <a:t>venenatis</a:t>
            </a:r>
            <a:r>
              <a:rPr lang="en-US"/>
              <a:t> </a:t>
            </a:r>
            <a:r>
              <a:rPr lang="en-US" err="1"/>
              <a:t>eu</a:t>
            </a:r>
            <a:r>
              <a:rPr lang="en-US"/>
              <a:t>. </a:t>
            </a:r>
            <a:r>
              <a:rPr lang="en-US" err="1"/>
              <a:t>Phasellus</a:t>
            </a:r>
            <a:r>
              <a:rPr lang="en-US"/>
              <a:t> </a:t>
            </a:r>
            <a:r>
              <a:rPr lang="en-US" err="1"/>
              <a:t>iaculis</a:t>
            </a:r>
            <a:r>
              <a:rPr lang="en-US"/>
              <a:t> </a:t>
            </a:r>
            <a:r>
              <a:rPr lang="en-US" err="1"/>
              <a:t>erat</a:t>
            </a:r>
            <a:r>
              <a:rPr lang="en-US"/>
              <a:t> </a:t>
            </a:r>
            <a:r>
              <a:rPr lang="en-US" err="1"/>
              <a:t>eu</a:t>
            </a:r>
            <a:r>
              <a:rPr lang="en-US"/>
              <a:t> nisi </a:t>
            </a:r>
            <a:r>
              <a:rPr lang="en-US" err="1"/>
              <a:t>congue</a:t>
            </a:r>
            <a:r>
              <a:rPr lang="en-US"/>
              <a:t> </a:t>
            </a:r>
            <a:r>
              <a:rPr lang="en-US" err="1"/>
              <a:t>euismod</a:t>
            </a:r>
            <a:r>
              <a:rPr lang="en-US"/>
              <a:t> </a:t>
            </a:r>
            <a:r>
              <a:rPr lang="en-US" err="1"/>
              <a:t>nec</a:t>
            </a:r>
            <a:r>
              <a:rPr lang="en-US"/>
              <a:t> ac diam. </a:t>
            </a:r>
            <a:r>
              <a:rPr lang="en-US" err="1"/>
              <a:t>Nullam</a:t>
            </a:r>
            <a:r>
              <a:rPr lang="en-US"/>
              <a:t> </a:t>
            </a:r>
            <a:r>
              <a:rPr lang="en-US" err="1"/>
              <a:t>rutrum</a:t>
            </a:r>
            <a:r>
              <a:rPr lang="en-US"/>
              <a:t> ex libero. </a:t>
            </a:r>
            <a:r>
              <a:rPr lang="en-US" err="1"/>
              <a:t>Phasellus</a:t>
            </a:r>
            <a:r>
              <a:rPr lang="en-US"/>
              <a:t> id lacinia </a:t>
            </a:r>
            <a:r>
              <a:rPr lang="en-US" err="1"/>
              <a:t>justo</a:t>
            </a:r>
            <a:r>
              <a:rPr lang="en-US"/>
              <a:t>. Cras </a:t>
            </a:r>
            <a:r>
              <a:rPr lang="en-US" err="1"/>
              <a:t>suscipit</a:t>
            </a:r>
            <a:r>
              <a:rPr lang="en-US"/>
              <a:t> ipsum non ipsum </a:t>
            </a:r>
            <a:r>
              <a:rPr lang="en-US" err="1"/>
              <a:t>egestas</a:t>
            </a:r>
            <a:r>
              <a:rPr lang="en-US"/>
              <a:t>, et </a:t>
            </a:r>
            <a:r>
              <a:rPr lang="en-US" err="1"/>
              <a:t>aliquam</a:t>
            </a:r>
            <a:r>
              <a:rPr lang="en-US"/>
              <a:t> </a:t>
            </a:r>
            <a:r>
              <a:rPr lang="en-US" err="1"/>
              <a:t>massa</a:t>
            </a:r>
            <a:r>
              <a:rPr lang="en-US"/>
              <a:t> pharetra. Vestibulum a </a:t>
            </a:r>
            <a:r>
              <a:rPr lang="en-US" err="1"/>
              <a:t>erat</a:t>
            </a:r>
            <a:r>
              <a:rPr lang="en-US"/>
              <a:t> </a:t>
            </a:r>
            <a:r>
              <a:rPr lang="en-US" err="1"/>
              <a:t>ultrices</a:t>
            </a:r>
            <a:r>
              <a:rPr lang="en-US"/>
              <a:t>, pulvinar </a:t>
            </a:r>
            <a:r>
              <a:rPr lang="en-US" err="1"/>
              <a:t>lacus</a:t>
            </a:r>
            <a:r>
              <a:rPr lang="en-US"/>
              <a:t> id, </a:t>
            </a:r>
            <a:r>
              <a:rPr lang="en-US" err="1"/>
              <a:t>dapibus</a:t>
            </a:r>
            <a:r>
              <a:rPr lang="en-US"/>
              <a:t> ante. Morbi vitae </a:t>
            </a:r>
            <a:r>
              <a:rPr lang="en-US" err="1"/>
              <a:t>pretium</a:t>
            </a:r>
            <a:r>
              <a:rPr lang="en-US"/>
              <a:t> </a:t>
            </a:r>
            <a:r>
              <a:rPr lang="en-US" err="1"/>
              <a:t>arcu</a:t>
            </a:r>
            <a:r>
              <a:rPr lang="en-US"/>
              <a:t>, sit </a:t>
            </a:r>
            <a:r>
              <a:rPr lang="en-US" err="1"/>
              <a:t>amet</a:t>
            </a:r>
            <a:r>
              <a:rPr lang="en-US"/>
              <a:t> </a:t>
            </a:r>
            <a:r>
              <a:rPr lang="en-US" err="1"/>
              <a:t>bibendum</a:t>
            </a:r>
            <a:r>
              <a:rPr lang="en-US"/>
              <a:t> </a:t>
            </a:r>
            <a:r>
              <a:rPr lang="en-US" err="1"/>
              <a:t>augue</a:t>
            </a:r>
            <a:r>
              <a:rPr lang="en-US"/>
              <a:t>. </a:t>
            </a:r>
            <a:r>
              <a:rPr lang="en-US" err="1"/>
              <a:t>Etiam</a:t>
            </a:r>
            <a:r>
              <a:rPr lang="en-US"/>
              <a:t> </a:t>
            </a:r>
            <a:r>
              <a:rPr lang="en-US" err="1"/>
              <a:t>nec</a:t>
            </a:r>
            <a:r>
              <a:rPr lang="en-US"/>
              <a:t> </a:t>
            </a:r>
            <a:r>
              <a:rPr lang="en-US" err="1"/>
              <a:t>neque</a:t>
            </a:r>
            <a:r>
              <a:rPr lang="en-US"/>
              <a:t> </a:t>
            </a:r>
            <a:r>
              <a:rPr lang="en-US" err="1"/>
              <a:t>metus</a:t>
            </a:r>
            <a:r>
              <a:rPr lang="en-US"/>
              <a:t>. Morbi vel </a:t>
            </a:r>
            <a:r>
              <a:rPr lang="en-US" err="1"/>
              <a:t>nibh</a:t>
            </a:r>
            <a:r>
              <a:rPr lang="en-US"/>
              <a:t> </a:t>
            </a:r>
            <a:r>
              <a:rPr lang="en-US" err="1"/>
              <a:t>felis</a:t>
            </a:r>
            <a:r>
              <a:rPr lang="en-US"/>
              <a:t>. </a:t>
            </a:r>
            <a:r>
              <a:rPr lang="en-US" err="1"/>
              <a:t>Nullam</a:t>
            </a:r>
            <a:r>
              <a:rPr lang="en-US"/>
              <a:t> mi eros, </a:t>
            </a:r>
            <a:r>
              <a:rPr lang="en-US" err="1"/>
              <a:t>laoreet</a:t>
            </a:r>
            <a:r>
              <a:rPr lang="en-US"/>
              <a:t> porta </a:t>
            </a:r>
            <a:r>
              <a:rPr lang="en-US" err="1"/>
              <a:t>mollis</a:t>
            </a:r>
            <a:r>
              <a:rPr lang="en-US"/>
              <a:t> sit </a:t>
            </a:r>
            <a:r>
              <a:rPr lang="en-US" err="1"/>
              <a:t>amet</a:t>
            </a:r>
            <a:r>
              <a:rPr lang="en-US"/>
              <a:t>, </a:t>
            </a:r>
            <a:r>
              <a:rPr lang="en-US" err="1"/>
              <a:t>mollis</a:t>
            </a:r>
            <a:r>
              <a:rPr lang="en-US"/>
              <a:t> at eros. Aenean </a:t>
            </a:r>
            <a:r>
              <a:rPr lang="en-US" err="1"/>
              <a:t>condimentum</a:t>
            </a:r>
            <a:r>
              <a:rPr lang="en-US"/>
              <a:t> maximus </a:t>
            </a:r>
            <a:r>
              <a:rPr lang="en-US" err="1"/>
              <a:t>urna</a:t>
            </a:r>
            <a:r>
              <a:rPr lang="en-US"/>
              <a:t>, </a:t>
            </a:r>
            <a:r>
              <a:rPr lang="en-US" err="1"/>
              <a:t>eu</a:t>
            </a:r>
            <a:r>
              <a:rPr lang="en-US"/>
              <a:t> maximus </a:t>
            </a:r>
            <a:r>
              <a:rPr lang="en-US" err="1"/>
              <a:t>urna</a:t>
            </a:r>
            <a:r>
              <a:rPr lang="en-US"/>
              <a:t>.</a:t>
            </a:r>
            <a:endParaRPr lang="en-GB"/>
          </a:p>
        </p:txBody>
      </p:sp>
      <p:sp>
        <p:nvSpPr>
          <p:cNvPr id="7" name="Text Placeholder 6">
            <a:extLst>
              <a:ext uri="{FF2B5EF4-FFF2-40B4-BE49-F238E27FC236}">
                <a16:creationId xmlns:a16="http://schemas.microsoft.com/office/drawing/2014/main" id="{D052A351-D80D-40A2-F0DB-6617A368938E}"/>
              </a:ext>
            </a:extLst>
          </p:cNvPr>
          <p:cNvSpPr>
            <a:spLocks noGrp="1"/>
          </p:cNvSpPr>
          <p:nvPr>
            <p:ph type="body" sz="quarter" idx="14" hasCustomPrompt="1"/>
          </p:nvPr>
        </p:nvSpPr>
        <p:spPr>
          <a:xfrm>
            <a:off x="451786" y="681904"/>
            <a:ext cx="11288428" cy="492511"/>
          </a:xfrm>
        </p:spPr>
        <p:txBody>
          <a:bodyPr/>
          <a:lstStyle>
            <a:lvl1pPr>
              <a:lnSpc>
                <a:spcPts val="4270"/>
              </a:lnSpc>
              <a:defRPr sz="3681">
                <a:latin typeface="+mj-lt"/>
              </a:defRPr>
            </a:lvl1pPr>
            <a:lvl2pPr>
              <a:lnSpc>
                <a:spcPts val="4564"/>
              </a:lnSpc>
              <a:defRPr sz="3681">
                <a:latin typeface="+mj-lt"/>
              </a:defRPr>
            </a:lvl2pPr>
            <a:lvl3pPr>
              <a:lnSpc>
                <a:spcPts val="4564"/>
              </a:lnSpc>
              <a:defRPr sz="3681">
                <a:latin typeface="+mj-lt"/>
              </a:defRPr>
            </a:lvl3pPr>
            <a:lvl4pPr>
              <a:lnSpc>
                <a:spcPts val="4564"/>
              </a:lnSpc>
              <a:defRPr sz="3681">
                <a:latin typeface="+mj-lt"/>
              </a:defRPr>
            </a:lvl4pPr>
            <a:lvl5pPr>
              <a:lnSpc>
                <a:spcPts val="4564"/>
              </a:lnSpc>
              <a:defRPr sz="3681">
                <a:latin typeface="+mj-lt"/>
              </a:defRPr>
            </a:lvl5pPr>
          </a:lstStyle>
          <a:p>
            <a:pPr lvl="0"/>
            <a:r>
              <a:rPr lang="en-US"/>
              <a:t>Click To Edit Master Title Style</a:t>
            </a:r>
          </a:p>
        </p:txBody>
      </p:sp>
      <p:sp>
        <p:nvSpPr>
          <p:cNvPr id="2" name="Slide Number Placeholder 1">
            <a:extLst>
              <a:ext uri="{FF2B5EF4-FFF2-40B4-BE49-F238E27FC236}">
                <a16:creationId xmlns:a16="http://schemas.microsoft.com/office/drawing/2014/main" id="{6FCD92C2-882B-CA74-9549-27AAC9962968}"/>
              </a:ext>
            </a:extLst>
          </p:cNvPr>
          <p:cNvSpPr>
            <a:spLocks noGrp="1"/>
          </p:cNvSpPr>
          <p:nvPr>
            <p:ph type="sldNum" sz="quarter" idx="15"/>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18583925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ingle Column + Sub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451787" y="681889"/>
            <a:ext cx="10320311" cy="478250"/>
          </a:xfrm>
          <a:prstGeom prst="rect">
            <a:avLst/>
          </a:prstGeom>
        </p:spPr>
        <p:txBody>
          <a:bodyPr/>
          <a:lstStyle/>
          <a:p>
            <a:r>
              <a:rPr lang="en-US" noProof="0"/>
              <a:t>Click To Edit Master Title Style</a:t>
            </a:r>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451786" y="346195"/>
            <a:ext cx="4577993" cy="200600"/>
          </a:xfrm>
          <a:prstGeom prst="rect">
            <a:avLst/>
          </a:prstGeom>
        </p:spPr>
        <p:txBody>
          <a:bodyPr/>
          <a:lstStyle/>
          <a:p>
            <a:r>
              <a:rPr lang="en-US" noProof="0"/>
              <a:t>Section or Presentation Title</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451972" y="1516024"/>
            <a:ext cx="9362023" cy="795554"/>
          </a:xfrm>
          <a:prstGeom prst="rect">
            <a:avLst/>
          </a:prstGeom>
        </p:spPr>
        <p:txBody>
          <a:bodyPr/>
          <a:lstStyle>
            <a:lvl1pPr marL="0" indent="0">
              <a:lnSpc>
                <a:spcPts val="2871"/>
              </a:lnSpc>
              <a:buFont typeface="Arial" panose="020B0604020202020204" pitchFamily="34" charset="0"/>
              <a:buNone/>
              <a:defRPr sz="1840">
                <a:latin typeface="Arial" panose="020B0604020202020204" pitchFamily="34" charset="0"/>
              </a:defRPr>
            </a:lvl1pPr>
            <a:lvl2pPr marL="457058" indent="0">
              <a:lnSpc>
                <a:spcPts val="2871"/>
              </a:lnSpc>
              <a:buNone/>
              <a:defRPr sz="1840"/>
            </a:lvl2pPr>
            <a:lvl3pPr marL="914116" indent="0">
              <a:lnSpc>
                <a:spcPts val="2871"/>
              </a:lnSpc>
              <a:buNone/>
              <a:defRPr sz="1840"/>
            </a:lvl3pPr>
            <a:lvl4pPr marL="1371173" indent="0">
              <a:lnSpc>
                <a:spcPts val="2871"/>
              </a:lnSpc>
              <a:buNone/>
              <a:defRPr sz="1840"/>
            </a:lvl4pPr>
            <a:lvl5pPr marL="1828232" indent="0">
              <a:lnSpc>
                <a:spcPts val="2871"/>
              </a:lnSpc>
              <a:buNone/>
              <a:defRPr sz="1840"/>
            </a:lvl5pPr>
          </a:lstStyle>
          <a:p>
            <a:pPr lvl="0"/>
            <a:r>
              <a:rPr lang="en-US" noProof="0"/>
              <a:t>Lorem ipsum dolor sit </a:t>
            </a:r>
            <a:r>
              <a:rPr lang="en-US" noProof="0" err="1"/>
              <a:t>amet</a:t>
            </a:r>
            <a:r>
              <a:rPr lang="en-US" noProof="0"/>
              <a:t>, </a:t>
            </a:r>
            <a:r>
              <a:rPr lang="en-US" noProof="0" err="1"/>
              <a:t>consectetur</a:t>
            </a:r>
            <a:r>
              <a:rPr lang="en-US" noProof="0"/>
              <a:t> </a:t>
            </a:r>
            <a:r>
              <a:rPr lang="en-US" noProof="0" err="1"/>
              <a:t>adipiscing</a:t>
            </a:r>
            <a:r>
              <a:rPr lang="en-US" noProof="0"/>
              <a:t> </a:t>
            </a:r>
            <a:r>
              <a:rPr lang="en-US" noProof="0" err="1"/>
              <a:t>elit</a:t>
            </a:r>
            <a:r>
              <a:rPr lang="en-US" noProof="0"/>
              <a:t>. Sed porta magna </a:t>
            </a:r>
            <a:r>
              <a:rPr lang="en-US" noProof="0" err="1"/>
              <a:t>eget</a:t>
            </a:r>
            <a:r>
              <a:rPr lang="en-US" noProof="0"/>
              <a:t> </a:t>
            </a:r>
            <a:r>
              <a:rPr lang="en-US" noProof="0" err="1"/>
              <a:t>est</a:t>
            </a:r>
            <a:r>
              <a:rPr lang="en-US" noProof="0"/>
              <a:t> </a:t>
            </a:r>
            <a:r>
              <a:rPr lang="en-US" noProof="0" err="1"/>
              <a:t>porttitor</a:t>
            </a:r>
            <a:r>
              <a:rPr lang="en-US" noProof="0"/>
              <a:t>, </a:t>
            </a:r>
            <a:r>
              <a:rPr lang="en-US" noProof="0" err="1"/>
              <a:t>nec</a:t>
            </a:r>
            <a:r>
              <a:rPr lang="en-US" noProof="0"/>
              <a:t> </a:t>
            </a:r>
            <a:r>
              <a:rPr lang="en-US" noProof="0" err="1"/>
              <a:t>rutrum</a:t>
            </a:r>
            <a:r>
              <a:rPr lang="en-US" noProof="0"/>
              <a:t> nisi </a:t>
            </a:r>
            <a:r>
              <a:rPr lang="en-US" noProof="0" err="1"/>
              <a:t>scelerisque</a:t>
            </a:r>
            <a:r>
              <a:rPr lang="en-US" noProof="0"/>
              <a:t>. Nam vitae </a:t>
            </a:r>
            <a:r>
              <a:rPr lang="en-US" noProof="0" err="1"/>
              <a:t>varius</a:t>
            </a:r>
            <a:r>
              <a:rPr lang="en-US" noProof="0"/>
              <a:t> eros. </a:t>
            </a:r>
            <a:r>
              <a:rPr lang="en-US" noProof="0" err="1"/>
              <a:t>Phasellus</a:t>
            </a:r>
            <a:r>
              <a:rPr lang="en-US" noProof="0"/>
              <a:t> a </a:t>
            </a:r>
            <a:r>
              <a:rPr lang="en-US" noProof="0" err="1"/>
              <a:t>tellus</a:t>
            </a:r>
            <a:r>
              <a:rPr lang="en-US" noProof="0"/>
              <a:t> sit </a:t>
            </a:r>
            <a:r>
              <a:rPr lang="en-US" noProof="0" err="1"/>
              <a:t>amet</a:t>
            </a:r>
            <a:r>
              <a:rPr lang="en-US" noProof="0"/>
              <a:t> </a:t>
            </a:r>
            <a:r>
              <a:rPr lang="en-US" noProof="0" err="1"/>
              <a:t>massa</a:t>
            </a:r>
            <a:r>
              <a:rPr lang="en-US" noProof="0"/>
              <a:t> </a:t>
            </a:r>
            <a:r>
              <a:rPr lang="en-US" noProof="0" err="1"/>
              <a:t>placerat</a:t>
            </a:r>
            <a:r>
              <a:rPr lang="en-US" noProof="0"/>
              <a:t> </a:t>
            </a:r>
            <a:r>
              <a:rPr lang="en-US" noProof="0" err="1"/>
              <a:t>rutrum</a:t>
            </a:r>
            <a:r>
              <a:rPr lang="en-US" noProof="0"/>
              <a:t> id sed </a:t>
            </a:r>
            <a:r>
              <a:rPr lang="en-US" noProof="0" err="1"/>
              <a:t>odio</a:t>
            </a:r>
            <a:r>
              <a:rPr lang="en-US" noProof="0"/>
              <a:t>.</a:t>
            </a:r>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451787" y="2936799"/>
            <a:ext cx="10329748" cy="3527440"/>
          </a:xfrm>
          <a:prstGeom prst="rect">
            <a:avLst/>
          </a:prstGeom>
        </p:spPr>
        <p:txBody>
          <a:bodyPr/>
          <a:lstStyle>
            <a:lvl1pPr marL="0" indent="0">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noProof="0"/>
              <a:t>Lorem ipsum dolor sit </a:t>
            </a:r>
            <a:r>
              <a:rPr lang="en-US" noProof="0" err="1"/>
              <a:t>amet</a:t>
            </a:r>
            <a:r>
              <a:rPr lang="en-US" noProof="0"/>
              <a:t>, </a:t>
            </a:r>
            <a:r>
              <a:rPr lang="en-US" noProof="0" err="1"/>
              <a:t>consectetur</a:t>
            </a:r>
            <a:r>
              <a:rPr lang="en-US" noProof="0"/>
              <a:t> </a:t>
            </a:r>
            <a:r>
              <a:rPr lang="en-US" noProof="0" err="1"/>
              <a:t>adipiscing</a:t>
            </a:r>
            <a:r>
              <a:rPr lang="en-US" noProof="0"/>
              <a:t> </a:t>
            </a:r>
            <a:r>
              <a:rPr lang="en-US" noProof="0" err="1"/>
              <a:t>elit</a:t>
            </a:r>
            <a:r>
              <a:rPr lang="en-US" noProof="0"/>
              <a:t>. Sed porta magna </a:t>
            </a:r>
            <a:r>
              <a:rPr lang="en-US" noProof="0" err="1"/>
              <a:t>eget</a:t>
            </a:r>
            <a:r>
              <a:rPr lang="en-US" noProof="0"/>
              <a:t> </a:t>
            </a:r>
            <a:r>
              <a:rPr lang="en-US" noProof="0" err="1"/>
              <a:t>est</a:t>
            </a:r>
            <a:r>
              <a:rPr lang="en-US" noProof="0"/>
              <a:t> </a:t>
            </a:r>
            <a:r>
              <a:rPr lang="en-US" noProof="0" err="1"/>
              <a:t>porttitor</a:t>
            </a:r>
            <a:r>
              <a:rPr lang="en-US" noProof="0"/>
              <a:t>, </a:t>
            </a:r>
            <a:r>
              <a:rPr lang="en-US" noProof="0" err="1"/>
              <a:t>nec</a:t>
            </a:r>
            <a:r>
              <a:rPr lang="en-US" noProof="0"/>
              <a:t> </a:t>
            </a:r>
            <a:r>
              <a:rPr lang="en-US" noProof="0" err="1"/>
              <a:t>rutrum</a:t>
            </a:r>
            <a:r>
              <a:rPr lang="en-US" noProof="0"/>
              <a:t> nisi </a:t>
            </a:r>
            <a:r>
              <a:rPr lang="en-US" noProof="0" err="1"/>
              <a:t>scelerisque</a:t>
            </a:r>
            <a:r>
              <a:rPr lang="en-US" noProof="0"/>
              <a:t>. Nam vitae </a:t>
            </a:r>
            <a:r>
              <a:rPr lang="en-US" noProof="0" err="1"/>
              <a:t>varius</a:t>
            </a:r>
            <a:r>
              <a:rPr lang="en-US" noProof="0"/>
              <a:t> eros. </a:t>
            </a:r>
            <a:r>
              <a:rPr lang="en-US" noProof="0" err="1"/>
              <a:t>Phasellus</a:t>
            </a:r>
            <a:r>
              <a:rPr lang="en-US" noProof="0"/>
              <a:t> a </a:t>
            </a:r>
            <a:r>
              <a:rPr lang="en-US" noProof="0" err="1"/>
              <a:t>tellus</a:t>
            </a:r>
            <a:r>
              <a:rPr lang="en-US" noProof="0"/>
              <a:t> sit </a:t>
            </a:r>
            <a:r>
              <a:rPr lang="en-US" noProof="0" err="1"/>
              <a:t>amet</a:t>
            </a:r>
            <a:r>
              <a:rPr lang="en-US" noProof="0"/>
              <a:t> </a:t>
            </a:r>
            <a:r>
              <a:rPr lang="en-US" noProof="0" err="1"/>
              <a:t>massa</a:t>
            </a:r>
            <a:r>
              <a:rPr lang="en-US" noProof="0"/>
              <a:t> </a:t>
            </a:r>
            <a:r>
              <a:rPr lang="en-US" noProof="0" err="1"/>
              <a:t>placerat</a:t>
            </a:r>
            <a:r>
              <a:rPr lang="en-US" noProof="0"/>
              <a:t> </a:t>
            </a:r>
            <a:r>
              <a:rPr lang="en-US" noProof="0" err="1"/>
              <a:t>rutrum</a:t>
            </a:r>
            <a:r>
              <a:rPr lang="en-US" noProof="0"/>
              <a:t> id sed </a:t>
            </a:r>
            <a:r>
              <a:rPr lang="en-US" noProof="0" err="1"/>
              <a:t>odio</a:t>
            </a:r>
            <a:r>
              <a:rPr lang="en-US" noProof="0"/>
              <a:t>. Ut convallis vel libero et </a:t>
            </a:r>
            <a:r>
              <a:rPr lang="en-US" noProof="0" err="1"/>
              <a:t>aliquet</a:t>
            </a:r>
            <a:r>
              <a:rPr lang="en-US" noProof="0"/>
              <a:t>. Cras ac </a:t>
            </a:r>
            <a:r>
              <a:rPr lang="en-US" noProof="0" err="1"/>
              <a:t>turpis</a:t>
            </a:r>
            <a:r>
              <a:rPr lang="en-US" noProof="0"/>
              <a:t> </a:t>
            </a:r>
            <a:r>
              <a:rPr lang="en-US" noProof="0" err="1"/>
              <a:t>euismod</a:t>
            </a:r>
            <a:r>
              <a:rPr lang="en-US" noProof="0"/>
              <a:t>, </a:t>
            </a:r>
            <a:r>
              <a:rPr lang="en-US" noProof="0" err="1"/>
              <a:t>venenatis</a:t>
            </a:r>
            <a:r>
              <a:rPr lang="en-US" noProof="0"/>
              <a:t> </a:t>
            </a:r>
            <a:r>
              <a:rPr lang="en-US" noProof="0" err="1"/>
              <a:t>massa</a:t>
            </a:r>
            <a:r>
              <a:rPr lang="en-US" noProof="0"/>
              <a:t> id, tempus </a:t>
            </a:r>
            <a:r>
              <a:rPr lang="en-US" noProof="0" err="1"/>
              <a:t>orci</a:t>
            </a:r>
            <a:r>
              <a:rPr lang="en-US" noProof="0"/>
              <a:t>. Class </a:t>
            </a:r>
            <a:r>
              <a:rPr lang="en-US" noProof="0" err="1"/>
              <a:t>aptent</a:t>
            </a:r>
            <a:r>
              <a:rPr lang="en-US" noProof="0"/>
              <a:t> </a:t>
            </a:r>
            <a:r>
              <a:rPr lang="en-US" noProof="0" err="1"/>
              <a:t>taciti</a:t>
            </a:r>
            <a:r>
              <a:rPr lang="en-US" noProof="0"/>
              <a:t> </a:t>
            </a:r>
            <a:r>
              <a:rPr lang="en-US" noProof="0" err="1"/>
              <a:t>sociosqu</a:t>
            </a:r>
            <a:r>
              <a:rPr lang="en-US" noProof="0"/>
              <a:t> ad </a:t>
            </a:r>
            <a:r>
              <a:rPr lang="en-US" noProof="0" err="1"/>
              <a:t>litora</a:t>
            </a:r>
            <a:r>
              <a:rPr lang="en-US" noProof="0"/>
              <a:t> </a:t>
            </a:r>
            <a:r>
              <a:rPr lang="en-US" noProof="0" err="1"/>
              <a:t>torquent</a:t>
            </a:r>
            <a:r>
              <a:rPr lang="en-US" noProof="0"/>
              <a:t> per </a:t>
            </a:r>
            <a:r>
              <a:rPr lang="en-US" noProof="0" err="1"/>
              <a:t>conubia</a:t>
            </a:r>
            <a:r>
              <a:rPr lang="en-US" noProof="0"/>
              <a:t> nostra, per </a:t>
            </a:r>
            <a:r>
              <a:rPr lang="en-US" noProof="0" err="1"/>
              <a:t>inceptos</a:t>
            </a:r>
            <a:r>
              <a:rPr lang="en-US" noProof="0"/>
              <a:t> </a:t>
            </a:r>
            <a:r>
              <a:rPr lang="en-US" noProof="0" err="1"/>
              <a:t>himenaeos</a:t>
            </a:r>
            <a:r>
              <a:rPr lang="en-US" noProof="0"/>
              <a:t>. Sed maximus mi ac </a:t>
            </a:r>
            <a:r>
              <a:rPr lang="en-US" noProof="0" err="1"/>
              <a:t>nibh</a:t>
            </a:r>
            <a:r>
              <a:rPr lang="en-US" noProof="0"/>
              <a:t> </a:t>
            </a:r>
            <a:r>
              <a:rPr lang="en-US" noProof="0" err="1"/>
              <a:t>ornare</a:t>
            </a:r>
            <a:r>
              <a:rPr lang="en-US" noProof="0"/>
              <a:t>, ac auctor </a:t>
            </a:r>
            <a:r>
              <a:rPr lang="en-US" noProof="0" err="1"/>
              <a:t>orci</a:t>
            </a:r>
            <a:r>
              <a:rPr lang="en-US" noProof="0"/>
              <a:t> </a:t>
            </a:r>
            <a:r>
              <a:rPr lang="en-US" noProof="0" err="1"/>
              <a:t>varius</a:t>
            </a:r>
            <a:r>
              <a:rPr lang="en-US" noProof="0"/>
              <a:t>. Duis </a:t>
            </a:r>
            <a:r>
              <a:rPr lang="en-US" noProof="0" err="1"/>
              <a:t>ullamcorper</a:t>
            </a:r>
            <a:r>
              <a:rPr lang="en-US" noProof="0"/>
              <a:t> </a:t>
            </a:r>
            <a:r>
              <a:rPr lang="en-US" noProof="0" err="1"/>
              <a:t>nibh</a:t>
            </a:r>
            <a:r>
              <a:rPr lang="en-US" noProof="0"/>
              <a:t> </a:t>
            </a:r>
            <a:r>
              <a:rPr lang="en-US" noProof="0" err="1"/>
              <a:t>quis</a:t>
            </a:r>
            <a:r>
              <a:rPr lang="en-US" noProof="0"/>
              <a:t> diam </a:t>
            </a:r>
            <a:r>
              <a:rPr lang="en-US" noProof="0" err="1"/>
              <a:t>fringilla</a:t>
            </a:r>
            <a:r>
              <a:rPr lang="en-US" noProof="0"/>
              <a:t> </a:t>
            </a:r>
            <a:r>
              <a:rPr lang="en-US" noProof="0" err="1"/>
              <a:t>fringilla</a:t>
            </a:r>
            <a:r>
              <a:rPr lang="en-US" noProof="0"/>
              <a:t>.</a:t>
            </a:r>
          </a:p>
          <a:p>
            <a:pPr lvl="0"/>
            <a:r>
              <a:rPr lang="en-US" noProof="0" err="1"/>
              <a:t>Pellentesque</a:t>
            </a:r>
            <a:r>
              <a:rPr lang="en-US" noProof="0"/>
              <a:t> </a:t>
            </a:r>
            <a:r>
              <a:rPr lang="en-US" noProof="0" err="1"/>
              <a:t>condimentum</a:t>
            </a:r>
            <a:r>
              <a:rPr lang="en-US" noProof="0"/>
              <a:t> </a:t>
            </a:r>
            <a:r>
              <a:rPr lang="en-US" noProof="0" err="1"/>
              <a:t>lacus</a:t>
            </a:r>
            <a:r>
              <a:rPr lang="en-US" noProof="0"/>
              <a:t> a ipsum </a:t>
            </a:r>
            <a:r>
              <a:rPr lang="en-US" noProof="0" err="1"/>
              <a:t>lobortis</a:t>
            </a:r>
            <a:r>
              <a:rPr lang="en-US" noProof="0"/>
              <a:t> </a:t>
            </a:r>
            <a:r>
              <a:rPr lang="en-US" noProof="0" err="1"/>
              <a:t>venenatis</a:t>
            </a:r>
            <a:r>
              <a:rPr lang="en-US" noProof="0"/>
              <a:t>. </a:t>
            </a:r>
            <a:r>
              <a:rPr lang="en-US" noProof="0" err="1"/>
              <a:t>Vivamus</a:t>
            </a:r>
            <a:r>
              <a:rPr lang="en-US" noProof="0"/>
              <a:t> ante ipsum, </a:t>
            </a:r>
            <a:r>
              <a:rPr lang="en-US" noProof="0" err="1"/>
              <a:t>sodales</a:t>
            </a:r>
            <a:r>
              <a:rPr lang="en-US" noProof="0"/>
              <a:t> a </a:t>
            </a:r>
            <a:r>
              <a:rPr lang="en-US" noProof="0" err="1"/>
              <a:t>nisl</a:t>
            </a:r>
            <a:r>
              <a:rPr lang="en-US" noProof="0"/>
              <a:t> vitae, </a:t>
            </a:r>
            <a:r>
              <a:rPr lang="en-US" noProof="0" err="1"/>
              <a:t>efficitur</a:t>
            </a:r>
            <a:r>
              <a:rPr lang="en-US" noProof="0"/>
              <a:t> </a:t>
            </a:r>
            <a:r>
              <a:rPr lang="en-US" noProof="0" err="1"/>
              <a:t>aliquam</a:t>
            </a:r>
            <a:r>
              <a:rPr lang="en-US" noProof="0"/>
              <a:t> </a:t>
            </a:r>
            <a:r>
              <a:rPr lang="en-US" noProof="0" err="1"/>
              <a:t>enim</a:t>
            </a:r>
            <a:r>
              <a:rPr lang="en-US" noProof="0"/>
              <a:t>. </a:t>
            </a:r>
            <a:r>
              <a:rPr lang="en-US" noProof="0" err="1"/>
              <a:t>Phasellus</a:t>
            </a:r>
            <a:r>
              <a:rPr lang="en-US" noProof="0"/>
              <a:t> ac </a:t>
            </a:r>
            <a:r>
              <a:rPr lang="en-US" noProof="0" err="1"/>
              <a:t>neque</a:t>
            </a:r>
            <a:r>
              <a:rPr lang="en-US" noProof="0"/>
              <a:t> diam. Cras </a:t>
            </a:r>
            <a:r>
              <a:rPr lang="en-US" noProof="0" err="1"/>
              <a:t>massa</a:t>
            </a:r>
            <a:r>
              <a:rPr lang="en-US" noProof="0"/>
              <a:t> </a:t>
            </a:r>
            <a:r>
              <a:rPr lang="en-US" noProof="0" err="1"/>
              <a:t>metus</a:t>
            </a:r>
            <a:r>
              <a:rPr lang="en-US" noProof="0"/>
              <a:t>, </a:t>
            </a:r>
            <a:r>
              <a:rPr lang="en-US" noProof="0" err="1"/>
              <a:t>consequat</a:t>
            </a:r>
            <a:r>
              <a:rPr lang="en-US" noProof="0"/>
              <a:t> ac </a:t>
            </a:r>
            <a:r>
              <a:rPr lang="en-US" noProof="0" err="1"/>
              <a:t>imperdiet</a:t>
            </a:r>
            <a:r>
              <a:rPr lang="en-US" noProof="0"/>
              <a:t> sit </a:t>
            </a:r>
            <a:r>
              <a:rPr lang="en-US" noProof="0" err="1"/>
              <a:t>amet</a:t>
            </a:r>
            <a:r>
              <a:rPr lang="en-US" noProof="0"/>
              <a:t>, cursus vitae </a:t>
            </a:r>
            <a:r>
              <a:rPr lang="en-US" noProof="0" err="1"/>
              <a:t>urna</a:t>
            </a:r>
            <a:r>
              <a:rPr lang="en-US" noProof="0"/>
              <a:t>. </a:t>
            </a:r>
            <a:r>
              <a:rPr lang="en-US" noProof="0" err="1"/>
              <a:t>Nullam</a:t>
            </a:r>
            <a:r>
              <a:rPr lang="en-US" noProof="0"/>
              <a:t> id </a:t>
            </a:r>
            <a:r>
              <a:rPr lang="en-US" noProof="0" err="1"/>
              <a:t>placerat</a:t>
            </a:r>
            <a:r>
              <a:rPr lang="en-US" noProof="0"/>
              <a:t> </a:t>
            </a:r>
            <a:r>
              <a:rPr lang="en-US" noProof="0" err="1"/>
              <a:t>leo</a:t>
            </a:r>
            <a:r>
              <a:rPr lang="en-US" noProof="0"/>
              <a:t>, a </a:t>
            </a:r>
            <a:r>
              <a:rPr lang="en-US" noProof="0" err="1"/>
              <a:t>malesuada</a:t>
            </a:r>
            <a:r>
              <a:rPr lang="en-US" noProof="0"/>
              <a:t> </a:t>
            </a:r>
            <a:r>
              <a:rPr lang="en-US" noProof="0" err="1"/>
              <a:t>nibh</a:t>
            </a:r>
            <a:r>
              <a:rPr lang="en-US" noProof="0"/>
              <a:t>. </a:t>
            </a:r>
            <a:r>
              <a:rPr lang="en-US" noProof="0" err="1"/>
              <a:t>Curabitur</a:t>
            </a:r>
            <a:r>
              <a:rPr lang="en-US" noProof="0"/>
              <a:t> sit </a:t>
            </a:r>
            <a:r>
              <a:rPr lang="en-US" noProof="0" err="1"/>
              <a:t>amet</a:t>
            </a:r>
            <a:r>
              <a:rPr lang="en-US" noProof="0"/>
              <a:t> maximus </a:t>
            </a:r>
            <a:r>
              <a:rPr lang="en-US" noProof="0" err="1"/>
              <a:t>est</a:t>
            </a:r>
            <a:r>
              <a:rPr lang="en-US" noProof="0"/>
              <a:t>, </a:t>
            </a:r>
            <a:r>
              <a:rPr lang="en-US" noProof="0" err="1"/>
              <a:t>blandit</a:t>
            </a:r>
            <a:r>
              <a:rPr lang="en-US" noProof="0"/>
              <a:t> </a:t>
            </a:r>
            <a:r>
              <a:rPr lang="en-US" noProof="0" err="1"/>
              <a:t>placerat</a:t>
            </a:r>
            <a:r>
              <a:rPr lang="en-US" noProof="0"/>
              <a:t> sem. </a:t>
            </a:r>
            <a:r>
              <a:rPr lang="en-US" noProof="0" err="1"/>
              <a:t>Pellentesque</a:t>
            </a:r>
            <a:r>
              <a:rPr lang="en-US" noProof="0"/>
              <a:t> </a:t>
            </a:r>
            <a:r>
              <a:rPr lang="en-US" noProof="0" err="1"/>
              <a:t>facilisis</a:t>
            </a:r>
            <a:r>
              <a:rPr lang="en-US" noProof="0"/>
              <a:t> </a:t>
            </a:r>
            <a:r>
              <a:rPr lang="en-US" noProof="0" err="1"/>
              <a:t>feugiat</a:t>
            </a:r>
            <a:r>
              <a:rPr lang="en-US" noProof="0"/>
              <a:t> dui, </a:t>
            </a:r>
            <a:r>
              <a:rPr lang="en-US" noProof="0" err="1"/>
              <a:t>nec</a:t>
            </a:r>
            <a:r>
              <a:rPr lang="en-US" noProof="0"/>
              <a:t> </a:t>
            </a:r>
            <a:r>
              <a:rPr lang="en-US" noProof="0" err="1"/>
              <a:t>egestas</a:t>
            </a:r>
            <a:r>
              <a:rPr lang="en-US" noProof="0"/>
              <a:t> </a:t>
            </a:r>
            <a:r>
              <a:rPr lang="en-US" noProof="0" err="1"/>
              <a:t>justo</a:t>
            </a:r>
            <a:r>
              <a:rPr lang="en-US" noProof="0"/>
              <a:t> </a:t>
            </a:r>
            <a:r>
              <a:rPr lang="en-US" noProof="0" err="1"/>
              <a:t>mollis</a:t>
            </a:r>
            <a:r>
              <a:rPr lang="en-US" noProof="0"/>
              <a:t> a. </a:t>
            </a:r>
            <a:r>
              <a:rPr lang="en-US" noProof="0" err="1"/>
              <a:t>Suspendisse</a:t>
            </a:r>
            <a:r>
              <a:rPr lang="en-US" noProof="0"/>
              <a:t> </a:t>
            </a:r>
            <a:r>
              <a:rPr lang="en-US" noProof="0" err="1"/>
              <a:t>tincidunt</a:t>
            </a:r>
            <a:r>
              <a:rPr lang="en-US" noProof="0"/>
              <a:t>, nisi </a:t>
            </a:r>
            <a:r>
              <a:rPr lang="en-US" noProof="0" err="1"/>
              <a:t>eu</a:t>
            </a:r>
            <a:r>
              <a:rPr lang="en-US" noProof="0"/>
              <a:t> vestibulum porta, </a:t>
            </a:r>
            <a:r>
              <a:rPr lang="en-US" noProof="0" err="1"/>
              <a:t>velit</a:t>
            </a:r>
            <a:r>
              <a:rPr lang="en-US" noProof="0"/>
              <a:t> lorem </a:t>
            </a:r>
            <a:r>
              <a:rPr lang="en-US" noProof="0" err="1"/>
              <a:t>pellentesque</a:t>
            </a:r>
            <a:r>
              <a:rPr lang="en-US" noProof="0"/>
              <a:t> </a:t>
            </a:r>
            <a:r>
              <a:rPr lang="en-US" noProof="0" err="1"/>
              <a:t>est</a:t>
            </a:r>
            <a:r>
              <a:rPr lang="en-US" noProof="0"/>
              <a:t>, sed </a:t>
            </a:r>
            <a:r>
              <a:rPr lang="en-US" noProof="0" err="1"/>
              <a:t>varius</a:t>
            </a:r>
            <a:r>
              <a:rPr lang="en-US" noProof="0"/>
              <a:t> </a:t>
            </a:r>
            <a:r>
              <a:rPr lang="en-US" noProof="0" err="1"/>
              <a:t>nisl</a:t>
            </a:r>
            <a:r>
              <a:rPr lang="en-US" noProof="0"/>
              <a:t> </a:t>
            </a:r>
            <a:r>
              <a:rPr lang="en-US" noProof="0" err="1"/>
              <a:t>quam</a:t>
            </a:r>
            <a:r>
              <a:rPr lang="en-US" noProof="0"/>
              <a:t> vitae lorem. </a:t>
            </a:r>
            <a:r>
              <a:rPr lang="en-US" noProof="0" err="1"/>
              <a:t>Vivamus</a:t>
            </a:r>
            <a:r>
              <a:rPr lang="en-US" noProof="0"/>
              <a:t> a </a:t>
            </a:r>
            <a:r>
              <a:rPr lang="en-US" noProof="0" err="1"/>
              <a:t>vehicula</a:t>
            </a:r>
            <a:r>
              <a:rPr lang="en-US" noProof="0"/>
              <a:t> </a:t>
            </a:r>
            <a:r>
              <a:rPr lang="en-US" noProof="0" err="1"/>
              <a:t>lectus</a:t>
            </a:r>
            <a:r>
              <a:rPr lang="en-US" noProof="0"/>
              <a:t>, id semper ipsum. Morbi vitae </a:t>
            </a:r>
            <a:r>
              <a:rPr lang="en-US" noProof="0" err="1"/>
              <a:t>nunc</a:t>
            </a:r>
            <a:r>
              <a:rPr lang="en-US" noProof="0"/>
              <a:t> </a:t>
            </a:r>
            <a:r>
              <a:rPr lang="en-US" noProof="0" err="1"/>
              <a:t>orci</a:t>
            </a:r>
            <a:r>
              <a:rPr lang="en-US" noProof="0"/>
              <a:t>. Nunc id </a:t>
            </a:r>
            <a:r>
              <a:rPr lang="en-US" noProof="0" err="1"/>
              <a:t>enim</a:t>
            </a:r>
            <a:r>
              <a:rPr lang="en-US" noProof="0"/>
              <a:t> sed </a:t>
            </a:r>
            <a:r>
              <a:rPr lang="en-US" noProof="0" err="1"/>
              <a:t>nulla</a:t>
            </a:r>
            <a:r>
              <a:rPr lang="en-US" noProof="0"/>
              <a:t> convallis </a:t>
            </a:r>
            <a:r>
              <a:rPr lang="en-US" noProof="0" err="1"/>
              <a:t>ultrices</a:t>
            </a:r>
            <a:r>
              <a:rPr lang="en-US" noProof="0"/>
              <a:t> in </a:t>
            </a:r>
            <a:r>
              <a:rPr lang="en-US" noProof="0" err="1"/>
              <a:t>eu</a:t>
            </a:r>
            <a:r>
              <a:rPr lang="en-US" noProof="0"/>
              <a:t> est.</a:t>
            </a:r>
          </a:p>
          <a:p>
            <a:pPr lvl="0"/>
            <a:r>
              <a:rPr lang="en-US" noProof="0"/>
              <a:t>Sed </a:t>
            </a:r>
            <a:r>
              <a:rPr lang="en-US" noProof="0" err="1"/>
              <a:t>sollicitudin</a:t>
            </a:r>
            <a:r>
              <a:rPr lang="en-US" noProof="0"/>
              <a:t> eros sit </a:t>
            </a:r>
            <a:r>
              <a:rPr lang="en-US" noProof="0" err="1"/>
              <a:t>amet</a:t>
            </a:r>
            <a:r>
              <a:rPr lang="en-US" noProof="0"/>
              <a:t> </a:t>
            </a:r>
            <a:r>
              <a:rPr lang="en-US" noProof="0" err="1"/>
              <a:t>tincidunt</a:t>
            </a:r>
            <a:r>
              <a:rPr lang="en-US" noProof="0"/>
              <a:t> </a:t>
            </a:r>
            <a:r>
              <a:rPr lang="en-US" noProof="0" err="1"/>
              <a:t>finibus</a:t>
            </a:r>
            <a:r>
              <a:rPr lang="en-US" noProof="0"/>
              <a:t>. </a:t>
            </a:r>
            <a:r>
              <a:rPr lang="en-US" noProof="0" err="1"/>
              <a:t>Nulla</a:t>
            </a:r>
            <a:r>
              <a:rPr lang="en-US" noProof="0"/>
              <a:t> </a:t>
            </a:r>
            <a:r>
              <a:rPr lang="en-US" noProof="0" err="1"/>
              <a:t>tincidunt</a:t>
            </a:r>
            <a:r>
              <a:rPr lang="en-US" noProof="0"/>
              <a:t> libero </a:t>
            </a:r>
            <a:r>
              <a:rPr lang="en-US" noProof="0" err="1"/>
              <a:t>nisl</a:t>
            </a:r>
            <a:r>
              <a:rPr lang="en-US" noProof="0"/>
              <a:t>, </a:t>
            </a:r>
            <a:r>
              <a:rPr lang="en-US" noProof="0" err="1"/>
              <a:t>quis</a:t>
            </a:r>
            <a:r>
              <a:rPr lang="en-US" noProof="0"/>
              <a:t> </a:t>
            </a:r>
            <a:r>
              <a:rPr lang="en-US" noProof="0" err="1"/>
              <a:t>tristique</a:t>
            </a:r>
            <a:r>
              <a:rPr lang="en-US" noProof="0"/>
              <a:t> </a:t>
            </a:r>
            <a:r>
              <a:rPr lang="en-US" noProof="0" err="1"/>
              <a:t>nisl</a:t>
            </a:r>
            <a:r>
              <a:rPr lang="en-US" noProof="0"/>
              <a:t> </a:t>
            </a:r>
            <a:r>
              <a:rPr lang="en-US" noProof="0" err="1"/>
              <a:t>venenatis</a:t>
            </a:r>
            <a:r>
              <a:rPr lang="en-US" noProof="0"/>
              <a:t> </a:t>
            </a:r>
            <a:r>
              <a:rPr lang="en-US" noProof="0" err="1"/>
              <a:t>eu</a:t>
            </a:r>
            <a:r>
              <a:rPr lang="en-US" noProof="0"/>
              <a:t>. </a:t>
            </a:r>
            <a:r>
              <a:rPr lang="en-US" noProof="0" err="1"/>
              <a:t>Phasellus</a:t>
            </a:r>
            <a:r>
              <a:rPr lang="en-US" noProof="0"/>
              <a:t> </a:t>
            </a:r>
            <a:r>
              <a:rPr lang="en-US" noProof="0" err="1"/>
              <a:t>iaculis</a:t>
            </a:r>
            <a:r>
              <a:rPr lang="en-US" noProof="0"/>
              <a:t> </a:t>
            </a:r>
            <a:r>
              <a:rPr lang="en-US" noProof="0" err="1"/>
              <a:t>erat</a:t>
            </a:r>
            <a:r>
              <a:rPr lang="en-US" noProof="0"/>
              <a:t> </a:t>
            </a:r>
            <a:r>
              <a:rPr lang="en-US" noProof="0" err="1"/>
              <a:t>eu</a:t>
            </a:r>
            <a:r>
              <a:rPr lang="en-US" noProof="0"/>
              <a:t> nisi </a:t>
            </a:r>
            <a:r>
              <a:rPr lang="en-US" noProof="0" err="1"/>
              <a:t>congue</a:t>
            </a:r>
            <a:r>
              <a:rPr lang="en-US" noProof="0"/>
              <a:t> </a:t>
            </a:r>
            <a:r>
              <a:rPr lang="en-US" noProof="0" err="1"/>
              <a:t>euismod</a:t>
            </a:r>
            <a:r>
              <a:rPr lang="en-US" noProof="0"/>
              <a:t> </a:t>
            </a:r>
            <a:r>
              <a:rPr lang="en-US" noProof="0" err="1"/>
              <a:t>nec</a:t>
            </a:r>
            <a:r>
              <a:rPr lang="en-US" noProof="0"/>
              <a:t> ac diam. </a:t>
            </a:r>
            <a:r>
              <a:rPr lang="en-US" noProof="0" err="1"/>
              <a:t>Nullam</a:t>
            </a:r>
            <a:r>
              <a:rPr lang="en-US" noProof="0"/>
              <a:t> </a:t>
            </a:r>
            <a:r>
              <a:rPr lang="en-US" noProof="0" err="1"/>
              <a:t>rutrum</a:t>
            </a:r>
            <a:r>
              <a:rPr lang="en-US" noProof="0"/>
              <a:t> ex libero. </a:t>
            </a:r>
            <a:r>
              <a:rPr lang="en-US" noProof="0" err="1"/>
              <a:t>Phasellus</a:t>
            </a:r>
            <a:r>
              <a:rPr lang="en-US" noProof="0"/>
              <a:t> id lacinia </a:t>
            </a:r>
            <a:r>
              <a:rPr lang="en-US" noProof="0" err="1"/>
              <a:t>justo</a:t>
            </a:r>
            <a:r>
              <a:rPr lang="en-US" noProof="0"/>
              <a:t>. Cras </a:t>
            </a:r>
            <a:r>
              <a:rPr lang="en-US" noProof="0" err="1"/>
              <a:t>suscipit</a:t>
            </a:r>
            <a:r>
              <a:rPr lang="en-US" noProof="0"/>
              <a:t> ipsum non ipsum </a:t>
            </a:r>
            <a:r>
              <a:rPr lang="en-US" noProof="0" err="1"/>
              <a:t>egestas</a:t>
            </a:r>
            <a:r>
              <a:rPr lang="en-US" noProof="0"/>
              <a:t>, et </a:t>
            </a:r>
            <a:r>
              <a:rPr lang="en-US" noProof="0" err="1"/>
              <a:t>aliquam</a:t>
            </a:r>
            <a:r>
              <a:rPr lang="en-US" noProof="0"/>
              <a:t> </a:t>
            </a:r>
            <a:r>
              <a:rPr lang="en-US" noProof="0" err="1"/>
              <a:t>massa</a:t>
            </a:r>
            <a:r>
              <a:rPr lang="en-US" noProof="0"/>
              <a:t> pharetra. Vestibulum a </a:t>
            </a:r>
            <a:r>
              <a:rPr lang="en-US" noProof="0" err="1"/>
              <a:t>erat</a:t>
            </a:r>
            <a:r>
              <a:rPr lang="en-US" noProof="0"/>
              <a:t> </a:t>
            </a:r>
            <a:r>
              <a:rPr lang="en-US" noProof="0" err="1"/>
              <a:t>ultrices</a:t>
            </a:r>
            <a:r>
              <a:rPr lang="en-US" noProof="0"/>
              <a:t>, pulvinar </a:t>
            </a:r>
            <a:r>
              <a:rPr lang="en-US" noProof="0" err="1"/>
              <a:t>lacus</a:t>
            </a:r>
            <a:r>
              <a:rPr lang="en-US" noProof="0"/>
              <a:t> id, </a:t>
            </a:r>
            <a:r>
              <a:rPr lang="en-US" noProof="0" err="1"/>
              <a:t>dapibus</a:t>
            </a:r>
            <a:r>
              <a:rPr lang="en-US" noProof="0"/>
              <a:t> ante.</a:t>
            </a:r>
          </a:p>
        </p:txBody>
      </p:sp>
      <p:sp>
        <p:nvSpPr>
          <p:cNvPr id="4" name="Slide Number Placeholder 3">
            <a:extLst>
              <a:ext uri="{FF2B5EF4-FFF2-40B4-BE49-F238E27FC236}">
                <a16:creationId xmlns:a16="http://schemas.microsoft.com/office/drawing/2014/main" id="{F75A96A0-F10B-B252-A265-90E4234798C8}"/>
              </a:ext>
            </a:extLst>
          </p:cNvPr>
          <p:cNvSpPr>
            <a:spLocks noGrp="1"/>
          </p:cNvSpPr>
          <p:nvPr>
            <p:ph type="sldNum" sz="quarter" idx="14"/>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759171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Doubl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451787" y="681889"/>
            <a:ext cx="10320311" cy="478250"/>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451786" y="346195"/>
            <a:ext cx="4577993" cy="200600"/>
          </a:xfrm>
          <a:prstGeom prst="rect">
            <a:avLst/>
          </a:prstGeom>
        </p:spPr>
        <p:txBody>
          <a:bodyPr/>
          <a:lstStyle/>
          <a:p>
            <a:r>
              <a:rPr lang="en-US" noProof="0"/>
              <a:t>Section or Presentation Title</a:t>
            </a:r>
          </a:p>
        </p:txBody>
      </p:sp>
      <p:sp>
        <p:nvSpPr>
          <p:cNvPr id="4" name="Text Placeholder 7">
            <a:extLst>
              <a:ext uri="{FF2B5EF4-FFF2-40B4-BE49-F238E27FC236}">
                <a16:creationId xmlns:a16="http://schemas.microsoft.com/office/drawing/2014/main" id="{3163D733-2CFA-43B7-182C-18924B28ACDC}"/>
              </a:ext>
            </a:extLst>
          </p:cNvPr>
          <p:cNvSpPr>
            <a:spLocks noGrp="1"/>
          </p:cNvSpPr>
          <p:nvPr>
            <p:ph type="body" sz="quarter" idx="12" hasCustomPrompt="1"/>
          </p:nvPr>
        </p:nvSpPr>
        <p:spPr>
          <a:xfrm>
            <a:off x="451787" y="1763719"/>
            <a:ext cx="11296698" cy="4700520"/>
          </a:xfrm>
          <a:prstGeom prst="rect">
            <a:avLst/>
          </a:prstGeom>
        </p:spPr>
        <p:txBody>
          <a:bodyPr numCol="2" spcCol="548640"/>
          <a:lstStyle>
            <a:lvl1pPr marL="0" indent="0">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a:t>
            </a:r>
            <a:r>
              <a:rPr lang="en-US" err="1"/>
              <a:t>Phasellus</a:t>
            </a:r>
            <a:r>
              <a:rPr lang="en-US"/>
              <a:t>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Cras ac </a:t>
            </a:r>
            <a:r>
              <a:rPr lang="en-US" err="1"/>
              <a:t>turpis</a:t>
            </a:r>
            <a:r>
              <a:rPr lang="en-US"/>
              <a:t> </a:t>
            </a:r>
            <a:r>
              <a:rPr lang="en-US" err="1"/>
              <a:t>euismod</a:t>
            </a:r>
            <a:r>
              <a:rPr lang="en-US"/>
              <a:t>, </a:t>
            </a:r>
            <a:r>
              <a:rPr lang="en-US" err="1"/>
              <a:t>venenatis</a:t>
            </a:r>
            <a:r>
              <a:rPr lang="en-US"/>
              <a:t> </a:t>
            </a:r>
            <a:r>
              <a:rPr lang="en-US" err="1"/>
              <a:t>massa</a:t>
            </a:r>
            <a:r>
              <a:rPr lang="en-US"/>
              <a:t> id, tempus </a:t>
            </a:r>
            <a:r>
              <a:rPr lang="en-US" err="1"/>
              <a:t>orci</a:t>
            </a:r>
            <a:r>
              <a:rPr lang="en-US"/>
              <a:t>. 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 per </a:t>
            </a:r>
            <a:r>
              <a:rPr lang="en-US" err="1"/>
              <a:t>conubia</a:t>
            </a:r>
            <a:r>
              <a:rPr lang="en-US"/>
              <a:t> nostra, per </a:t>
            </a:r>
            <a:r>
              <a:rPr lang="en-US" err="1"/>
              <a:t>inceptos</a:t>
            </a:r>
            <a:r>
              <a:rPr lang="en-US"/>
              <a:t> </a:t>
            </a:r>
            <a:r>
              <a:rPr lang="en-US" err="1"/>
              <a:t>himenaeos</a:t>
            </a:r>
            <a:r>
              <a:rPr lang="en-US"/>
              <a:t>. Sed maximus mi ac </a:t>
            </a:r>
            <a:r>
              <a:rPr lang="en-US" err="1"/>
              <a:t>nibh</a:t>
            </a:r>
            <a:r>
              <a:rPr lang="en-US"/>
              <a:t> </a:t>
            </a:r>
            <a:r>
              <a:rPr lang="en-US" err="1"/>
              <a:t>ornare</a:t>
            </a:r>
            <a:r>
              <a:rPr lang="en-US"/>
              <a:t>, ac auctor </a:t>
            </a:r>
            <a:r>
              <a:rPr lang="en-US" err="1"/>
              <a:t>orci</a:t>
            </a:r>
            <a:r>
              <a:rPr lang="en-US"/>
              <a:t> </a:t>
            </a:r>
            <a:r>
              <a:rPr lang="en-US" err="1"/>
              <a:t>varius</a:t>
            </a:r>
            <a:r>
              <a:rPr lang="en-US"/>
              <a:t>. Duis </a:t>
            </a:r>
            <a:r>
              <a:rPr lang="en-US" err="1"/>
              <a:t>ullamcorper</a:t>
            </a:r>
            <a:r>
              <a:rPr lang="en-US"/>
              <a:t> </a:t>
            </a:r>
            <a:r>
              <a:rPr lang="en-US" err="1"/>
              <a:t>nibh</a:t>
            </a:r>
            <a:r>
              <a:rPr lang="en-US"/>
              <a:t> </a:t>
            </a:r>
            <a:r>
              <a:rPr lang="en-US" err="1"/>
              <a:t>quis</a:t>
            </a:r>
            <a:r>
              <a:rPr lang="en-US"/>
              <a:t> diam </a:t>
            </a:r>
            <a:r>
              <a:rPr lang="en-US" err="1"/>
              <a:t>fringilla</a:t>
            </a:r>
            <a:r>
              <a:rPr lang="en-US"/>
              <a:t> </a:t>
            </a:r>
            <a:r>
              <a:rPr lang="en-US" err="1"/>
              <a:t>fringilla</a:t>
            </a:r>
            <a:r>
              <a:rPr lang="en-US"/>
              <a:t>.</a:t>
            </a:r>
          </a:p>
          <a:p>
            <a:pPr lvl="0"/>
            <a:r>
              <a:rPr lang="en-US" err="1"/>
              <a:t>Pellentesque</a:t>
            </a:r>
            <a:r>
              <a:rPr lang="en-US"/>
              <a:t> </a:t>
            </a:r>
            <a:r>
              <a:rPr lang="en-US" err="1"/>
              <a:t>condimentum</a:t>
            </a:r>
            <a:r>
              <a:rPr lang="en-US"/>
              <a:t> </a:t>
            </a:r>
            <a:r>
              <a:rPr lang="en-US" err="1"/>
              <a:t>lacus</a:t>
            </a:r>
            <a:r>
              <a:rPr lang="en-US"/>
              <a:t> a ipsum </a:t>
            </a:r>
            <a:r>
              <a:rPr lang="en-US" err="1"/>
              <a:t>lobortis</a:t>
            </a:r>
            <a:r>
              <a:rPr lang="en-US"/>
              <a:t> </a:t>
            </a:r>
            <a:r>
              <a:rPr lang="en-US" err="1"/>
              <a:t>venenatis</a:t>
            </a:r>
            <a:r>
              <a:rPr lang="en-US"/>
              <a:t>. </a:t>
            </a:r>
            <a:r>
              <a:rPr lang="en-US" err="1"/>
              <a:t>Vivamus</a:t>
            </a:r>
            <a:r>
              <a:rPr lang="en-US"/>
              <a:t> ante ipsum, </a:t>
            </a:r>
            <a:r>
              <a:rPr lang="en-US" err="1"/>
              <a:t>sodales</a:t>
            </a:r>
            <a:r>
              <a:rPr lang="en-US"/>
              <a:t> a </a:t>
            </a:r>
            <a:r>
              <a:rPr lang="en-US" err="1"/>
              <a:t>nisl</a:t>
            </a:r>
            <a:r>
              <a:rPr lang="en-US"/>
              <a:t> vitae, </a:t>
            </a:r>
            <a:r>
              <a:rPr lang="en-US" err="1"/>
              <a:t>efficitur</a:t>
            </a:r>
            <a:r>
              <a:rPr lang="en-US"/>
              <a:t> </a:t>
            </a:r>
            <a:r>
              <a:rPr lang="en-US" err="1"/>
              <a:t>aliquam</a:t>
            </a:r>
            <a:r>
              <a:rPr lang="en-US"/>
              <a:t> </a:t>
            </a:r>
            <a:r>
              <a:rPr lang="en-US" err="1"/>
              <a:t>enim</a:t>
            </a:r>
            <a:r>
              <a:rPr lang="en-US"/>
              <a:t>. </a:t>
            </a:r>
            <a:r>
              <a:rPr lang="en-US" err="1"/>
              <a:t>Phasellus</a:t>
            </a:r>
            <a:r>
              <a:rPr lang="en-US"/>
              <a:t> ac </a:t>
            </a:r>
            <a:r>
              <a:rPr lang="en-US" err="1"/>
              <a:t>neque</a:t>
            </a:r>
            <a:r>
              <a:rPr lang="en-US"/>
              <a:t> diam. Cras </a:t>
            </a:r>
            <a:r>
              <a:rPr lang="en-US" err="1"/>
              <a:t>massa</a:t>
            </a:r>
            <a:r>
              <a:rPr lang="en-US"/>
              <a:t> </a:t>
            </a:r>
            <a:r>
              <a:rPr lang="en-US" err="1"/>
              <a:t>metus</a:t>
            </a:r>
            <a:r>
              <a:rPr lang="en-US"/>
              <a:t>, </a:t>
            </a:r>
            <a:r>
              <a:rPr lang="en-US" err="1"/>
              <a:t>consequat</a:t>
            </a:r>
            <a:r>
              <a:rPr lang="en-US"/>
              <a:t> ac </a:t>
            </a:r>
            <a:r>
              <a:rPr lang="en-US" err="1"/>
              <a:t>imperdiet</a:t>
            </a:r>
            <a:r>
              <a:rPr lang="en-US"/>
              <a:t> sit </a:t>
            </a:r>
            <a:r>
              <a:rPr lang="en-US" err="1"/>
              <a:t>amet</a:t>
            </a:r>
            <a:r>
              <a:rPr lang="en-US"/>
              <a:t>, cursus vitae </a:t>
            </a:r>
            <a:r>
              <a:rPr lang="en-US" err="1"/>
              <a:t>urna</a:t>
            </a:r>
            <a:r>
              <a:rPr lang="en-US"/>
              <a:t>. </a:t>
            </a:r>
            <a:r>
              <a:rPr lang="en-US" err="1"/>
              <a:t>Nullam</a:t>
            </a:r>
            <a:r>
              <a:rPr lang="en-US"/>
              <a:t> id </a:t>
            </a:r>
            <a:r>
              <a:rPr lang="en-US" err="1"/>
              <a:t>placerat</a:t>
            </a:r>
            <a:r>
              <a:rPr lang="en-US"/>
              <a:t> </a:t>
            </a:r>
            <a:r>
              <a:rPr lang="en-US" err="1"/>
              <a:t>leo</a:t>
            </a:r>
            <a:r>
              <a:rPr lang="en-US"/>
              <a:t>, a </a:t>
            </a:r>
            <a:r>
              <a:rPr lang="en-US" err="1"/>
              <a:t>malesuada</a:t>
            </a:r>
            <a:r>
              <a:rPr lang="en-US"/>
              <a:t> </a:t>
            </a:r>
            <a:r>
              <a:rPr lang="en-US" err="1"/>
              <a:t>nibh</a:t>
            </a:r>
            <a:r>
              <a:rPr lang="en-US"/>
              <a:t>. </a:t>
            </a:r>
            <a:r>
              <a:rPr lang="en-US" err="1"/>
              <a:t>Curabitur</a:t>
            </a:r>
            <a:r>
              <a:rPr lang="en-US"/>
              <a:t> sit </a:t>
            </a:r>
            <a:r>
              <a:rPr lang="en-US" err="1"/>
              <a:t>amet</a:t>
            </a:r>
            <a:r>
              <a:rPr lang="en-US"/>
              <a:t> maximus </a:t>
            </a:r>
            <a:r>
              <a:rPr lang="en-US" err="1"/>
              <a:t>est</a:t>
            </a:r>
            <a:r>
              <a:rPr lang="en-US"/>
              <a:t>, </a:t>
            </a:r>
            <a:r>
              <a:rPr lang="en-US" err="1"/>
              <a:t>blandit</a:t>
            </a:r>
            <a:r>
              <a:rPr lang="en-US"/>
              <a:t> </a:t>
            </a:r>
            <a:r>
              <a:rPr lang="en-US" err="1"/>
              <a:t>placerat</a:t>
            </a:r>
            <a:r>
              <a:rPr lang="en-US"/>
              <a:t> sem. </a:t>
            </a:r>
            <a:r>
              <a:rPr lang="en-US" err="1"/>
              <a:t>Pellentesque</a:t>
            </a:r>
            <a:r>
              <a:rPr lang="en-US"/>
              <a:t> </a:t>
            </a:r>
            <a:r>
              <a:rPr lang="en-US" err="1"/>
              <a:t>facilisis</a:t>
            </a:r>
            <a:r>
              <a:rPr lang="en-US"/>
              <a:t> </a:t>
            </a:r>
            <a:r>
              <a:rPr lang="en-US" err="1"/>
              <a:t>feugiat</a:t>
            </a:r>
            <a:r>
              <a:rPr lang="en-US"/>
              <a:t> dui, </a:t>
            </a:r>
            <a:r>
              <a:rPr lang="en-US" err="1"/>
              <a:t>nec</a:t>
            </a:r>
            <a:r>
              <a:rPr lang="en-US"/>
              <a:t> </a:t>
            </a:r>
            <a:r>
              <a:rPr lang="en-US" err="1"/>
              <a:t>egestas</a:t>
            </a:r>
            <a:r>
              <a:rPr lang="en-US"/>
              <a:t> </a:t>
            </a:r>
            <a:r>
              <a:rPr lang="en-US" err="1"/>
              <a:t>justo</a:t>
            </a:r>
            <a:r>
              <a:rPr lang="en-US"/>
              <a:t> </a:t>
            </a:r>
            <a:r>
              <a:rPr lang="en-US" err="1"/>
              <a:t>mollis</a:t>
            </a:r>
            <a:r>
              <a:rPr lang="en-US"/>
              <a:t> a. </a:t>
            </a:r>
            <a:r>
              <a:rPr lang="en-US" err="1"/>
              <a:t>Suspendisse</a:t>
            </a:r>
            <a:r>
              <a:rPr lang="en-US"/>
              <a:t> </a:t>
            </a:r>
            <a:r>
              <a:rPr lang="en-US" err="1"/>
              <a:t>tincidunt</a:t>
            </a:r>
            <a:r>
              <a:rPr lang="en-US"/>
              <a:t>, nisi </a:t>
            </a:r>
            <a:r>
              <a:rPr lang="en-US" err="1"/>
              <a:t>eu</a:t>
            </a:r>
            <a:r>
              <a:rPr lang="en-US"/>
              <a:t> vestibulum porta, </a:t>
            </a:r>
            <a:r>
              <a:rPr lang="en-US" err="1"/>
              <a:t>velit</a:t>
            </a:r>
            <a:r>
              <a:rPr lang="en-US"/>
              <a:t> lorem </a:t>
            </a:r>
            <a:r>
              <a:rPr lang="en-US" err="1"/>
              <a:t>pellentesque</a:t>
            </a:r>
            <a:r>
              <a:rPr lang="en-US"/>
              <a:t> </a:t>
            </a:r>
            <a:r>
              <a:rPr lang="en-US" err="1"/>
              <a:t>est</a:t>
            </a:r>
            <a:r>
              <a:rPr lang="en-US"/>
              <a:t>, sed </a:t>
            </a:r>
            <a:r>
              <a:rPr lang="en-US" err="1"/>
              <a:t>varius</a:t>
            </a:r>
            <a:r>
              <a:rPr lang="en-US"/>
              <a:t> </a:t>
            </a:r>
            <a:r>
              <a:rPr lang="en-US" err="1"/>
              <a:t>nisl</a:t>
            </a:r>
            <a:r>
              <a:rPr lang="en-US"/>
              <a:t> </a:t>
            </a:r>
            <a:r>
              <a:rPr lang="en-US" err="1"/>
              <a:t>quam</a:t>
            </a:r>
            <a:r>
              <a:rPr lang="en-US"/>
              <a:t> vitae lorem. </a:t>
            </a:r>
            <a:r>
              <a:rPr lang="en-US" err="1"/>
              <a:t>Vivamus</a:t>
            </a:r>
            <a:r>
              <a:rPr lang="en-US"/>
              <a:t> a </a:t>
            </a:r>
            <a:r>
              <a:rPr lang="en-US" err="1"/>
              <a:t>vehicula</a:t>
            </a:r>
            <a:r>
              <a:rPr lang="en-US"/>
              <a:t> </a:t>
            </a:r>
            <a:r>
              <a:rPr lang="en-US" err="1"/>
              <a:t>lectus</a:t>
            </a:r>
            <a:r>
              <a:rPr lang="en-US"/>
              <a:t>, id semper ipsum. Morbi vitae </a:t>
            </a:r>
            <a:r>
              <a:rPr lang="en-US" err="1"/>
              <a:t>nunc</a:t>
            </a:r>
            <a:r>
              <a:rPr lang="en-US"/>
              <a:t> </a:t>
            </a:r>
            <a:r>
              <a:rPr lang="en-US" err="1"/>
              <a:t>orci</a:t>
            </a:r>
            <a:r>
              <a:rPr lang="en-US"/>
              <a:t>. Nunc id </a:t>
            </a:r>
            <a:r>
              <a:rPr lang="en-US" err="1"/>
              <a:t>enim</a:t>
            </a:r>
            <a:r>
              <a:rPr lang="en-US"/>
              <a:t> sed </a:t>
            </a:r>
            <a:r>
              <a:rPr lang="en-US" err="1"/>
              <a:t>nulla</a:t>
            </a:r>
            <a:r>
              <a:rPr lang="en-US"/>
              <a:t> convallis </a:t>
            </a:r>
            <a:r>
              <a:rPr lang="en-US" err="1"/>
              <a:t>ultrices</a:t>
            </a:r>
            <a:r>
              <a:rPr lang="en-US"/>
              <a:t> in </a:t>
            </a:r>
            <a:r>
              <a:rPr lang="en-US" err="1"/>
              <a:t>eu</a:t>
            </a:r>
            <a:r>
              <a:rPr lang="en-US"/>
              <a:t> est.</a:t>
            </a:r>
          </a:p>
          <a:p>
            <a:pPr lvl="0"/>
            <a:r>
              <a:rPr lang="en-US"/>
              <a:t>Sed </a:t>
            </a:r>
            <a:r>
              <a:rPr lang="en-US" err="1"/>
              <a:t>sollicitudin</a:t>
            </a:r>
            <a:r>
              <a:rPr lang="en-US"/>
              <a:t> eros sit </a:t>
            </a:r>
            <a:r>
              <a:rPr lang="en-US" err="1"/>
              <a:t>amet</a:t>
            </a:r>
            <a:r>
              <a:rPr lang="en-US"/>
              <a:t> </a:t>
            </a:r>
            <a:r>
              <a:rPr lang="en-US" err="1"/>
              <a:t>tincidunt</a:t>
            </a:r>
            <a:r>
              <a:rPr lang="en-US"/>
              <a:t> </a:t>
            </a:r>
            <a:r>
              <a:rPr lang="en-US" err="1"/>
              <a:t>finibus</a:t>
            </a:r>
            <a:r>
              <a:rPr lang="en-US"/>
              <a:t>. </a:t>
            </a:r>
            <a:r>
              <a:rPr lang="en-US" err="1"/>
              <a:t>Nulla</a:t>
            </a:r>
            <a:r>
              <a:rPr lang="en-US"/>
              <a:t> </a:t>
            </a:r>
            <a:r>
              <a:rPr lang="en-US" err="1"/>
              <a:t>tincidunt</a:t>
            </a:r>
            <a:r>
              <a:rPr lang="en-US"/>
              <a:t> libero </a:t>
            </a:r>
            <a:r>
              <a:rPr lang="en-US" err="1"/>
              <a:t>nisl</a:t>
            </a:r>
            <a:r>
              <a:rPr lang="en-US"/>
              <a:t>, </a:t>
            </a:r>
            <a:r>
              <a:rPr lang="en-US" err="1"/>
              <a:t>quis</a:t>
            </a:r>
            <a:r>
              <a:rPr lang="en-US"/>
              <a:t> </a:t>
            </a:r>
            <a:r>
              <a:rPr lang="en-US" err="1"/>
              <a:t>tristique</a:t>
            </a:r>
            <a:r>
              <a:rPr lang="en-US"/>
              <a:t> </a:t>
            </a:r>
            <a:r>
              <a:rPr lang="en-US" err="1"/>
              <a:t>nisl</a:t>
            </a:r>
            <a:r>
              <a:rPr lang="en-US"/>
              <a:t> </a:t>
            </a:r>
            <a:r>
              <a:rPr lang="en-US" err="1"/>
              <a:t>venenatis</a:t>
            </a:r>
            <a:r>
              <a:rPr lang="en-US"/>
              <a:t> </a:t>
            </a:r>
            <a:r>
              <a:rPr lang="en-US" err="1"/>
              <a:t>eu</a:t>
            </a:r>
            <a:r>
              <a:rPr lang="en-US"/>
              <a:t>. </a:t>
            </a:r>
            <a:r>
              <a:rPr lang="en-US" err="1"/>
              <a:t>Phasellus</a:t>
            </a:r>
            <a:r>
              <a:rPr lang="en-US"/>
              <a:t> </a:t>
            </a:r>
            <a:r>
              <a:rPr lang="en-US" err="1"/>
              <a:t>iaculis</a:t>
            </a:r>
            <a:r>
              <a:rPr lang="en-US"/>
              <a:t> </a:t>
            </a:r>
            <a:r>
              <a:rPr lang="en-US" err="1"/>
              <a:t>erat</a:t>
            </a:r>
            <a:r>
              <a:rPr lang="en-US"/>
              <a:t> </a:t>
            </a:r>
            <a:r>
              <a:rPr lang="en-US" err="1"/>
              <a:t>eu</a:t>
            </a:r>
            <a:r>
              <a:rPr lang="en-US"/>
              <a:t> nisi </a:t>
            </a:r>
            <a:r>
              <a:rPr lang="en-US" err="1"/>
              <a:t>congue</a:t>
            </a:r>
            <a:r>
              <a:rPr lang="en-US"/>
              <a:t> </a:t>
            </a:r>
            <a:r>
              <a:rPr lang="en-US" err="1"/>
              <a:t>euismod</a:t>
            </a:r>
            <a:r>
              <a:rPr lang="en-US"/>
              <a:t> </a:t>
            </a:r>
            <a:r>
              <a:rPr lang="en-US" err="1"/>
              <a:t>nec</a:t>
            </a:r>
            <a:r>
              <a:rPr lang="en-US"/>
              <a:t> ac diam. </a:t>
            </a:r>
            <a:r>
              <a:rPr lang="en-US" err="1"/>
              <a:t>Nullam</a:t>
            </a:r>
            <a:r>
              <a:rPr lang="en-US"/>
              <a:t> </a:t>
            </a:r>
            <a:r>
              <a:rPr lang="en-US" err="1"/>
              <a:t>rutrum</a:t>
            </a:r>
            <a:r>
              <a:rPr lang="en-US"/>
              <a:t> ex libero. </a:t>
            </a:r>
            <a:r>
              <a:rPr lang="en-US" err="1"/>
              <a:t>Phasellus</a:t>
            </a:r>
            <a:r>
              <a:rPr lang="en-US"/>
              <a:t> id lacinia </a:t>
            </a:r>
            <a:r>
              <a:rPr lang="en-US" err="1"/>
              <a:t>justo</a:t>
            </a:r>
            <a:r>
              <a:rPr lang="en-US"/>
              <a:t>. Cras </a:t>
            </a:r>
            <a:r>
              <a:rPr lang="en-US" err="1"/>
              <a:t>suscipit</a:t>
            </a:r>
            <a:r>
              <a:rPr lang="en-US"/>
              <a:t> ipsum non ipsum </a:t>
            </a:r>
            <a:r>
              <a:rPr lang="en-US" err="1"/>
              <a:t>egestas</a:t>
            </a:r>
            <a:r>
              <a:rPr lang="en-US"/>
              <a:t>, et </a:t>
            </a:r>
            <a:r>
              <a:rPr lang="en-US" err="1"/>
              <a:t>aliquam</a:t>
            </a:r>
            <a:r>
              <a:rPr lang="en-US"/>
              <a:t> </a:t>
            </a:r>
            <a:r>
              <a:rPr lang="en-US" err="1"/>
              <a:t>massa</a:t>
            </a:r>
            <a:r>
              <a:rPr lang="en-US"/>
              <a:t> pharetra. Vestibulum a </a:t>
            </a:r>
            <a:r>
              <a:rPr lang="en-US" err="1"/>
              <a:t>erat</a:t>
            </a:r>
            <a:r>
              <a:rPr lang="en-US"/>
              <a:t> </a:t>
            </a:r>
            <a:r>
              <a:rPr lang="en-US" err="1"/>
              <a:t>ultrices</a:t>
            </a:r>
            <a:r>
              <a:rPr lang="en-US"/>
              <a:t>, pulvinar </a:t>
            </a:r>
            <a:r>
              <a:rPr lang="en-US" err="1"/>
              <a:t>lacus</a:t>
            </a:r>
            <a:r>
              <a:rPr lang="en-US"/>
              <a:t> id, </a:t>
            </a:r>
            <a:r>
              <a:rPr lang="en-US" err="1"/>
              <a:t>dapibus</a:t>
            </a:r>
            <a:r>
              <a:rPr lang="en-US"/>
              <a:t> ante. Morbi vitae </a:t>
            </a:r>
            <a:r>
              <a:rPr lang="en-US" err="1"/>
              <a:t>pretium</a:t>
            </a:r>
            <a:r>
              <a:rPr lang="en-US"/>
              <a:t> </a:t>
            </a:r>
            <a:r>
              <a:rPr lang="en-US" err="1"/>
              <a:t>arcu</a:t>
            </a:r>
            <a:r>
              <a:rPr lang="en-US"/>
              <a:t>, sit </a:t>
            </a:r>
            <a:r>
              <a:rPr lang="en-US" err="1"/>
              <a:t>amet</a:t>
            </a:r>
            <a:r>
              <a:rPr lang="en-US"/>
              <a:t> </a:t>
            </a:r>
            <a:r>
              <a:rPr lang="en-US" err="1"/>
              <a:t>bibendum</a:t>
            </a:r>
            <a:r>
              <a:rPr lang="en-US"/>
              <a:t> </a:t>
            </a:r>
            <a:r>
              <a:rPr lang="en-US" err="1"/>
              <a:t>augue</a:t>
            </a:r>
            <a:r>
              <a:rPr lang="en-US"/>
              <a:t>. </a:t>
            </a:r>
            <a:r>
              <a:rPr lang="en-US" err="1"/>
              <a:t>Etiam</a:t>
            </a:r>
            <a:r>
              <a:rPr lang="en-US"/>
              <a:t> </a:t>
            </a:r>
            <a:r>
              <a:rPr lang="en-US" err="1"/>
              <a:t>nec</a:t>
            </a:r>
            <a:r>
              <a:rPr lang="en-US"/>
              <a:t> </a:t>
            </a:r>
            <a:r>
              <a:rPr lang="en-US" err="1"/>
              <a:t>neque</a:t>
            </a:r>
            <a:r>
              <a:rPr lang="en-US"/>
              <a:t> </a:t>
            </a:r>
            <a:r>
              <a:rPr lang="en-US" err="1"/>
              <a:t>metus</a:t>
            </a:r>
            <a:r>
              <a:rPr lang="en-US"/>
              <a:t>. Morbi vel </a:t>
            </a:r>
            <a:r>
              <a:rPr lang="en-US" err="1"/>
              <a:t>nibh</a:t>
            </a:r>
            <a:r>
              <a:rPr lang="en-US"/>
              <a:t> </a:t>
            </a:r>
            <a:r>
              <a:rPr lang="en-US" err="1"/>
              <a:t>felis</a:t>
            </a:r>
            <a:r>
              <a:rPr lang="en-US"/>
              <a:t>. </a:t>
            </a:r>
            <a:r>
              <a:rPr lang="en-US" err="1"/>
              <a:t>Nullam</a:t>
            </a:r>
            <a:r>
              <a:rPr lang="en-US"/>
              <a:t> mi eros, </a:t>
            </a:r>
            <a:r>
              <a:rPr lang="en-US" err="1"/>
              <a:t>laoreet</a:t>
            </a:r>
            <a:r>
              <a:rPr lang="en-US"/>
              <a:t> porta </a:t>
            </a:r>
            <a:r>
              <a:rPr lang="en-US" err="1"/>
              <a:t>mollis</a:t>
            </a:r>
            <a:r>
              <a:rPr lang="en-US"/>
              <a:t> sit </a:t>
            </a:r>
            <a:r>
              <a:rPr lang="en-US" err="1"/>
              <a:t>amet</a:t>
            </a:r>
            <a:r>
              <a:rPr lang="en-US"/>
              <a:t>, </a:t>
            </a:r>
            <a:r>
              <a:rPr lang="en-US" err="1"/>
              <a:t>mollis</a:t>
            </a:r>
            <a:r>
              <a:rPr lang="en-US"/>
              <a:t> at eros. Aenean </a:t>
            </a:r>
            <a:r>
              <a:rPr lang="en-US" err="1"/>
              <a:t>condimentum</a:t>
            </a:r>
            <a:r>
              <a:rPr lang="en-US"/>
              <a:t> maximus </a:t>
            </a:r>
            <a:r>
              <a:rPr lang="en-US" err="1"/>
              <a:t>urna</a:t>
            </a:r>
            <a:r>
              <a:rPr lang="en-US"/>
              <a:t>, </a:t>
            </a:r>
            <a:r>
              <a:rPr lang="en-US" err="1"/>
              <a:t>eu</a:t>
            </a:r>
            <a:r>
              <a:rPr lang="en-US"/>
              <a:t> maximus </a:t>
            </a:r>
            <a:r>
              <a:rPr lang="en-US" err="1"/>
              <a:t>urna</a:t>
            </a:r>
            <a:r>
              <a:rPr lang="en-US"/>
              <a:t>.</a:t>
            </a:r>
            <a:endParaRPr lang="en-GB"/>
          </a:p>
        </p:txBody>
      </p:sp>
      <p:sp>
        <p:nvSpPr>
          <p:cNvPr id="5" name="Slide Number Placeholder 4">
            <a:extLst>
              <a:ext uri="{FF2B5EF4-FFF2-40B4-BE49-F238E27FC236}">
                <a16:creationId xmlns:a16="http://schemas.microsoft.com/office/drawing/2014/main" id="{861291F7-DF86-00FC-5936-0ACD83372F4D}"/>
              </a:ext>
            </a:extLst>
          </p:cNvPr>
          <p:cNvSpPr>
            <a:spLocks noGrp="1"/>
          </p:cNvSpPr>
          <p:nvPr>
            <p:ph type="sldNum" sz="quarter" idx="13"/>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21940627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Double Column + Sub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451787" y="681889"/>
            <a:ext cx="10320311" cy="478250"/>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451786" y="346195"/>
            <a:ext cx="4577993" cy="200600"/>
          </a:xfrm>
          <a:prstGeom prst="rect">
            <a:avLst/>
          </a:prstGeom>
        </p:spPr>
        <p:txBody>
          <a:bodyPr/>
          <a:lstStyle/>
          <a:p>
            <a:r>
              <a:rPr lang="en-US" noProof="0"/>
              <a:t>Section or Presentation Title</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451786" y="1516024"/>
            <a:ext cx="9362208" cy="795554"/>
          </a:xfrm>
          <a:prstGeom prst="rect">
            <a:avLst/>
          </a:prstGeom>
        </p:spPr>
        <p:txBody>
          <a:bodyPr/>
          <a:lstStyle>
            <a:lvl1pPr marL="0" indent="0">
              <a:lnSpc>
                <a:spcPts val="2871"/>
              </a:lnSpc>
              <a:buFont typeface="Arial" panose="020B0604020202020204" pitchFamily="34" charset="0"/>
              <a:buNone/>
              <a:defRPr sz="1840">
                <a:latin typeface="Arial" panose="020B0604020202020204" pitchFamily="34" charset="0"/>
              </a:defRPr>
            </a:lvl1pPr>
            <a:lvl2pPr marL="457058" indent="0">
              <a:lnSpc>
                <a:spcPts val="2871"/>
              </a:lnSpc>
              <a:buNone/>
              <a:defRPr sz="1840"/>
            </a:lvl2pPr>
            <a:lvl3pPr marL="914116" indent="0">
              <a:lnSpc>
                <a:spcPts val="2871"/>
              </a:lnSpc>
              <a:buNone/>
              <a:defRPr sz="1840"/>
            </a:lvl3pPr>
            <a:lvl4pPr marL="1371173" indent="0">
              <a:lnSpc>
                <a:spcPts val="2871"/>
              </a:lnSpc>
              <a:buNone/>
              <a:defRPr sz="1840"/>
            </a:lvl4pPr>
            <a:lvl5pPr marL="1828232" indent="0">
              <a:lnSpc>
                <a:spcPts val="2871"/>
              </a:lnSpc>
              <a:buNone/>
              <a:defRPr sz="184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a:t>
            </a:r>
            <a:r>
              <a:rPr lang="en-US" err="1"/>
              <a:t>Phasellus</a:t>
            </a:r>
            <a:r>
              <a:rPr lang="en-US"/>
              <a:t>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a:t>
            </a:r>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451787" y="2936799"/>
            <a:ext cx="10320311" cy="3527440"/>
          </a:xfrm>
          <a:prstGeom prst="rect">
            <a:avLst/>
          </a:prstGeom>
        </p:spPr>
        <p:txBody>
          <a:bodyPr numCol="2" spcCol="548640" anchor="t" anchorCtr="0"/>
          <a:lstStyle>
            <a:lvl1pPr marL="0" indent="0">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a:t>
            </a:r>
            <a:r>
              <a:rPr lang="en-US" err="1"/>
              <a:t>Phasellus</a:t>
            </a:r>
            <a:r>
              <a:rPr lang="en-US"/>
              <a:t>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Cras ac </a:t>
            </a:r>
            <a:r>
              <a:rPr lang="en-US" err="1"/>
              <a:t>turpis</a:t>
            </a:r>
            <a:r>
              <a:rPr lang="en-US"/>
              <a:t> </a:t>
            </a:r>
            <a:r>
              <a:rPr lang="en-US" err="1"/>
              <a:t>euismod</a:t>
            </a:r>
            <a:r>
              <a:rPr lang="en-US"/>
              <a:t>, </a:t>
            </a:r>
            <a:r>
              <a:rPr lang="en-US" err="1"/>
              <a:t>venenatis</a:t>
            </a:r>
            <a:r>
              <a:rPr lang="en-US"/>
              <a:t> </a:t>
            </a:r>
            <a:r>
              <a:rPr lang="en-US" err="1"/>
              <a:t>massa</a:t>
            </a:r>
            <a:r>
              <a:rPr lang="en-US"/>
              <a:t> id, tempus </a:t>
            </a:r>
            <a:r>
              <a:rPr lang="en-US" err="1"/>
              <a:t>orci</a:t>
            </a:r>
            <a:r>
              <a:rPr lang="en-US"/>
              <a:t>. 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 per </a:t>
            </a:r>
            <a:r>
              <a:rPr lang="en-US" err="1"/>
              <a:t>conubia</a:t>
            </a:r>
            <a:r>
              <a:rPr lang="en-US"/>
              <a:t> nostra, per </a:t>
            </a:r>
            <a:r>
              <a:rPr lang="en-US" err="1"/>
              <a:t>inceptos</a:t>
            </a:r>
            <a:r>
              <a:rPr lang="en-US"/>
              <a:t> </a:t>
            </a:r>
            <a:r>
              <a:rPr lang="en-US" err="1"/>
              <a:t>himenaeos</a:t>
            </a:r>
            <a:r>
              <a:rPr lang="en-US"/>
              <a:t>. Sed maximus mi ac </a:t>
            </a:r>
            <a:r>
              <a:rPr lang="en-US" err="1"/>
              <a:t>nibh</a:t>
            </a:r>
            <a:r>
              <a:rPr lang="en-US"/>
              <a:t> </a:t>
            </a:r>
            <a:r>
              <a:rPr lang="en-US" err="1"/>
              <a:t>ornare</a:t>
            </a:r>
            <a:r>
              <a:rPr lang="en-US"/>
              <a:t>, ac auctor </a:t>
            </a:r>
            <a:r>
              <a:rPr lang="en-US" err="1"/>
              <a:t>orci</a:t>
            </a:r>
            <a:r>
              <a:rPr lang="en-US"/>
              <a:t> </a:t>
            </a:r>
            <a:r>
              <a:rPr lang="en-US" err="1"/>
              <a:t>varius</a:t>
            </a:r>
            <a:r>
              <a:rPr lang="en-US"/>
              <a:t>. Duis </a:t>
            </a:r>
            <a:r>
              <a:rPr lang="en-US" err="1"/>
              <a:t>ullamcorper</a:t>
            </a:r>
            <a:r>
              <a:rPr lang="en-US"/>
              <a:t> </a:t>
            </a:r>
            <a:r>
              <a:rPr lang="en-US" err="1"/>
              <a:t>nibh</a:t>
            </a:r>
            <a:r>
              <a:rPr lang="en-US"/>
              <a:t> </a:t>
            </a:r>
            <a:r>
              <a:rPr lang="en-US" err="1"/>
              <a:t>quis</a:t>
            </a:r>
            <a:r>
              <a:rPr lang="en-US"/>
              <a:t> diam </a:t>
            </a:r>
            <a:r>
              <a:rPr lang="en-US" err="1"/>
              <a:t>fringilla</a:t>
            </a:r>
            <a:r>
              <a:rPr lang="en-US"/>
              <a:t> </a:t>
            </a:r>
            <a:r>
              <a:rPr lang="en-US" err="1"/>
              <a:t>fringilla</a:t>
            </a:r>
            <a:r>
              <a:rPr lang="en-US"/>
              <a:t>.</a:t>
            </a:r>
          </a:p>
          <a:p>
            <a:pPr lvl="0"/>
            <a:r>
              <a:rPr lang="en-US" err="1"/>
              <a:t>Pellentesque</a:t>
            </a:r>
            <a:r>
              <a:rPr lang="en-US"/>
              <a:t> </a:t>
            </a:r>
            <a:r>
              <a:rPr lang="en-US" err="1"/>
              <a:t>condimentum</a:t>
            </a:r>
            <a:r>
              <a:rPr lang="en-US"/>
              <a:t> </a:t>
            </a:r>
            <a:r>
              <a:rPr lang="en-US" err="1"/>
              <a:t>lacus</a:t>
            </a:r>
            <a:r>
              <a:rPr lang="en-US"/>
              <a:t> a ipsum </a:t>
            </a:r>
            <a:r>
              <a:rPr lang="en-US" err="1"/>
              <a:t>lobortis</a:t>
            </a:r>
            <a:r>
              <a:rPr lang="en-US"/>
              <a:t> </a:t>
            </a:r>
            <a:r>
              <a:rPr lang="en-US" err="1"/>
              <a:t>venenatis</a:t>
            </a:r>
            <a:r>
              <a:rPr lang="en-US"/>
              <a:t>. </a:t>
            </a:r>
            <a:r>
              <a:rPr lang="en-US" err="1"/>
              <a:t>Vivamus</a:t>
            </a:r>
            <a:r>
              <a:rPr lang="en-US"/>
              <a:t> ante ipsum, </a:t>
            </a:r>
            <a:r>
              <a:rPr lang="en-US" err="1"/>
              <a:t>sodales</a:t>
            </a:r>
            <a:r>
              <a:rPr lang="en-US"/>
              <a:t> a </a:t>
            </a:r>
            <a:r>
              <a:rPr lang="en-US" err="1"/>
              <a:t>nisl</a:t>
            </a:r>
            <a:r>
              <a:rPr lang="en-US"/>
              <a:t> vitae, </a:t>
            </a:r>
            <a:r>
              <a:rPr lang="en-US" err="1"/>
              <a:t>efficitur</a:t>
            </a:r>
            <a:r>
              <a:rPr lang="en-US"/>
              <a:t> </a:t>
            </a:r>
            <a:r>
              <a:rPr lang="en-US" err="1"/>
              <a:t>aliquam</a:t>
            </a:r>
            <a:r>
              <a:rPr lang="en-US"/>
              <a:t> </a:t>
            </a:r>
            <a:r>
              <a:rPr lang="en-US" err="1"/>
              <a:t>enim</a:t>
            </a:r>
            <a:r>
              <a:rPr lang="en-US"/>
              <a:t>. </a:t>
            </a:r>
            <a:r>
              <a:rPr lang="en-US" err="1"/>
              <a:t>Phasellus</a:t>
            </a:r>
            <a:r>
              <a:rPr lang="en-US"/>
              <a:t> ac </a:t>
            </a:r>
            <a:r>
              <a:rPr lang="en-US" err="1"/>
              <a:t>neque</a:t>
            </a:r>
            <a:r>
              <a:rPr lang="en-US"/>
              <a:t> diam. Cras </a:t>
            </a:r>
            <a:r>
              <a:rPr lang="en-US" err="1"/>
              <a:t>massa</a:t>
            </a:r>
            <a:r>
              <a:rPr lang="en-US"/>
              <a:t> </a:t>
            </a:r>
            <a:r>
              <a:rPr lang="en-US" err="1"/>
              <a:t>metus</a:t>
            </a:r>
            <a:r>
              <a:rPr lang="en-US"/>
              <a:t>, </a:t>
            </a:r>
            <a:r>
              <a:rPr lang="en-US" err="1"/>
              <a:t>consequat</a:t>
            </a:r>
            <a:r>
              <a:rPr lang="en-US"/>
              <a:t> ac </a:t>
            </a:r>
            <a:r>
              <a:rPr lang="en-US" err="1"/>
              <a:t>imperdiet</a:t>
            </a:r>
            <a:r>
              <a:rPr lang="en-US"/>
              <a:t> sit </a:t>
            </a:r>
            <a:r>
              <a:rPr lang="en-US" err="1"/>
              <a:t>amet</a:t>
            </a:r>
            <a:r>
              <a:rPr lang="en-US"/>
              <a:t>, cursus vitae </a:t>
            </a:r>
            <a:r>
              <a:rPr lang="en-US" err="1"/>
              <a:t>urna</a:t>
            </a:r>
            <a:r>
              <a:rPr lang="en-US"/>
              <a:t>. </a:t>
            </a:r>
            <a:r>
              <a:rPr lang="en-US" err="1"/>
              <a:t>Nullam</a:t>
            </a:r>
            <a:r>
              <a:rPr lang="en-US"/>
              <a:t> id </a:t>
            </a:r>
            <a:r>
              <a:rPr lang="en-US" err="1"/>
              <a:t>placerat</a:t>
            </a:r>
            <a:r>
              <a:rPr lang="en-US"/>
              <a:t> </a:t>
            </a:r>
            <a:r>
              <a:rPr lang="en-US" err="1"/>
              <a:t>leo</a:t>
            </a:r>
            <a:r>
              <a:rPr lang="en-US"/>
              <a:t>, a </a:t>
            </a:r>
            <a:r>
              <a:rPr lang="en-US" err="1"/>
              <a:t>malesuada</a:t>
            </a:r>
            <a:r>
              <a:rPr lang="en-US"/>
              <a:t> </a:t>
            </a:r>
            <a:r>
              <a:rPr lang="en-US" err="1"/>
              <a:t>nibh</a:t>
            </a:r>
            <a:r>
              <a:rPr lang="en-US"/>
              <a:t>. </a:t>
            </a:r>
            <a:r>
              <a:rPr lang="en-US" err="1"/>
              <a:t>Curabitur</a:t>
            </a:r>
            <a:r>
              <a:rPr lang="en-US"/>
              <a:t> sit </a:t>
            </a:r>
            <a:r>
              <a:rPr lang="en-US" err="1"/>
              <a:t>amet</a:t>
            </a:r>
            <a:r>
              <a:rPr lang="en-US"/>
              <a:t> maximus </a:t>
            </a:r>
            <a:r>
              <a:rPr lang="en-US" err="1"/>
              <a:t>est</a:t>
            </a:r>
            <a:r>
              <a:rPr lang="en-US"/>
              <a:t>, </a:t>
            </a:r>
            <a:r>
              <a:rPr lang="en-US" err="1"/>
              <a:t>blandit</a:t>
            </a:r>
            <a:r>
              <a:rPr lang="en-US"/>
              <a:t> </a:t>
            </a:r>
            <a:r>
              <a:rPr lang="en-US" err="1"/>
              <a:t>placerat</a:t>
            </a:r>
            <a:r>
              <a:rPr lang="en-US"/>
              <a:t> sem. </a:t>
            </a:r>
            <a:r>
              <a:rPr lang="en-US" err="1"/>
              <a:t>Pellentesque</a:t>
            </a:r>
            <a:r>
              <a:rPr lang="en-US"/>
              <a:t> </a:t>
            </a:r>
            <a:r>
              <a:rPr lang="en-US" err="1"/>
              <a:t>facilisis</a:t>
            </a:r>
            <a:r>
              <a:rPr lang="en-US"/>
              <a:t> </a:t>
            </a:r>
            <a:r>
              <a:rPr lang="en-US" err="1"/>
              <a:t>feugiat</a:t>
            </a:r>
            <a:r>
              <a:rPr lang="en-US"/>
              <a:t> dui, </a:t>
            </a:r>
            <a:r>
              <a:rPr lang="en-US" err="1"/>
              <a:t>nec</a:t>
            </a:r>
            <a:r>
              <a:rPr lang="en-US"/>
              <a:t> </a:t>
            </a:r>
            <a:r>
              <a:rPr lang="en-US" err="1"/>
              <a:t>egestas</a:t>
            </a:r>
            <a:r>
              <a:rPr lang="en-US"/>
              <a:t> </a:t>
            </a:r>
            <a:r>
              <a:rPr lang="en-US" err="1"/>
              <a:t>justo</a:t>
            </a:r>
            <a:r>
              <a:rPr lang="en-US"/>
              <a:t> </a:t>
            </a:r>
            <a:r>
              <a:rPr lang="en-US" err="1"/>
              <a:t>mollis</a:t>
            </a:r>
            <a:r>
              <a:rPr lang="en-US"/>
              <a:t> a. </a:t>
            </a:r>
            <a:r>
              <a:rPr lang="en-US" err="1"/>
              <a:t>Suspendisse</a:t>
            </a:r>
            <a:r>
              <a:rPr lang="en-US"/>
              <a:t> </a:t>
            </a:r>
            <a:r>
              <a:rPr lang="en-US" err="1"/>
              <a:t>tincidunt</a:t>
            </a:r>
            <a:r>
              <a:rPr lang="en-US"/>
              <a:t>, nisi </a:t>
            </a:r>
            <a:r>
              <a:rPr lang="en-US" err="1"/>
              <a:t>eu</a:t>
            </a:r>
            <a:r>
              <a:rPr lang="en-US"/>
              <a:t> vestibulum porta, </a:t>
            </a:r>
            <a:r>
              <a:rPr lang="en-US" err="1"/>
              <a:t>velit</a:t>
            </a:r>
            <a:r>
              <a:rPr lang="en-US"/>
              <a:t> lorem </a:t>
            </a:r>
            <a:r>
              <a:rPr lang="en-US" err="1"/>
              <a:t>pellentesque</a:t>
            </a:r>
            <a:r>
              <a:rPr lang="en-US"/>
              <a:t> </a:t>
            </a:r>
            <a:r>
              <a:rPr lang="en-US" err="1"/>
              <a:t>est</a:t>
            </a:r>
            <a:r>
              <a:rPr lang="en-US"/>
              <a:t>, sed </a:t>
            </a:r>
            <a:r>
              <a:rPr lang="en-US" err="1"/>
              <a:t>varius</a:t>
            </a:r>
            <a:r>
              <a:rPr lang="en-US"/>
              <a:t> </a:t>
            </a:r>
            <a:r>
              <a:rPr lang="en-US" err="1"/>
              <a:t>nisl</a:t>
            </a:r>
            <a:r>
              <a:rPr lang="en-US"/>
              <a:t> </a:t>
            </a:r>
            <a:r>
              <a:rPr lang="en-US" err="1"/>
              <a:t>quam</a:t>
            </a:r>
            <a:r>
              <a:rPr lang="en-US"/>
              <a:t> vitae lorem. </a:t>
            </a:r>
            <a:r>
              <a:rPr lang="en-US" err="1"/>
              <a:t>Vivamus</a:t>
            </a:r>
            <a:r>
              <a:rPr lang="en-US"/>
              <a:t> a </a:t>
            </a:r>
            <a:r>
              <a:rPr lang="en-US" err="1"/>
              <a:t>vehicula</a:t>
            </a:r>
            <a:r>
              <a:rPr lang="en-US"/>
              <a:t> </a:t>
            </a:r>
            <a:r>
              <a:rPr lang="en-US" err="1"/>
              <a:t>lectus</a:t>
            </a:r>
            <a:r>
              <a:rPr lang="en-US"/>
              <a:t>, id semper ipsum. Morbi vitae </a:t>
            </a:r>
            <a:r>
              <a:rPr lang="en-US" err="1"/>
              <a:t>nunc</a:t>
            </a:r>
            <a:r>
              <a:rPr lang="en-US"/>
              <a:t> </a:t>
            </a:r>
            <a:r>
              <a:rPr lang="en-US" err="1"/>
              <a:t>orci</a:t>
            </a:r>
            <a:r>
              <a:rPr lang="en-US"/>
              <a:t>. Nunc id </a:t>
            </a:r>
            <a:r>
              <a:rPr lang="en-US" err="1"/>
              <a:t>enim</a:t>
            </a:r>
            <a:r>
              <a:rPr lang="en-US"/>
              <a:t> sed </a:t>
            </a:r>
            <a:r>
              <a:rPr lang="en-US" err="1"/>
              <a:t>nulla</a:t>
            </a:r>
            <a:r>
              <a:rPr lang="en-US"/>
              <a:t> convallis </a:t>
            </a:r>
            <a:r>
              <a:rPr lang="en-US" err="1"/>
              <a:t>ultrices</a:t>
            </a:r>
            <a:r>
              <a:rPr lang="en-US"/>
              <a:t> in </a:t>
            </a:r>
            <a:r>
              <a:rPr lang="en-US" err="1"/>
              <a:t>eu</a:t>
            </a:r>
            <a:r>
              <a:rPr lang="en-US"/>
              <a:t> est.</a:t>
            </a:r>
          </a:p>
          <a:p>
            <a:pPr lvl="0"/>
            <a:r>
              <a:rPr lang="en-US"/>
              <a:t>Sed </a:t>
            </a:r>
            <a:r>
              <a:rPr lang="en-US" err="1"/>
              <a:t>sollicitudin</a:t>
            </a:r>
            <a:r>
              <a:rPr lang="en-US"/>
              <a:t> eros sit </a:t>
            </a:r>
            <a:r>
              <a:rPr lang="en-US" err="1"/>
              <a:t>amet</a:t>
            </a:r>
            <a:r>
              <a:rPr lang="en-US"/>
              <a:t> </a:t>
            </a:r>
            <a:r>
              <a:rPr lang="en-US" err="1"/>
              <a:t>tincidunt</a:t>
            </a:r>
            <a:r>
              <a:rPr lang="en-US"/>
              <a:t> </a:t>
            </a:r>
            <a:r>
              <a:rPr lang="en-US" err="1"/>
              <a:t>finibus</a:t>
            </a:r>
            <a:r>
              <a:rPr lang="en-US"/>
              <a:t>. </a:t>
            </a:r>
            <a:r>
              <a:rPr lang="en-US" err="1"/>
              <a:t>Nulla</a:t>
            </a:r>
            <a:r>
              <a:rPr lang="en-US"/>
              <a:t> </a:t>
            </a:r>
            <a:r>
              <a:rPr lang="en-US" err="1"/>
              <a:t>tincidunt</a:t>
            </a:r>
            <a:r>
              <a:rPr lang="en-US"/>
              <a:t> libero </a:t>
            </a:r>
            <a:r>
              <a:rPr lang="en-US" err="1"/>
              <a:t>nisl</a:t>
            </a:r>
            <a:r>
              <a:rPr lang="en-US"/>
              <a:t>, </a:t>
            </a:r>
            <a:r>
              <a:rPr lang="en-US" err="1"/>
              <a:t>quis</a:t>
            </a:r>
            <a:r>
              <a:rPr lang="en-US"/>
              <a:t> </a:t>
            </a:r>
            <a:r>
              <a:rPr lang="en-US" err="1"/>
              <a:t>tristique</a:t>
            </a:r>
            <a:r>
              <a:rPr lang="en-US"/>
              <a:t> </a:t>
            </a:r>
            <a:r>
              <a:rPr lang="en-US" err="1"/>
              <a:t>nisl</a:t>
            </a:r>
            <a:r>
              <a:rPr lang="en-US"/>
              <a:t> </a:t>
            </a:r>
            <a:r>
              <a:rPr lang="en-US" err="1"/>
              <a:t>venenatis</a:t>
            </a:r>
            <a:r>
              <a:rPr lang="en-US"/>
              <a:t> </a:t>
            </a:r>
            <a:r>
              <a:rPr lang="en-US" err="1"/>
              <a:t>eu</a:t>
            </a:r>
            <a:r>
              <a:rPr lang="en-US"/>
              <a:t>. </a:t>
            </a:r>
            <a:r>
              <a:rPr lang="en-US" err="1"/>
              <a:t>Phasellus</a:t>
            </a:r>
            <a:r>
              <a:rPr lang="en-US"/>
              <a:t> </a:t>
            </a:r>
            <a:r>
              <a:rPr lang="en-US" err="1"/>
              <a:t>iaculis</a:t>
            </a:r>
            <a:r>
              <a:rPr lang="en-US"/>
              <a:t> </a:t>
            </a:r>
            <a:r>
              <a:rPr lang="en-US" err="1"/>
              <a:t>erat</a:t>
            </a:r>
            <a:r>
              <a:rPr lang="en-US"/>
              <a:t> </a:t>
            </a:r>
            <a:r>
              <a:rPr lang="en-US" err="1"/>
              <a:t>eu</a:t>
            </a:r>
            <a:r>
              <a:rPr lang="en-US"/>
              <a:t> nisi </a:t>
            </a:r>
            <a:r>
              <a:rPr lang="en-US" err="1"/>
              <a:t>congue</a:t>
            </a:r>
            <a:r>
              <a:rPr lang="en-US"/>
              <a:t> </a:t>
            </a:r>
            <a:r>
              <a:rPr lang="en-US" err="1"/>
              <a:t>euismod</a:t>
            </a:r>
            <a:r>
              <a:rPr lang="en-US"/>
              <a:t> </a:t>
            </a:r>
            <a:r>
              <a:rPr lang="en-US" err="1"/>
              <a:t>nec</a:t>
            </a:r>
            <a:r>
              <a:rPr lang="en-US"/>
              <a:t> ac diam. </a:t>
            </a:r>
            <a:r>
              <a:rPr lang="en-US" err="1"/>
              <a:t>Nullam</a:t>
            </a:r>
            <a:r>
              <a:rPr lang="en-US"/>
              <a:t> </a:t>
            </a:r>
            <a:r>
              <a:rPr lang="en-US" err="1"/>
              <a:t>rutrum</a:t>
            </a:r>
            <a:r>
              <a:rPr lang="en-US"/>
              <a:t> ex libero. </a:t>
            </a:r>
            <a:r>
              <a:rPr lang="en-US" err="1"/>
              <a:t>Phasellus</a:t>
            </a:r>
            <a:r>
              <a:rPr lang="en-US"/>
              <a:t> id lacinia </a:t>
            </a:r>
            <a:r>
              <a:rPr lang="en-US" err="1"/>
              <a:t>justo</a:t>
            </a:r>
            <a:r>
              <a:rPr lang="en-US"/>
              <a:t>. Cras </a:t>
            </a:r>
            <a:r>
              <a:rPr lang="en-US" err="1"/>
              <a:t>suscipit</a:t>
            </a:r>
            <a:r>
              <a:rPr lang="en-US"/>
              <a:t> ipsum non ipsum </a:t>
            </a:r>
            <a:r>
              <a:rPr lang="en-US" err="1"/>
              <a:t>egestas</a:t>
            </a:r>
            <a:r>
              <a:rPr lang="en-US"/>
              <a:t>, et </a:t>
            </a:r>
            <a:r>
              <a:rPr lang="en-US" err="1"/>
              <a:t>aliquam</a:t>
            </a:r>
            <a:r>
              <a:rPr lang="en-US"/>
              <a:t> </a:t>
            </a:r>
            <a:r>
              <a:rPr lang="en-US" err="1"/>
              <a:t>massa</a:t>
            </a:r>
            <a:r>
              <a:rPr lang="en-US"/>
              <a:t> pharetra. Vestibulum a </a:t>
            </a:r>
            <a:r>
              <a:rPr lang="en-US" err="1"/>
              <a:t>erat</a:t>
            </a:r>
            <a:r>
              <a:rPr lang="en-US"/>
              <a:t> </a:t>
            </a:r>
            <a:r>
              <a:rPr lang="en-US" err="1"/>
              <a:t>ultrices</a:t>
            </a:r>
            <a:r>
              <a:rPr lang="en-US"/>
              <a:t>, pulvinar </a:t>
            </a:r>
            <a:r>
              <a:rPr lang="en-US" err="1"/>
              <a:t>lacus</a:t>
            </a:r>
            <a:r>
              <a:rPr lang="en-US"/>
              <a:t> id, </a:t>
            </a:r>
            <a:r>
              <a:rPr lang="en-US" err="1"/>
              <a:t>dapibus</a:t>
            </a:r>
            <a:r>
              <a:rPr lang="en-US"/>
              <a:t> ante.</a:t>
            </a:r>
            <a:endParaRPr lang="en-GB"/>
          </a:p>
        </p:txBody>
      </p:sp>
      <p:sp>
        <p:nvSpPr>
          <p:cNvPr id="4" name="Slide Number Placeholder 3">
            <a:extLst>
              <a:ext uri="{FF2B5EF4-FFF2-40B4-BE49-F238E27FC236}">
                <a16:creationId xmlns:a16="http://schemas.microsoft.com/office/drawing/2014/main" id="{90DC920F-E630-C901-6424-5C9FCE67FCE2}"/>
              </a:ext>
            </a:extLst>
          </p:cNvPr>
          <p:cNvSpPr>
            <a:spLocks noGrp="1"/>
          </p:cNvSpPr>
          <p:nvPr>
            <p:ph type="sldNum" sz="quarter" idx="14"/>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25175678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ripl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451787" y="681889"/>
            <a:ext cx="10320311" cy="478250"/>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451786" y="346195"/>
            <a:ext cx="4577993" cy="200600"/>
          </a:xfrm>
          <a:prstGeom prst="rect">
            <a:avLst/>
          </a:prstGeom>
        </p:spPr>
        <p:txBody>
          <a:bodyPr/>
          <a:lstStyle/>
          <a:p>
            <a:r>
              <a:rPr lang="en-US" noProof="0"/>
              <a:t>Section or Presentation Title</a:t>
            </a:r>
          </a:p>
        </p:txBody>
      </p:sp>
      <p:sp>
        <p:nvSpPr>
          <p:cNvPr id="4" name="Text Placeholder 7">
            <a:extLst>
              <a:ext uri="{FF2B5EF4-FFF2-40B4-BE49-F238E27FC236}">
                <a16:creationId xmlns:a16="http://schemas.microsoft.com/office/drawing/2014/main" id="{4B97378C-0F31-4E94-3AAA-6F4A922F1757}"/>
              </a:ext>
            </a:extLst>
          </p:cNvPr>
          <p:cNvSpPr>
            <a:spLocks noGrp="1"/>
          </p:cNvSpPr>
          <p:nvPr>
            <p:ph type="body" sz="quarter" idx="12" hasCustomPrompt="1"/>
          </p:nvPr>
        </p:nvSpPr>
        <p:spPr>
          <a:xfrm>
            <a:off x="451787" y="1763719"/>
            <a:ext cx="11296698" cy="4700520"/>
          </a:xfrm>
          <a:prstGeom prst="rect">
            <a:avLst/>
          </a:prstGeom>
        </p:spPr>
        <p:txBody>
          <a:bodyPr numCol="3" spcCol="548640"/>
          <a:lstStyle>
            <a:lvl1pPr marL="0" indent="0">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a:t>
            </a:r>
            <a:r>
              <a:rPr lang="en-US" err="1"/>
              <a:t>Phasellus</a:t>
            </a:r>
            <a:r>
              <a:rPr lang="en-US"/>
              <a:t>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Cras ac </a:t>
            </a:r>
            <a:r>
              <a:rPr lang="en-US" err="1"/>
              <a:t>turpis</a:t>
            </a:r>
            <a:r>
              <a:rPr lang="en-US"/>
              <a:t> </a:t>
            </a:r>
            <a:r>
              <a:rPr lang="en-US" err="1"/>
              <a:t>euismod</a:t>
            </a:r>
            <a:r>
              <a:rPr lang="en-US"/>
              <a:t>, </a:t>
            </a:r>
            <a:r>
              <a:rPr lang="en-US" err="1"/>
              <a:t>venenatis</a:t>
            </a:r>
            <a:r>
              <a:rPr lang="en-US"/>
              <a:t> </a:t>
            </a:r>
            <a:r>
              <a:rPr lang="en-US" err="1"/>
              <a:t>massa</a:t>
            </a:r>
            <a:r>
              <a:rPr lang="en-US"/>
              <a:t> id, tempus </a:t>
            </a:r>
            <a:r>
              <a:rPr lang="en-US" err="1"/>
              <a:t>orci</a:t>
            </a:r>
            <a:r>
              <a:rPr lang="en-US"/>
              <a:t>. 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 per </a:t>
            </a:r>
            <a:r>
              <a:rPr lang="en-US" err="1"/>
              <a:t>conubia</a:t>
            </a:r>
            <a:r>
              <a:rPr lang="en-US"/>
              <a:t> nostra, per </a:t>
            </a:r>
            <a:r>
              <a:rPr lang="en-US" err="1"/>
              <a:t>inceptos</a:t>
            </a:r>
            <a:r>
              <a:rPr lang="en-US"/>
              <a:t> </a:t>
            </a:r>
            <a:r>
              <a:rPr lang="en-US" err="1"/>
              <a:t>himenaeos</a:t>
            </a:r>
            <a:r>
              <a:rPr lang="en-US"/>
              <a:t>. Sed maximus mi ac </a:t>
            </a:r>
            <a:r>
              <a:rPr lang="en-US" err="1"/>
              <a:t>nibh</a:t>
            </a:r>
            <a:r>
              <a:rPr lang="en-US"/>
              <a:t> </a:t>
            </a:r>
            <a:r>
              <a:rPr lang="en-US" err="1"/>
              <a:t>ornare</a:t>
            </a:r>
            <a:r>
              <a:rPr lang="en-US"/>
              <a:t>, ac auctor </a:t>
            </a:r>
            <a:r>
              <a:rPr lang="en-US" err="1"/>
              <a:t>orci</a:t>
            </a:r>
            <a:r>
              <a:rPr lang="en-US"/>
              <a:t> </a:t>
            </a:r>
            <a:r>
              <a:rPr lang="en-US" err="1"/>
              <a:t>varius</a:t>
            </a:r>
            <a:r>
              <a:rPr lang="en-US"/>
              <a:t>. Duis </a:t>
            </a:r>
            <a:r>
              <a:rPr lang="en-US" err="1"/>
              <a:t>ullamcorper</a:t>
            </a:r>
            <a:r>
              <a:rPr lang="en-US"/>
              <a:t> </a:t>
            </a:r>
            <a:r>
              <a:rPr lang="en-US" err="1"/>
              <a:t>nibh</a:t>
            </a:r>
            <a:r>
              <a:rPr lang="en-US"/>
              <a:t> </a:t>
            </a:r>
            <a:r>
              <a:rPr lang="en-US" err="1"/>
              <a:t>quis</a:t>
            </a:r>
            <a:r>
              <a:rPr lang="en-US"/>
              <a:t> diam </a:t>
            </a:r>
            <a:r>
              <a:rPr lang="en-US" err="1"/>
              <a:t>fringilla</a:t>
            </a:r>
            <a:r>
              <a:rPr lang="en-US"/>
              <a:t> </a:t>
            </a:r>
            <a:r>
              <a:rPr lang="en-US" err="1"/>
              <a:t>fringilla</a:t>
            </a:r>
            <a:r>
              <a:rPr lang="en-US"/>
              <a:t>.</a:t>
            </a:r>
          </a:p>
          <a:p>
            <a:pPr lvl="0"/>
            <a:r>
              <a:rPr lang="en-US" err="1"/>
              <a:t>Pellentesque</a:t>
            </a:r>
            <a:r>
              <a:rPr lang="en-US"/>
              <a:t> </a:t>
            </a:r>
            <a:r>
              <a:rPr lang="en-US" err="1"/>
              <a:t>condimentum</a:t>
            </a:r>
            <a:r>
              <a:rPr lang="en-US"/>
              <a:t> </a:t>
            </a:r>
            <a:r>
              <a:rPr lang="en-US" err="1"/>
              <a:t>lacus</a:t>
            </a:r>
            <a:r>
              <a:rPr lang="en-US"/>
              <a:t> a ipsum </a:t>
            </a:r>
            <a:r>
              <a:rPr lang="en-US" err="1"/>
              <a:t>lobortis</a:t>
            </a:r>
            <a:r>
              <a:rPr lang="en-US"/>
              <a:t> </a:t>
            </a:r>
            <a:r>
              <a:rPr lang="en-US" err="1"/>
              <a:t>venenatis</a:t>
            </a:r>
            <a:r>
              <a:rPr lang="en-US"/>
              <a:t>. </a:t>
            </a:r>
            <a:r>
              <a:rPr lang="en-US" err="1"/>
              <a:t>Vivamus</a:t>
            </a:r>
            <a:r>
              <a:rPr lang="en-US"/>
              <a:t> ante ipsum, </a:t>
            </a:r>
            <a:r>
              <a:rPr lang="en-US" err="1"/>
              <a:t>sodales</a:t>
            </a:r>
            <a:r>
              <a:rPr lang="en-US"/>
              <a:t> a </a:t>
            </a:r>
            <a:r>
              <a:rPr lang="en-US" err="1"/>
              <a:t>nisl</a:t>
            </a:r>
            <a:r>
              <a:rPr lang="en-US"/>
              <a:t> vitae, </a:t>
            </a:r>
            <a:r>
              <a:rPr lang="en-US" err="1"/>
              <a:t>efficitur</a:t>
            </a:r>
            <a:r>
              <a:rPr lang="en-US"/>
              <a:t> </a:t>
            </a:r>
            <a:r>
              <a:rPr lang="en-US" err="1"/>
              <a:t>aliquam</a:t>
            </a:r>
            <a:r>
              <a:rPr lang="en-US"/>
              <a:t> </a:t>
            </a:r>
            <a:r>
              <a:rPr lang="en-US" err="1"/>
              <a:t>enim</a:t>
            </a:r>
            <a:r>
              <a:rPr lang="en-US"/>
              <a:t>. </a:t>
            </a:r>
            <a:r>
              <a:rPr lang="en-US" err="1"/>
              <a:t>Phasellus</a:t>
            </a:r>
            <a:r>
              <a:rPr lang="en-US"/>
              <a:t> ac </a:t>
            </a:r>
            <a:r>
              <a:rPr lang="en-US" err="1"/>
              <a:t>neque</a:t>
            </a:r>
            <a:r>
              <a:rPr lang="en-US"/>
              <a:t> diam. Cras </a:t>
            </a:r>
            <a:r>
              <a:rPr lang="en-US" err="1"/>
              <a:t>massa</a:t>
            </a:r>
            <a:r>
              <a:rPr lang="en-US"/>
              <a:t> </a:t>
            </a:r>
            <a:r>
              <a:rPr lang="en-US" err="1"/>
              <a:t>metus</a:t>
            </a:r>
            <a:r>
              <a:rPr lang="en-US"/>
              <a:t>, </a:t>
            </a:r>
            <a:r>
              <a:rPr lang="en-US" err="1"/>
              <a:t>consequat</a:t>
            </a:r>
            <a:r>
              <a:rPr lang="en-US"/>
              <a:t> ac </a:t>
            </a:r>
            <a:r>
              <a:rPr lang="en-US" err="1"/>
              <a:t>imperdiet</a:t>
            </a:r>
            <a:r>
              <a:rPr lang="en-US"/>
              <a:t> sit </a:t>
            </a:r>
            <a:r>
              <a:rPr lang="en-US" err="1"/>
              <a:t>amet</a:t>
            </a:r>
            <a:r>
              <a:rPr lang="en-US"/>
              <a:t>, cursus vitae </a:t>
            </a:r>
            <a:r>
              <a:rPr lang="en-US" err="1"/>
              <a:t>urna</a:t>
            </a:r>
            <a:r>
              <a:rPr lang="en-US"/>
              <a:t>. </a:t>
            </a:r>
            <a:r>
              <a:rPr lang="en-US" err="1"/>
              <a:t>Nullam</a:t>
            </a:r>
            <a:r>
              <a:rPr lang="en-US"/>
              <a:t> id </a:t>
            </a:r>
            <a:r>
              <a:rPr lang="en-US" err="1"/>
              <a:t>placerat</a:t>
            </a:r>
            <a:r>
              <a:rPr lang="en-US"/>
              <a:t> </a:t>
            </a:r>
            <a:r>
              <a:rPr lang="en-US" err="1"/>
              <a:t>leo</a:t>
            </a:r>
            <a:r>
              <a:rPr lang="en-US"/>
              <a:t>, a </a:t>
            </a:r>
            <a:r>
              <a:rPr lang="en-US" err="1"/>
              <a:t>malesuada</a:t>
            </a:r>
            <a:r>
              <a:rPr lang="en-US"/>
              <a:t> </a:t>
            </a:r>
            <a:r>
              <a:rPr lang="en-US" err="1"/>
              <a:t>nibh</a:t>
            </a:r>
            <a:r>
              <a:rPr lang="en-US"/>
              <a:t>. </a:t>
            </a:r>
            <a:r>
              <a:rPr lang="en-US" err="1"/>
              <a:t>Curabitur</a:t>
            </a:r>
            <a:r>
              <a:rPr lang="en-US"/>
              <a:t> sit </a:t>
            </a:r>
            <a:r>
              <a:rPr lang="en-US" err="1"/>
              <a:t>amet</a:t>
            </a:r>
            <a:r>
              <a:rPr lang="en-US"/>
              <a:t> maximus </a:t>
            </a:r>
            <a:r>
              <a:rPr lang="en-US" err="1"/>
              <a:t>est</a:t>
            </a:r>
            <a:r>
              <a:rPr lang="en-US"/>
              <a:t>, </a:t>
            </a:r>
            <a:r>
              <a:rPr lang="en-US" err="1"/>
              <a:t>blandit</a:t>
            </a:r>
            <a:r>
              <a:rPr lang="en-US"/>
              <a:t> </a:t>
            </a:r>
            <a:r>
              <a:rPr lang="en-US" err="1"/>
              <a:t>placerat</a:t>
            </a:r>
            <a:r>
              <a:rPr lang="en-US"/>
              <a:t> sem. </a:t>
            </a:r>
            <a:r>
              <a:rPr lang="en-US" err="1"/>
              <a:t>Pellentesque</a:t>
            </a:r>
            <a:r>
              <a:rPr lang="en-US"/>
              <a:t> </a:t>
            </a:r>
            <a:r>
              <a:rPr lang="en-US" err="1"/>
              <a:t>facilisis</a:t>
            </a:r>
            <a:r>
              <a:rPr lang="en-US"/>
              <a:t> </a:t>
            </a:r>
            <a:r>
              <a:rPr lang="en-US" err="1"/>
              <a:t>feugiat</a:t>
            </a:r>
            <a:r>
              <a:rPr lang="en-US"/>
              <a:t> dui, </a:t>
            </a:r>
            <a:r>
              <a:rPr lang="en-US" err="1"/>
              <a:t>nec</a:t>
            </a:r>
            <a:r>
              <a:rPr lang="en-US"/>
              <a:t> </a:t>
            </a:r>
            <a:r>
              <a:rPr lang="en-US" err="1"/>
              <a:t>egestas</a:t>
            </a:r>
            <a:r>
              <a:rPr lang="en-US"/>
              <a:t> </a:t>
            </a:r>
            <a:r>
              <a:rPr lang="en-US" err="1"/>
              <a:t>justo</a:t>
            </a:r>
            <a:r>
              <a:rPr lang="en-US"/>
              <a:t> </a:t>
            </a:r>
            <a:r>
              <a:rPr lang="en-US" err="1"/>
              <a:t>mollis</a:t>
            </a:r>
            <a:r>
              <a:rPr lang="en-US"/>
              <a:t> a. </a:t>
            </a:r>
            <a:r>
              <a:rPr lang="en-US" err="1"/>
              <a:t>Suspendisse</a:t>
            </a:r>
            <a:r>
              <a:rPr lang="en-US"/>
              <a:t> </a:t>
            </a:r>
            <a:r>
              <a:rPr lang="en-US" err="1"/>
              <a:t>tincidunt</a:t>
            </a:r>
            <a:r>
              <a:rPr lang="en-US"/>
              <a:t>, nisi </a:t>
            </a:r>
            <a:r>
              <a:rPr lang="en-US" err="1"/>
              <a:t>eu</a:t>
            </a:r>
            <a:r>
              <a:rPr lang="en-US"/>
              <a:t> vestibulum porta, </a:t>
            </a:r>
            <a:r>
              <a:rPr lang="en-US" err="1"/>
              <a:t>velit</a:t>
            </a:r>
            <a:r>
              <a:rPr lang="en-US"/>
              <a:t> lorem </a:t>
            </a:r>
            <a:r>
              <a:rPr lang="en-US" err="1"/>
              <a:t>pellentesque</a:t>
            </a:r>
            <a:r>
              <a:rPr lang="en-US"/>
              <a:t> </a:t>
            </a:r>
            <a:r>
              <a:rPr lang="en-US" err="1"/>
              <a:t>est</a:t>
            </a:r>
            <a:r>
              <a:rPr lang="en-US"/>
              <a:t>, sed </a:t>
            </a:r>
            <a:r>
              <a:rPr lang="en-US" err="1"/>
              <a:t>varius</a:t>
            </a:r>
            <a:r>
              <a:rPr lang="en-US"/>
              <a:t> </a:t>
            </a:r>
            <a:r>
              <a:rPr lang="en-US" err="1"/>
              <a:t>nisl</a:t>
            </a:r>
            <a:r>
              <a:rPr lang="en-US"/>
              <a:t> </a:t>
            </a:r>
            <a:r>
              <a:rPr lang="en-US" err="1"/>
              <a:t>quam</a:t>
            </a:r>
            <a:r>
              <a:rPr lang="en-US"/>
              <a:t> vitae lorem. </a:t>
            </a:r>
            <a:r>
              <a:rPr lang="en-US" err="1"/>
              <a:t>Vivamus</a:t>
            </a:r>
            <a:r>
              <a:rPr lang="en-US"/>
              <a:t> a </a:t>
            </a:r>
            <a:r>
              <a:rPr lang="en-US" err="1"/>
              <a:t>vehicula</a:t>
            </a:r>
            <a:r>
              <a:rPr lang="en-US"/>
              <a:t> </a:t>
            </a:r>
            <a:r>
              <a:rPr lang="en-US" err="1"/>
              <a:t>lectus</a:t>
            </a:r>
            <a:r>
              <a:rPr lang="en-US"/>
              <a:t>, id semper ipsum. Morbi vitae </a:t>
            </a:r>
            <a:r>
              <a:rPr lang="en-US" err="1"/>
              <a:t>nunc</a:t>
            </a:r>
            <a:r>
              <a:rPr lang="en-US"/>
              <a:t> </a:t>
            </a:r>
            <a:r>
              <a:rPr lang="en-US" err="1"/>
              <a:t>orci</a:t>
            </a:r>
            <a:r>
              <a:rPr lang="en-US"/>
              <a:t>. Nunc id </a:t>
            </a:r>
            <a:r>
              <a:rPr lang="en-US" err="1"/>
              <a:t>enim</a:t>
            </a:r>
            <a:r>
              <a:rPr lang="en-US"/>
              <a:t> sed </a:t>
            </a:r>
            <a:r>
              <a:rPr lang="en-US" err="1"/>
              <a:t>nulla</a:t>
            </a:r>
            <a:r>
              <a:rPr lang="en-US"/>
              <a:t> convallis </a:t>
            </a:r>
            <a:r>
              <a:rPr lang="en-US" err="1"/>
              <a:t>ultrices</a:t>
            </a:r>
            <a:r>
              <a:rPr lang="en-US"/>
              <a:t> in </a:t>
            </a:r>
            <a:r>
              <a:rPr lang="en-US" err="1"/>
              <a:t>eu</a:t>
            </a:r>
            <a:r>
              <a:rPr lang="en-US"/>
              <a:t> est.</a:t>
            </a:r>
          </a:p>
          <a:p>
            <a:pPr lvl="0"/>
            <a:r>
              <a:rPr lang="en-US"/>
              <a:t>Sed </a:t>
            </a:r>
            <a:r>
              <a:rPr lang="en-US" err="1"/>
              <a:t>sollicitudin</a:t>
            </a:r>
            <a:r>
              <a:rPr lang="en-US"/>
              <a:t> eros sit </a:t>
            </a:r>
            <a:r>
              <a:rPr lang="en-US" err="1"/>
              <a:t>amet</a:t>
            </a:r>
            <a:r>
              <a:rPr lang="en-US"/>
              <a:t> </a:t>
            </a:r>
            <a:r>
              <a:rPr lang="en-US" err="1"/>
              <a:t>tincidunt</a:t>
            </a:r>
            <a:r>
              <a:rPr lang="en-US"/>
              <a:t> </a:t>
            </a:r>
            <a:r>
              <a:rPr lang="en-US" err="1"/>
              <a:t>finibus</a:t>
            </a:r>
            <a:r>
              <a:rPr lang="en-US"/>
              <a:t>. </a:t>
            </a:r>
            <a:r>
              <a:rPr lang="en-US" err="1"/>
              <a:t>Nulla</a:t>
            </a:r>
            <a:r>
              <a:rPr lang="en-US"/>
              <a:t> </a:t>
            </a:r>
            <a:r>
              <a:rPr lang="en-US" err="1"/>
              <a:t>tincidunt</a:t>
            </a:r>
            <a:r>
              <a:rPr lang="en-US"/>
              <a:t> libero </a:t>
            </a:r>
            <a:r>
              <a:rPr lang="en-US" err="1"/>
              <a:t>nisl</a:t>
            </a:r>
            <a:r>
              <a:rPr lang="en-US"/>
              <a:t>, </a:t>
            </a:r>
            <a:r>
              <a:rPr lang="en-US" err="1"/>
              <a:t>quis</a:t>
            </a:r>
            <a:r>
              <a:rPr lang="en-US"/>
              <a:t> </a:t>
            </a:r>
            <a:r>
              <a:rPr lang="en-US" err="1"/>
              <a:t>tristique</a:t>
            </a:r>
            <a:r>
              <a:rPr lang="en-US"/>
              <a:t> </a:t>
            </a:r>
            <a:r>
              <a:rPr lang="en-US" err="1"/>
              <a:t>nisl</a:t>
            </a:r>
            <a:r>
              <a:rPr lang="en-US"/>
              <a:t> </a:t>
            </a:r>
            <a:r>
              <a:rPr lang="en-US" err="1"/>
              <a:t>venenatis</a:t>
            </a:r>
            <a:r>
              <a:rPr lang="en-US"/>
              <a:t> </a:t>
            </a:r>
            <a:r>
              <a:rPr lang="en-US" err="1"/>
              <a:t>eu</a:t>
            </a:r>
            <a:r>
              <a:rPr lang="en-US"/>
              <a:t>. </a:t>
            </a:r>
            <a:r>
              <a:rPr lang="en-US" err="1"/>
              <a:t>Phasellus</a:t>
            </a:r>
            <a:r>
              <a:rPr lang="en-US"/>
              <a:t> </a:t>
            </a:r>
            <a:r>
              <a:rPr lang="en-US" err="1"/>
              <a:t>iaculis</a:t>
            </a:r>
            <a:r>
              <a:rPr lang="en-US"/>
              <a:t> </a:t>
            </a:r>
            <a:r>
              <a:rPr lang="en-US" err="1"/>
              <a:t>erat</a:t>
            </a:r>
            <a:r>
              <a:rPr lang="en-US"/>
              <a:t> </a:t>
            </a:r>
            <a:r>
              <a:rPr lang="en-US" err="1"/>
              <a:t>eu</a:t>
            </a:r>
            <a:r>
              <a:rPr lang="en-US"/>
              <a:t> nisi </a:t>
            </a:r>
            <a:r>
              <a:rPr lang="en-US" err="1"/>
              <a:t>congue</a:t>
            </a:r>
            <a:r>
              <a:rPr lang="en-US"/>
              <a:t> </a:t>
            </a:r>
            <a:r>
              <a:rPr lang="en-US" err="1"/>
              <a:t>euismod</a:t>
            </a:r>
            <a:r>
              <a:rPr lang="en-US"/>
              <a:t> </a:t>
            </a:r>
            <a:r>
              <a:rPr lang="en-US" err="1"/>
              <a:t>nec</a:t>
            </a:r>
            <a:r>
              <a:rPr lang="en-US"/>
              <a:t> ac diam. </a:t>
            </a:r>
            <a:r>
              <a:rPr lang="en-US" err="1"/>
              <a:t>Nullam</a:t>
            </a:r>
            <a:r>
              <a:rPr lang="en-US"/>
              <a:t> </a:t>
            </a:r>
            <a:r>
              <a:rPr lang="en-US" err="1"/>
              <a:t>rutrum</a:t>
            </a:r>
            <a:r>
              <a:rPr lang="en-US"/>
              <a:t> ex libero. </a:t>
            </a:r>
            <a:r>
              <a:rPr lang="en-US" err="1"/>
              <a:t>Phasellus</a:t>
            </a:r>
            <a:r>
              <a:rPr lang="en-US"/>
              <a:t> id lacinia </a:t>
            </a:r>
            <a:r>
              <a:rPr lang="en-US" err="1"/>
              <a:t>justo</a:t>
            </a:r>
            <a:r>
              <a:rPr lang="en-US"/>
              <a:t>. Cras </a:t>
            </a:r>
            <a:r>
              <a:rPr lang="en-US" err="1"/>
              <a:t>suscipit</a:t>
            </a:r>
            <a:r>
              <a:rPr lang="en-US"/>
              <a:t> ipsum non ipsum </a:t>
            </a:r>
            <a:r>
              <a:rPr lang="en-US" err="1"/>
              <a:t>egestas</a:t>
            </a:r>
            <a:r>
              <a:rPr lang="en-US"/>
              <a:t>, et </a:t>
            </a:r>
            <a:r>
              <a:rPr lang="en-US" err="1"/>
              <a:t>aliquam</a:t>
            </a:r>
            <a:r>
              <a:rPr lang="en-US"/>
              <a:t> </a:t>
            </a:r>
            <a:r>
              <a:rPr lang="en-US" err="1"/>
              <a:t>massa</a:t>
            </a:r>
            <a:r>
              <a:rPr lang="en-US"/>
              <a:t> pharetra. Vestibulum a </a:t>
            </a:r>
            <a:r>
              <a:rPr lang="en-US" err="1"/>
              <a:t>erat</a:t>
            </a:r>
            <a:r>
              <a:rPr lang="en-US"/>
              <a:t> </a:t>
            </a:r>
            <a:r>
              <a:rPr lang="en-US" err="1"/>
              <a:t>ultrices</a:t>
            </a:r>
            <a:r>
              <a:rPr lang="en-US"/>
              <a:t>, pulvinar </a:t>
            </a:r>
            <a:r>
              <a:rPr lang="en-US" err="1"/>
              <a:t>lacus</a:t>
            </a:r>
            <a:r>
              <a:rPr lang="en-US"/>
              <a:t> id, </a:t>
            </a:r>
            <a:r>
              <a:rPr lang="en-US" err="1"/>
              <a:t>dapibus</a:t>
            </a:r>
            <a:r>
              <a:rPr lang="en-US"/>
              <a:t> ante. Morbi vitae </a:t>
            </a:r>
            <a:r>
              <a:rPr lang="en-US" err="1"/>
              <a:t>pretium</a:t>
            </a:r>
            <a:r>
              <a:rPr lang="en-US"/>
              <a:t> </a:t>
            </a:r>
            <a:r>
              <a:rPr lang="en-US" err="1"/>
              <a:t>arcu</a:t>
            </a:r>
            <a:r>
              <a:rPr lang="en-US"/>
              <a:t>, sit </a:t>
            </a:r>
            <a:r>
              <a:rPr lang="en-US" err="1"/>
              <a:t>amet</a:t>
            </a:r>
            <a:r>
              <a:rPr lang="en-US"/>
              <a:t> </a:t>
            </a:r>
            <a:r>
              <a:rPr lang="en-US" err="1"/>
              <a:t>bibendum</a:t>
            </a:r>
            <a:r>
              <a:rPr lang="en-US"/>
              <a:t> </a:t>
            </a:r>
            <a:r>
              <a:rPr lang="en-US" err="1"/>
              <a:t>augue</a:t>
            </a:r>
            <a:r>
              <a:rPr lang="en-US"/>
              <a:t>. </a:t>
            </a:r>
            <a:r>
              <a:rPr lang="en-US" err="1"/>
              <a:t>Etiam</a:t>
            </a:r>
            <a:r>
              <a:rPr lang="en-US"/>
              <a:t> </a:t>
            </a:r>
            <a:r>
              <a:rPr lang="en-US" err="1"/>
              <a:t>nec</a:t>
            </a:r>
            <a:r>
              <a:rPr lang="en-US"/>
              <a:t> </a:t>
            </a:r>
            <a:r>
              <a:rPr lang="en-US" err="1"/>
              <a:t>neque</a:t>
            </a:r>
            <a:r>
              <a:rPr lang="en-US"/>
              <a:t> </a:t>
            </a:r>
            <a:r>
              <a:rPr lang="en-US" err="1"/>
              <a:t>metus</a:t>
            </a:r>
            <a:r>
              <a:rPr lang="en-US"/>
              <a:t>. Morbi vel </a:t>
            </a:r>
            <a:r>
              <a:rPr lang="en-US" err="1"/>
              <a:t>nibh</a:t>
            </a:r>
            <a:r>
              <a:rPr lang="en-US"/>
              <a:t> </a:t>
            </a:r>
            <a:r>
              <a:rPr lang="en-US" err="1"/>
              <a:t>felis</a:t>
            </a:r>
            <a:r>
              <a:rPr lang="en-US"/>
              <a:t>. </a:t>
            </a:r>
            <a:r>
              <a:rPr lang="en-US" err="1"/>
              <a:t>Nullam</a:t>
            </a:r>
            <a:r>
              <a:rPr lang="en-US"/>
              <a:t> mi eros, </a:t>
            </a:r>
            <a:r>
              <a:rPr lang="en-US" err="1"/>
              <a:t>laoreet</a:t>
            </a:r>
            <a:r>
              <a:rPr lang="en-US"/>
              <a:t> porta </a:t>
            </a:r>
            <a:r>
              <a:rPr lang="en-US" err="1"/>
              <a:t>mollis</a:t>
            </a:r>
            <a:r>
              <a:rPr lang="en-US"/>
              <a:t> sit </a:t>
            </a:r>
            <a:r>
              <a:rPr lang="en-US" err="1"/>
              <a:t>amet</a:t>
            </a:r>
            <a:r>
              <a:rPr lang="en-US"/>
              <a:t>, </a:t>
            </a:r>
            <a:r>
              <a:rPr lang="en-US" err="1"/>
              <a:t>mollis</a:t>
            </a:r>
            <a:r>
              <a:rPr lang="en-US"/>
              <a:t> at eros. Aenean </a:t>
            </a:r>
            <a:r>
              <a:rPr lang="en-US" err="1"/>
              <a:t>condimentum</a:t>
            </a:r>
            <a:r>
              <a:rPr lang="en-US"/>
              <a:t> maximus </a:t>
            </a:r>
            <a:r>
              <a:rPr lang="en-US" err="1"/>
              <a:t>urna</a:t>
            </a:r>
            <a:r>
              <a:rPr lang="en-US"/>
              <a:t>, </a:t>
            </a:r>
            <a:r>
              <a:rPr lang="en-US" err="1"/>
              <a:t>eu</a:t>
            </a:r>
            <a:r>
              <a:rPr lang="en-US"/>
              <a:t> maximus </a:t>
            </a:r>
            <a:r>
              <a:rPr lang="en-US" err="1"/>
              <a:t>urna</a:t>
            </a:r>
            <a:r>
              <a:rPr lang="en-US"/>
              <a:t>.</a:t>
            </a:r>
            <a:endParaRPr lang="en-GB"/>
          </a:p>
        </p:txBody>
      </p:sp>
      <p:sp>
        <p:nvSpPr>
          <p:cNvPr id="5" name="Slide Number Placeholder 4">
            <a:extLst>
              <a:ext uri="{FF2B5EF4-FFF2-40B4-BE49-F238E27FC236}">
                <a16:creationId xmlns:a16="http://schemas.microsoft.com/office/drawing/2014/main" id="{7F767D1A-9329-1742-67AA-1D28D81F490B}"/>
              </a:ext>
            </a:extLst>
          </p:cNvPr>
          <p:cNvSpPr>
            <a:spLocks noGrp="1"/>
          </p:cNvSpPr>
          <p:nvPr>
            <p:ph type="sldNum" sz="quarter" idx="13"/>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2610099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riple Column + Sub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451787" y="681889"/>
            <a:ext cx="10320311" cy="478250"/>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451786" y="346195"/>
            <a:ext cx="4577993" cy="200600"/>
          </a:xfrm>
          <a:prstGeom prst="rect">
            <a:avLst/>
          </a:prstGeom>
        </p:spPr>
        <p:txBody>
          <a:bodyPr/>
          <a:lstStyle/>
          <a:p>
            <a:r>
              <a:rPr lang="en-US" noProof="0"/>
              <a:t>Section or Presentation Title</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451786" y="1516024"/>
            <a:ext cx="9362208" cy="795554"/>
          </a:xfrm>
          <a:prstGeom prst="rect">
            <a:avLst/>
          </a:prstGeom>
        </p:spPr>
        <p:txBody>
          <a:bodyPr/>
          <a:lstStyle>
            <a:lvl1pPr marL="0" indent="0">
              <a:lnSpc>
                <a:spcPts val="2871"/>
              </a:lnSpc>
              <a:buFont typeface="Arial" panose="020B0604020202020204" pitchFamily="34" charset="0"/>
              <a:buNone/>
              <a:defRPr sz="1840">
                <a:latin typeface="Arial" panose="020B0604020202020204" pitchFamily="34" charset="0"/>
              </a:defRPr>
            </a:lvl1pPr>
            <a:lvl2pPr marL="457058" indent="0">
              <a:lnSpc>
                <a:spcPts val="2871"/>
              </a:lnSpc>
              <a:buNone/>
              <a:defRPr sz="1840"/>
            </a:lvl2pPr>
            <a:lvl3pPr marL="914116" indent="0">
              <a:lnSpc>
                <a:spcPts val="2871"/>
              </a:lnSpc>
              <a:buNone/>
              <a:defRPr sz="1840"/>
            </a:lvl3pPr>
            <a:lvl4pPr marL="1371173" indent="0">
              <a:lnSpc>
                <a:spcPts val="2871"/>
              </a:lnSpc>
              <a:buNone/>
              <a:defRPr sz="1840"/>
            </a:lvl4pPr>
            <a:lvl5pPr marL="1828232" indent="0">
              <a:lnSpc>
                <a:spcPts val="2871"/>
              </a:lnSpc>
              <a:buNone/>
              <a:defRPr sz="184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a:t>
            </a:r>
            <a:r>
              <a:rPr lang="en-US" err="1"/>
              <a:t>Phasellus</a:t>
            </a:r>
            <a:r>
              <a:rPr lang="en-US"/>
              <a:t>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a:t>
            </a:r>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451787" y="2936801"/>
            <a:ext cx="10329748" cy="3527440"/>
          </a:xfrm>
          <a:prstGeom prst="rect">
            <a:avLst/>
          </a:prstGeom>
        </p:spPr>
        <p:txBody>
          <a:bodyPr numCol="3" spcCol="548640" anchor="t" anchorCtr="0"/>
          <a:lstStyle>
            <a:lvl1pPr marL="0" indent="0">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a:t>
            </a:r>
            <a:r>
              <a:rPr lang="en-US" err="1"/>
              <a:t>Phasellus</a:t>
            </a:r>
            <a:r>
              <a:rPr lang="en-US"/>
              <a:t>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Cras ac </a:t>
            </a:r>
            <a:r>
              <a:rPr lang="en-US" err="1"/>
              <a:t>turpis</a:t>
            </a:r>
            <a:r>
              <a:rPr lang="en-US"/>
              <a:t> </a:t>
            </a:r>
            <a:r>
              <a:rPr lang="en-US" err="1"/>
              <a:t>euismod</a:t>
            </a:r>
            <a:r>
              <a:rPr lang="en-US"/>
              <a:t>, </a:t>
            </a:r>
            <a:r>
              <a:rPr lang="en-US" err="1"/>
              <a:t>venenatis</a:t>
            </a:r>
            <a:r>
              <a:rPr lang="en-US"/>
              <a:t> </a:t>
            </a:r>
            <a:r>
              <a:rPr lang="en-US" err="1"/>
              <a:t>massa</a:t>
            </a:r>
            <a:r>
              <a:rPr lang="en-US"/>
              <a:t> id, tempus </a:t>
            </a:r>
            <a:r>
              <a:rPr lang="en-US" err="1"/>
              <a:t>orci</a:t>
            </a:r>
            <a:r>
              <a:rPr lang="en-US"/>
              <a:t>. 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 per </a:t>
            </a:r>
            <a:r>
              <a:rPr lang="en-US" err="1"/>
              <a:t>conubia</a:t>
            </a:r>
            <a:r>
              <a:rPr lang="en-US"/>
              <a:t> nostra, per </a:t>
            </a:r>
            <a:r>
              <a:rPr lang="en-US" err="1"/>
              <a:t>inceptos</a:t>
            </a:r>
            <a:r>
              <a:rPr lang="en-US"/>
              <a:t> </a:t>
            </a:r>
            <a:r>
              <a:rPr lang="en-US" err="1"/>
              <a:t>himenaeos</a:t>
            </a:r>
            <a:r>
              <a:rPr lang="en-US"/>
              <a:t>. Sed maximus mi ac </a:t>
            </a:r>
            <a:r>
              <a:rPr lang="en-US" err="1"/>
              <a:t>nibh</a:t>
            </a:r>
            <a:r>
              <a:rPr lang="en-US"/>
              <a:t> </a:t>
            </a:r>
            <a:r>
              <a:rPr lang="en-US" err="1"/>
              <a:t>ornare</a:t>
            </a:r>
            <a:r>
              <a:rPr lang="en-US"/>
              <a:t>, ac auctor </a:t>
            </a:r>
            <a:r>
              <a:rPr lang="en-US" err="1"/>
              <a:t>orci</a:t>
            </a:r>
            <a:r>
              <a:rPr lang="en-US"/>
              <a:t> </a:t>
            </a:r>
            <a:r>
              <a:rPr lang="en-US" err="1"/>
              <a:t>varius</a:t>
            </a:r>
            <a:r>
              <a:rPr lang="en-US"/>
              <a:t>. Duis </a:t>
            </a:r>
            <a:r>
              <a:rPr lang="en-US" err="1"/>
              <a:t>ullamcorper</a:t>
            </a:r>
            <a:r>
              <a:rPr lang="en-US"/>
              <a:t> </a:t>
            </a:r>
            <a:r>
              <a:rPr lang="en-US" err="1"/>
              <a:t>nibh</a:t>
            </a:r>
            <a:r>
              <a:rPr lang="en-US"/>
              <a:t> </a:t>
            </a:r>
            <a:r>
              <a:rPr lang="en-US" err="1"/>
              <a:t>quis</a:t>
            </a:r>
            <a:r>
              <a:rPr lang="en-US"/>
              <a:t> diam </a:t>
            </a:r>
            <a:r>
              <a:rPr lang="en-US" err="1"/>
              <a:t>fringilla</a:t>
            </a:r>
            <a:r>
              <a:rPr lang="en-US"/>
              <a:t> </a:t>
            </a:r>
            <a:r>
              <a:rPr lang="en-US" err="1"/>
              <a:t>fringilla</a:t>
            </a:r>
            <a:r>
              <a:rPr lang="en-US"/>
              <a:t>.</a:t>
            </a:r>
          </a:p>
          <a:p>
            <a:pPr lvl="0"/>
            <a:r>
              <a:rPr lang="en-US" err="1"/>
              <a:t>Pellentesque</a:t>
            </a:r>
            <a:r>
              <a:rPr lang="en-US"/>
              <a:t> </a:t>
            </a:r>
            <a:r>
              <a:rPr lang="en-US" err="1"/>
              <a:t>condimentum</a:t>
            </a:r>
            <a:r>
              <a:rPr lang="en-US"/>
              <a:t> </a:t>
            </a:r>
            <a:r>
              <a:rPr lang="en-US" err="1"/>
              <a:t>lacus</a:t>
            </a:r>
            <a:r>
              <a:rPr lang="en-US"/>
              <a:t> a ipsum </a:t>
            </a:r>
            <a:r>
              <a:rPr lang="en-US" err="1"/>
              <a:t>lobortis</a:t>
            </a:r>
            <a:r>
              <a:rPr lang="en-US"/>
              <a:t> </a:t>
            </a:r>
            <a:r>
              <a:rPr lang="en-US" err="1"/>
              <a:t>venenatis</a:t>
            </a:r>
            <a:r>
              <a:rPr lang="en-US"/>
              <a:t>. </a:t>
            </a:r>
            <a:r>
              <a:rPr lang="en-US" err="1"/>
              <a:t>Vivamus</a:t>
            </a:r>
            <a:r>
              <a:rPr lang="en-US"/>
              <a:t> ante ipsum, </a:t>
            </a:r>
            <a:r>
              <a:rPr lang="en-US" err="1"/>
              <a:t>sodales</a:t>
            </a:r>
            <a:r>
              <a:rPr lang="en-US"/>
              <a:t> a </a:t>
            </a:r>
            <a:r>
              <a:rPr lang="en-US" err="1"/>
              <a:t>nisl</a:t>
            </a:r>
            <a:r>
              <a:rPr lang="en-US"/>
              <a:t> vitae, </a:t>
            </a:r>
            <a:r>
              <a:rPr lang="en-US" err="1"/>
              <a:t>efficitur</a:t>
            </a:r>
            <a:r>
              <a:rPr lang="en-US"/>
              <a:t> </a:t>
            </a:r>
            <a:r>
              <a:rPr lang="en-US" err="1"/>
              <a:t>aliquam</a:t>
            </a:r>
            <a:r>
              <a:rPr lang="en-US"/>
              <a:t> </a:t>
            </a:r>
            <a:r>
              <a:rPr lang="en-US" err="1"/>
              <a:t>enim</a:t>
            </a:r>
            <a:r>
              <a:rPr lang="en-US"/>
              <a:t>. </a:t>
            </a:r>
            <a:r>
              <a:rPr lang="en-US" err="1"/>
              <a:t>Phasellus</a:t>
            </a:r>
            <a:r>
              <a:rPr lang="en-US"/>
              <a:t> ac </a:t>
            </a:r>
            <a:r>
              <a:rPr lang="en-US" err="1"/>
              <a:t>neque</a:t>
            </a:r>
            <a:r>
              <a:rPr lang="en-US"/>
              <a:t> diam. Cras </a:t>
            </a:r>
            <a:r>
              <a:rPr lang="en-US" err="1"/>
              <a:t>massa</a:t>
            </a:r>
            <a:r>
              <a:rPr lang="en-US"/>
              <a:t> </a:t>
            </a:r>
            <a:r>
              <a:rPr lang="en-US" err="1"/>
              <a:t>metus</a:t>
            </a:r>
            <a:r>
              <a:rPr lang="en-US"/>
              <a:t>, </a:t>
            </a:r>
            <a:r>
              <a:rPr lang="en-US" err="1"/>
              <a:t>consequat</a:t>
            </a:r>
            <a:r>
              <a:rPr lang="en-US"/>
              <a:t> ac </a:t>
            </a:r>
            <a:r>
              <a:rPr lang="en-US" err="1"/>
              <a:t>imperdiet</a:t>
            </a:r>
            <a:r>
              <a:rPr lang="en-US"/>
              <a:t> sit </a:t>
            </a:r>
            <a:r>
              <a:rPr lang="en-US" err="1"/>
              <a:t>amet</a:t>
            </a:r>
            <a:r>
              <a:rPr lang="en-US"/>
              <a:t>, cursus vitae </a:t>
            </a:r>
            <a:r>
              <a:rPr lang="en-US" err="1"/>
              <a:t>urna</a:t>
            </a:r>
            <a:r>
              <a:rPr lang="en-US"/>
              <a:t>. </a:t>
            </a:r>
            <a:r>
              <a:rPr lang="en-US" err="1"/>
              <a:t>Nullam</a:t>
            </a:r>
            <a:r>
              <a:rPr lang="en-US"/>
              <a:t> id </a:t>
            </a:r>
            <a:r>
              <a:rPr lang="en-US" err="1"/>
              <a:t>placerat</a:t>
            </a:r>
            <a:r>
              <a:rPr lang="en-US"/>
              <a:t> </a:t>
            </a:r>
            <a:r>
              <a:rPr lang="en-US" err="1"/>
              <a:t>leo</a:t>
            </a:r>
            <a:r>
              <a:rPr lang="en-US"/>
              <a:t>, a </a:t>
            </a:r>
            <a:r>
              <a:rPr lang="en-US" err="1"/>
              <a:t>malesuada</a:t>
            </a:r>
            <a:r>
              <a:rPr lang="en-US"/>
              <a:t> </a:t>
            </a:r>
            <a:r>
              <a:rPr lang="en-US" err="1"/>
              <a:t>nibh</a:t>
            </a:r>
            <a:r>
              <a:rPr lang="en-US"/>
              <a:t>. </a:t>
            </a:r>
            <a:r>
              <a:rPr lang="en-US" err="1"/>
              <a:t>Curabitur</a:t>
            </a:r>
            <a:r>
              <a:rPr lang="en-US"/>
              <a:t> sit </a:t>
            </a:r>
            <a:r>
              <a:rPr lang="en-US" err="1"/>
              <a:t>amet</a:t>
            </a:r>
            <a:r>
              <a:rPr lang="en-US"/>
              <a:t> maximus </a:t>
            </a:r>
            <a:r>
              <a:rPr lang="en-US" err="1"/>
              <a:t>est</a:t>
            </a:r>
            <a:r>
              <a:rPr lang="en-US"/>
              <a:t>, </a:t>
            </a:r>
            <a:r>
              <a:rPr lang="en-US" err="1"/>
              <a:t>blandit</a:t>
            </a:r>
            <a:r>
              <a:rPr lang="en-US"/>
              <a:t> </a:t>
            </a:r>
            <a:r>
              <a:rPr lang="en-US" err="1"/>
              <a:t>placerat</a:t>
            </a:r>
            <a:r>
              <a:rPr lang="en-US"/>
              <a:t> sem. </a:t>
            </a:r>
            <a:r>
              <a:rPr lang="en-US" err="1"/>
              <a:t>Pellentesque</a:t>
            </a:r>
            <a:r>
              <a:rPr lang="en-US"/>
              <a:t> </a:t>
            </a:r>
            <a:r>
              <a:rPr lang="en-US" err="1"/>
              <a:t>facilisis</a:t>
            </a:r>
            <a:r>
              <a:rPr lang="en-US"/>
              <a:t> </a:t>
            </a:r>
            <a:r>
              <a:rPr lang="en-US" err="1"/>
              <a:t>feugiat</a:t>
            </a:r>
            <a:r>
              <a:rPr lang="en-US"/>
              <a:t> dui, </a:t>
            </a:r>
            <a:r>
              <a:rPr lang="en-US" err="1"/>
              <a:t>nec</a:t>
            </a:r>
            <a:r>
              <a:rPr lang="en-US"/>
              <a:t> </a:t>
            </a:r>
            <a:r>
              <a:rPr lang="en-US" err="1"/>
              <a:t>egestas</a:t>
            </a:r>
            <a:r>
              <a:rPr lang="en-US"/>
              <a:t> </a:t>
            </a:r>
            <a:r>
              <a:rPr lang="en-US" err="1"/>
              <a:t>justo</a:t>
            </a:r>
            <a:r>
              <a:rPr lang="en-US"/>
              <a:t> </a:t>
            </a:r>
            <a:r>
              <a:rPr lang="en-US" err="1"/>
              <a:t>mollis</a:t>
            </a:r>
            <a:r>
              <a:rPr lang="en-US"/>
              <a:t> a. </a:t>
            </a:r>
            <a:r>
              <a:rPr lang="en-US" err="1"/>
              <a:t>Suspendisse</a:t>
            </a:r>
            <a:r>
              <a:rPr lang="en-US"/>
              <a:t> </a:t>
            </a:r>
            <a:r>
              <a:rPr lang="en-US" err="1"/>
              <a:t>tincidunt</a:t>
            </a:r>
            <a:r>
              <a:rPr lang="en-US"/>
              <a:t>, nisi </a:t>
            </a:r>
            <a:r>
              <a:rPr lang="en-US" err="1"/>
              <a:t>eu</a:t>
            </a:r>
            <a:r>
              <a:rPr lang="en-US"/>
              <a:t> vestibulum porta, </a:t>
            </a:r>
            <a:r>
              <a:rPr lang="en-US" err="1"/>
              <a:t>velit</a:t>
            </a:r>
            <a:r>
              <a:rPr lang="en-US"/>
              <a:t> lorem </a:t>
            </a:r>
            <a:r>
              <a:rPr lang="en-US" err="1"/>
              <a:t>pellentesque</a:t>
            </a:r>
            <a:r>
              <a:rPr lang="en-US"/>
              <a:t> </a:t>
            </a:r>
            <a:r>
              <a:rPr lang="en-US" err="1"/>
              <a:t>est</a:t>
            </a:r>
            <a:r>
              <a:rPr lang="en-US"/>
              <a:t>, sed </a:t>
            </a:r>
            <a:r>
              <a:rPr lang="en-US" err="1"/>
              <a:t>varius</a:t>
            </a:r>
            <a:r>
              <a:rPr lang="en-US"/>
              <a:t> </a:t>
            </a:r>
            <a:r>
              <a:rPr lang="en-US" err="1"/>
              <a:t>nisl</a:t>
            </a:r>
            <a:r>
              <a:rPr lang="en-US"/>
              <a:t> </a:t>
            </a:r>
            <a:r>
              <a:rPr lang="en-US" err="1"/>
              <a:t>quam</a:t>
            </a:r>
            <a:r>
              <a:rPr lang="en-US"/>
              <a:t> vitae lorem. </a:t>
            </a:r>
            <a:r>
              <a:rPr lang="en-US" err="1"/>
              <a:t>Vivamus</a:t>
            </a:r>
            <a:r>
              <a:rPr lang="en-US"/>
              <a:t> a </a:t>
            </a:r>
            <a:r>
              <a:rPr lang="en-US" err="1"/>
              <a:t>vehicula</a:t>
            </a:r>
            <a:r>
              <a:rPr lang="en-US"/>
              <a:t> </a:t>
            </a:r>
            <a:r>
              <a:rPr lang="en-US" err="1"/>
              <a:t>lectus</a:t>
            </a:r>
            <a:r>
              <a:rPr lang="en-US"/>
              <a:t>, id semper ipsum. Morbi vitae </a:t>
            </a:r>
            <a:r>
              <a:rPr lang="en-US" err="1"/>
              <a:t>nunc</a:t>
            </a:r>
            <a:r>
              <a:rPr lang="en-US"/>
              <a:t> </a:t>
            </a:r>
            <a:r>
              <a:rPr lang="en-US" err="1"/>
              <a:t>orci</a:t>
            </a:r>
            <a:r>
              <a:rPr lang="en-US"/>
              <a:t>. Nunc id </a:t>
            </a:r>
            <a:r>
              <a:rPr lang="en-US" err="1"/>
              <a:t>enim</a:t>
            </a:r>
            <a:r>
              <a:rPr lang="en-US"/>
              <a:t> sed </a:t>
            </a:r>
            <a:r>
              <a:rPr lang="en-US" err="1"/>
              <a:t>nulla</a:t>
            </a:r>
            <a:r>
              <a:rPr lang="en-US"/>
              <a:t> convallis </a:t>
            </a:r>
            <a:r>
              <a:rPr lang="en-US" err="1"/>
              <a:t>ultrices</a:t>
            </a:r>
            <a:r>
              <a:rPr lang="en-US"/>
              <a:t> in </a:t>
            </a:r>
            <a:r>
              <a:rPr lang="en-US" err="1"/>
              <a:t>eu</a:t>
            </a:r>
            <a:r>
              <a:rPr lang="en-US"/>
              <a:t> est.</a:t>
            </a:r>
          </a:p>
          <a:p>
            <a:pPr lvl="0"/>
            <a:r>
              <a:rPr lang="en-US"/>
              <a:t>Sed </a:t>
            </a:r>
            <a:r>
              <a:rPr lang="en-US" err="1"/>
              <a:t>sollicitudin</a:t>
            </a:r>
            <a:r>
              <a:rPr lang="en-US"/>
              <a:t> eros sit </a:t>
            </a:r>
            <a:r>
              <a:rPr lang="en-US" err="1"/>
              <a:t>amet</a:t>
            </a:r>
            <a:r>
              <a:rPr lang="en-US"/>
              <a:t> </a:t>
            </a:r>
            <a:r>
              <a:rPr lang="en-US" err="1"/>
              <a:t>tincidunt</a:t>
            </a:r>
            <a:r>
              <a:rPr lang="en-US"/>
              <a:t> </a:t>
            </a:r>
            <a:r>
              <a:rPr lang="en-US" err="1"/>
              <a:t>finibus</a:t>
            </a:r>
            <a:r>
              <a:rPr lang="en-US"/>
              <a:t>. </a:t>
            </a:r>
            <a:r>
              <a:rPr lang="en-US" err="1"/>
              <a:t>Nulla</a:t>
            </a:r>
            <a:r>
              <a:rPr lang="en-US"/>
              <a:t> </a:t>
            </a:r>
            <a:r>
              <a:rPr lang="en-US" err="1"/>
              <a:t>tincidunt</a:t>
            </a:r>
            <a:r>
              <a:rPr lang="en-US"/>
              <a:t> libero </a:t>
            </a:r>
            <a:r>
              <a:rPr lang="en-US" err="1"/>
              <a:t>nisl</a:t>
            </a:r>
            <a:r>
              <a:rPr lang="en-US"/>
              <a:t>, </a:t>
            </a:r>
            <a:r>
              <a:rPr lang="en-US" err="1"/>
              <a:t>quis</a:t>
            </a:r>
            <a:r>
              <a:rPr lang="en-US"/>
              <a:t> </a:t>
            </a:r>
            <a:r>
              <a:rPr lang="en-US" err="1"/>
              <a:t>tristique</a:t>
            </a:r>
            <a:r>
              <a:rPr lang="en-US"/>
              <a:t> </a:t>
            </a:r>
            <a:r>
              <a:rPr lang="en-US" err="1"/>
              <a:t>nisl</a:t>
            </a:r>
            <a:r>
              <a:rPr lang="en-US"/>
              <a:t> </a:t>
            </a:r>
            <a:r>
              <a:rPr lang="en-US" err="1"/>
              <a:t>venenatis</a:t>
            </a:r>
            <a:r>
              <a:rPr lang="en-US"/>
              <a:t> </a:t>
            </a:r>
            <a:r>
              <a:rPr lang="en-US" err="1"/>
              <a:t>eu</a:t>
            </a:r>
            <a:r>
              <a:rPr lang="en-US"/>
              <a:t>. </a:t>
            </a:r>
            <a:r>
              <a:rPr lang="en-US" err="1"/>
              <a:t>Phasellus</a:t>
            </a:r>
            <a:r>
              <a:rPr lang="en-US"/>
              <a:t> </a:t>
            </a:r>
            <a:r>
              <a:rPr lang="en-US" err="1"/>
              <a:t>iaculis</a:t>
            </a:r>
            <a:r>
              <a:rPr lang="en-US"/>
              <a:t> </a:t>
            </a:r>
            <a:r>
              <a:rPr lang="en-US" err="1"/>
              <a:t>erat</a:t>
            </a:r>
            <a:r>
              <a:rPr lang="en-US"/>
              <a:t> </a:t>
            </a:r>
            <a:r>
              <a:rPr lang="en-US" err="1"/>
              <a:t>eu</a:t>
            </a:r>
            <a:r>
              <a:rPr lang="en-US"/>
              <a:t> nisi </a:t>
            </a:r>
            <a:r>
              <a:rPr lang="en-US" err="1"/>
              <a:t>congue</a:t>
            </a:r>
            <a:r>
              <a:rPr lang="en-US"/>
              <a:t> </a:t>
            </a:r>
            <a:r>
              <a:rPr lang="en-US" err="1"/>
              <a:t>euismod</a:t>
            </a:r>
            <a:r>
              <a:rPr lang="en-US"/>
              <a:t> </a:t>
            </a:r>
            <a:r>
              <a:rPr lang="en-US" err="1"/>
              <a:t>nec</a:t>
            </a:r>
            <a:r>
              <a:rPr lang="en-US"/>
              <a:t> ac diam. </a:t>
            </a:r>
            <a:r>
              <a:rPr lang="en-US" err="1"/>
              <a:t>Nullam</a:t>
            </a:r>
            <a:r>
              <a:rPr lang="en-US"/>
              <a:t> </a:t>
            </a:r>
            <a:r>
              <a:rPr lang="en-US" err="1"/>
              <a:t>rutrum</a:t>
            </a:r>
            <a:r>
              <a:rPr lang="en-US"/>
              <a:t> ex libero. </a:t>
            </a:r>
            <a:r>
              <a:rPr lang="en-US" err="1"/>
              <a:t>Phasellus</a:t>
            </a:r>
            <a:r>
              <a:rPr lang="en-US"/>
              <a:t> id lacinia </a:t>
            </a:r>
            <a:r>
              <a:rPr lang="en-US" err="1"/>
              <a:t>justo</a:t>
            </a:r>
            <a:r>
              <a:rPr lang="en-US"/>
              <a:t>. Cras </a:t>
            </a:r>
            <a:r>
              <a:rPr lang="en-US" err="1"/>
              <a:t>suscipit</a:t>
            </a:r>
            <a:r>
              <a:rPr lang="en-US"/>
              <a:t> ipsum non ipsum </a:t>
            </a:r>
            <a:r>
              <a:rPr lang="en-US" err="1"/>
              <a:t>egestas</a:t>
            </a:r>
            <a:r>
              <a:rPr lang="en-US"/>
              <a:t>, et </a:t>
            </a:r>
            <a:r>
              <a:rPr lang="en-US" err="1"/>
              <a:t>aliquam</a:t>
            </a:r>
            <a:r>
              <a:rPr lang="en-US"/>
              <a:t> </a:t>
            </a:r>
            <a:r>
              <a:rPr lang="en-US" err="1"/>
              <a:t>massa</a:t>
            </a:r>
            <a:r>
              <a:rPr lang="en-US"/>
              <a:t> pharetra. Vestibulum a </a:t>
            </a:r>
            <a:r>
              <a:rPr lang="en-US" err="1"/>
              <a:t>erat</a:t>
            </a:r>
            <a:r>
              <a:rPr lang="en-US"/>
              <a:t> </a:t>
            </a:r>
            <a:r>
              <a:rPr lang="en-US" err="1"/>
              <a:t>ultrices</a:t>
            </a:r>
            <a:r>
              <a:rPr lang="en-US"/>
              <a:t>, pulvinar </a:t>
            </a:r>
            <a:r>
              <a:rPr lang="en-US" err="1"/>
              <a:t>lacus</a:t>
            </a:r>
            <a:r>
              <a:rPr lang="en-US"/>
              <a:t> id, </a:t>
            </a:r>
            <a:r>
              <a:rPr lang="en-US" err="1"/>
              <a:t>dapibus</a:t>
            </a:r>
            <a:r>
              <a:rPr lang="en-US"/>
              <a:t> ante.</a:t>
            </a:r>
            <a:endParaRPr lang="en-GB"/>
          </a:p>
        </p:txBody>
      </p:sp>
      <p:sp>
        <p:nvSpPr>
          <p:cNvPr id="4" name="Slide Number Placeholder 3">
            <a:extLst>
              <a:ext uri="{FF2B5EF4-FFF2-40B4-BE49-F238E27FC236}">
                <a16:creationId xmlns:a16="http://schemas.microsoft.com/office/drawing/2014/main" id="{93CB4E35-D4FC-B530-ACC5-B92BBE1260A2}"/>
              </a:ext>
            </a:extLst>
          </p:cNvPr>
          <p:cNvSpPr>
            <a:spLocks noGrp="1"/>
          </p:cNvSpPr>
          <p:nvPr>
            <p:ph type="sldNum" sz="quarter" idx="14"/>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20089399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ouble Column + Callout + Nam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B528029F-357A-90FA-0124-6D84D655174F}"/>
              </a:ext>
            </a:extLst>
          </p:cNvPr>
          <p:cNvSpPr>
            <a:spLocks noGrp="1"/>
          </p:cNvSpPr>
          <p:nvPr>
            <p:ph type="pic" sz="quarter" idx="17"/>
          </p:nvPr>
        </p:nvSpPr>
        <p:spPr>
          <a:xfrm>
            <a:off x="451236" y="1763493"/>
            <a:ext cx="7468641" cy="4700519"/>
          </a:xfrm>
        </p:spPr>
        <p:txBody>
          <a:bodyPr/>
          <a:lstStyle/>
          <a:p>
            <a:endParaRPr lang="en-US"/>
          </a:p>
        </p:txBody>
      </p:sp>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451788" y="681889"/>
            <a:ext cx="8133030" cy="478250"/>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451786" y="346195"/>
            <a:ext cx="4577993" cy="200600"/>
          </a:xfrm>
          <a:prstGeom prst="rect">
            <a:avLst/>
          </a:prstGeom>
        </p:spPr>
        <p:txBody>
          <a:bodyPr/>
          <a:lstStyle/>
          <a:p>
            <a:r>
              <a:rPr lang="en-US" noProof="0"/>
              <a:t>Section or Presentation Title</a:t>
            </a:r>
          </a:p>
        </p:txBody>
      </p:sp>
      <p:sp>
        <p:nvSpPr>
          <p:cNvPr id="8" name="Text Placeholder 7">
            <a:extLst>
              <a:ext uri="{FF2B5EF4-FFF2-40B4-BE49-F238E27FC236}">
                <a16:creationId xmlns:a16="http://schemas.microsoft.com/office/drawing/2014/main" id="{B5F839E8-3955-9C9F-FFD3-D9D403DA0F87}"/>
              </a:ext>
            </a:extLst>
          </p:cNvPr>
          <p:cNvSpPr>
            <a:spLocks noGrp="1"/>
          </p:cNvSpPr>
          <p:nvPr>
            <p:ph type="body" sz="quarter" idx="14" hasCustomPrompt="1"/>
          </p:nvPr>
        </p:nvSpPr>
        <p:spPr>
          <a:xfrm>
            <a:off x="9077099" y="3238582"/>
            <a:ext cx="2663115" cy="2651418"/>
          </a:xfrm>
          <a:prstGeom prst="rect">
            <a:avLst/>
          </a:prstGeom>
        </p:spPr>
        <p:txBody>
          <a:bodyPr numCol="1" spcCol="274320" anchor="t" anchorCtr="0"/>
          <a:lstStyle>
            <a:lvl1pPr marL="0" indent="0">
              <a:lnSpc>
                <a:spcPts val="3435"/>
              </a:lnSpc>
              <a:buFont typeface="Arial" panose="020B0604020202020204" pitchFamily="34" charset="0"/>
              <a:buNone/>
              <a:defRPr sz="2454">
                <a:latin typeface="+mj-lt"/>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a:t>
            </a:r>
            <a:endParaRPr lang="en-GB"/>
          </a:p>
        </p:txBody>
      </p:sp>
      <p:sp>
        <p:nvSpPr>
          <p:cNvPr id="10" name="Text Placeholder 9">
            <a:extLst>
              <a:ext uri="{FF2B5EF4-FFF2-40B4-BE49-F238E27FC236}">
                <a16:creationId xmlns:a16="http://schemas.microsoft.com/office/drawing/2014/main" id="{1D277063-0366-3974-88AC-3A97187B4C9A}"/>
              </a:ext>
            </a:extLst>
          </p:cNvPr>
          <p:cNvSpPr>
            <a:spLocks noGrp="1"/>
          </p:cNvSpPr>
          <p:nvPr>
            <p:ph type="body" sz="quarter" idx="15" hasCustomPrompt="1"/>
          </p:nvPr>
        </p:nvSpPr>
        <p:spPr>
          <a:xfrm>
            <a:off x="9077100" y="6075834"/>
            <a:ext cx="2663265" cy="388406"/>
          </a:xfrm>
          <a:prstGeom prst="rect">
            <a:avLst/>
          </a:prstGeom>
        </p:spPr>
        <p:txBody>
          <a:bodyPr/>
          <a:lstStyle>
            <a:lvl1pPr>
              <a:defRPr sz="920" b="1"/>
            </a:lvl1pPr>
          </a:lstStyle>
          <a:p>
            <a:pPr lvl="0"/>
            <a:r>
              <a:rPr lang="en-US"/>
              <a:t>Author Name</a:t>
            </a:r>
            <a:endParaRPr lang="en-GB"/>
          </a:p>
        </p:txBody>
      </p:sp>
      <p:cxnSp>
        <p:nvCxnSpPr>
          <p:cNvPr id="7" name="Straight Connector 6">
            <a:extLst>
              <a:ext uri="{FF2B5EF4-FFF2-40B4-BE49-F238E27FC236}">
                <a16:creationId xmlns:a16="http://schemas.microsoft.com/office/drawing/2014/main" id="{1EA7C658-FE7F-5DFD-8267-924D8317D511}"/>
              </a:ext>
            </a:extLst>
          </p:cNvPr>
          <p:cNvCxnSpPr>
            <a:cxnSpLocks/>
          </p:cNvCxnSpPr>
          <p:nvPr userDrawn="1"/>
        </p:nvCxnSpPr>
        <p:spPr>
          <a:xfrm flipH="1">
            <a:off x="9190793" y="1825912"/>
            <a:ext cx="2663115" cy="0"/>
          </a:xfrm>
          <a:prstGeom prst="line">
            <a:avLst/>
          </a:prstGeom>
          <a:ln w="165100">
            <a:solidFill>
              <a:srgbClr val="F5F1ED"/>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CCAAE73-660A-E845-BAF8-3B437AB5CE7C}"/>
              </a:ext>
            </a:extLst>
          </p:cNvPr>
          <p:cNvCxnSpPr>
            <a:cxnSpLocks/>
          </p:cNvCxnSpPr>
          <p:nvPr userDrawn="1"/>
        </p:nvCxnSpPr>
        <p:spPr>
          <a:xfrm>
            <a:off x="8866343" y="396156"/>
            <a:ext cx="0" cy="60721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C4C572EC-4C18-E3BD-731A-6B13102DC14B}"/>
              </a:ext>
            </a:extLst>
          </p:cNvPr>
          <p:cNvSpPr>
            <a:spLocks noGrp="1"/>
          </p:cNvSpPr>
          <p:nvPr>
            <p:ph type="sldNum" sz="quarter" idx="16"/>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11651335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Double Column + Callout + Name">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8B2C4048-8305-8894-D0A5-22C15183A5EE}"/>
              </a:ext>
            </a:extLst>
          </p:cNvPr>
          <p:cNvSpPr>
            <a:spLocks noGrp="1"/>
          </p:cNvSpPr>
          <p:nvPr>
            <p:ph type="body" sz="quarter" idx="4294967295" hasCustomPrompt="1"/>
          </p:nvPr>
        </p:nvSpPr>
        <p:spPr>
          <a:xfrm>
            <a:off x="9053382" y="3988617"/>
            <a:ext cx="7446741" cy="277651"/>
          </a:xfrm>
        </p:spPr>
        <p:txBody>
          <a:bodyPr/>
          <a:lstStyle>
            <a:lvl1pPr>
              <a:defRPr sz="1500" b="0"/>
            </a:lvl1pPr>
          </a:lstStyle>
          <a:p>
            <a:r>
              <a:rPr lang="en-US"/>
              <a:t>Key Plan</a:t>
            </a:r>
          </a:p>
          <a:p>
            <a:endParaRPr lang="en-MX"/>
          </a:p>
        </p:txBody>
      </p:sp>
      <p:sp>
        <p:nvSpPr>
          <p:cNvPr id="23" name="Title 1">
            <a:extLst>
              <a:ext uri="{FF2B5EF4-FFF2-40B4-BE49-F238E27FC236}">
                <a16:creationId xmlns:a16="http://schemas.microsoft.com/office/drawing/2014/main" id="{E217D3AA-B9CF-72E2-D951-DF0E8CF0F679}"/>
              </a:ext>
            </a:extLst>
          </p:cNvPr>
          <p:cNvSpPr>
            <a:spLocks noGrp="1"/>
          </p:cNvSpPr>
          <p:nvPr>
            <p:ph type="title"/>
          </p:nvPr>
        </p:nvSpPr>
        <p:spPr>
          <a:xfrm>
            <a:off x="451788" y="681889"/>
            <a:ext cx="8133030" cy="478250"/>
          </a:xfrm>
        </p:spPr>
        <p:txBody>
          <a:bodyPr/>
          <a:lstStyle/>
          <a:p>
            <a:r>
              <a:rPr lang="en-US"/>
              <a:t>Floorplan Overview</a:t>
            </a:r>
            <a:endParaRPr lang="en-MX"/>
          </a:p>
        </p:txBody>
      </p:sp>
      <p:sp>
        <p:nvSpPr>
          <p:cNvPr id="24" name="Footer Placeholder 2">
            <a:extLst>
              <a:ext uri="{FF2B5EF4-FFF2-40B4-BE49-F238E27FC236}">
                <a16:creationId xmlns:a16="http://schemas.microsoft.com/office/drawing/2014/main" id="{A15BEA98-656F-384E-FDD2-632F6C763468}"/>
              </a:ext>
            </a:extLst>
          </p:cNvPr>
          <p:cNvSpPr>
            <a:spLocks noGrp="1"/>
          </p:cNvSpPr>
          <p:nvPr>
            <p:ph type="ftr" sz="quarter" idx="10"/>
          </p:nvPr>
        </p:nvSpPr>
        <p:spPr>
          <a:xfrm>
            <a:off x="451786" y="346195"/>
            <a:ext cx="4577993" cy="200600"/>
          </a:xfrm>
        </p:spPr>
        <p:txBody>
          <a:bodyPr/>
          <a:lstStyle/>
          <a:p>
            <a:r>
              <a:rPr lang="en-US" noProof="0"/>
              <a:t>Concept Review</a:t>
            </a:r>
          </a:p>
        </p:txBody>
      </p:sp>
      <p:sp>
        <p:nvSpPr>
          <p:cNvPr id="25" name="Text Placeholder 3">
            <a:extLst>
              <a:ext uri="{FF2B5EF4-FFF2-40B4-BE49-F238E27FC236}">
                <a16:creationId xmlns:a16="http://schemas.microsoft.com/office/drawing/2014/main" id="{37B96051-A49F-4746-1736-B038999E201F}"/>
              </a:ext>
            </a:extLst>
          </p:cNvPr>
          <p:cNvSpPr>
            <a:spLocks noGrp="1"/>
          </p:cNvSpPr>
          <p:nvPr>
            <p:ph type="body" sz="quarter" idx="4294967295"/>
          </p:nvPr>
        </p:nvSpPr>
        <p:spPr>
          <a:xfrm>
            <a:off x="451786" y="1364069"/>
            <a:ext cx="7446741" cy="277651"/>
          </a:xfrm>
        </p:spPr>
        <p:txBody>
          <a:bodyPr/>
          <a:lstStyle/>
          <a:p>
            <a:r>
              <a:rPr lang="en-US"/>
              <a:t>Enter floor name (example, first floor)</a:t>
            </a:r>
          </a:p>
          <a:p>
            <a:endParaRPr lang="en-MX"/>
          </a:p>
        </p:txBody>
      </p:sp>
      <p:sp>
        <p:nvSpPr>
          <p:cNvPr id="38" name="Picture Placeholder 37">
            <a:extLst>
              <a:ext uri="{FF2B5EF4-FFF2-40B4-BE49-F238E27FC236}">
                <a16:creationId xmlns:a16="http://schemas.microsoft.com/office/drawing/2014/main" id="{46882C85-2CEC-D3ED-85C9-B7B37F382348}"/>
              </a:ext>
            </a:extLst>
          </p:cNvPr>
          <p:cNvSpPr>
            <a:spLocks noGrp="1"/>
          </p:cNvSpPr>
          <p:nvPr>
            <p:ph type="pic" sz="quarter" idx="17"/>
          </p:nvPr>
        </p:nvSpPr>
        <p:spPr>
          <a:xfrm>
            <a:off x="451255" y="1825912"/>
            <a:ext cx="8133030" cy="4685725"/>
          </a:xfrm>
        </p:spPr>
        <p:txBody>
          <a:bodyPr/>
          <a:lstStyle/>
          <a:p>
            <a:endParaRPr lang="en-US"/>
          </a:p>
        </p:txBody>
      </p:sp>
      <p:cxnSp>
        <p:nvCxnSpPr>
          <p:cNvPr id="7" name="Straight Connector 6">
            <a:extLst>
              <a:ext uri="{FF2B5EF4-FFF2-40B4-BE49-F238E27FC236}">
                <a16:creationId xmlns:a16="http://schemas.microsoft.com/office/drawing/2014/main" id="{C1ED22AF-5587-7CFF-7887-06539647EA47}"/>
              </a:ext>
            </a:extLst>
          </p:cNvPr>
          <p:cNvCxnSpPr>
            <a:cxnSpLocks/>
          </p:cNvCxnSpPr>
          <p:nvPr userDrawn="1"/>
        </p:nvCxnSpPr>
        <p:spPr>
          <a:xfrm>
            <a:off x="9053383" y="4355697"/>
            <a:ext cx="266951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845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Full Page Image 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0" y="0"/>
            <a:ext cx="12192000" cy="6858000"/>
          </a:xfrm>
          <a:prstGeom prst="rect">
            <a:avLst/>
          </a:prstGeom>
          <a:solidFill>
            <a:srgbClr val="BDBEBD">
              <a:alpha val="74902"/>
            </a:srgbClr>
          </a:solidFill>
        </p:spPr>
        <p:txBody>
          <a:bodyPr tIns="457200" anchor="t"/>
          <a:lstStyle>
            <a:lvl1pPr algn="ctr">
              <a:defRPr>
                <a:solidFill>
                  <a:schemeClr val="bg1"/>
                </a:solidFill>
                <a:latin typeface="+mn-lt"/>
              </a:defRPr>
            </a:lvl1pPr>
          </a:lstStyle>
          <a:p>
            <a:r>
              <a:rPr lang="en-US" noProof="0"/>
              <a:t>Click icon to place image</a:t>
            </a:r>
          </a:p>
        </p:txBody>
      </p:sp>
      <p:sp>
        <p:nvSpPr>
          <p:cNvPr id="11" name="Text Placeholder 10">
            <a:extLst>
              <a:ext uri="{FF2B5EF4-FFF2-40B4-BE49-F238E27FC236}">
                <a16:creationId xmlns:a16="http://schemas.microsoft.com/office/drawing/2014/main" id="{823F5D3C-7CCE-2D1C-2223-E857374FC7A4}"/>
              </a:ext>
            </a:extLst>
          </p:cNvPr>
          <p:cNvSpPr>
            <a:spLocks noGrp="1"/>
          </p:cNvSpPr>
          <p:nvPr>
            <p:ph type="body" sz="quarter" idx="18" hasCustomPrompt="1"/>
          </p:nvPr>
        </p:nvSpPr>
        <p:spPr>
          <a:xfrm>
            <a:off x="1" y="0"/>
            <a:ext cx="7907814" cy="6858000"/>
          </a:xfrm>
          <a:prstGeom prst="rect">
            <a:avLst/>
          </a:prstGeom>
          <a:gradFill>
            <a:gsLst>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GB" sz="100" dirty="0">
                <a:solidFill>
                  <a:schemeClr val="lt1"/>
                </a:solidFill>
                <a:cs typeface="+mn-cs"/>
              </a:defRPr>
            </a:lvl1pPr>
          </a:lstStyle>
          <a:p>
            <a:pPr lvl="0" algn="ctr" defTabSz="311623"/>
            <a:r>
              <a:rPr lang="en-US" noProof="0"/>
              <a:t> </a:t>
            </a:r>
          </a:p>
        </p:txBody>
      </p:sp>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451787" y="1354563"/>
            <a:ext cx="7456028" cy="2615858"/>
          </a:xfrm>
          <a:prstGeom prst="rect">
            <a:avLst/>
          </a:prstGeom>
        </p:spPr>
        <p:txBody>
          <a:bodyPr>
            <a:noAutofit/>
          </a:bodyPr>
          <a:lstStyle>
            <a:lvl1pPr algn="l">
              <a:lnSpc>
                <a:spcPts val="6441"/>
              </a:lnSpc>
              <a:defRPr sz="6134">
                <a:solidFill>
                  <a:schemeClr val="bg1"/>
                </a:solidFill>
              </a:defRPr>
            </a:lvl1pPr>
          </a:lstStyle>
          <a:p>
            <a:r>
              <a:rPr lang="en-US"/>
              <a:t>Click To Edit Master Title Style</a:t>
            </a:r>
            <a:endParaRPr lang="en-GB"/>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451787" y="4415221"/>
            <a:ext cx="7456028" cy="795554"/>
          </a:xfrm>
          <a:prstGeom prst="rect">
            <a:avLst/>
          </a:prstGeom>
        </p:spPr>
        <p:txBody>
          <a:bodyPr lIns="0" tIns="0" rIns="0" bIns="0">
            <a:noAutofit/>
          </a:bodyPr>
          <a:lstStyle>
            <a:lvl1pPr marL="0" indent="0">
              <a:lnSpc>
                <a:spcPts val="2871"/>
              </a:lnSpc>
              <a:buFont typeface="Arial" panose="020B0604020202020204" pitchFamily="34" charset="0"/>
              <a:buNone/>
              <a:defRPr sz="1840">
                <a:solidFill>
                  <a:schemeClr val="bg1"/>
                </a:solidFill>
                <a:latin typeface="Arial" panose="020B0604020202020204" pitchFamily="34" charset="0"/>
              </a:defRPr>
            </a:lvl1pPr>
            <a:lvl2pPr marL="457058" indent="0">
              <a:lnSpc>
                <a:spcPts val="2871"/>
              </a:lnSpc>
              <a:buNone/>
              <a:defRPr sz="1840"/>
            </a:lvl2pPr>
            <a:lvl3pPr marL="914116" indent="0">
              <a:lnSpc>
                <a:spcPts val="2871"/>
              </a:lnSpc>
              <a:buNone/>
              <a:defRPr sz="1840"/>
            </a:lvl3pPr>
            <a:lvl4pPr marL="1371173" indent="0">
              <a:lnSpc>
                <a:spcPts val="2871"/>
              </a:lnSpc>
              <a:buNone/>
              <a:defRPr sz="1840"/>
            </a:lvl4pPr>
            <a:lvl5pPr marL="1828232" indent="0">
              <a:lnSpc>
                <a:spcPts val="2871"/>
              </a:lnSpc>
              <a:buNone/>
              <a:defRPr sz="1840"/>
            </a:lvl5pPr>
          </a:lstStyle>
          <a:p>
            <a:pPr lvl="0"/>
            <a:r>
              <a:rPr lang="en-US"/>
              <a:t>Enter Subtitle Here Lorem ipsum dolor sit </a:t>
            </a:r>
            <a:r>
              <a:rPr lang="en-US" err="1"/>
              <a:t>amet</a:t>
            </a:r>
            <a:r>
              <a:rPr lang="en-US"/>
              <a:t>, </a:t>
            </a:r>
            <a:br>
              <a:rPr lang="en-US"/>
            </a:br>
            <a:r>
              <a:rPr lang="en-US" err="1"/>
              <a:t>consectetur</a:t>
            </a:r>
            <a:r>
              <a:rPr lang="en-US"/>
              <a:t> </a:t>
            </a:r>
            <a:r>
              <a:rPr lang="en-US" err="1"/>
              <a:t>adipiscing</a:t>
            </a:r>
            <a:r>
              <a:rPr lang="en-US"/>
              <a:t> </a:t>
            </a:r>
            <a:r>
              <a:rPr lang="en-US" err="1"/>
              <a:t>elit</a:t>
            </a:r>
            <a:r>
              <a:rPr lang="en-US"/>
              <a:t>. </a:t>
            </a:r>
          </a:p>
        </p:txBody>
      </p:sp>
      <p:sp>
        <p:nvSpPr>
          <p:cNvPr id="9" name="PRESENTATION TITLE OR SECTION">
            <a:extLst>
              <a:ext uri="{FF2B5EF4-FFF2-40B4-BE49-F238E27FC236}">
                <a16:creationId xmlns:a16="http://schemas.microsoft.com/office/drawing/2014/main" id="{0FD2ADA4-B1F9-8BEE-71F6-81A99CF3D8EA}"/>
              </a:ext>
            </a:extLst>
          </p:cNvPr>
          <p:cNvSpPr>
            <a:spLocks noGrp="1"/>
          </p:cNvSpPr>
          <p:nvPr>
            <p:ph type="ftr" sz="quarter" idx="3"/>
          </p:nvPr>
        </p:nvSpPr>
        <p:spPr>
          <a:xfrm>
            <a:off x="451786" y="346195"/>
            <a:ext cx="4577993" cy="200600"/>
          </a:xfrm>
          <a:prstGeom prst="rect">
            <a:avLst/>
          </a:prstGeom>
        </p:spPr>
        <p:txBody>
          <a:bodyPr vert="horz" lIns="0" tIns="0" rIns="0" bIns="0" rtlCol="0" anchor="t" anchorCtr="0"/>
          <a:lstStyle>
            <a:lvl1pPr algn="l">
              <a:lnSpc>
                <a:spcPts val="1472"/>
              </a:lnSpc>
              <a:defRPr sz="920">
                <a:solidFill>
                  <a:schemeClr val="bg1"/>
                </a:solidFill>
              </a:defRPr>
            </a:lvl1pPr>
          </a:lstStyle>
          <a:p>
            <a:r>
              <a:rPr lang="en-GB"/>
              <a:t>Header Text – Remove if Not Needed</a:t>
            </a:r>
            <a:endParaRPr lang="en-US" noProof="0"/>
          </a:p>
        </p:txBody>
      </p:sp>
      <p:sp>
        <p:nvSpPr>
          <p:cNvPr id="3" name="Text Placeholder 12">
            <a:extLst>
              <a:ext uri="{FF2B5EF4-FFF2-40B4-BE49-F238E27FC236}">
                <a16:creationId xmlns:a16="http://schemas.microsoft.com/office/drawing/2014/main" id="{A811BC53-1CEF-8C96-B6EA-04AB8F0D1FDA}"/>
              </a:ext>
            </a:extLst>
          </p:cNvPr>
          <p:cNvSpPr>
            <a:spLocks noGrp="1"/>
          </p:cNvSpPr>
          <p:nvPr>
            <p:ph type="body" sz="quarter" idx="19" hasCustomPrompt="1"/>
          </p:nvPr>
        </p:nvSpPr>
        <p:spPr>
          <a:xfrm>
            <a:off x="455175" y="6203375"/>
            <a:ext cx="1352536" cy="255616"/>
          </a:xfrm>
          <a:prstGeom prst="rect">
            <a:avLst/>
          </a:prstGeom>
          <a:blipFill dpi="0" rotWithShape="1">
            <a:blip r:embed="rId2"/>
            <a:srcRect/>
            <a:stretch>
              <a:fillRect/>
            </a:stretch>
          </a:blipFill>
        </p:spPr>
        <p:txBody>
          <a:bodyPr/>
          <a:lstStyle>
            <a:lvl1pPr>
              <a:defRPr sz="100">
                <a:solidFill>
                  <a:schemeClr val="bg1"/>
                </a:solidFill>
              </a:defRPr>
            </a:lvl1pPr>
          </a:lstStyle>
          <a:p>
            <a:pPr lvl="0"/>
            <a:r>
              <a:rPr lang="en-GB"/>
              <a:t> </a:t>
            </a:r>
          </a:p>
        </p:txBody>
      </p:sp>
    </p:spTree>
    <p:extLst>
      <p:ext uri="{BB962C8B-B14F-4D97-AF65-F5344CB8AC3E}">
        <p14:creationId xmlns:p14="http://schemas.microsoft.com/office/powerpoint/2010/main" val="9946808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9A23C-BCAD-0730-6D1E-A214FEECBBB3}"/>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23FD00DF-C7EE-65FF-A509-8856486122FB}"/>
              </a:ext>
            </a:extLst>
          </p:cNvPr>
          <p:cNvSpPr>
            <a:spLocks noGrp="1"/>
          </p:cNvSpPr>
          <p:nvPr>
            <p:ph type="ftr" sz="quarter" idx="10"/>
          </p:nvPr>
        </p:nvSpPr>
        <p:spPr/>
        <p:txBody>
          <a:bodyPr/>
          <a:lstStyle/>
          <a:p>
            <a:r>
              <a:rPr lang="en-US"/>
              <a:t>Section or Presentation Title</a:t>
            </a:r>
          </a:p>
        </p:txBody>
      </p:sp>
      <p:sp>
        <p:nvSpPr>
          <p:cNvPr id="4" name="Slide Number Placeholder 3">
            <a:extLst>
              <a:ext uri="{FF2B5EF4-FFF2-40B4-BE49-F238E27FC236}">
                <a16:creationId xmlns:a16="http://schemas.microsoft.com/office/drawing/2014/main" id="{3078B415-E059-5326-05C9-19E2E0539F5F}"/>
              </a:ext>
            </a:extLst>
          </p:cNvPr>
          <p:cNvSpPr>
            <a:spLocks noGrp="1"/>
          </p:cNvSpPr>
          <p:nvPr>
            <p:ph type="sldNum" sz="quarter" idx="11"/>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9969890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ouble Column + Call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451788" y="681889"/>
            <a:ext cx="4577992" cy="478250"/>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451786" y="346195"/>
            <a:ext cx="4577993" cy="200600"/>
          </a:xfrm>
          <a:prstGeom prst="rect">
            <a:avLst/>
          </a:prstGeom>
        </p:spPr>
        <p:txBody>
          <a:bodyPr/>
          <a:lstStyle/>
          <a:p>
            <a:r>
              <a:rPr lang="en-US" noProof="0"/>
              <a:t>Section or Presentation Title</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451972" y="2139478"/>
            <a:ext cx="6483882" cy="795554"/>
          </a:xfrm>
          <a:prstGeom prst="rect">
            <a:avLst/>
          </a:prstGeom>
        </p:spPr>
        <p:txBody>
          <a:bodyPr/>
          <a:lstStyle>
            <a:lvl1pPr marL="0" indent="0">
              <a:lnSpc>
                <a:spcPts val="2871"/>
              </a:lnSpc>
              <a:buFont typeface="Arial" panose="020B0604020202020204" pitchFamily="34" charset="0"/>
              <a:buNone/>
              <a:defRPr sz="1840">
                <a:latin typeface="Arial" panose="020B0604020202020204" pitchFamily="34" charset="0"/>
              </a:defRPr>
            </a:lvl1pPr>
            <a:lvl2pPr marL="457058" indent="0">
              <a:lnSpc>
                <a:spcPts val="2871"/>
              </a:lnSpc>
              <a:buNone/>
              <a:defRPr sz="1840"/>
            </a:lvl2pPr>
            <a:lvl3pPr marL="914116" indent="0">
              <a:lnSpc>
                <a:spcPts val="2871"/>
              </a:lnSpc>
              <a:buNone/>
              <a:defRPr sz="1840"/>
            </a:lvl3pPr>
            <a:lvl4pPr marL="1371173" indent="0">
              <a:lnSpc>
                <a:spcPts val="2871"/>
              </a:lnSpc>
              <a:buNone/>
              <a:defRPr sz="1840"/>
            </a:lvl4pPr>
            <a:lvl5pPr marL="1828232" indent="0">
              <a:lnSpc>
                <a:spcPts val="2871"/>
              </a:lnSpc>
              <a:buNone/>
              <a:defRPr sz="184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a:t>
            </a:r>
          </a:p>
        </p:txBody>
      </p:sp>
      <p:cxnSp>
        <p:nvCxnSpPr>
          <p:cNvPr id="4" name="Straight Connector 3">
            <a:extLst>
              <a:ext uri="{FF2B5EF4-FFF2-40B4-BE49-F238E27FC236}">
                <a16:creationId xmlns:a16="http://schemas.microsoft.com/office/drawing/2014/main" id="{43C36B52-3148-4B73-C5E1-4187B30E9EC6}"/>
              </a:ext>
            </a:extLst>
          </p:cNvPr>
          <p:cNvCxnSpPr>
            <a:cxnSpLocks/>
          </p:cNvCxnSpPr>
          <p:nvPr userDrawn="1"/>
        </p:nvCxnSpPr>
        <p:spPr>
          <a:xfrm>
            <a:off x="8866343" y="396156"/>
            <a:ext cx="0" cy="60721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FE5EAC3-27BD-1531-BBBA-B072E3B0882D}"/>
              </a:ext>
            </a:extLst>
          </p:cNvPr>
          <p:cNvCxnSpPr>
            <a:cxnSpLocks/>
          </p:cNvCxnSpPr>
          <p:nvPr userDrawn="1"/>
        </p:nvCxnSpPr>
        <p:spPr>
          <a:xfrm flipH="1">
            <a:off x="9077098" y="3020545"/>
            <a:ext cx="2663115" cy="0"/>
          </a:xfrm>
          <a:prstGeom prst="line">
            <a:avLst/>
          </a:prstGeom>
          <a:ln w="165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 Placeholder 7">
            <a:extLst>
              <a:ext uri="{FF2B5EF4-FFF2-40B4-BE49-F238E27FC236}">
                <a16:creationId xmlns:a16="http://schemas.microsoft.com/office/drawing/2014/main" id="{C6CC4BAE-0D2E-AB1B-892C-90078C83C6CA}"/>
              </a:ext>
            </a:extLst>
          </p:cNvPr>
          <p:cNvSpPr>
            <a:spLocks noGrp="1"/>
          </p:cNvSpPr>
          <p:nvPr>
            <p:ph type="body" sz="quarter" idx="14" hasCustomPrompt="1"/>
          </p:nvPr>
        </p:nvSpPr>
        <p:spPr>
          <a:xfrm>
            <a:off x="9077099" y="3238584"/>
            <a:ext cx="2663115" cy="3229757"/>
          </a:xfrm>
          <a:prstGeom prst="rect">
            <a:avLst/>
          </a:prstGeom>
        </p:spPr>
        <p:txBody>
          <a:bodyPr numCol="1" spcCol="274320" anchor="t" anchorCtr="0"/>
          <a:lstStyle>
            <a:lvl1pPr marL="0" indent="0">
              <a:lnSpc>
                <a:spcPts val="3435"/>
              </a:lnSpc>
              <a:buFont typeface="Arial" panose="020B0604020202020204" pitchFamily="34" charset="0"/>
              <a:buNone/>
              <a:defRPr sz="2454">
                <a:latin typeface="+mj-lt"/>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a:t>
            </a:r>
            <a:endParaRPr lang="en-GB"/>
          </a:p>
        </p:txBody>
      </p:sp>
      <p:sp>
        <p:nvSpPr>
          <p:cNvPr id="14" name="Text Placeholder 7">
            <a:extLst>
              <a:ext uri="{FF2B5EF4-FFF2-40B4-BE49-F238E27FC236}">
                <a16:creationId xmlns:a16="http://schemas.microsoft.com/office/drawing/2014/main" id="{80E6B4FD-B660-1B46-A27C-FE6C255C1177}"/>
              </a:ext>
            </a:extLst>
          </p:cNvPr>
          <p:cNvSpPr>
            <a:spLocks noGrp="1"/>
          </p:cNvSpPr>
          <p:nvPr>
            <p:ph type="body" sz="quarter" idx="13" hasCustomPrompt="1"/>
          </p:nvPr>
        </p:nvSpPr>
        <p:spPr>
          <a:xfrm>
            <a:off x="451788" y="3290917"/>
            <a:ext cx="7447860" cy="3173322"/>
          </a:xfrm>
          <a:prstGeom prst="rect">
            <a:avLst/>
          </a:prstGeom>
        </p:spPr>
        <p:txBody>
          <a:bodyPr numCol="2" spcCol="548640" anchor="t" anchorCtr="0"/>
          <a:lstStyle>
            <a:lvl1pPr marL="0" indent="0">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a:t>
            </a:r>
            <a:r>
              <a:rPr lang="en-US" err="1"/>
              <a:t>Phasellus</a:t>
            </a:r>
            <a:r>
              <a:rPr lang="en-US"/>
              <a:t>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Cras ac </a:t>
            </a:r>
            <a:r>
              <a:rPr lang="en-US" err="1"/>
              <a:t>turpis</a:t>
            </a:r>
            <a:r>
              <a:rPr lang="en-US"/>
              <a:t> </a:t>
            </a:r>
            <a:r>
              <a:rPr lang="en-US" err="1"/>
              <a:t>euismod</a:t>
            </a:r>
            <a:r>
              <a:rPr lang="en-US"/>
              <a:t>, </a:t>
            </a:r>
            <a:r>
              <a:rPr lang="en-US" err="1"/>
              <a:t>venenatis</a:t>
            </a:r>
            <a:r>
              <a:rPr lang="en-US"/>
              <a:t> </a:t>
            </a:r>
            <a:r>
              <a:rPr lang="en-US" err="1"/>
              <a:t>massa</a:t>
            </a:r>
            <a:r>
              <a:rPr lang="en-US"/>
              <a:t> id, tempus </a:t>
            </a:r>
            <a:r>
              <a:rPr lang="en-US" err="1"/>
              <a:t>orci</a:t>
            </a:r>
            <a:r>
              <a:rPr lang="en-US"/>
              <a:t>. 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 per </a:t>
            </a:r>
            <a:r>
              <a:rPr lang="en-US" err="1"/>
              <a:t>conubia</a:t>
            </a:r>
            <a:r>
              <a:rPr lang="en-US"/>
              <a:t> nostra, per </a:t>
            </a:r>
            <a:r>
              <a:rPr lang="en-US" err="1"/>
              <a:t>inceptos</a:t>
            </a:r>
            <a:r>
              <a:rPr lang="en-US"/>
              <a:t> </a:t>
            </a:r>
            <a:r>
              <a:rPr lang="en-US" err="1"/>
              <a:t>himenaeos</a:t>
            </a:r>
            <a:r>
              <a:rPr lang="en-US"/>
              <a:t>. Sed maximus mi ac </a:t>
            </a:r>
            <a:r>
              <a:rPr lang="en-US" err="1"/>
              <a:t>nibh</a:t>
            </a:r>
            <a:r>
              <a:rPr lang="en-US"/>
              <a:t> </a:t>
            </a:r>
            <a:r>
              <a:rPr lang="en-US" err="1"/>
              <a:t>ornare</a:t>
            </a:r>
            <a:r>
              <a:rPr lang="en-US"/>
              <a:t>, ac auctor </a:t>
            </a:r>
            <a:r>
              <a:rPr lang="en-US" err="1"/>
              <a:t>orci</a:t>
            </a:r>
            <a:r>
              <a:rPr lang="en-US"/>
              <a:t> </a:t>
            </a:r>
            <a:r>
              <a:rPr lang="en-US" err="1"/>
              <a:t>varius</a:t>
            </a:r>
            <a:r>
              <a:rPr lang="en-US"/>
              <a:t>. Duis </a:t>
            </a:r>
            <a:r>
              <a:rPr lang="en-US" err="1"/>
              <a:t>ullamcorper</a:t>
            </a:r>
            <a:r>
              <a:rPr lang="en-US"/>
              <a:t> </a:t>
            </a:r>
            <a:r>
              <a:rPr lang="en-US" err="1"/>
              <a:t>nibh</a:t>
            </a:r>
            <a:r>
              <a:rPr lang="en-US"/>
              <a:t> </a:t>
            </a:r>
            <a:r>
              <a:rPr lang="en-US" err="1"/>
              <a:t>quis</a:t>
            </a:r>
            <a:r>
              <a:rPr lang="en-US"/>
              <a:t> diam </a:t>
            </a:r>
            <a:r>
              <a:rPr lang="en-US" err="1"/>
              <a:t>fringilla</a:t>
            </a:r>
            <a:r>
              <a:rPr lang="en-US"/>
              <a:t> </a:t>
            </a:r>
            <a:r>
              <a:rPr lang="en-US" err="1"/>
              <a:t>fringilla</a:t>
            </a:r>
            <a:r>
              <a:rPr lang="en-US"/>
              <a:t>.</a:t>
            </a:r>
          </a:p>
          <a:p>
            <a:pPr lvl="0"/>
            <a:r>
              <a:rPr lang="en-US"/>
              <a:t>Sed </a:t>
            </a:r>
            <a:r>
              <a:rPr lang="en-US" err="1"/>
              <a:t>sollicitudin</a:t>
            </a:r>
            <a:r>
              <a:rPr lang="en-US"/>
              <a:t> eros sit </a:t>
            </a:r>
            <a:r>
              <a:rPr lang="en-US" err="1"/>
              <a:t>amet</a:t>
            </a:r>
            <a:r>
              <a:rPr lang="en-US"/>
              <a:t> </a:t>
            </a:r>
            <a:r>
              <a:rPr lang="en-US" err="1"/>
              <a:t>tincidunt</a:t>
            </a:r>
            <a:r>
              <a:rPr lang="en-US"/>
              <a:t> </a:t>
            </a:r>
            <a:r>
              <a:rPr lang="en-US" err="1"/>
              <a:t>finibus</a:t>
            </a:r>
            <a:r>
              <a:rPr lang="en-US"/>
              <a:t>. </a:t>
            </a:r>
            <a:r>
              <a:rPr lang="en-US" err="1"/>
              <a:t>Nulla</a:t>
            </a:r>
            <a:r>
              <a:rPr lang="en-US"/>
              <a:t> </a:t>
            </a:r>
            <a:r>
              <a:rPr lang="en-US" err="1"/>
              <a:t>tincidunt</a:t>
            </a:r>
            <a:r>
              <a:rPr lang="en-US"/>
              <a:t> libero </a:t>
            </a:r>
            <a:r>
              <a:rPr lang="en-US" err="1"/>
              <a:t>nisl</a:t>
            </a:r>
            <a:r>
              <a:rPr lang="en-US"/>
              <a:t>, </a:t>
            </a:r>
            <a:r>
              <a:rPr lang="en-US" err="1"/>
              <a:t>quis</a:t>
            </a:r>
            <a:r>
              <a:rPr lang="en-US"/>
              <a:t> </a:t>
            </a:r>
            <a:r>
              <a:rPr lang="en-US" err="1"/>
              <a:t>tristique</a:t>
            </a:r>
            <a:r>
              <a:rPr lang="en-US"/>
              <a:t> </a:t>
            </a:r>
            <a:r>
              <a:rPr lang="en-US" err="1"/>
              <a:t>nisl</a:t>
            </a:r>
            <a:r>
              <a:rPr lang="en-US"/>
              <a:t> </a:t>
            </a:r>
            <a:r>
              <a:rPr lang="en-US" err="1"/>
              <a:t>venenatis</a:t>
            </a:r>
            <a:r>
              <a:rPr lang="en-US"/>
              <a:t> </a:t>
            </a:r>
            <a:r>
              <a:rPr lang="en-US" err="1"/>
              <a:t>eu</a:t>
            </a:r>
            <a:r>
              <a:rPr lang="en-US"/>
              <a:t>. </a:t>
            </a:r>
            <a:r>
              <a:rPr lang="en-US" err="1"/>
              <a:t>Phasellus</a:t>
            </a:r>
            <a:r>
              <a:rPr lang="en-US"/>
              <a:t> </a:t>
            </a:r>
            <a:r>
              <a:rPr lang="en-US" err="1"/>
              <a:t>iaculis</a:t>
            </a:r>
            <a:r>
              <a:rPr lang="en-US"/>
              <a:t> </a:t>
            </a:r>
            <a:r>
              <a:rPr lang="en-US" err="1"/>
              <a:t>erat</a:t>
            </a:r>
            <a:r>
              <a:rPr lang="en-US"/>
              <a:t> </a:t>
            </a:r>
            <a:r>
              <a:rPr lang="en-US" err="1"/>
              <a:t>eu</a:t>
            </a:r>
            <a:r>
              <a:rPr lang="en-US"/>
              <a:t> nisi </a:t>
            </a:r>
            <a:r>
              <a:rPr lang="en-US" err="1"/>
              <a:t>congue</a:t>
            </a:r>
            <a:r>
              <a:rPr lang="en-US"/>
              <a:t> </a:t>
            </a:r>
            <a:r>
              <a:rPr lang="en-US" err="1"/>
              <a:t>euismod</a:t>
            </a:r>
            <a:r>
              <a:rPr lang="en-US"/>
              <a:t> </a:t>
            </a:r>
            <a:r>
              <a:rPr lang="en-US" err="1"/>
              <a:t>nec</a:t>
            </a:r>
            <a:r>
              <a:rPr lang="en-US"/>
              <a:t> ac diam. </a:t>
            </a:r>
            <a:r>
              <a:rPr lang="en-US" err="1"/>
              <a:t>Nullam</a:t>
            </a:r>
            <a:r>
              <a:rPr lang="en-US"/>
              <a:t> </a:t>
            </a:r>
            <a:r>
              <a:rPr lang="en-US" err="1"/>
              <a:t>rutrum</a:t>
            </a:r>
            <a:r>
              <a:rPr lang="en-US"/>
              <a:t> ex libero. </a:t>
            </a:r>
            <a:r>
              <a:rPr lang="en-US" err="1"/>
              <a:t>Phasellus</a:t>
            </a:r>
            <a:r>
              <a:rPr lang="en-US"/>
              <a:t> id lacinia </a:t>
            </a:r>
            <a:r>
              <a:rPr lang="en-US" err="1"/>
              <a:t>justo</a:t>
            </a:r>
            <a:r>
              <a:rPr lang="en-US"/>
              <a:t>. Cras </a:t>
            </a:r>
            <a:r>
              <a:rPr lang="en-US" err="1"/>
              <a:t>suscipit</a:t>
            </a:r>
            <a:r>
              <a:rPr lang="en-US"/>
              <a:t> ipsum non ipsum </a:t>
            </a:r>
            <a:r>
              <a:rPr lang="en-US" err="1"/>
              <a:t>egestas</a:t>
            </a:r>
            <a:r>
              <a:rPr lang="en-US"/>
              <a:t>, et </a:t>
            </a:r>
            <a:r>
              <a:rPr lang="en-US" err="1"/>
              <a:t>aliquam</a:t>
            </a:r>
            <a:r>
              <a:rPr lang="en-US"/>
              <a:t> </a:t>
            </a:r>
            <a:r>
              <a:rPr lang="en-US" err="1"/>
              <a:t>massa</a:t>
            </a:r>
            <a:r>
              <a:rPr lang="en-US"/>
              <a:t> pharetra. Vestibulum a </a:t>
            </a:r>
            <a:r>
              <a:rPr lang="en-US" err="1"/>
              <a:t>erat</a:t>
            </a:r>
            <a:r>
              <a:rPr lang="en-US"/>
              <a:t> </a:t>
            </a:r>
            <a:r>
              <a:rPr lang="en-US" err="1"/>
              <a:t>ultrices</a:t>
            </a:r>
            <a:r>
              <a:rPr lang="en-US"/>
              <a:t>, pulvinar </a:t>
            </a:r>
            <a:r>
              <a:rPr lang="en-US" err="1"/>
              <a:t>lacus</a:t>
            </a:r>
            <a:r>
              <a:rPr lang="en-US"/>
              <a:t> id, </a:t>
            </a:r>
            <a:r>
              <a:rPr lang="en-US" err="1"/>
              <a:t>dapibus</a:t>
            </a:r>
            <a:r>
              <a:rPr lang="en-US"/>
              <a:t> ante.</a:t>
            </a:r>
            <a:endParaRPr lang="en-GB"/>
          </a:p>
        </p:txBody>
      </p:sp>
      <p:sp>
        <p:nvSpPr>
          <p:cNvPr id="6" name="Slide Number Placeholder 5">
            <a:extLst>
              <a:ext uri="{FF2B5EF4-FFF2-40B4-BE49-F238E27FC236}">
                <a16:creationId xmlns:a16="http://schemas.microsoft.com/office/drawing/2014/main" id="{CFF07A7E-FA8F-B71B-768E-BC5F68D34A43}"/>
              </a:ext>
            </a:extLst>
          </p:cNvPr>
          <p:cNvSpPr>
            <a:spLocks noGrp="1"/>
          </p:cNvSpPr>
          <p:nvPr>
            <p:ph type="sldNum" sz="quarter" idx="15"/>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29608040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ouble Column + Callout Vert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451786" y="681888"/>
            <a:ext cx="4577993" cy="1275469"/>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451786" y="346195"/>
            <a:ext cx="4577993" cy="200600"/>
          </a:xfrm>
          <a:prstGeom prst="rect">
            <a:avLst/>
          </a:prstGeom>
        </p:spPr>
        <p:txBody>
          <a:bodyPr/>
          <a:lstStyle/>
          <a:p>
            <a:r>
              <a:rPr lang="en-US" noProof="0"/>
              <a:t>Section or Presentation Title</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451786" y="2139478"/>
            <a:ext cx="6484067" cy="795554"/>
          </a:xfrm>
          <a:prstGeom prst="rect">
            <a:avLst/>
          </a:prstGeom>
        </p:spPr>
        <p:txBody>
          <a:bodyPr/>
          <a:lstStyle>
            <a:lvl1pPr marL="0" indent="0">
              <a:lnSpc>
                <a:spcPts val="2871"/>
              </a:lnSpc>
              <a:buFont typeface="Arial" panose="020B0604020202020204" pitchFamily="34" charset="0"/>
              <a:buNone/>
              <a:defRPr sz="1840">
                <a:latin typeface="Arial" panose="020B0604020202020204" pitchFamily="34" charset="0"/>
              </a:defRPr>
            </a:lvl1pPr>
            <a:lvl2pPr marL="457058" indent="0">
              <a:lnSpc>
                <a:spcPts val="2871"/>
              </a:lnSpc>
              <a:buNone/>
              <a:defRPr sz="1840"/>
            </a:lvl2pPr>
            <a:lvl3pPr marL="914116" indent="0">
              <a:lnSpc>
                <a:spcPts val="2871"/>
              </a:lnSpc>
              <a:buNone/>
              <a:defRPr sz="1840"/>
            </a:lvl3pPr>
            <a:lvl4pPr marL="1371173" indent="0">
              <a:lnSpc>
                <a:spcPts val="2871"/>
              </a:lnSpc>
              <a:buNone/>
              <a:defRPr sz="1840"/>
            </a:lvl4pPr>
            <a:lvl5pPr marL="1828232" indent="0">
              <a:lnSpc>
                <a:spcPts val="2871"/>
              </a:lnSpc>
              <a:buNone/>
              <a:defRPr sz="184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a:t>
            </a:r>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451788" y="3290917"/>
            <a:ext cx="7447860" cy="3173322"/>
          </a:xfrm>
          <a:prstGeom prst="rect">
            <a:avLst/>
          </a:prstGeom>
        </p:spPr>
        <p:txBody>
          <a:bodyPr numCol="2" spcCol="548640" anchor="t" anchorCtr="0"/>
          <a:lstStyle>
            <a:lvl1pPr marL="0" indent="0">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a:t>
            </a:r>
            <a:r>
              <a:rPr lang="en-US" err="1"/>
              <a:t>Phasellus</a:t>
            </a:r>
            <a:r>
              <a:rPr lang="en-US"/>
              <a:t>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Cras ac </a:t>
            </a:r>
            <a:r>
              <a:rPr lang="en-US" err="1"/>
              <a:t>turpis</a:t>
            </a:r>
            <a:r>
              <a:rPr lang="en-US"/>
              <a:t> </a:t>
            </a:r>
            <a:r>
              <a:rPr lang="en-US" err="1"/>
              <a:t>euismod</a:t>
            </a:r>
            <a:r>
              <a:rPr lang="en-US"/>
              <a:t>, </a:t>
            </a:r>
            <a:r>
              <a:rPr lang="en-US" err="1"/>
              <a:t>venenatis</a:t>
            </a:r>
            <a:r>
              <a:rPr lang="en-US"/>
              <a:t> </a:t>
            </a:r>
            <a:r>
              <a:rPr lang="en-US" err="1"/>
              <a:t>massa</a:t>
            </a:r>
            <a:r>
              <a:rPr lang="en-US"/>
              <a:t> id, tempus </a:t>
            </a:r>
            <a:r>
              <a:rPr lang="en-US" err="1"/>
              <a:t>orci</a:t>
            </a:r>
            <a:r>
              <a:rPr lang="en-US"/>
              <a:t>. 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 per </a:t>
            </a:r>
            <a:r>
              <a:rPr lang="en-US" err="1"/>
              <a:t>conubia</a:t>
            </a:r>
            <a:r>
              <a:rPr lang="en-US"/>
              <a:t> nostra, per </a:t>
            </a:r>
            <a:r>
              <a:rPr lang="en-US" err="1"/>
              <a:t>inceptos</a:t>
            </a:r>
            <a:r>
              <a:rPr lang="en-US"/>
              <a:t> </a:t>
            </a:r>
            <a:r>
              <a:rPr lang="en-US" err="1"/>
              <a:t>himenaeos</a:t>
            </a:r>
            <a:r>
              <a:rPr lang="en-US"/>
              <a:t>. Sed maximus mi ac </a:t>
            </a:r>
            <a:r>
              <a:rPr lang="en-US" err="1"/>
              <a:t>nibh</a:t>
            </a:r>
            <a:r>
              <a:rPr lang="en-US"/>
              <a:t> </a:t>
            </a:r>
            <a:r>
              <a:rPr lang="en-US" err="1"/>
              <a:t>ornare</a:t>
            </a:r>
            <a:r>
              <a:rPr lang="en-US"/>
              <a:t>, ac auctor </a:t>
            </a:r>
            <a:r>
              <a:rPr lang="en-US" err="1"/>
              <a:t>orci</a:t>
            </a:r>
            <a:r>
              <a:rPr lang="en-US"/>
              <a:t> </a:t>
            </a:r>
            <a:r>
              <a:rPr lang="en-US" err="1"/>
              <a:t>varius</a:t>
            </a:r>
            <a:r>
              <a:rPr lang="en-US"/>
              <a:t>. Duis </a:t>
            </a:r>
            <a:r>
              <a:rPr lang="en-US" err="1"/>
              <a:t>ullamcorper</a:t>
            </a:r>
            <a:r>
              <a:rPr lang="en-US"/>
              <a:t> </a:t>
            </a:r>
            <a:r>
              <a:rPr lang="en-US" err="1"/>
              <a:t>nibh</a:t>
            </a:r>
            <a:r>
              <a:rPr lang="en-US"/>
              <a:t> </a:t>
            </a:r>
            <a:r>
              <a:rPr lang="en-US" err="1"/>
              <a:t>quis</a:t>
            </a:r>
            <a:r>
              <a:rPr lang="en-US"/>
              <a:t> diam </a:t>
            </a:r>
            <a:r>
              <a:rPr lang="en-US" err="1"/>
              <a:t>fringilla</a:t>
            </a:r>
            <a:r>
              <a:rPr lang="en-US"/>
              <a:t> </a:t>
            </a:r>
            <a:r>
              <a:rPr lang="en-US" err="1"/>
              <a:t>fringilla</a:t>
            </a:r>
            <a:r>
              <a:rPr lang="en-US"/>
              <a:t>.</a:t>
            </a:r>
          </a:p>
          <a:p>
            <a:pPr lvl="0"/>
            <a:r>
              <a:rPr lang="en-US"/>
              <a:t>Sed </a:t>
            </a:r>
            <a:r>
              <a:rPr lang="en-US" err="1"/>
              <a:t>sollicitudin</a:t>
            </a:r>
            <a:r>
              <a:rPr lang="en-US"/>
              <a:t> eros sit </a:t>
            </a:r>
            <a:r>
              <a:rPr lang="en-US" err="1"/>
              <a:t>amet</a:t>
            </a:r>
            <a:r>
              <a:rPr lang="en-US"/>
              <a:t> </a:t>
            </a:r>
            <a:r>
              <a:rPr lang="en-US" err="1"/>
              <a:t>tincidunt</a:t>
            </a:r>
            <a:r>
              <a:rPr lang="en-US"/>
              <a:t> </a:t>
            </a:r>
            <a:r>
              <a:rPr lang="en-US" err="1"/>
              <a:t>finibus</a:t>
            </a:r>
            <a:r>
              <a:rPr lang="en-US"/>
              <a:t>. </a:t>
            </a:r>
            <a:r>
              <a:rPr lang="en-US" err="1"/>
              <a:t>Nulla</a:t>
            </a:r>
            <a:r>
              <a:rPr lang="en-US"/>
              <a:t> </a:t>
            </a:r>
            <a:r>
              <a:rPr lang="en-US" err="1"/>
              <a:t>tincidunt</a:t>
            </a:r>
            <a:r>
              <a:rPr lang="en-US"/>
              <a:t> libero </a:t>
            </a:r>
            <a:r>
              <a:rPr lang="en-US" err="1"/>
              <a:t>nisl</a:t>
            </a:r>
            <a:r>
              <a:rPr lang="en-US"/>
              <a:t>, </a:t>
            </a:r>
            <a:r>
              <a:rPr lang="en-US" err="1"/>
              <a:t>quis</a:t>
            </a:r>
            <a:r>
              <a:rPr lang="en-US"/>
              <a:t> </a:t>
            </a:r>
            <a:r>
              <a:rPr lang="en-US" err="1"/>
              <a:t>tristique</a:t>
            </a:r>
            <a:r>
              <a:rPr lang="en-US"/>
              <a:t> </a:t>
            </a:r>
            <a:r>
              <a:rPr lang="en-US" err="1"/>
              <a:t>nisl</a:t>
            </a:r>
            <a:r>
              <a:rPr lang="en-US"/>
              <a:t> </a:t>
            </a:r>
            <a:r>
              <a:rPr lang="en-US" err="1"/>
              <a:t>venenatis</a:t>
            </a:r>
            <a:r>
              <a:rPr lang="en-US"/>
              <a:t> </a:t>
            </a:r>
            <a:r>
              <a:rPr lang="en-US" err="1"/>
              <a:t>eu</a:t>
            </a:r>
            <a:r>
              <a:rPr lang="en-US"/>
              <a:t>. </a:t>
            </a:r>
            <a:r>
              <a:rPr lang="en-US" err="1"/>
              <a:t>Phasellus</a:t>
            </a:r>
            <a:r>
              <a:rPr lang="en-US"/>
              <a:t> </a:t>
            </a:r>
            <a:r>
              <a:rPr lang="en-US" err="1"/>
              <a:t>iaculis</a:t>
            </a:r>
            <a:r>
              <a:rPr lang="en-US"/>
              <a:t> </a:t>
            </a:r>
            <a:r>
              <a:rPr lang="en-US" err="1"/>
              <a:t>erat</a:t>
            </a:r>
            <a:r>
              <a:rPr lang="en-US"/>
              <a:t> </a:t>
            </a:r>
            <a:r>
              <a:rPr lang="en-US" err="1"/>
              <a:t>eu</a:t>
            </a:r>
            <a:r>
              <a:rPr lang="en-US"/>
              <a:t> nisi </a:t>
            </a:r>
            <a:r>
              <a:rPr lang="en-US" err="1"/>
              <a:t>congue</a:t>
            </a:r>
            <a:r>
              <a:rPr lang="en-US"/>
              <a:t> </a:t>
            </a:r>
            <a:r>
              <a:rPr lang="en-US" err="1"/>
              <a:t>euismod</a:t>
            </a:r>
            <a:r>
              <a:rPr lang="en-US"/>
              <a:t> </a:t>
            </a:r>
            <a:r>
              <a:rPr lang="en-US" err="1"/>
              <a:t>nec</a:t>
            </a:r>
            <a:r>
              <a:rPr lang="en-US"/>
              <a:t> ac diam. </a:t>
            </a:r>
            <a:r>
              <a:rPr lang="en-US" err="1"/>
              <a:t>Nullam</a:t>
            </a:r>
            <a:r>
              <a:rPr lang="en-US"/>
              <a:t> </a:t>
            </a:r>
            <a:r>
              <a:rPr lang="en-US" err="1"/>
              <a:t>rutrum</a:t>
            </a:r>
            <a:r>
              <a:rPr lang="en-US"/>
              <a:t> ex libero. </a:t>
            </a:r>
            <a:r>
              <a:rPr lang="en-US" err="1"/>
              <a:t>Phasellus</a:t>
            </a:r>
            <a:r>
              <a:rPr lang="en-US"/>
              <a:t> id lacinia </a:t>
            </a:r>
            <a:r>
              <a:rPr lang="en-US" err="1"/>
              <a:t>justo</a:t>
            </a:r>
            <a:r>
              <a:rPr lang="en-US"/>
              <a:t>. Cras </a:t>
            </a:r>
            <a:r>
              <a:rPr lang="en-US" err="1"/>
              <a:t>suscipit</a:t>
            </a:r>
            <a:r>
              <a:rPr lang="en-US"/>
              <a:t> ipsum non ipsum </a:t>
            </a:r>
            <a:r>
              <a:rPr lang="en-US" err="1"/>
              <a:t>egestas</a:t>
            </a:r>
            <a:r>
              <a:rPr lang="en-US"/>
              <a:t>, et </a:t>
            </a:r>
            <a:r>
              <a:rPr lang="en-US" err="1"/>
              <a:t>aliquam</a:t>
            </a:r>
            <a:r>
              <a:rPr lang="en-US"/>
              <a:t> </a:t>
            </a:r>
            <a:r>
              <a:rPr lang="en-US" err="1"/>
              <a:t>massa</a:t>
            </a:r>
            <a:r>
              <a:rPr lang="en-US"/>
              <a:t> pharetra. Vestibulum a </a:t>
            </a:r>
            <a:r>
              <a:rPr lang="en-US" err="1"/>
              <a:t>erat</a:t>
            </a:r>
            <a:r>
              <a:rPr lang="en-US"/>
              <a:t> </a:t>
            </a:r>
            <a:r>
              <a:rPr lang="en-US" err="1"/>
              <a:t>ultrices</a:t>
            </a:r>
            <a:r>
              <a:rPr lang="en-US"/>
              <a:t>, pulvinar </a:t>
            </a:r>
            <a:r>
              <a:rPr lang="en-US" err="1"/>
              <a:t>lacus</a:t>
            </a:r>
            <a:r>
              <a:rPr lang="en-US"/>
              <a:t> id, </a:t>
            </a:r>
            <a:r>
              <a:rPr lang="en-US" err="1"/>
              <a:t>dapibus</a:t>
            </a:r>
            <a:r>
              <a:rPr lang="en-US"/>
              <a:t> ante.</a:t>
            </a:r>
            <a:endParaRPr lang="en-GB"/>
          </a:p>
        </p:txBody>
      </p:sp>
      <p:sp>
        <p:nvSpPr>
          <p:cNvPr id="8" name="Text Placeholder 7">
            <a:extLst>
              <a:ext uri="{FF2B5EF4-FFF2-40B4-BE49-F238E27FC236}">
                <a16:creationId xmlns:a16="http://schemas.microsoft.com/office/drawing/2014/main" id="{A406F74E-C6FF-DBC6-BDAC-F6548F5F9F66}"/>
              </a:ext>
            </a:extLst>
          </p:cNvPr>
          <p:cNvSpPr>
            <a:spLocks noGrp="1"/>
          </p:cNvSpPr>
          <p:nvPr>
            <p:ph type="body" sz="quarter" idx="14" hasCustomPrompt="1"/>
          </p:nvPr>
        </p:nvSpPr>
        <p:spPr>
          <a:xfrm>
            <a:off x="9077099" y="289981"/>
            <a:ext cx="2663115" cy="6188759"/>
          </a:xfrm>
          <a:prstGeom prst="rect">
            <a:avLst/>
          </a:prstGeom>
        </p:spPr>
        <p:txBody>
          <a:bodyPr numCol="1" spcCol="274320" anchor="t" anchorCtr="0"/>
          <a:lstStyle>
            <a:lvl1pPr marL="0" indent="0">
              <a:lnSpc>
                <a:spcPts val="3435"/>
              </a:lnSpc>
              <a:buFont typeface="Arial" panose="020B0604020202020204" pitchFamily="34" charset="0"/>
              <a:buNone/>
              <a:defRPr sz="2454">
                <a:latin typeface="+mj-lt"/>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Lorem ipsum dolor sit </a:t>
            </a:r>
            <a:r>
              <a:rPr lang="en-US" err="1"/>
              <a:t>amet</a:t>
            </a:r>
            <a:r>
              <a:rPr lang="en-US"/>
              <a:t>, </a:t>
            </a:r>
            <a:r>
              <a:rPr lang="en-US" err="1"/>
              <a:t>consectetur</a:t>
            </a:r>
            <a:r>
              <a:rPr lang="en-US"/>
              <a:t> </a:t>
            </a:r>
            <a:endParaRPr lang="en-GB"/>
          </a:p>
        </p:txBody>
      </p:sp>
      <p:cxnSp>
        <p:nvCxnSpPr>
          <p:cNvPr id="12" name="Straight Connector 11">
            <a:extLst>
              <a:ext uri="{FF2B5EF4-FFF2-40B4-BE49-F238E27FC236}">
                <a16:creationId xmlns:a16="http://schemas.microsoft.com/office/drawing/2014/main" id="{8BF8BE64-D153-BF45-8B8E-94702788ADC2}"/>
              </a:ext>
            </a:extLst>
          </p:cNvPr>
          <p:cNvCxnSpPr>
            <a:cxnSpLocks/>
          </p:cNvCxnSpPr>
          <p:nvPr userDrawn="1"/>
        </p:nvCxnSpPr>
        <p:spPr>
          <a:xfrm>
            <a:off x="8866343" y="396156"/>
            <a:ext cx="0" cy="60721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B552B8EE-5559-0794-F110-39759A000EF1}"/>
              </a:ext>
            </a:extLst>
          </p:cNvPr>
          <p:cNvSpPr>
            <a:spLocks noGrp="1"/>
          </p:cNvSpPr>
          <p:nvPr>
            <p:ph type="sldNum" sz="quarter" idx="15"/>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26929494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 Bod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454833" y="1285191"/>
            <a:ext cx="5521639" cy="5285692"/>
          </a:xfrm>
          <a:prstGeom prst="rect">
            <a:avLst/>
          </a:prstGeom>
        </p:spPr>
        <p:txBody>
          <a:bodyPr numCol="1" anchor="b" anchorCtr="0"/>
          <a:lstStyle/>
          <a:p>
            <a:r>
              <a:rPr lang="en-US"/>
              <a:t>Click To Edit Master Title Style</a:t>
            </a:r>
            <a:endParaRPr lang="en-GB"/>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7159176" y="1170344"/>
            <a:ext cx="4577993" cy="5326709"/>
          </a:xfrm>
          <a:prstGeom prst="rect">
            <a:avLst/>
          </a:prstGeom>
        </p:spPr>
        <p:txBody>
          <a:bodyPr numCol="1" spcCol="548640" anchor="b" anchorCtr="0"/>
          <a:lstStyle>
            <a:lvl1pPr marL="0" indent="0">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a:t>
            </a:r>
            <a:r>
              <a:rPr lang="en-US" err="1"/>
              <a:t>Phasellus</a:t>
            </a:r>
            <a:r>
              <a:rPr lang="en-US"/>
              <a:t>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Cras ac </a:t>
            </a:r>
            <a:r>
              <a:rPr lang="en-US" err="1"/>
              <a:t>turpis</a:t>
            </a:r>
            <a:r>
              <a:rPr lang="en-US"/>
              <a:t> </a:t>
            </a:r>
            <a:r>
              <a:rPr lang="en-US" err="1"/>
              <a:t>euismod</a:t>
            </a:r>
            <a:r>
              <a:rPr lang="en-US"/>
              <a:t>, </a:t>
            </a:r>
            <a:r>
              <a:rPr lang="en-US" err="1"/>
              <a:t>venenatis</a:t>
            </a:r>
            <a:r>
              <a:rPr lang="en-US"/>
              <a:t> </a:t>
            </a:r>
            <a:r>
              <a:rPr lang="en-US" err="1"/>
              <a:t>massa</a:t>
            </a:r>
            <a:r>
              <a:rPr lang="en-US"/>
              <a:t> id, tempus </a:t>
            </a:r>
            <a:r>
              <a:rPr lang="en-US" err="1"/>
              <a:t>orci</a:t>
            </a:r>
            <a:r>
              <a:rPr lang="en-US"/>
              <a:t>. 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 per </a:t>
            </a:r>
            <a:r>
              <a:rPr lang="en-US" err="1"/>
              <a:t>conubia</a:t>
            </a:r>
            <a:r>
              <a:rPr lang="en-US"/>
              <a:t> nostra, per </a:t>
            </a:r>
            <a:r>
              <a:rPr lang="en-US" err="1"/>
              <a:t>inceptos</a:t>
            </a:r>
            <a:r>
              <a:rPr lang="en-US"/>
              <a:t> </a:t>
            </a:r>
            <a:r>
              <a:rPr lang="en-US" err="1"/>
              <a:t>himenaeos</a:t>
            </a:r>
            <a:r>
              <a:rPr lang="en-US"/>
              <a:t>. Sed maximus mi ac </a:t>
            </a:r>
            <a:r>
              <a:rPr lang="en-US" err="1"/>
              <a:t>nibh</a:t>
            </a:r>
            <a:r>
              <a:rPr lang="en-US"/>
              <a:t> </a:t>
            </a:r>
            <a:r>
              <a:rPr lang="en-US" err="1"/>
              <a:t>ornare</a:t>
            </a:r>
            <a:r>
              <a:rPr lang="en-US"/>
              <a:t>, ac auctor </a:t>
            </a:r>
            <a:r>
              <a:rPr lang="en-US" err="1"/>
              <a:t>orci</a:t>
            </a:r>
            <a:r>
              <a:rPr lang="en-US"/>
              <a:t> </a:t>
            </a:r>
            <a:r>
              <a:rPr lang="en-US" err="1"/>
              <a:t>varius</a:t>
            </a:r>
            <a:r>
              <a:rPr lang="en-US"/>
              <a:t>. Duis </a:t>
            </a:r>
            <a:r>
              <a:rPr lang="en-US" err="1"/>
              <a:t>ullamcorper</a:t>
            </a:r>
            <a:r>
              <a:rPr lang="en-US"/>
              <a:t> </a:t>
            </a:r>
            <a:r>
              <a:rPr lang="en-US" err="1"/>
              <a:t>nibh</a:t>
            </a:r>
            <a:r>
              <a:rPr lang="en-US"/>
              <a:t> </a:t>
            </a:r>
            <a:r>
              <a:rPr lang="en-US" err="1"/>
              <a:t>quis</a:t>
            </a:r>
            <a:r>
              <a:rPr lang="en-US"/>
              <a:t> diam </a:t>
            </a:r>
            <a:r>
              <a:rPr lang="en-US" err="1"/>
              <a:t>fringilla</a:t>
            </a:r>
            <a:r>
              <a:rPr lang="en-US"/>
              <a:t> </a:t>
            </a:r>
            <a:r>
              <a:rPr lang="en-US" err="1"/>
              <a:t>fringilla</a:t>
            </a:r>
            <a:r>
              <a:rPr lang="en-US"/>
              <a:t>.</a:t>
            </a:r>
          </a:p>
          <a:p>
            <a:pPr lvl="0"/>
            <a:r>
              <a:rPr lang="en-US"/>
              <a:t>Sed </a:t>
            </a:r>
            <a:r>
              <a:rPr lang="en-US" err="1"/>
              <a:t>sollicitudin</a:t>
            </a:r>
            <a:r>
              <a:rPr lang="en-US"/>
              <a:t> eros sit </a:t>
            </a:r>
            <a:r>
              <a:rPr lang="en-US" err="1"/>
              <a:t>amet</a:t>
            </a:r>
            <a:r>
              <a:rPr lang="en-US"/>
              <a:t> </a:t>
            </a:r>
            <a:r>
              <a:rPr lang="en-US" err="1"/>
              <a:t>tincidunt</a:t>
            </a:r>
            <a:r>
              <a:rPr lang="en-US"/>
              <a:t> </a:t>
            </a:r>
            <a:r>
              <a:rPr lang="en-US" err="1"/>
              <a:t>finibus</a:t>
            </a:r>
            <a:r>
              <a:rPr lang="en-US"/>
              <a:t>. </a:t>
            </a:r>
            <a:r>
              <a:rPr lang="en-US" err="1"/>
              <a:t>Nulla</a:t>
            </a:r>
            <a:r>
              <a:rPr lang="en-US"/>
              <a:t> </a:t>
            </a:r>
            <a:r>
              <a:rPr lang="en-US" err="1"/>
              <a:t>tincidunt</a:t>
            </a:r>
            <a:r>
              <a:rPr lang="en-US"/>
              <a:t> libero </a:t>
            </a:r>
            <a:r>
              <a:rPr lang="en-US" err="1"/>
              <a:t>nisl</a:t>
            </a:r>
            <a:r>
              <a:rPr lang="en-US"/>
              <a:t>, </a:t>
            </a:r>
            <a:r>
              <a:rPr lang="en-US" err="1"/>
              <a:t>quis</a:t>
            </a:r>
            <a:r>
              <a:rPr lang="en-US"/>
              <a:t> </a:t>
            </a:r>
            <a:r>
              <a:rPr lang="en-US" err="1"/>
              <a:t>tristique</a:t>
            </a:r>
            <a:r>
              <a:rPr lang="en-US"/>
              <a:t> </a:t>
            </a:r>
            <a:r>
              <a:rPr lang="en-US" err="1"/>
              <a:t>nisl</a:t>
            </a:r>
            <a:r>
              <a:rPr lang="en-US"/>
              <a:t> </a:t>
            </a:r>
            <a:r>
              <a:rPr lang="en-US" err="1"/>
              <a:t>venenatis</a:t>
            </a:r>
            <a:r>
              <a:rPr lang="en-US"/>
              <a:t> </a:t>
            </a:r>
            <a:r>
              <a:rPr lang="en-US" err="1"/>
              <a:t>eu</a:t>
            </a:r>
            <a:r>
              <a:rPr lang="en-US"/>
              <a:t>. </a:t>
            </a:r>
            <a:r>
              <a:rPr lang="en-US" err="1"/>
              <a:t>Phasellus</a:t>
            </a:r>
            <a:r>
              <a:rPr lang="en-US"/>
              <a:t> </a:t>
            </a:r>
            <a:r>
              <a:rPr lang="en-US" err="1"/>
              <a:t>iaculis</a:t>
            </a:r>
            <a:r>
              <a:rPr lang="en-US"/>
              <a:t> </a:t>
            </a:r>
            <a:r>
              <a:rPr lang="en-US" err="1"/>
              <a:t>erat</a:t>
            </a:r>
            <a:r>
              <a:rPr lang="en-US"/>
              <a:t> </a:t>
            </a:r>
            <a:r>
              <a:rPr lang="en-US" err="1"/>
              <a:t>eu</a:t>
            </a:r>
            <a:r>
              <a:rPr lang="en-US"/>
              <a:t> nisi </a:t>
            </a:r>
            <a:r>
              <a:rPr lang="en-US" err="1"/>
              <a:t>congue</a:t>
            </a:r>
            <a:r>
              <a:rPr lang="en-US"/>
              <a:t> </a:t>
            </a:r>
            <a:r>
              <a:rPr lang="en-US" err="1"/>
              <a:t>euismod</a:t>
            </a:r>
            <a:r>
              <a:rPr lang="en-US"/>
              <a:t> </a:t>
            </a:r>
            <a:r>
              <a:rPr lang="en-US" err="1"/>
              <a:t>nec</a:t>
            </a:r>
            <a:r>
              <a:rPr lang="en-US"/>
              <a:t> ac diam. </a:t>
            </a:r>
            <a:r>
              <a:rPr lang="en-US" err="1"/>
              <a:t>Nullam</a:t>
            </a:r>
            <a:r>
              <a:rPr lang="en-US"/>
              <a:t> </a:t>
            </a:r>
            <a:r>
              <a:rPr lang="en-US" err="1"/>
              <a:t>rutrum</a:t>
            </a:r>
            <a:r>
              <a:rPr lang="en-US"/>
              <a:t> ex libero. </a:t>
            </a:r>
            <a:r>
              <a:rPr lang="en-US" err="1"/>
              <a:t>Phasellus</a:t>
            </a:r>
            <a:r>
              <a:rPr lang="en-US"/>
              <a:t> id lacinia </a:t>
            </a:r>
            <a:r>
              <a:rPr lang="en-US" err="1"/>
              <a:t>justo</a:t>
            </a:r>
            <a:r>
              <a:rPr lang="en-US"/>
              <a:t>. Cras </a:t>
            </a:r>
            <a:r>
              <a:rPr lang="en-US" err="1"/>
              <a:t>suscipit</a:t>
            </a:r>
            <a:r>
              <a:rPr lang="en-US"/>
              <a:t> ipsum non ipsum </a:t>
            </a:r>
            <a:r>
              <a:rPr lang="en-US" err="1"/>
              <a:t>egestas</a:t>
            </a:r>
            <a:r>
              <a:rPr lang="en-US"/>
              <a:t>, et </a:t>
            </a:r>
            <a:r>
              <a:rPr lang="en-US" err="1"/>
              <a:t>aliquam</a:t>
            </a:r>
            <a:r>
              <a:rPr lang="en-US"/>
              <a:t> </a:t>
            </a:r>
            <a:r>
              <a:rPr lang="en-US" err="1"/>
              <a:t>massa</a:t>
            </a:r>
            <a:r>
              <a:rPr lang="en-US"/>
              <a:t> pharetra. Vestibulum a </a:t>
            </a:r>
            <a:r>
              <a:rPr lang="en-US" err="1"/>
              <a:t>erat</a:t>
            </a:r>
            <a:r>
              <a:rPr lang="en-US"/>
              <a:t> </a:t>
            </a:r>
            <a:r>
              <a:rPr lang="en-US" err="1"/>
              <a:t>ultrices</a:t>
            </a:r>
            <a:r>
              <a:rPr lang="en-US"/>
              <a:t>, pulvinar </a:t>
            </a:r>
            <a:r>
              <a:rPr lang="en-US" err="1"/>
              <a:t>lacus</a:t>
            </a:r>
            <a:r>
              <a:rPr lang="en-US"/>
              <a:t> id, </a:t>
            </a:r>
            <a:r>
              <a:rPr lang="en-US" err="1"/>
              <a:t>dapibus</a:t>
            </a:r>
            <a:r>
              <a:rPr lang="en-US"/>
              <a:t> ante.</a:t>
            </a:r>
            <a:endParaRPr lang="en-GB"/>
          </a:p>
        </p:txBody>
      </p:sp>
      <p:sp>
        <p:nvSpPr>
          <p:cNvPr id="4" name="Footer Placeholder 3">
            <a:extLst>
              <a:ext uri="{FF2B5EF4-FFF2-40B4-BE49-F238E27FC236}">
                <a16:creationId xmlns:a16="http://schemas.microsoft.com/office/drawing/2014/main" id="{B72E4C6D-994F-A13E-C118-BC9CB0F57108}"/>
              </a:ext>
            </a:extLst>
          </p:cNvPr>
          <p:cNvSpPr>
            <a:spLocks noGrp="1"/>
          </p:cNvSpPr>
          <p:nvPr>
            <p:ph type="ftr" sz="quarter" idx="14"/>
          </p:nvPr>
        </p:nvSpPr>
        <p:spPr/>
        <p:txBody>
          <a:bodyPr/>
          <a:lstStyle/>
          <a:p>
            <a:r>
              <a:rPr lang="en-US" noProof="0"/>
              <a:t>Section or Presentation Title</a:t>
            </a:r>
          </a:p>
        </p:txBody>
      </p:sp>
      <p:cxnSp>
        <p:nvCxnSpPr>
          <p:cNvPr id="3" name="Straight Connector 2">
            <a:extLst>
              <a:ext uri="{FF2B5EF4-FFF2-40B4-BE49-F238E27FC236}">
                <a16:creationId xmlns:a16="http://schemas.microsoft.com/office/drawing/2014/main" id="{B8DD4F50-0267-1434-651B-CC4A4E250B79}"/>
              </a:ext>
            </a:extLst>
          </p:cNvPr>
          <p:cNvCxnSpPr>
            <a:cxnSpLocks/>
          </p:cNvCxnSpPr>
          <p:nvPr userDrawn="1"/>
        </p:nvCxnSpPr>
        <p:spPr>
          <a:xfrm>
            <a:off x="6938932" y="396156"/>
            <a:ext cx="0" cy="60721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2349F180-472A-E336-6E56-35D5F1F4E5D1}"/>
              </a:ext>
            </a:extLst>
          </p:cNvPr>
          <p:cNvSpPr>
            <a:spLocks noGrp="1"/>
          </p:cNvSpPr>
          <p:nvPr>
            <p:ph type="sldNum" sz="quarter" idx="15"/>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31643335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mpact 1">
    <p:bg>
      <p:bgPr>
        <a:solidFill>
          <a:srgbClr val="F5F1ED"/>
        </a:soli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1D277063-0366-3974-88AC-3A97187B4C9A}"/>
              </a:ext>
            </a:extLst>
          </p:cNvPr>
          <p:cNvSpPr>
            <a:spLocks noGrp="1"/>
          </p:cNvSpPr>
          <p:nvPr>
            <p:ph type="body" sz="quarter" idx="15" hasCustomPrompt="1"/>
          </p:nvPr>
        </p:nvSpPr>
        <p:spPr>
          <a:xfrm>
            <a:off x="4760200" y="5497989"/>
            <a:ext cx="2663265" cy="582437"/>
          </a:xfrm>
          <a:prstGeom prst="rect">
            <a:avLst/>
          </a:prstGeom>
        </p:spPr>
        <p:txBody>
          <a:bodyPr anchor="ctr" anchorCtr="0"/>
          <a:lstStyle>
            <a:lvl1pPr algn="ctr">
              <a:lnSpc>
                <a:spcPts val="1472"/>
              </a:lnSpc>
              <a:defRPr sz="1227" b="1"/>
            </a:lvl1pPr>
          </a:lstStyle>
          <a:p>
            <a:pPr lvl="0"/>
            <a:r>
              <a:rPr lang="en-US"/>
              <a:t>Author Name, Title</a:t>
            </a:r>
            <a:endParaRPr lang="en-GB"/>
          </a:p>
        </p:txBody>
      </p:sp>
      <p:sp>
        <p:nvSpPr>
          <p:cNvPr id="5" name="Footer Placeholder 4">
            <a:extLst>
              <a:ext uri="{FF2B5EF4-FFF2-40B4-BE49-F238E27FC236}">
                <a16:creationId xmlns:a16="http://schemas.microsoft.com/office/drawing/2014/main" id="{32F38151-8A16-B8C9-B32E-C07101801E6E}"/>
              </a:ext>
            </a:extLst>
          </p:cNvPr>
          <p:cNvSpPr>
            <a:spLocks noGrp="1"/>
          </p:cNvSpPr>
          <p:nvPr>
            <p:ph type="ftr" sz="quarter" idx="16"/>
          </p:nvPr>
        </p:nvSpPr>
        <p:spPr/>
        <p:txBody>
          <a:bodyPr/>
          <a:lstStyle/>
          <a:p>
            <a:r>
              <a:rPr lang="en-GB"/>
              <a:t>Header Text – Remove if Not Needed</a:t>
            </a:r>
            <a:endParaRPr lang="en-US"/>
          </a:p>
        </p:txBody>
      </p:sp>
      <p:sp>
        <p:nvSpPr>
          <p:cNvPr id="2" name="Slide Number Placeholder 1">
            <a:extLst>
              <a:ext uri="{FF2B5EF4-FFF2-40B4-BE49-F238E27FC236}">
                <a16:creationId xmlns:a16="http://schemas.microsoft.com/office/drawing/2014/main" id="{ADFF446B-EA72-8FA9-FB12-3CB3CAE94ADA}"/>
              </a:ext>
            </a:extLst>
          </p:cNvPr>
          <p:cNvSpPr>
            <a:spLocks noGrp="1"/>
          </p:cNvSpPr>
          <p:nvPr>
            <p:ph type="sldNum" sz="quarter" idx="17"/>
          </p:nvPr>
        </p:nvSpPr>
        <p:spPr/>
        <p:txBody>
          <a:bodyPr/>
          <a:lstStyle/>
          <a:p>
            <a:fld id="{387AECDB-6C85-4FE3-9DAF-486A9B5BAE12}" type="slidenum">
              <a:rPr lang="en-GB" smtClean="0"/>
              <a:pPr/>
              <a:t>‹#›</a:t>
            </a:fld>
            <a:endParaRPr lang="en-GB"/>
          </a:p>
        </p:txBody>
      </p:sp>
      <p:sp>
        <p:nvSpPr>
          <p:cNvPr id="7" name="Title 6">
            <a:extLst>
              <a:ext uri="{FF2B5EF4-FFF2-40B4-BE49-F238E27FC236}">
                <a16:creationId xmlns:a16="http://schemas.microsoft.com/office/drawing/2014/main" id="{DB1BF636-55A2-ACFF-B33A-82DD8DE38D69}"/>
              </a:ext>
            </a:extLst>
          </p:cNvPr>
          <p:cNvSpPr>
            <a:spLocks noGrp="1"/>
          </p:cNvSpPr>
          <p:nvPr>
            <p:ph type="title" hasCustomPrompt="1"/>
          </p:nvPr>
        </p:nvSpPr>
        <p:spPr>
          <a:xfrm>
            <a:off x="1400999" y="777579"/>
            <a:ext cx="9390003" cy="4558033"/>
          </a:xfrm>
        </p:spPr>
        <p:txBody>
          <a:bodyPr/>
          <a:lstStyle>
            <a:lvl1pPr algn="ctr">
              <a:lnSpc>
                <a:spcPts val="4270"/>
              </a:lnSpc>
              <a:defRPr sz="3681">
                <a:solidFill>
                  <a:schemeClr val="tx2"/>
                </a:solidFill>
              </a:defRPr>
            </a:lvl1pPr>
          </a:lstStyle>
          <a:p>
            <a:r>
              <a:rPr lang="en-US"/>
              <a:t>“Lorem ipsum dolor sit </a:t>
            </a:r>
            <a:r>
              <a:rPr lang="en-US" err="1"/>
              <a:t>amet</a:t>
            </a:r>
            <a:r>
              <a:rPr lang="en-US"/>
              <a:t>,</a:t>
            </a:r>
            <a:br>
              <a:rPr lang="en-US"/>
            </a:br>
            <a:r>
              <a:rPr lang="en-US" err="1"/>
              <a:t>consectetur</a:t>
            </a:r>
            <a:r>
              <a:rPr lang="en-US"/>
              <a:t> </a:t>
            </a:r>
            <a:r>
              <a:rPr lang="en-US" err="1"/>
              <a:t>adipiscing</a:t>
            </a:r>
            <a:r>
              <a:rPr lang="en-US"/>
              <a:t> </a:t>
            </a:r>
            <a:r>
              <a:rPr lang="en-US" err="1"/>
              <a:t>elit</a:t>
            </a:r>
            <a:r>
              <a:rPr lang="en-US"/>
              <a:t>. Sed porta</a:t>
            </a:r>
            <a:br>
              <a:rPr lang="en-US"/>
            </a:br>
            <a:r>
              <a:rPr lang="en-US"/>
              <a:t>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br>
              <a:rPr lang="en-US"/>
            </a:br>
            <a:r>
              <a:rPr lang="en-US"/>
              <a:t>nisi </a:t>
            </a:r>
            <a:r>
              <a:rPr lang="en-US" err="1"/>
              <a:t>scelerisque</a:t>
            </a:r>
            <a:r>
              <a:rPr lang="en-US"/>
              <a:t>.”</a:t>
            </a:r>
          </a:p>
        </p:txBody>
      </p:sp>
    </p:spTree>
    <p:extLst>
      <p:ext uri="{BB962C8B-B14F-4D97-AF65-F5344CB8AC3E}">
        <p14:creationId xmlns:p14="http://schemas.microsoft.com/office/powerpoint/2010/main" val="39564029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mpact 2">
    <p:bg>
      <p:bgPr>
        <a:solidFill>
          <a:schemeClr val="accent2"/>
        </a:soli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1D277063-0366-3974-88AC-3A97187B4C9A}"/>
              </a:ext>
            </a:extLst>
          </p:cNvPr>
          <p:cNvSpPr>
            <a:spLocks noGrp="1"/>
          </p:cNvSpPr>
          <p:nvPr>
            <p:ph type="body" sz="quarter" idx="15" hasCustomPrompt="1"/>
          </p:nvPr>
        </p:nvSpPr>
        <p:spPr>
          <a:xfrm>
            <a:off x="1415678" y="4989738"/>
            <a:ext cx="2663265" cy="582437"/>
          </a:xfrm>
          <a:prstGeom prst="rect">
            <a:avLst/>
          </a:prstGeom>
        </p:spPr>
        <p:txBody>
          <a:bodyPr anchor="ctr" anchorCtr="0"/>
          <a:lstStyle>
            <a:lvl1pPr algn="l">
              <a:lnSpc>
                <a:spcPts val="1963"/>
              </a:lnSpc>
              <a:defRPr sz="1227" b="1"/>
            </a:lvl1pPr>
          </a:lstStyle>
          <a:p>
            <a:pPr lvl="0"/>
            <a:r>
              <a:rPr lang="en-US"/>
              <a:t>Author Name, Title</a:t>
            </a:r>
            <a:endParaRPr lang="en-GB"/>
          </a:p>
        </p:txBody>
      </p:sp>
      <p:sp>
        <p:nvSpPr>
          <p:cNvPr id="3" name="Text Placeholder 2">
            <a:extLst>
              <a:ext uri="{FF2B5EF4-FFF2-40B4-BE49-F238E27FC236}">
                <a16:creationId xmlns:a16="http://schemas.microsoft.com/office/drawing/2014/main" id="{1600BCDD-D16B-F7AE-D8C5-4BDEC3E7787B}"/>
              </a:ext>
            </a:extLst>
          </p:cNvPr>
          <p:cNvSpPr>
            <a:spLocks noGrp="1"/>
          </p:cNvSpPr>
          <p:nvPr>
            <p:ph type="body" sz="quarter" idx="16" hasCustomPrompt="1"/>
          </p:nvPr>
        </p:nvSpPr>
        <p:spPr>
          <a:xfrm>
            <a:off x="1415678" y="779318"/>
            <a:ext cx="9360647" cy="4101162"/>
          </a:xfrm>
          <a:prstGeom prst="rect">
            <a:avLst/>
          </a:prstGeom>
        </p:spPr>
        <p:txBody>
          <a:bodyPr/>
          <a:lstStyle>
            <a:lvl1pPr>
              <a:lnSpc>
                <a:spcPts val="4270"/>
              </a:lnSpc>
              <a:defRPr sz="3681">
                <a:solidFill>
                  <a:schemeClr val="tx2"/>
                </a:solidFill>
                <a:latin typeface="+mj-lt"/>
              </a:defRPr>
            </a:lvl1pPr>
          </a:lstStyle>
          <a:p>
            <a:pPr lvl="0"/>
            <a:r>
              <a:rPr lang="en-US"/>
              <a:t>“Lorem ipsum dolor sit </a:t>
            </a:r>
            <a:r>
              <a:rPr lang="en-US" err="1"/>
              <a:t>amet</a:t>
            </a:r>
            <a:r>
              <a:rPr lang="en-US"/>
              <a:t>,</a:t>
            </a:r>
            <a:br>
              <a:rPr lang="en-US"/>
            </a:br>
            <a:r>
              <a:rPr lang="en-US" err="1"/>
              <a:t>consectetur</a:t>
            </a:r>
            <a:r>
              <a:rPr lang="en-US"/>
              <a:t> </a:t>
            </a:r>
            <a:r>
              <a:rPr lang="en-US" err="1"/>
              <a:t>adipiscing</a:t>
            </a:r>
            <a:r>
              <a:rPr lang="en-US"/>
              <a:t> </a:t>
            </a:r>
            <a:r>
              <a:rPr lang="en-US" err="1"/>
              <a:t>elit</a:t>
            </a:r>
            <a:r>
              <a:rPr lang="en-US"/>
              <a:t>. Sed porta</a:t>
            </a:r>
            <a:br>
              <a:rPr lang="en-US"/>
            </a:br>
            <a:r>
              <a:rPr lang="en-US"/>
              <a:t>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br>
              <a:rPr lang="en-US"/>
            </a:br>
            <a:r>
              <a:rPr lang="en-US"/>
              <a:t>nisi </a:t>
            </a:r>
            <a:r>
              <a:rPr lang="en-US" err="1"/>
              <a:t>scelerisque</a:t>
            </a:r>
            <a:r>
              <a:rPr lang="en-US"/>
              <a:t>.”</a:t>
            </a:r>
            <a:endParaRPr lang="en-GB"/>
          </a:p>
        </p:txBody>
      </p:sp>
      <p:sp>
        <p:nvSpPr>
          <p:cNvPr id="6" name="Footer Placeholder 5">
            <a:extLst>
              <a:ext uri="{FF2B5EF4-FFF2-40B4-BE49-F238E27FC236}">
                <a16:creationId xmlns:a16="http://schemas.microsoft.com/office/drawing/2014/main" id="{EF1C3F8D-F895-D3D8-9DED-3F0EC7B0CAC0}"/>
              </a:ext>
            </a:extLst>
          </p:cNvPr>
          <p:cNvSpPr>
            <a:spLocks noGrp="1"/>
          </p:cNvSpPr>
          <p:nvPr>
            <p:ph type="ftr" sz="quarter" idx="17"/>
          </p:nvPr>
        </p:nvSpPr>
        <p:spPr/>
        <p:txBody>
          <a:bodyPr/>
          <a:lstStyle/>
          <a:p>
            <a:r>
              <a:rPr lang="en-GB"/>
              <a:t>Header Text – Remove if Not Needed</a:t>
            </a:r>
            <a:endParaRPr lang="en-US"/>
          </a:p>
        </p:txBody>
      </p:sp>
      <p:sp>
        <p:nvSpPr>
          <p:cNvPr id="2" name="Slide Number Placeholder 1">
            <a:extLst>
              <a:ext uri="{FF2B5EF4-FFF2-40B4-BE49-F238E27FC236}">
                <a16:creationId xmlns:a16="http://schemas.microsoft.com/office/drawing/2014/main" id="{011239E4-26F1-735E-9344-D2B6FF3695FB}"/>
              </a:ext>
            </a:extLst>
          </p:cNvPr>
          <p:cNvSpPr>
            <a:spLocks noGrp="1"/>
          </p:cNvSpPr>
          <p:nvPr>
            <p:ph type="sldNum" sz="quarter" idx="18"/>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17370770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Divider 1">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451785" y="1641682"/>
            <a:ext cx="9362208" cy="1910560"/>
          </a:xfrm>
          <a:prstGeom prst="rect">
            <a:avLst/>
          </a:prstGeom>
        </p:spPr>
        <p:txBody>
          <a:bodyPr>
            <a:noAutofit/>
          </a:bodyPr>
          <a:lstStyle>
            <a:lvl1pPr algn="l">
              <a:lnSpc>
                <a:spcPts val="6441"/>
              </a:lnSpc>
              <a:defRPr sz="6134">
                <a:solidFill>
                  <a:schemeClr val="bg1"/>
                </a:solidFill>
              </a:defRPr>
            </a:lvl1pPr>
          </a:lstStyle>
          <a:p>
            <a:r>
              <a:rPr lang="en-US" noProof="0"/>
              <a:t>Chapter Divider</a:t>
            </a:r>
            <a:br>
              <a:rPr lang="en-US" noProof="0"/>
            </a:br>
            <a:r>
              <a:rPr lang="en-US" noProof="0"/>
              <a:t>Lorem Ipsum </a:t>
            </a:r>
            <a:r>
              <a:rPr lang="en-US" noProof="0" err="1"/>
              <a:t>Amet</a:t>
            </a:r>
            <a:endParaRPr lang="en-GB"/>
          </a:p>
        </p:txBody>
      </p:sp>
      <p:sp>
        <p:nvSpPr>
          <p:cNvPr id="7" name="Text Placeholder 4">
            <a:extLst>
              <a:ext uri="{FF2B5EF4-FFF2-40B4-BE49-F238E27FC236}">
                <a16:creationId xmlns:a16="http://schemas.microsoft.com/office/drawing/2014/main" id="{88719971-10AD-9494-967C-F1A0D0E545E1}"/>
              </a:ext>
            </a:extLst>
          </p:cNvPr>
          <p:cNvSpPr>
            <a:spLocks noGrp="1"/>
          </p:cNvSpPr>
          <p:nvPr>
            <p:ph type="body" sz="quarter" idx="12"/>
          </p:nvPr>
        </p:nvSpPr>
        <p:spPr>
          <a:xfrm>
            <a:off x="451786" y="3742547"/>
            <a:ext cx="4577993" cy="1146650"/>
          </a:xfrm>
          <a:prstGeom prst="rect">
            <a:avLst/>
          </a:prstGeom>
        </p:spPr>
        <p:txBody>
          <a:bodyPr lIns="0" tIns="0" rIns="0" bIns="0">
            <a:noAutofit/>
          </a:bodyPr>
          <a:lstStyle>
            <a:lvl1pPr marL="0" indent="0">
              <a:lnSpc>
                <a:spcPts val="2871"/>
              </a:lnSpc>
              <a:spcBef>
                <a:spcPts val="0"/>
              </a:spcBef>
              <a:buFont typeface="Arial" panose="020B0604020202020204" pitchFamily="34" charset="0"/>
              <a:buNone/>
              <a:defRPr sz="1840">
                <a:solidFill>
                  <a:schemeClr val="bg1"/>
                </a:solidFill>
                <a:latin typeface="Arial" panose="020B0604020202020204" pitchFamily="34" charset="0"/>
              </a:defRPr>
            </a:lvl1pPr>
            <a:lvl2pPr marL="457058" indent="0">
              <a:lnSpc>
                <a:spcPts val="2871"/>
              </a:lnSpc>
              <a:buNone/>
              <a:defRPr sz="1840"/>
            </a:lvl2pPr>
            <a:lvl3pPr marL="914116" indent="0">
              <a:lnSpc>
                <a:spcPts val="2871"/>
              </a:lnSpc>
              <a:buNone/>
              <a:defRPr sz="1840"/>
            </a:lvl3pPr>
            <a:lvl4pPr marL="1371173" indent="0">
              <a:lnSpc>
                <a:spcPts val="2871"/>
              </a:lnSpc>
              <a:buNone/>
              <a:defRPr sz="1840"/>
            </a:lvl4pPr>
            <a:lvl5pPr marL="1828232" indent="0">
              <a:lnSpc>
                <a:spcPts val="2871"/>
              </a:lnSpc>
              <a:buNone/>
              <a:defRPr sz="1840"/>
            </a:lvl5pPr>
          </a:lstStyle>
          <a:p>
            <a:pPr lvl="0"/>
            <a:r>
              <a:rPr lang="en-US"/>
              <a:t>Click to edit Master text styles</a:t>
            </a:r>
          </a:p>
        </p:txBody>
      </p:sp>
      <p:sp>
        <p:nvSpPr>
          <p:cNvPr id="3" name="PRESENTATION TITLE OR SECTION">
            <a:extLst>
              <a:ext uri="{FF2B5EF4-FFF2-40B4-BE49-F238E27FC236}">
                <a16:creationId xmlns:a16="http://schemas.microsoft.com/office/drawing/2014/main" id="{2D1D324F-780F-460A-8573-181B4B6A48C3}"/>
              </a:ext>
            </a:extLst>
          </p:cNvPr>
          <p:cNvSpPr>
            <a:spLocks noGrp="1"/>
          </p:cNvSpPr>
          <p:nvPr>
            <p:ph type="ftr" sz="quarter" idx="3"/>
          </p:nvPr>
        </p:nvSpPr>
        <p:spPr>
          <a:xfrm>
            <a:off x="451786" y="346195"/>
            <a:ext cx="4577993" cy="200600"/>
          </a:xfrm>
          <a:prstGeom prst="rect">
            <a:avLst/>
          </a:prstGeom>
        </p:spPr>
        <p:txBody>
          <a:bodyPr vert="horz" lIns="0" tIns="0" rIns="0" bIns="0" rtlCol="0" anchor="t" anchorCtr="0"/>
          <a:lstStyle>
            <a:lvl1pPr algn="l">
              <a:lnSpc>
                <a:spcPts val="1472"/>
              </a:lnSpc>
              <a:defRPr sz="920">
                <a:solidFill>
                  <a:schemeClr val="bg1"/>
                </a:solidFill>
              </a:defRPr>
            </a:lvl1pPr>
          </a:lstStyle>
          <a:p>
            <a:r>
              <a:rPr lang="en-GB"/>
              <a:t>Header Text – Remove if Not Needed</a:t>
            </a:r>
            <a:endParaRPr lang="en-US" noProof="0"/>
          </a:p>
        </p:txBody>
      </p:sp>
      <p:sp>
        <p:nvSpPr>
          <p:cNvPr id="4" name="Slide Number Placeholder 3">
            <a:extLst>
              <a:ext uri="{FF2B5EF4-FFF2-40B4-BE49-F238E27FC236}">
                <a16:creationId xmlns:a16="http://schemas.microsoft.com/office/drawing/2014/main" id="{154AC1D6-B3A8-9323-49E8-1423DC0F6572}"/>
              </a:ext>
            </a:extLst>
          </p:cNvPr>
          <p:cNvSpPr>
            <a:spLocks noGrp="1"/>
          </p:cNvSpPr>
          <p:nvPr>
            <p:ph type="sldNum" sz="quarter" idx="13"/>
          </p:nvPr>
        </p:nvSpPr>
        <p:spPr/>
        <p:txBody>
          <a:bodyPr/>
          <a:lstStyle>
            <a:lvl1pPr>
              <a:defRPr>
                <a:solidFill>
                  <a:schemeClr val="bg1"/>
                </a:solidFill>
              </a:defRPr>
            </a:lvl1pPr>
          </a:lstStyle>
          <a:p>
            <a:fld id="{387AECDB-6C85-4FE3-9DAF-486A9B5BAE12}" type="slidenum">
              <a:rPr lang="en-GB" smtClean="0"/>
              <a:pPr/>
              <a:t>‹#›</a:t>
            </a:fld>
            <a:endParaRPr lang="en-GB"/>
          </a:p>
        </p:txBody>
      </p:sp>
      <p:pic>
        <p:nvPicPr>
          <p:cNvPr id="5" name="Picture 4">
            <a:extLst>
              <a:ext uri="{FF2B5EF4-FFF2-40B4-BE49-F238E27FC236}">
                <a16:creationId xmlns:a16="http://schemas.microsoft.com/office/drawing/2014/main" id="{499F1A9D-7AE7-665B-B5D6-B8461C3A3915}"/>
              </a:ext>
            </a:extLst>
          </p:cNvPr>
          <p:cNvPicPr>
            <a:picLocks noChangeAspect="1"/>
          </p:cNvPicPr>
          <p:nvPr userDrawn="1"/>
        </p:nvPicPr>
        <p:blipFill rotWithShape="1">
          <a:blip r:embed="rId2" cstate="print">
            <a:duotone>
              <a:prstClr val="black"/>
              <a:schemeClr val="accent3">
                <a:tint val="45000"/>
                <a:satMod val="400000"/>
              </a:schemeClr>
            </a:duotone>
            <a:extLst>
              <a:ext uri="{28A0092B-C50C-407E-A947-70E740481C1C}">
                <a14:useLocalDpi xmlns:a14="http://schemas.microsoft.com/office/drawing/2010/main"/>
              </a:ext>
            </a:extLst>
          </a:blip>
          <a:srcRect l="4640" t="9922" r="21301" b="72147"/>
          <a:stretch/>
        </p:blipFill>
        <p:spPr>
          <a:xfrm>
            <a:off x="4724399" y="4434780"/>
            <a:ext cx="7467601" cy="2423220"/>
          </a:xfrm>
          <a:prstGeom prst="rect">
            <a:avLst/>
          </a:prstGeom>
        </p:spPr>
      </p:pic>
    </p:spTree>
    <p:extLst>
      <p:ext uri="{BB962C8B-B14F-4D97-AF65-F5344CB8AC3E}">
        <p14:creationId xmlns:p14="http://schemas.microsoft.com/office/powerpoint/2010/main" val="1052428468"/>
      </p:ext>
    </p:extLst>
  </p:cSld>
  <p:clrMapOvr>
    <a:masterClrMapping/>
  </p:clrMapOvr>
  <p:extLst>
    <p:ext uri="{DCECCB84-F9BA-43D5-87BE-67443E8EF086}">
      <p15:sldGuideLst xmlns:p15="http://schemas.microsoft.com/office/powerpoint/2012/main">
        <p15:guide id="1" orient="horz" pos="3168">
          <p15:clr>
            <a:srgbClr val="FBAE40"/>
          </p15:clr>
        </p15:guide>
        <p15:guide id="2" pos="5633">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Divider 2">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451785" y="1641682"/>
            <a:ext cx="9362208" cy="1910560"/>
          </a:xfrm>
          <a:prstGeom prst="rect">
            <a:avLst/>
          </a:prstGeom>
        </p:spPr>
        <p:txBody>
          <a:bodyPr>
            <a:noAutofit/>
          </a:bodyPr>
          <a:lstStyle>
            <a:lvl1pPr algn="l">
              <a:lnSpc>
                <a:spcPts val="6441"/>
              </a:lnSpc>
              <a:defRPr sz="6134">
                <a:solidFill>
                  <a:schemeClr val="bg1"/>
                </a:solidFill>
              </a:defRPr>
            </a:lvl1pPr>
          </a:lstStyle>
          <a:p>
            <a:r>
              <a:rPr lang="en-US" noProof="0"/>
              <a:t>Chapter Divider</a:t>
            </a:r>
            <a:br>
              <a:rPr lang="en-US" noProof="0"/>
            </a:br>
            <a:r>
              <a:rPr lang="en-US" noProof="0"/>
              <a:t>Lorem Ipsum </a:t>
            </a:r>
            <a:r>
              <a:rPr lang="en-US" noProof="0" err="1"/>
              <a:t>Amet</a:t>
            </a:r>
            <a:endParaRPr lang="en-GB"/>
          </a:p>
        </p:txBody>
      </p:sp>
      <p:sp>
        <p:nvSpPr>
          <p:cNvPr id="7" name="Text Placeholder 4">
            <a:extLst>
              <a:ext uri="{FF2B5EF4-FFF2-40B4-BE49-F238E27FC236}">
                <a16:creationId xmlns:a16="http://schemas.microsoft.com/office/drawing/2014/main" id="{88719971-10AD-9494-967C-F1A0D0E545E1}"/>
              </a:ext>
            </a:extLst>
          </p:cNvPr>
          <p:cNvSpPr>
            <a:spLocks noGrp="1"/>
          </p:cNvSpPr>
          <p:nvPr>
            <p:ph type="body" sz="quarter" idx="12"/>
          </p:nvPr>
        </p:nvSpPr>
        <p:spPr>
          <a:xfrm>
            <a:off x="451786" y="5392156"/>
            <a:ext cx="4577993" cy="1146650"/>
          </a:xfrm>
          <a:prstGeom prst="rect">
            <a:avLst/>
          </a:prstGeom>
        </p:spPr>
        <p:txBody>
          <a:bodyPr lIns="0" tIns="0" rIns="0" bIns="0" anchor="b">
            <a:noAutofit/>
          </a:bodyPr>
          <a:lstStyle>
            <a:lvl1pPr marL="0" indent="0">
              <a:lnSpc>
                <a:spcPts val="2871"/>
              </a:lnSpc>
              <a:spcBef>
                <a:spcPts val="0"/>
              </a:spcBef>
              <a:buFont typeface="Arial" panose="020B0604020202020204" pitchFamily="34" charset="0"/>
              <a:buNone/>
              <a:defRPr sz="1840">
                <a:solidFill>
                  <a:schemeClr val="bg1"/>
                </a:solidFill>
                <a:latin typeface="Arial" panose="020B0604020202020204" pitchFamily="34" charset="0"/>
              </a:defRPr>
            </a:lvl1pPr>
            <a:lvl2pPr marL="457058" indent="0">
              <a:lnSpc>
                <a:spcPts val="2871"/>
              </a:lnSpc>
              <a:buNone/>
              <a:defRPr sz="1840"/>
            </a:lvl2pPr>
            <a:lvl3pPr marL="914116" indent="0">
              <a:lnSpc>
                <a:spcPts val="2871"/>
              </a:lnSpc>
              <a:buNone/>
              <a:defRPr sz="1840"/>
            </a:lvl3pPr>
            <a:lvl4pPr marL="1371173" indent="0">
              <a:lnSpc>
                <a:spcPts val="2871"/>
              </a:lnSpc>
              <a:buNone/>
              <a:defRPr sz="1840"/>
            </a:lvl4pPr>
            <a:lvl5pPr marL="1828232" indent="0">
              <a:lnSpc>
                <a:spcPts val="2871"/>
              </a:lnSpc>
              <a:buNone/>
              <a:defRPr sz="1840"/>
            </a:lvl5pPr>
          </a:lstStyle>
          <a:p>
            <a:pPr lvl="0"/>
            <a:r>
              <a:rPr lang="en-US"/>
              <a:t>Click to edit Master text styles</a:t>
            </a:r>
          </a:p>
        </p:txBody>
      </p:sp>
      <p:sp>
        <p:nvSpPr>
          <p:cNvPr id="3" name="PRESENTATION TITLE OR SECTION">
            <a:extLst>
              <a:ext uri="{FF2B5EF4-FFF2-40B4-BE49-F238E27FC236}">
                <a16:creationId xmlns:a16="http://schemas.microsoft.com/office/drawing/2014/main" id="{2D1D324F-780F-460A-8573-181B4B6A48C3}"/>
              </a:ext>
            </a:extLst>
          </p:cNvPr>
          <p:cNvSpPr>
            <a:spLocks noGrp="1"/>
          </p:cNvSpPr>
          <p:nvPr>
            <p:ph type="ftr" sz="quarter" idx="3"/>
          </p:nvPr>
        </p:nvSpPr>
        <p:spPr>
          <a:xfrm>
            <a:off x="451786" y="346195"/>
            <a:ext cx="4577993" cy="200600"/>
          </a:xfrm>
          <a:prstGeom prst="rect">
            <a:avLst/>
          </a:prstGeom>
        </p:spPr>
        <p:txBody>
          <a:bodyPr vert="horz" lIns="0" tIns="0" rIns="0" bIns="0" rtlCol="0" anchor="t" anchorCtr="0"/>
          <a:lstStyle>
            <a:lvl1pPr algn="l">
              <a:lnSpc>
                <a:spcPts val="1472"/>
              </a:lnSpc>
              <a:defRPr sz="920">
                <a:solidFill>
                  <a:schemeClr val="bg1"/>
                </a:solidFill>
              </a:defRPr>
            </a:lvl1pPr>
          </a:lstStyle>
          <a:p>
            <a:r>
              <a:rPr lang="en-GB"/>
              <a:t>Header Text – Remove if Not Needed</a:t>
            </a:r>
            <a:endParaRPr lang="en-US" noProof="0"/>
          </a:p>
        </p:txBody>
      </p:sp>
      <p:sp>
        <p:nvSpPr>
          <p:cNvPr id="4" name="Slide Number Placeholder 3">
            <a:extLst>
              <a:ext uri="{FF2B5EF4-FFF2-40B4-BE49-F238E27FC236}">
                <a16:creationId xmlns:a16="http://schemas.microsoft.com/office/drawing/2014/main" id="{154AC1D6-B3A8-9323-49E8-1423DC0F6572}"/>
              </a:ext>
            </a:extLst>
          </p:cNvPr>
          <p:cNvSpPr>
            <a:spLocks noGrp="1"/>
          </p:cNvSpPr>
          <p:nvPr>
            <p:ph type="sldNum" sz="quarter" idx="13"/>
          </p:nvPr>
        </p:nvSpPr>
        <p:spPr/>
        <p:txBody>
          <a:bodyPr/>
          <a:lstStyle>
            <a:lvl1pPr>
              <a:defRPr>
                <a:solidFill>
                  <a:schemeClr val="bg1"/>
                </a:solidFill>
              </a:defRPr>
            </a:lvl1pPr>
          </a:lstStyle>
          <a:p>
            <a:fld id="{387AECDB-6C85-4FE3-9DAF-486A9B5BAE12}" type="slidenum">
              <a:rPr lang="en-GB" smtClean="0"/>
              <a:pPr/>
              <a:t>‹#›</a:t>
            </a:fld>
            <a:endParaRPr lang="en-GB"/>
          </a:p>
        </p:txBody>
      </p:sp>
      <p:cxnSp>
        <p:nvCxnSpPr>
          <p:cNvPr id="5" name="Straight Connector 4">
            <a:extLst>
              <a:ext uri="{FF2B5EF4-FFF2-40B4-BE49-F238E27FC236}">
                <a16:creationId xmlns:a16="http://schemas.microsoft.com/office/drawing/2014/main" id="{2CE8AC88-BF35-436C-4DE8-ADB6A660E0B4}"/>
              </a:ext>
            </a:extLst>
          </p:cNvPr>
          <p:cNvCxnSpPr/>
          <p:nvPr userDrawn="1"/>
        </p:nvCxnSpPr>
        <p:spPr>
          <a:xfrm>
            <a:off x="451786" y="5366808"/>
            <a:ext cx="11287261"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09265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Data x 3">
    <p:bg>
      <p:bgPr>
        <a:solidFill>
          <a:schemeClr val="accent2"/>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451786" y="346195"/>
            <a:ext cx="4577993" cy="200600"/>
          </a:xfrm>
          <a:prstGeom prst="rect">
            <a:avLst/>
          </a:prstGeom>
        </p:spPr>
        <p:txBody>
          <a:bodyPr/>
          <a:lstStyle/>
          <a:p>
            <a:r>
              <a:rPr lang="en-US" noProof="0"/>
              <a:t>Section or Presentation Title</a:t>
            </a:r>
          </a:p>
        </p:txBody>
      </p:sp>
      <p:sp>
        <p:nvSpPr>
          <p:cNvPr id="9" name="Text Placeholder 8">
            <a:extLst>
              <a:ext uri="{FF2B5EF4-FFF2-40B4-BE49-F238E27FC236}">
                <a16:creationId xmlns:a16="http://schemas.microsoft.com/office/drawing/2014/main" id="{F5FDC202-7730-558A-2EDD-D246BBF97F24}"/>
              </a:ext>
            </a:extLst>
          </p:cNvPr>
          <p:cNvSpPr>
            <a:spLocks noGrp="1"/>
          </p:cNvSpPr>
          <p:nvPr>
            <p:ph type="body" sz="quarter" idx="15" hasCustomPrompt="1"/>
          </p:nvPr>
        </p:nvSpPr>
        <p:spPr>
          <a:xfrm>
            <a:off x="5984423" y="1237891"/>
            <a:ext cx="1718236" cy="762798"/>
          </a:xfrm>
          <a:prstGeom prst="rect">
            <a:avLst/>
          </a:prstGeom>
        </p:spPr>
        <p:txBody>
          <a:bodyPr anchor="ctr" anchorCtr="0"/>
          <a:lstStyle>
            <a:lvl1pPr>
              <a:lnSpc>
                <a:spcPts val="5300"/>
              </a:lnSpc>
              <a:defRPr sz="4908" b="0">
                <a:solidFill>
                  <a:schemeClr val="tx1"/>
                </a:solidFill>
              </a:defRPr>
            </a:lvl1pPr>
            <a:lvl2pPr>
              <a:defRPr/>
            </a:lvl2pPr>
          </a:lstStyle>
          <a:p>
            <a:pPr lvl="0"/>
            <a:r>
              <a:rPr lang="en-US"/>
              <a:t>365</a:t>
            </a:r>
            <a:endParaRPr lang="en-GB"/>
          </a:p>
        </p:txBody>
      </p:sp>
      <p:sp>
        <p:nvSpPr>
          <p:cNvPr id="10" name="Text Placeholder 7">
            <a:extLst>
              <a:ext uri="{FF2B5EF4-FFF2-40B4-BE49-F238E27FC236}">
                <a16:creationId xmlns:a16="http://schemas.microsoft.com/office/drawing/2014/main" id="{217C6763-2A0F-69EB-3428-B1ACD0A95657}"/>
              </a:ext>
            </a:extLst>
          </p:cNvPr>
          <p:cNvSpPr>
            <a:spLocks noGrp="1"/>
          </p:cNvSpPr>
          <p:nvPr>
            <p:ph type="body" sz="quarter" idx="13" hasCustomPrompt="1"/>
          </p:nvPr>
        </p:nvSpPr>
        <p:spPr>
          <a:xfrm>
            <a:off x="8153794" y="1237891"/>
            <a:ext cx="3224693" cy="762798"/>
          </a:xfrm>
          <a:prstGeom prst="rect">
            <a:avLst/>
          </a:prstGeom>
        </p:spPr>
        <p:txBody>
          <a:bodyPr numCol="1" spcCol="274320" anchor="ctr" anchorCtr="0"/>
          <a:lstStyle>
            <a:lvl1pPr marL="0" indent="0">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marL="0" marR="0" lvl="0" indent="0" algn="l" defTabSz="916173" rtl="0" eaLnBrk="1" fontAlgn="auto" latinLnBrk="0" hangingPunct="1">
              <a:lnSpc>
                <a:spcPts val="1963"/>
              </a:lnSpc>
              <a:spcBef>
                <a:spcPts val="1000"/>
              </a:spcBef>
              <a:spcAft>
                <a:spcPts val="0"/>
              </a:spcAft>
              <a:buClrTx/>
              <a:buSzPct val="80000"/>
              <a:buFont typeface="Arial" panose="020B0604020202020204" pitchFamily="34" charset="0"/>
              <a:buNone/>
              <a:tabLst>
                <a:tab pos="186974" algn="l"/>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15" name="Text Placeholder 8">
            <a:extLst>
              <a:ext uri="{FF2B5EF4-FFF2-40B4-BE49-F238E27FC236}">
                <a16:creationId xmlns:a16="http://schemas.microsoft.com/office/drawing/2014/main" id="{7F9C8E03-87B7-C356-77D3-71707C2BEC90}"/>
              </a:ext>
            </a:extLst>
          </p:cNvPr>
          <p:cNvSpPr>
            <a:spLocks noGrp="1"/>
          </p:cNvSpPr>
          <p:nvPr>
            <p:ph type="body" sz="quarter" idx="18" hasCustomPrompt="1"/>
          </p:nvPr>
        </p:nvSpPr>
        <p:spPr>
          <a:xfrm>
            <a:off x="5984423" y="3231307"/>
            <a:ext cx="1718236" cy="762798"/>
          </a:xfrm>
          <a:prstGeom prst="rect">
            <a:avLst/>
          </a:prstGeom>
        </p:spPr>
        <p:txBody>
          <a:bodyPr anchor="ctr" anchorCtr="0"/>
          <a:lstStyle>
            <a:lvl1pPr>
              <a:lnSpc>
                <a:spcPts val="5300"/>
              </a:lnSpc>
              <a:defRPr sz="4908" b="0">
                <a:solidFill>
                  <a:schemeClr val="tx1"/>
                </a:solidFill>
              </a:defRPr>
            </a:lvl1pPr>
            <a:lvl2pPr>
              <a:defRPr/>
            </a:lvl2pPr>
          </a:lstStyle>
          <a:p>
            <a:pPr lvl="0"/>
            <a:r>
              <a:rPr lang="en-US"/>
              <a:t>365</a:t>
            </a:r>
            <a:endParaRPr lang="en-GB"/>
          </a:p>
        </p:txBody>
      </p:sp>
      <p:sp>
        <p:nvSpPr>
          <p:cNvPr id="16" name="Text Placeholder 7">
            <a:extLst>
              <a:ext uri="{FF2B5EF4-FFF2-40B4-BE49-F238E27FC236}">
                <a16:creationId xmlns:a16="http://schemas.microsoft.com/office/drawing/2014/main" id="{9228F3A3-DB24-251E-E1F9-3D05505F461A}"/>
              </a:ext>
            </a:extLst>
          </p:cNvPr>
          <p:cNvSpPr>
            <a:spLocks noGrp="1"/>
          </p:cNvSpPr>
          <p:nvPr>
            <p:ph type="body" sz="quarter" idx="19" hasCustomPrompt="1"/>
          </p:nvPr>
        </p:nvSpPr>
        <p:spPr>
          <a:xfrm>
            <a:off x="8153794" y="3231309"/>
            <a:ext cx="3224692" cy="762797"/>
          </a:xfrm>
          <a:prstGeom prst="rect">
            <a:avLst/>
          </a:prstGeom>
        </p:spPr>
        <p:txBody>
          <a:bodyPr numCol="1" spcCol="274320" anchor="ctr" anchorCtr="0"/>
          <a:lstStyle>
            <a:lvl1pPr marL="0" indent="0">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marL="0" marR="0" lvl="0" indent="0" algn="l" defTabSz="916173" rtl="0" eaLnBrk="1" fontAlgn="auto" latinLnBrk="0" hangingPunct="1">
              <a:lnSpc>
                <a:spcPts val="1963"/>
              </a:lnSpc>
              <a:spcBef>
                <a:spcPts val="1000"/>
              </a:spcBef>
              <a:spcAft>
                <a:spcPts val="0"/>
              </a:spcAft>
              <a:buClrTx/>
              <a:buSzPct val="80000"/>
              <a:buFont typeface="Arial" panose="020B0604020202020204" pitchFamily="34" charset="0"/>
              <a:buNone/>
              <a:tabLst>
                <a:tab pos="186974" algn="l"/>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19" name="Text Placeholder 8">
            <a:extLst>
              <a:ext uri="{FF2B5EF4-FFF2-40B4-BE49-F238E27FC236}">
                <a16:creationId xmlns:a16="http://schemas.microsoft.com/office/drawing/2014/main" id="{7DC82887-4232-7EB7-49C4-0BEE3046DC02}"/>
              </a:ext>
            </a:extLst>
          </p:cNvPr>
          <p:cNvSpPr>
            <a:spLocks noGrp="1"/>
          </p:cNvSpPr>
          <p:nvPr>
            <p:ph type="body" sz="quarter" idx="22" hasCustomPrompt="1"/>
          </p:nvPr>
        </p:nvSpPr>
        <p:spPr>
          <a:xfrm>
            <a:off x="5984423" y="5229342"/>
            <a:ext cx="1718236" cy="762798"/>
          </a:xfrm>
          <a:prstGeom prst="rect">
            <a:avLst/>
          </a:prstGeom>
        </p:spPr>
        <p:txBody>
          <a:bodyPr anchor="ctr" anchorCtr="0"/>
          <a:lstStyle>
            <a:lvl1pPr>
              <a:lnSpc>
                <a:spcPts val="5300"/>
              </a:lnSpc>
              <a:defRPr sz="4908" b="0">
                <a:solidFill>
                  <a:schemeClr val="tx1"/>
                </a:solidFill>
              </a:defRPr>
            </a:lvl1pPr>
            <a:lvl2pPr>
              <a:defRPr/>
            </a:lvl2pPr>
          </a:lstStyle>
          <a:p>
            <a:pPr lvl="0"/>
            <a:r>
              <a:rPr lang="en-US"/>
              <a:t>365</a:t>
            </a:r>
            <a:endParaRPr lang="en-GB"/>
          </a:p>
        </p:txBody>
      </p:sp>
      <p:sp>
        <p:nvSpPr>
          <p:cNvPr id="20" name="Text Placeholder 7">
            <a:extLst>
              <a:ext uri="{FF2B5EF4-FFF2-40B4-BE49-F238E27FC236}">
                <a16:creationId xmlns:a16="http://schemas.microsoft.com/office/drawing/2014/main" id="{45C2600F-1682-6759-20D9-5B9E5D77A466}"/>
              </a:ext>
            </a:extLst>
          </p:cNvPr>
          <p:cNvSpPr>
            <a:spLocks noGrp="1"/>
          </p:cNvSpPr>
          <p:nvPr>
            <p:ph type="body" sz="quarter" idx="23" hasCustomPrompt="1"/>
          </p:nvPr>
        </p:nvSpPr>
        <p:spPr>
          <a:xfrm>
            <a:off x="8153794" y="5224724"/>
            <a:ext cx="3224691" cy="762797"/>
          </a:xfrm>
          <a:prstGeom prst="rect">
            <a:avLst/>
          </a:prstGeom>
        </p:spPr>
        <p:txBody>
          <a:bodyPr numCol="1" spcCol="274320" anchor="ctr" anchorCtr="0"/>
          <a:lstStyle>
            <a:lvl1pPr marL="0" indent="0">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marL="0" marR="0" lvl="0" indent="0" algn="l" defTabSz="916173" rtl="0" eaLnBrk="1" fontAlgn="auto" latinLnBrk="0" hangingPunct="1">
              <a:lnSpc>
                <a:spcPts val="1963"/>
              </a:lnSpc>
              <a:spcBef>
                <a:spcPts val="1000"/>
              </a:spcBef>
              <a:spcAft>
                <a:spcPts val="0"/>
              </a:spcAft>
              <a:buClrTx/>
              <a:buSzPct val="80000"/>
              <a:buFont typeface="Arial" panose="020B0604020202020204" pitchFamily="34" charset="0"/>
              <a:buNone/>
              <a:tabLst>
                <a:tab pos="186974" algn="l"/>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11" name="Title 1">
            <a:extLst>
              <a:ext uri="{FF2B5EF4-FFF2-40B4-BE49-F238E27FC236}">
                <a16:creationId xmlns:a16="http://schemas.microsoft.com/office/drawing/2014/main" id="{7DFB1AAA-A9FE-39A6-9195-650F9D057A63}"/>
              </a:ext>
            </a:extLst>
          </p:cNvPr>
          <p:cNvSpPr>
            <a:spLocks noGrp="1"/>
          </p:cNvSpPr>
          <p:nvPr>
            <p:ph type="title" hasCustomPrompt="1"/>
          </p:nvPr>
        </p:nvSpPr>
        <p:spPr>
          <a:xfrm>
            <a:off x="451787" y="681890"/>
            <a:ext cx="4574025" cy="1272223"/>
          </a:xfrm>
          <a:prstGeom prst="rect">
            <a:avLst/>
          </a:prstGeom>
        </p:spPr>
        <p:txBody>
          <a:bodyPr/>
          <a:lstStyle/>
          <a:p>
            <a:r>
              <a:rPr lang="en-US"/>
              <a:t>Click To Edit Master Title Style</a:t>
            </a:r>
            <a:endParaRPr lang="en-GB"/>
          </a:p>
        </p:txBody>
      </p:sp>
      <p:sp>
        <p:nvSpPr>
          <p:cNvPr id="12" name="Text Placeholder 4">
            <a:extLst>
              <a:ext uri="{FF2B5EF4-FFF2-40B4-BE49-F238E27FC236}">
                <a16:creationId xmlns:a16="http://schemas.microsoft.com/office/drawing/2014/main" id="{E2420981-6D9F-8CEA-EC2A-4579F4F56D5C}"/>
              </a:ext>
            </a:extLst>
          </p:cNvPr>
          <p:cNvSpPr>
            <a:spLocks noGrp="1"/>
          </p:cNvSpPr>
          <p:nvPr>
            <p:ph type="body" sz="quarter" idx="12" hasCustomPrompt="1"/>
          </p:nvPr>
        </p:nvSpPr>
        <p:spPr>
          <a:xfrm>
            <a:off x="451788" y="2139478"/>
            <a:ext cx="3615781" cy="795554"/>
          </a:xfrm>
          <a:prstGeom prst="rect">
            <a:avLst/>
          </a:prstGeom>
        </p:spPr>
        <p:txBody>
          <a:bodyPr/>
          <a:lstStyle>
            <a:lvl1pPr marL="0" indent="0">
              <a:lnSpc>
                <a:spcPts val="2871"/>
              </a:lnSpc>
              <a:buFont typeface="Arial" panose="020B0604020202020204" pitchFamily="34" charset="0"/>
              <a:buNone/>
              <a:defRPr sz="1840">
                <a:latin typeface="Arial" panose="020B0604020202020204" pitchFamily="34" charset="0"/>
              </a:defRPr>
            </a:lvl1pPr>
            <a:lvl2pPr marL="457058" indent="0">
              <a:lnSpc>
                <a:spcPts val="2871"/>
              </a:lnSpc>
              <a:buNone/>
              <a:defRPr sz="1840"/>
            </a:lvl2pPr>
            <a:lvl3pPr marL="914116" indent="0">
              <a:lnSpc>
                <a:spcPts val="2871"/>
              </a:lnSpc>
              <a:buNone/>
              <a:defRPr sz="1840"/>
            </a:lvl3pPr>
            <a:lvl4pPr marL="1371173" indent="0">
              <a:lnSpc>
                <a:spcPts val="2871"/>
              </a:lnSpc>
              <a:buNone/>
              <a:defRPr sz="1840"/>
            </a:lvl4pPr>
            <a:lvl5pPr marL="1828232" indent="0">
              <a:lnSpc>
                <a:spcPts val="2871"/>
              </a:lnSpc>
              <a:buNone/>
              <a:defRPr sz="1840"/>
            </a:lvl5pPr>
          </a:lstStyle>
          <a:p>
            <a:pPr lvl="0"/>
            <a:r>
              <a:rPr lang="en-US"/>
              <a:t>Lorem ipsum dolor sit </a:t>
            </a:r>
            <a:r>
              <a:rPr lang="en-US" err="1"/>
              <a:t>amet</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a:t>
            </a:r>
          </a:p>
        </p:txBody>
      </p:sp>
      <p:sp>
        <p:nvSpPr>
          <p:cNvPr id="2" name="Text Placeholder 7">
            <a:extLst>
              <a:ext uri="{FF2B5EF4-FFF2-40B4-BE49-F238E27FC236}">
                <a16:creationId xmlns:a16="http://schemas.microsoft.com/office/drawing/2014/main" id="{DC451748-7A7B-3661-6736-225289EA9D85}"/>
              </a:ext>
            </a:extLst>
          </p:cNvPr>
          <p:cNvSpPr>
            <a:spLocks noGrp="1"/>
          </p:cNvSpPr>
          <p:nvPr>
            <p:ph type="body" sz="quarter" idx="26" hasCustomPrompt="1"/>
          </p:nvPr>
        </p:nvSpPr>
        <p:spPr>
          <a:xfrm>
            <a:off x="451785" y="5690236"/>
            <a:ext cx="4577992" cy="795554"/>
          </a:xfrm>
          <a:prstGeom prst="rect">
            <a:avLst/>
          </a:prstGeom>
        </p:spPr>
        <p:txBody>
          <a:bodyPr numCol="1" spcCol="274320" anchor="b" anchorCtr="0"/>
          <a:lstStyle>
            <a:lvl1pPr marL="0" indent="0">
              <a:lnSpc>
                <a:spcPts val="1472"/>
              </a:lnSpc>
              <a:buFont typeface="Arial" panose="020B0604020202020204" pitchFamily="34" charset="0"/>
              <a:buNone/>
              <a:defRPr sz="920">
                <a:solidFill>
                  <a:schemeClr val="tx1"/>
                </a:solidFill>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a:t>
            </a:r>
            <a:endParaRPr lang="en-GB"/>
          </a:p>
        </p:txBody>
      </p:sp>
      <p:cxnSp>
        <p:nvCxnSpPr>
          <p:cNvPr id="18" name="Straight Connector 17">
            <a:extLst>
              <a:ext uri="{FF2B5EF4-FFF2-40B4-BE49-F238E27FC236}">
                <a16:creationId xmlns:a16="http://schemas.microsoft.com/office/drawing/2014/main" id="{E4C784E3-7A67-364B-B709-D740962416EA}"/>
              </a:ext>
            </a:extLst>
          </p:cNvPr>
          <p:cNvCxnSpPr/>
          <p:nvPr userDrawn="1"/>
        </p:nvCxnSpPr>
        <p:spPr>
          <a:xfrm>
            <a:off x="5224019" y="781644"/>
            <a:ext cx="0" cy="5694839"/>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93E63D47-9FE8-D4B3-79E9-03869580A7A6}"/>
              </a:ext>
            </a:extLst>
          </p:cNvPr>
          <p:cNvSpPr>
            <a:spLocks noGrp="1"/>
          </p:cNvSpPr>
          <p:nvPr>
            <p:ph type="sldNum" sz="quarter" idx="27"/>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24810109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Data x 6">
    <p:bg>
      <p:bgPr>
        <a:solidFill>
          <a:schemeClr val="accent2"/>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451786" y="346195"/>
            <a:ext cx="4577993" cy="200600"/>
          </a:xfrm>
          <a:prstGeom prst="rect">
            <a:avLst/>
          </a:prstGeom>
        </p:spPr>
        <p:txBody>
          <a:bodyPr/>
          <a:lstStyle/>
          <a:p>
            <a:r>
              <a:rPr lang="en-US" noProof="0"/>
              <a:t>Section or Presentation Title</a:t>
            </a:r>
          </a:p>
        </p:txBody>
      </p:sp>
      <p:sp>
        <p:nvSpPr>
          <p:cNvPr id="9" name="Text Placeholder 8">
            <a:extLst>
              <a:ext uri="{FF2B5EF4-FFF2-40B4-BE49-F238E27FC236}">
                <a16:creationId xmlns:a16="http://schemas.microsoft.com/office/drawing/2014/main" id="{F5FDC202-7730-558A-2EDD-D246BBF97F24}"/>
              </a:ext>
            </a:extLst>
          </p:cNvPr>
          <p:cNvSpPr>
            <a:spLocks noGrp="1"/>
          </p:cNvSpPr>
          <p:nvPr>
            <p:ph type="body" sz="quarter" idx="15" hasCustomPrompt="1"/>
          </p:nvPr>
        </p:nvSpPr>
        <p:spPr>
          <a:xfrm>
            <a:off x="6216347" y="691884"/>
            <a:ext cx="1718236" cy="762798"/>
          </a:xfrm>
          <a:prstGeom prst="rect">
            <a:avLst/>
          </a:prstGeom>
        </p:spPr>
        <p:txBody>
          <a:bodyPr anchor="t"/>
          <a:lstStyle>
            <a:lvl1pPr>
              <a:lnSpc>
                <a:spcPts val="5300"/>
              </a:lnSpc>
              <a:defRPr sz="4908" b="0">
                <a:solidFill>
                  <a:schemeClr val="tx1"/>
                </a:solidFill>
              </a:defRPr>
            </a:lvl1pPr>
            <a:lvl2pPr>
              <a:defRPr/>
            </a:lvl2pPr>
          </a:lstStyle>
          <a:p>
            <a:pPr lvl="0"/>
            <a:r>
              <a:rPr lang="en-US"/>
              <a:t>365</a:t>
            </a:r>
            <a:endParaRPr lang="en-GB"/>
          </a:p>
        </p:txBody>
      </p:sp>
      <p:sp>
        <p:nvSpPr>
          <p:cNvPr id="10" name="Text Placeholder 7">
            <a:extLst>
              <a:ext uri="{FF2B5EF4-FFF2-40B4-BE49-F238E27FC236}">
                <a16:creationId xmlns:a16="http://schemas.microsoft.com/office/drawing/2014/main" id="{217C6763-2A0F-69EB-3428-B1ACD0A95657}"/>
              </a:ext>
            </a:extLst>
          </p:cNvPr>
          <p:cNvSpPr>
            <a:spLocks noGrp="1"/>
          </p:cNvSpPr>
          <p:nvPr>
            <p:ph type="body" sz="quarter" idx="13" hasCustomPrompt="1"/>
          </p:nvPr>
        </p:nvSpPr>
        <p:spPr>
          <a:xfrm>
            <a:off x="6216348" y="1591103"/>
            <a:ext cx="2644557" cy="541771"/>
          </a:xfrm>
          <a:prstGeom prst="rect">
            <a:avLst/>
          </a:prstGeom>
        </p:spPr>
        <p:txBody>
          <a:bodyPr numCol="1" spcCol="274320" anchor="t" anchorCtr="0"/>
          <a:lstStyle>
            <a:lvl1pPr marL="0" indent="0">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13" name="Text Placeholder 8">
            <a:extLst>
              <a:ext uri="{FF2B5EF4-FFF2-40B4-BE49-F238E27FC236}">
                <a16:creationId xmlns:a16="http://schemas.microsoft.com/office/drawing/2014/main" id="{C6538951-1E0A-2168-1DC2-C54ABE8D3A05}"/>
              </a:ext>
            </a:extLst>
          </p:cNvPr>
          <p:cNvSpPr>
            <a:spLocks noGrp="1"/>
          </p:cNvSpPr>
          <p:nvPr>
            <p:ph type="body" sz="quarter" idx="16" hasCustomPrompt="1"/>
          </p:nvPr>
        </p:nvSpPr>
        <p:spPr>
          <a:xfrm>
            <a:off x="9095656" y="691884"/>
            <a:ext cx="1718236" cy="762798"/>
          </a:xfrm>
          <a:prstGeom prst="rect">
            <a:avLst/>
          </a:prstGeom>
        </p:spPr>
        <p:txBody>
          <a:bodyPr anchor="t"/>
          <a:lstStyle>
            <a:lvl1pPr>
              <a:lnSpc>
                <a:spcPts val="5300"/>
              </a:lnSpc>
              <a:defRPr sz="4908" b="0">
                <a:solidFill>
                  <a:schemeClr val="tx1"/>
                </a:solidFill>
              </a:defRPr>
            </a:lvl1pPr>
            <a:lvl2pPr>
              <a:defRPr/>
            </a:lvl2pPr>
          </a:lstStyle>
          <a:p>
            <a:pPr lvl="0"/>
            <a:r>
              <a:rPr lang="en-US"/>
              <a:t>365</a:t>
            </a:r>
            <a:endParaRPr lang="en-GB"/>
          </a:p>
        </p:txBody>
      </p:sp>
      <p:sp>
        <p:nvSpPr>
          <p:cNvPr id="14" name="Text Placeholder 7">
            <a:extLst>
              <a:ext uri="{FF2B5EF4-FFF2-40B4-BE49-F238E27FC236}">
                <a16:creationId xmlns:a16="http://schemas.microsoft.com/office/drawing/2014/main" id="{4343E99E-BE17-5F7F-F89E-2F4F19E9A898}"/>
              </a:ext>
            </a:extLst>
          </p:cNvPr>
          <p:cNvSpPr>
            <a:spLocks noGrp="1"/>
          </p:cNvSpPr>
          <p:nvPr>
            <p:ph type="body" sz="quarter" idx="17" hasCustomPrompt="1"/>
          </p:nvPr>
        </p:nvSpPr>
        <p:spPr>
          <a:xfrm>
            <a:off x="9095657" y="1591103"/>
            <a:ext cx="2644557" cy="541771"/>
          </a:xfrm>
          <a:prstGeom prst="rect">
            <a:avLst/>
          </a:prstGeom>
        </p:spPr>
        <p:txBody>
          <a:bodyPr numCol="1" spcCol="274320" anchor="t" anchorCtr="0"/>
          <a:lstStyle>
            <a:lvl1pPr marL="0" indent="0">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15" name="Text Placeholder 8">
            <a:extLst>
              <a:ext uri="{FF2B5EF4-FFF2-40B4-BE49-F238E27FC236}">
                <a16:creationId xmlns:a16="http://schemas.microsoft.com/office/drawing/2014/main" id="{7F9C8E03-87B7-C356-77D3-71707C2BEC90}"/>
              </a:ext>
            </a:extLst>
          </p:cNvPr>
          <p:cNvSpPr>
            <a:spLocks noGrp="1"/>
          </p:cNvSpPr>
          <p:nvPr>
            <p:ph type="body" sz="quarter" idx="18" hasCustomPrompt="1"/>
          </p:nvPr>
        </p:nvSpPr>
        <p:spPr>
          <a:xfrm>
            <a:off x="6216347" y="2685300"/>
            <a:ext cx="1718236" cy="762798"/>
          </a:xfrm>
          <a:prstGeom prst="rect">
            <a:avLst/>
          </a:prstGeom>
        </p:spPr>
        <p:txBody>
          <a:bodyPr anchor="t"/>
          <a:lstStyle>
            <a:lvl1pPr>
              <a:lnSpc>
                <a:spcPts val="5300"/>
              </a:lnSpc>
              <a:defRPr sz="4908" b="0">
                <a:solidFill>
                  <a:schemeClr val="tx1"/>
                </a:solidFill>
              </a:defRPr>
            </a:lvl1pPr>
            <a:lvl2pPr>
              <a:defRPr/>
            </a:lvl2pPr>
          </a:lstStyle>
          <a:p>
            <a:pPr lvl="0"/>
            <a:r>
              <a:rPr lang="en-US"/>
              <a:t>365</a:t>
            </a:r>
            <a:endParaRPr lang="en-GB"/>
          </a:p>
        </p:txBody>
      </p:sp>
      <p:sp>
        <p:nvSpPr>
          <p:cNvPr id="16" name="Text Placeholder 7">
            <a:extLst>
              <a:ext uri="{FF2B5EF4-FFF2-40B4-BE49-F238E27FC236}">
                <a16:creationId xmlns:a16="http://schemas.microsoft.com/office/drawing/2014/main" id="{9228F3A3-DB24-251E-E1F9-3D05505F461A}"/>
              </a:ext>
            </a:extLst>
          </p:cNvPr>
          <p:cNvSpPr>
            <a:spLocks noGrp="1"/>
          </p:cNvSpPr>
          <p:nvPr>
            <p:ph type="body" sz="quarter" idx="19" hasCustomPrompt="1"/>
          </p:nvPr>
        </p:nvSpPr>
        <p:spPr>
          <a:xfrm>
            <a:off x="6216348" y="3584517"/>
            <a:ext cx="2644557" cy="541771"/>
          </a:xfrm>
          <a:prstGeom prst="rect">
            <a:avLst/>
          </a:prstGeom>
        </p:spPr>
        <p:txBody>
          <a:bodyPr numCol="1" spcCol="274320" anchor="t" anchorCtr="0"/>
          <a:lstStyle>
            <a:lvl1pPr marL="0" indent="0">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17" name="Text Placeholder 8">
            <a:extLst>
              <a:ext uri="{FF2B5EF4-FFF2-40B4-BE49-F238E27FC236}">
                <a16:creationId xmlns:a16="http://schemas.microsoft.com/office/drawing/2014/main" id="{7B9A7CC8-73EC-5C37-7644-959EA71A1620}"/>
              </a:ext>
            </a:extLst>
          </p:cNvPr>
          <p:cNvSpPr>
            <a:spLocks noGrp="1"/>
          </p:cNvSpPr>
          <p:nvPr>
            <p:ph type="body" sz="quarter" idx="20" hasCustomPrompt="1"/>
          </p:nvPr>
        </p:nvSpPr>
        <p:spPr>
          <a:xfrm>
            <a:off x="9095656" y="2685300"/>
            <a:ext cx="1718236" cy="762798"/>
          </a:xfrm>
          <a:prstGeom prst="rect">
            <a:avLst/>
          </a:prstGeom>
        </p:spPr>
        <p:txBody>
          <a:bodyPr anchor="t"/>
          <a:lstStyle>
            <a:lvl1pPr>
              <a:lnSpc>
                <a:spcPts val="5300"/>
              </a:lnSpc>
              <a:defRPr sz="4908" b="0">
                <a:solidFill>
                  <a:schemeClr val="tx1"/>
                </a:solidFill>
              </a:defRPr>
            </a:lvl1pPr>
            <a:lvl2pPr>
              <a:defRPr/>
            </a:lvl2pPr>
          </a:lstStyle>
          <a:p>
            <a:pPr lvl="0"/>
            <a:r>
              <a:rPr lang="en-US"/>
              <a:t>365</a:t>
            </a:r>
            <a:endParaRPr lang="en-GB"/>
          </a:p>
        </p:txBody>
      </p:sp>
      <p:sp>
        <p:nvSpPr>
          <p:cNvPr id="18" name="Text Placeholder 7">
            <a:extLst>
              <a:ext uri="{FF2B5EF4-FFF2-40B4-BE49-F238E27FC236}">
                <a16:creationId xmlns:a16="http://schemas.microsoft.com/office/drawing/2014/main" id="{608E7CFB-165F-4D64-0132-C5C0A2ABC93C}"/>
              </a:ext>
            </a:extLst>
          </p:cNvPr>
          <p:cNvSpPr>
            <a:spLocks noGrp="1"/>
          </p:cNvSpPr>
          <p:nvPr>
            <p:ph type="body" sz="quarter" idx="21" hasCustomPrompt="1"/>
          </p:nvPr>
        </p:nvSpPr>
        <p:spPr>
          <a:xfrm>
            <a:off x="9095657" y="3584517"/>
            <a:ext cx="2644557" cy="541771"/>
          </a:xfrm>
          <a:prstGeom prst="rect">
            <a:avLst/>
          </a:prstGeom>
        </p:spPr>
        <p:txBody>
          <a:bodyPr numCol="1" spcCol="274320" anchor="t" anchorCtr="0"/>
          <a:lstStyle>
            <a:lvl1pPr marL="0" indent="0">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19" name="Text Placeholder 8">
            <a:extLst>
              <a:ext uri="{FF2B5EF4-FFF2-40B4-BE49-F238E27FC236}">
                <a16:creationId xmlns:a16="http://schemas.microsoft.com/office/drawing/2014/main" id="{7DC82887-4232-7EB7-49C4-0BEE3046DC02}"/>
              </a:ext>
            </a:extLst>
          </p:cNvPr>
          <p:cNvSpPr>
            <a:spLocks noGrp="1"/>
          </p:cNvSpPr>
          <p:nvPr>
            <p:ph type="body" sz="quarter" idx="22" hasCustomPrompt="1"/>
          </p:nvPr>
        </p:nvSpPr>
        <p:spPr>
          <a:xfrm>
            <a:off x="6216347" y="4683335"/>
            <a:ext cx="1718236" cy="762798"/>
          </a:xfrm>
          <a:prstGeom prst="rect">
            <a:avLst/>
          </a:prstGeom>
        </p:spPr>
        <p:txBody>
          <a:bodyPr anchor="t"/>
          <a:lstStyle>
            <a:lvl1pPr>
              <a:lnSpc>
                <a:spcPts val="5300"/>
              </a:lnSpc>
              <a:defRPr sz="4908" b="0">
                <a:solidFill>
                  <a:schemeClr val="tx1"/>
                </a:solidFill>
              </a:defRPr>
            </a:lvl1pPr>
            <a:lvl2pPr>
              <a:defRPr/>
            </a:lvl2pPr>
          </a:lstStyle>
          <a:p>
            <a:pPr lvl="0"/>
            <a:r>
              <a:rPr lang="en-US"/>
              <a:t>365</a:t>
            </a:r>
            <a:endParaRPr lang="en-GB"/>
          </a:p>
        </p:txBody>
      </p:sp>
      <p:sp>
        <p:nvSpPr>
          <p:cNvPr id="20" name="Text Placeholder 7">
            <a:extLst>
              <a:ext uri="{FF2B5EF4-FFF2-40B4-BE49-F238E27FC236}">
                <a16:creationId xmlns:a16="http://schemas.microsoft.com/office/drawing/2014/main" id="{45C2600F-1682-6759-20D9-5B9E5D77A466}"/>
              </a:ext>
            </a:extLst>
          </p:cNvPr>
          <p:cNvSpPr>
            <a:spLocks noGrp="1"/>
          </p:cNvSpPr>
          <p:nvPr>
            <p:ph type="body" sz="quarter" idx="23" hasCustomPrompt="1"/>
          </p:nvPr>
        </p:nvSpPr>
        <p:spPr>
          <a:xfrm>
            <a:off x="6216348" y="5577931"/>
            <a:ext cx="2644557" cy="541771"/>
          </a:xfrm>
          <a:prstGeom prst="rect">
            <a:avLst/>
          </a:prstGeom>
        </p:spPr>
        <p:txBody>
          <a:bodyPr numCol="1" spcCol="274320" anchor="t" anchorCtr="0"/>
          <a:lstStyle>
            <a:lvl1pPr marL="0" indent="0">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21" name="Text Placeholder 8">
            <a:extLst>
              <a:ext uri="{FF2B5EF4-FFF2-40B4-BE49-F238E27FC236}">
                <a16:creationId xmlns:a16="http://schemas.microsoft.com/office/drawing/2014/main" id="{D2803287-871C-AABB-1AEE-701F71BBBBE1}"/>
              </a:ext>
            </a:extLst>
          </p:cNvPr>
          <p:cNvSpPr>
            <a:spLocks noGrp="1"/>
          </p:cNvSpPr>
          <p:nvPr>
            <p:ph type="body" sz="quarter" idx="24" hasCustomPrompt="1"/>
          </p:nvPr>
        </p:nvSpPr>
        <p:spPr>
          <a:xfrm>
            <a:off x="9095656" y="4683335"/>
            <a:ext cx="1718236" cy="762798"/>
          </a:xfrm>
          <a:prstGeom prst="rect">
            <a:avLst/>
          </a:prstGeom>
        </p:spPr>
        <p:txBody>
          <a:bodyPr anchor="t"/>
          <a:lstStyle>
            <a:lvl1pPr>
              <a:lnSpc>
                <a:spcPts val="5300"/>
              </a:lnSpc>
              <a:defRPr sz="4908" b="0">
                <a:solidFill>
                  <a:schemeClr val="tx1"/>
                </a:solidFill>
              </a:defRPr>
            </a:lvl1pPr>
            <a:lvl2pPr>
              <a:defRPr/>
            </a:lvl2pPr>
          </a:lstStyle>
          <a:p>
            <a:pPr lvl="0"/>
            <a:r>
              <a:rPr lang="en-US"/>
              <a:t>365</a:t>
            </a:r>
            <a:endParaRPr lang="en-GB"/>
          </a:p>
        </p:txBody>
      </p:sp>
      <p:sp>
        <p:nvSpPr>
          <p:cNvPr id="22" name="Text Placeholder 7">
            <a:extLst>
              <a:ext uri="{FF2B5EF4-FFF2-40B4-BE49-F238E27FC236}">
                <a16:creationId xmlns:a16="http://schemas.microsoft.com/office/drawing/2014/main" id="{BEE2981F-5A4A-B0CA-2545-88A825877E5C}"/>
              </a:ext>
            </a:extLst>
          </p:cNvPr>
          <p:cNvSpPr>
            <a:spLocks noGrp="1"/>
          </p:cNvSpPr>
          <p:nvPr>
            <p:ph type="body" sz="quarter" idx="25" hasCustomPrompt="1"/>
          </p:nvPr>
        </p:nvSpPr>
        <p:spPr>
          <a:xfrm>
            <a:off x="9095657" y="5577931"/>
            <a:ext cx="2644557" cy="541771"/>
          </a:xfrm>
          <a:prstGeom prst="rect">
            <a:avLst/>
          </a:prstGeom>
        </p:spPr>
        <p:txBody>
          <a:bodyPr numCol="1" spcCol="274320" anchor="t" anchorCtr="0"/>
          <a:lstStyle>
            <a:lvl1pPr marL="0" indent="0">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4" name="Title 1">
            <a:extLst>
              <a:ext uri="{FF2B5EF4-FFF2-40B4-BE49-F238E27FC236}">
                <a16:creationId xmlns:a16="http://schemas.microsoft.com/office/drawing/2014/main" id="{F52B133C-E903-661E-3EB8-13FB3591F2DF}"/>
              </a:ext>
            </a:extLst>
          </p:cNvPr>
          <p:cNvSpPr>
            <a:spLocks noGrp="1"/>
          </p:cNvSpPr>
          <p:nvPr>
            <p:ph type="title" hasCustomPrompt="1"/>
          </p:nvPr>
        </p:nvSpPr>
        <p:spPr>
          <a:xfrm>
            <a:off x="451788" y="681890"/>
            <a:ext cx="4577992" cy="1272223"/>
          </a:xfrm>
          <a:prstGeom prst="rect">
            <a:avLst/>
          </a:prstGeom>
        </p:spPr>
        <p:txBody>
          <a:bodyPr/>
          <a:lstStyle/>
          <a:p>
            <a:r>
              <a:rPr lang="en-US"/>
              <a:t>Click To Edit Master Title Style</a:t>
            </a:r>
            <a:endParaRPr lang="en-GB"/>
          </a:p>
        </p:txBody>
      </p:sp>
      <p:sp>
        <p:nvSpPr>
          <p:cNvPr id="5" name="Text Placeholder 4">
            <a:extLst>
              <a:ext uri="{FF2B5EF4-FFF2-40B4-BE49-F238E27FC236}">
                <a16:creationId xmlns:a16="http://schemas.microsoft.com/office/drawing/2014/main" id="{2E99EAF2-610D-87C0-02BE-6D5552A24D67}"/>
              </a:ext>
            </a:extLst>
          </p:cNvPr>
          <p:cNvSpPr>
            <a:spLocks noGrp="1"/>
          </p:cNvSpPr>
          <p:nvPr>
            <p:ph type="body" sz="quarter" idx="12" hasCustomPrompt="1"/>
          </p:nvPr>
        </p:nvSpPr>
        <p:spPr>
          <a:xfrm>
            <a:off x="451788" y="2139478"/>
            <a:ext cx="3615781" cy="795554"/>
          </a:xfrm>
          <a:prstGeom prst="rect">
            <a:avLst/>
          </a:prstGeom>
        </p:spPr>
        <p:txBody>
          <a:bodyPr/>
          <a:lstStyle>
            <a:lvl1pPr marL="0" indent="0">
              <a:lnSpc>
                <a:spcPts val="2871"/>
              </a:lnSpc>
              <a:buFont typeface="Arial" panose="020B0604020202020204" pitchFamily="34" charset="0"/>
              <a:buNone/>
              <a:defRPr sz="1840">
                <a:latin typeface="Arial" panose="020B0604020202020204" pitchFamily="34" charset="0"/>
              </a:defRPr>
            </a:lvl1pPr>
            <a:lvl2pPr marL="457058" indent="0">
              <a:lnSpc>
                <a:spcPts val="2871"/>
              </a:lnSpc>
              <a:buNone/>
              <a:defRPr sz="1840"/>
            </a:lvl2pPr>
            <a:lvl3pPr marL="914116" indent="0">
              <a:lnSpc>
                <a:spcPts val="2871"/>
              </a:lnSpc>
              <a:buNone/>
              <a:defRPr sz="1840"/>
            </a:lvl3pPr>
            <a:lvl4pPr marL="1371173" indent="0">
              <a:lnSpc>
                <a:spcPts val="2871"/>
              </a:lnSpc>
              <a:buNone/>
              <a:defRPr sz="1840"/>
            </a:lvl4pPr>
            <a:lvl5pPr marL="1828232" indent="0">
              <a:lnSpc>
                <a:spcPts val="2871"/>
              </a:lnSpc>
              <a:buNone/>
              <a:defRPr sz="1840"/>
            </a:lvl5pPr>
          </a:lstStyle>
          <a:p>
            <a:pPr lvl="0"/>
            <a:r>
              <a:rPr lang="en-US"/>
              <a:t>Lorem ipsum dolor sit </a:t>
            </a:r>
            <a:r>
              <a:rPr lang="en-US" err="1"/>
              <a:t>amet</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a:t>
            </a:r>
          </a:p>
        </p:txBody>
      </p:sp>
      <p:sp>
        <p:nvSpPr>
          <p:cNvPr id="6" name="Text Placeholder 7">
            <a:extLst>
              <a:ext uri="{FF2B5EF4-FFF2-40B4-BE49-F238E27FC236}">
                <a16:creationId xmlns:a16="http://schemas.microsoft.com/office/drawing/2014/main" id="{B03FD00C-3DAC-D975-09CC-2ED1CF219E3C}"/>
              </a:ext>
            </a:extLst>
          </p:cNvPr>
          <p:cNvSpPr>
            <a:spLocks noGrp="1"/>
          </p:cNvSpPr>
          <p:nvPr>
            <p:ph type="body" sz="quarter" idx="26" hasCustomPrompt="1"/>
          </p:nvPr>
        </p:nvSpPr>
        <p:spPr>
          <a:xfrm>
            <a:off x="451785" y="5690236"/>
            <a:ext cx="4577992" cy="795554"/>
          </a:xfrm>
          <a:prstGeom prst="rect">
            <a:avLst/>
          </a:prstGeom>
        </p:spPr>
        <p:txBody>
          <a:bodyPr numCol="1" spcCol="274320" anchor="b" anchorCtr="0"/>
          <a:lstStyle>
            <a:lvl1pPr marL="0" indent="0">
              <a:lnSpc>
                <a:spcPts val="1472"/>
              </a:lnSpc>
              <a:buFont typeface="Arial" panose="020B0604020202020204" pitchFamily="34" charset="0"/>
              <a:buNone/>
              <a:defRPr sz="920">
                <a:solidFill>
                  <a:schemeClr val="tx1"/>
                </a:solidFill>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a:t>
            </a:r>
            <a:endParaRPr lang="en-GB"/>
          </a:p>
        </p:txBody>
      </p:sp>
      <p:cxnSp>
        <p:nvCxnSpPr>
          <p:cNvPr id="23" name="Straight Connector 22">
            <a:extLst>
              <a:ext uri="{FF2B5EF4-FFF2-40B4-BE49-F238E27FC236}">
                <a16:creationId xmlns:a16="http://schemas.microsoft.com/office/drawing/2014/main" id="{C8701497-2359-D747-91C9-A04C0564ED30}"/>
              </a:ext>
            </a:extLst>
          </p:cNvPr>
          <p:cNvCxnSpPr/>
          <p:nvPr userDrawn="1"/>
        </p:nvCxnSpPr>
        <p:spPr>
          <a:xfrm>
            <a:off x="5224019" y="781644"/>
            <a:ext cx="0" cy="5694839"/>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09D23D99-DFB0-E192-7F1B-6DBE8FB2907B}"/>
              </a:ext>
            </a:extLst>
          </p:cNvPr>
          <p:cNvSpPr>
            <a:spLocks noGrp="1"/>
          </p:cNvSpPr>
          <p:nvPr>
            <p:ph type="sldNum" sz="quarter" idx="27"/>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947170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1x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451786" y="1641681"/>
            <a:ext cx="3596487" cy="1896061"/>
          </a:xfrm>
          <a:prstGeom prst="rect">
            <a:avLst/>
          </a:prstGeom>
        </p:spPr>
        <p:txBody>
          <a:bodyPr>
            <a:noAutofit/>
          </a:bodyPr>
          <a:lstStyle>
            <a:lvl1pPr algn="l">
              <a:defRPr/>
            </a:lvl1pPr>
          </a:lstStyle>
          <a:p>
            <a:r>
              <a:rPr lang="en-US"/>
              <a:t>Click to Edit Master Title Style</a:t>
            </a:r>
            <a:endParaRPr lang="en-GB"/>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451786" y="3742546"/>
            <a:ext cx="3596487" cy="795554"/>
          </a:xfrm>
          <a:prstGeom prst="rect">
            <a:avLst/>
          </a:prstGeom>
        </p:spPr>
        <p:txBody>
          <a:bodyPr lIns="0" tIns="0" rIns="0" bIns="0">
            <a:noAutofit/>
          </a:bodyPr>
          <a:lstStyle>
            <a:lvl1pPr marL="0" indent="0">
              <a:lnSpc>
                <a:spcPts val="2871"/>
              </a:lnSpc>
              <a:buFont typeface="Arial" panose="020B0604020202020204" pitchFamily="34" charset="0"/>
              <a:buNone/>
              <a:defRPr sz="1840">
                <a:latin typeface="Arial" panose="020B0604020202020204" pitchFamily="34" charset="0"/>
              </a:defRPr>
            </a:lvl1pPr>
            <a:lvl2pPr marL="457058" indent="0">
              <a:lnSpc>
                <a:spcPts val="2871"/>
              </a:lnSpc>
              <a:buNone/>
              <a:defRPr sz="1840"/>
            </a:lvl2pPr>
            <a:lvl3pPr marL="914116" indent="0">
              <a:lnSpc>
                <a:spcPts val="2871"/>
              </a:lnSpc>
              <a:buNone/>
              <a:defRPr sz="1840"/>
            </a:lvl3pPr>
            <a:lvl4pPr marL="1371173" indent="0">
              <a:lnSpc>
                <a:spcPts val="2871"/>
              </a:lnSpc>
              <a:buNone/>
              <a:defRPr sz="1840"/>
            </a:lvl4pPr>
            <a:lvl5pPr marL="1828232" indent="0">
              <a:lnSpc>
                <a:spcPts val="2871"/>
              </a:lnSpc>
              <a:buNone/>
              <a:defRPr sz="1840"/>
            </a:lvl5pPr>
          </a:lstStyle>
          <a:p>
            <a:pPr lvl="0"/>
            <a:r>
              <a:rPr lang="en-US"/>
              <a:t>Enter Subtitle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p:txBody>
      </p:sp>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5335826" y="0"/>
            <a:ext cx="6856174" cy="6858000"/>
          </a:xfrm>
          <a:prstGeom prst="rect">
            <a:avLst/>
          </a:prstGeom>
          <a:solidFill>
            <a:srgbClr val="BDBEBD">
              <a:alpha val="74902"/>
            </a:srgbClr>
          </a:solidFill>
        </p:spPr>
        <p:txBody>
          <a:bodyPr tIns="457200" anchor="ctr"/>
          <a:lstStyle>
            <a:lvl1pPr algn="ctr">
              <a:defRPr>
                <a:solidFill>
                  <a:schemeClr val="bg1"/>
                </a:solidFill>
                <a:latin typeface="+mn-lt"/>
              </a:defRPr>
            </a:lvl1pPr>
          </a:lstStyle>
          <a:p>
            <a:r>
              <a:rPr lang="en-US" noProof="0"/>
              <a:t>Click icon to place 1x1 image</a:t>
            </a:r>
          </a:p>
        </p:txBody>
      </p:sp>
      <p:sp>
        <p:nvSpPr>
          <p:cNvPr id="4" name="PRESENTATION TITLE OR SECTION">
            <a:extLst>
              <a:ext uri="{FF2B5EF4-FFF2-40B4-BE49-F238E27FC236}">
                <a16:creationId xmlns:a16="http://schemas.microsoft.com/office/drawing/2014/main" id="{DB795E07-55DF-DF7A-3FEE-14715E801913}"/>
              </a:ext>
            </a:extLst>
          </p:cNvPr>
          <p:cNvSpPr>
            <a:spLocks noGrp="1"/>
          </p:cNvSpPr>
          <p:nvPr>
            <p:ph type="ftr" sz="quarter" idx="3"/>
          </p:nvPr>
        </p:nvSpPr>
        <p:spPr>
          <a:xfrm>
            <a:off x="451786" y="346195"/>
            <a:ext cx="4577993" cy="200600"/>
          </a:xfrm>
          <a:prstGeom prst="rect">
            <a:avLst/>
          </a:prstGeom>
        </p:spPr>
        <p:txBody>
          <a:bodyPr vert="horz" lIns="0" tIns="0" rIns="0" bIns="0" rtlCol="0" anchor="t" anchorCtr="0"/>
          <a:lstStyle>
            <a:lvl1pPr algn="l">
              <a:lnSpc>
                <a:spcPts val="1472"/>
              </a:lnSpc>
              <a:defRPr sz="920">
                <a:solidFill>
                  <a:schemeClr val="tx1"/>
                </a:solidFill>
              </a:defRPr>
            </a:lvl1pPr>
          </a:lstStyle>
          <a:p>
            <a:r>
              <a:rPr lang="en-GB"/>
              <a:t>Header Text – Remove if Not Needed</a:t>
            </a:r>
            <a:endParaRPr lang="en-US"/>
          </a:p>
        </p:txBody>
      </p:sp>
      <p:sp>
        <p:nvSpPr>
          <p:cNvPr id="3" name="Text Placeholder 12">
            <a:extLst>
              <a:ext uri="{FF2B5EF4-FFF2-40B4-BE49-F238E27FC236}">
                <a16:creationId xmlns:a16="http://schemas.microsoft.com/office/drawing/2014/main" id="{416D1942-1C14-EA2F-0863-2EFC229C19D6}"/>
              </a:ext>
            </a:extLst>
          </p:cNvPr>
          <p:cNvSpPr>
            <a:spLocks noGrp="1"/>
          </p:cNvSpPr>
          <p:nvPr>
            <p:ph type="body" sz="quarter" idx="19" hasCustomPrompt="1"/>
          </p:nvPr>
        </p:nvSpPr>
        <p:spPr>
          <a:xfrm>
            <a:off x="455175" y="6203375"/>
            <a:ext cx="1352536" cy="255616"/>
          </a:xfrm>
          <a:prstGeom prst="rect">
            <a:avLst/>
          </a:prstGeom>
          <a:blipFill dpi="0" rotWithShape="1">
            <a:blip r:embed="rId2"/>
            <a:srcRect/>
            <a:stretch>
              <a:fillRect/>
            </a:stretch>
          </a:blipFill>
        </p:spPr>
        <p:txBody>
          <a:bodyPr/>
          <a:lstStyle>
            <a:lvl1pPr>
              <a:defRPr sz="100">
                <a:solidFill>
                  <a:schemeClr val="bg1"/>
                </a:solidFill>
              </a:defRPr>
            </a:lvl1pPr>
          </a:lstStyle>
          <a:p>
            <a:pPr lvl="0"/>
            <a:r>
              <a:rPr lang="en-GB"/>
              <a:t> </a:t>
            </a:r>
          </a:p>
        </p:txBody>
      </p:sp>
    </p:spTree>
    <p:extLst>
      <p:ext uri="{BB962C8B-B14F-4D97-AF65-F5344CB8AC3E}">
        <p14:creationId xmlns:p14="http://schemas.microsoft.com/office/powerpoint/2010/main" val="1415319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Number Chart">
    <p:bg>
      <p:bgPr>
        <a:solidFill>
          <a:schemeClr val="accent2"/>
        </a:solidFill>
        <a:effectLst/>
      </p:bgPr>
    </p:bg>
    <p:spTree>
      <p:nvGrpSpPr>
        <p:cNvPr id="1" name=""/>
        <p:cNvGrpSpPr/>
        <p:nvPr/>
      </p:nvGrpSpPr>
      <p:grpSpPr>
        <a:xfrm>
          <a:off x="0" y="0"/>
          <a:ext cx="0" cy="0"/>
          <a:chOff x="0" y="0"/>
          <a:chExt cx="0" cy="0"/>
        </a:xfrm>
      </p:grpSpPr>
      <p:grpSp>
        <p:nvGrpSpPr>
          <p:cNvPr id="15" name="MAIN GRID SYSTEM" hidden="1">
            <a:extLst>
              <a:ext uri="{FF2B5EF4-FFF2-40B4-BE49-F238E27FC236}">
                <a16:creationId xmlns:a16="http://schemas.microsoft.com/office/drawing/2014/main" id="{C36378E4-0CC9-A65B-EBD8-00473C11740E}"/>
              </a:ext>
            </a:extLst>
          </p:cNvPr>
          <p:cNvGrpSpPr/>
          <p:nvPr/>
        </p:nvGrpSpPr>
        <p:grpSpPr>
          <a:xfrm>
            <a:off x="-3290324" y="-681881"/>
            <a:ext cx="15482328" cy="8290982"/>
            <a:chOff x="-4195165" y="-1000093"/>
            <a:chExt cx="19739968" cy="12160107"/>
          </a:xfrm>
        </p:grpSpPr>
        <p:grpSp>
          <p:nvGrpSpPr>
            <p:cNvPr id="16" name="HORIZONTAL">
              <a:extLst>
                <a:ext uri="{FF2B5EF4-FFF2-40B4-BE49-F238E27FC236}">
                  <a16:creationId xmlns:a16="http://schemas.microsoft.com/office/drawing/2014/main" id="{B4C5C9EE-B7F0-F84E-28F1-BDC36D79D21C}"/>
                </a:ext>
              </a:extLst>
            </p:cNvPr>
            <p:cNvGrpSpPr/>
            <p:nvPr/>
          </p:nvGrpSpPr>
          <p:grpSpPr>
            <a:xfrm>
              <a:off x="-727002" y="1144050"/>
              <a:ext cx="548014" cy="8332048"/>
              <a:chOff x="-727002" y="1144050"/>
              <a:chExt cx="548014" cy="8332048"/>
            </a:xfrm>
          </p:grpSpPr>
          <p:sp>
            <p:nvSpPr>
              <p:cNvPr id="88" name="Rectangle 87">
                <a:extLst>
                  <a:ext uri="{FF2B5EF4-FFF2-40B4-BE49-F238E27FC236}">
                    <a16:creationId xmlns:a16="http://schemas.microsoft.com/office/drawing/2014/main" id="{0C839459-6172-671F-1282-F94591568A25}"/>
                  </a:ext>
                </a:extLst>
              </p:cNvPr>
              <p:cNvSpPr/>
              <p:nvPr/>
            </p:nvSpPr>
            <p:spPr>
              <a:xfrm flipH="1">
                <a:off x="-727002" y="1144050"/>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89" name="Rectangle 88">
                <a:extLst>
                  <a:ext uri="{FF2B5EF4-FFF2-40B4-BE49-F238E27FC236}">
                    <a16:creationId xmlns:a16="http://schemas.microsoft.com/office/drawing/2014/main" id="{B1EE2AF0-83C1-7DF9-4DFA-FA4D04627AC6}"/>
                  </a:ext>
                </a:extLst>
              </p:cNvPr>
              <p:cNvSpPr/>
              <p:nvPr/>
            </p:nvSpPr>
            <p:spPr>
              <a:xfrm flipH="1">
                <a:off x="-453311" y="1727050"/>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90" name="Rectangle 89">
                <a:extLst>
                  <a:ext uri="{FF2B5EF4-FFF2-40B4-BE49-F238E27FC236}">
                    <a16:creationId xmlns:a16="http://schemas.microsoft.com/office/drawing/2014/main" id="{7C0A2569-197C-71C8-A7E6-54A1274A4B58}"/>
                  </a:ext>
                </a:extLst>
              </p:cNvPr>
              <p:cNvSpPr/>
              <p:nvPr/>
            </p:nvSpPr>
            <p:spPr>
              <a:xfrm flipH="1">
                <a:off x="-453334" y="2588509"/>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91" name="Rectangle 90">
                <a:extLst>
                  <a:ext uri="{FF2B5EF4-FFF2-40B4-BE49-F238E27FC236}">
                    <a16:creationId xmlns:a16="http://schemas.microsoft.com/office/drawing/2014/main" id="{52B865B7-A45F-8017-B33B-44C99692AED4}"/>
                  </a:ext>
                </a:extLst>
              </p:cNvPr>
              <p:cNvSpPr/>
              <p:nvPr/>
            </p:nvSpPr>
            <p:spPr>
              <a:xfrm flipH="1">
                <a:off x="-453357" y="3449968"/>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92" name="Rectangle 91">
                <a:extLst>
                  <a:ext uri="{FF2B5EF4-FFF2-40B4-BE49-F238E27FC236}">
                    <a16:creationId xmlns:a16="http://schemas.microsoft.com/office/drawing/2014/main" id="{052645BC-6A31-6E96-FE6E-934AB47178AD}"/>
                  </a:ext>
                </a:extLst>
              </p:cNvPr>
              <p:cNvSpPr/>
              <p:nvPr/>
            </p:nvSpPr>
            <p:spPr>
              <a:xfrm flipH="1">
                <a:off x="-453380" y="4311427"/>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93" name="Rectangle 92">
                <a:extLst>
                  <a:ext uri="{FF2B5EF4-FFF2-40B4-BE49-F238E27FC236}">
                    <a16:creationId xmlns:a16="http://schemas.microsoft.com/office/drawing/2014/main" id="{EA3A6AFA-E55A-DBB4-9FAE-2F4BAA89CAAE}"/>
                  </a:ext>
                </a:extLst>
              </p:cNvPr>
              <p:cNvSpPr/>
              <p:nvPr/>
            </p:nvSpPr>
            <p:spPr>
              <a:xfrm flipH="1">
                <a:off x="-453403" y="5172886"/>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94" name="Rectangle 93">
                <a:extLst>
                  <a:ext uri="{FF2B5EF4-FFF2-40B4-BE49-F238E27FC236}">
                    <a16:creationId xmlns:a16="http://schemas.microsoft.com/office/drawing/2014/main" id="{E496CBA8-DFD1-BFDA-1950-61D3AD2AE1A5}"/>
                  </a:ext>
                </a:extLst>
              </p:cNvPr>
              <p:cNvSpPr/>
              <p:nvPr/>
            </p:nvSpPr>
            <p:spPr>
              <a:xfrm flipH="1">
                <a:off x="-453426" y="6034345"/>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95" name="Rectangle 94">
                <a:extLst>
                  <a:ext uri="{FF2B5EF4-FFF2-40B4-BE49-F238E27FC236}">
                    <a16:creationId xmlns:a16="http://schemas.microsoft.com/office/drawing/2014/main" id="{86F29823-34D1-9EBE-EB01-34CEF729ABE6}"/>
                  </a:ext>
                </a:extLst>
              </p:cNvPr>
              <p:cNvSpPr/>
              <p:nvPr/>
            </p:nvSpPr>
            <p:spPr>
              <a:xfrm flipH="1">
                <a:off x="-453449" y="6895804"/>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96" name="Rectangle 95">
                <a:extLst>
                  <a:ext uri="{FF2B5EF4-FFF2-40B4-BE49-F238E27FC236}">
                    <a16:creationId xmlns:a16="http://schemas.microsoft.com/office/drawing/2014/main" id="{1CEC3ADE-55CB-C8A4-621A-F22305EBD8F8}"/>
                  </a:ext>
                </a:extLst>
              </p:cNvPr>
              <p:cNvSpPr/>
              <p:nvPr/>
            </p:nvSpPr>
            <p:spPr>
              <a:xfrm flipH="1">
                <a:off x="-453472" y="7757263"/>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97" name="Rectangle 96">
                <a:extLst>
                  <a:ext uri="{FF2B5EF4-FFF2-40B4-BE49-F238E27FC236}">
                    <a16:creationId xmlns:a16="http://schemas.microsoft.com/office/drawing/2014/main" id="{8FBD027A-9E96-3F2E-4EF6-4E3F157F0E57}"/>
                  </a:ext>
                </a:extLst>
              </p:cNvPr>
              <p:cNvSpPr/>
              <p:nvPr/>
            </p:nvSpPr>
            <p:spPr>
              <a:xfrm flipH="1">
                <a:off x="-453495" y="8618722"/>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98" name="Rectangle 97">
                <a:extLst>
                  <a:ext uri="{FF2B5EF4-FFF2-40B4-BE49-F238E27FC236}">
                    <a16:creationId xmlns:a16="http://schemas.microsoft.com/office/drawing/2014/main" id="{98DF11E1-E39D-6ECF-97C3-76ED94CC1977}"/>
                  </a:ext>
                </a:extLst>
              </p:cNvPr>
              <p:cNvSpPr/>
              <p:nvPr/>
            </p:nvSpPr>
            <p:spPr>
              <a:xfrm flipH="1">
                <a:off x="-727002" y="2006007"/>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99" name="Rectangle 98">
                <a:extLst>
                  <a:ext uri="{FF2B5EF4-FFF2-40B4-BE49-F238E27FC236}">
                    <a16:creationId xmlns:a16="http://schemas.microsoft.com/office/drawing/2014/main" id="{C9B6F894-C98F-9F4C-267F-331091FD3990}"/>
                  </a:ext>
                </a:extLst>
              </p:cNvPr>
              <p:cNvSpPr/>
              <p:nvPr/>
            </p:nvSpPr>
            <p:spPr>
              <a:xfrm flipH="1">
                <a:off x="-727002" y="2867964"/>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100" name="Rectangle 99">
                <a:extLst>
                  <a:ext uri="{FF2B5EF4-FFF2-40B4-BE49-F238E27FC236}">
                    <a16:creationId xmlns:a16="http://schemas.microsoft.com/office/drawing/2014/main" id="{2F66B812-A739-3D57-6C89-7C22BDED62F5}"/>
                  </a:ext>
                </a:extLst>
              </p:cNvPr>
              <p:cNvSpPr/>
              <p:nvPr/>
            </p:nvSpPr>
            <p:spPr>
              <a:xfrm flipH="1">
                <a:off x="-727002" y="3729921"/>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101" name="Rectangle 100">
                <a:extLst>
                  <a:ext uri="{FF2B5EF4-FFF2-40B4-BE49-F238E27FC236}">
                    <a16:creationId xmlns:a16="http://schemas.microsoft.com/office/drawing/2014/main" id="{0C39E861-DF92-DA97-BA62-076F0E5D3A29}"/>
                  </a:ext>
                </a:extLst>
              </p:cNvPr>
              <p:cNvSpPr/>
              <p:nvPr/>
            </p:nvSpPr>
            <p:spPr>
              <a:xfrm flipH="1">
                <a:off x="-727002" y="4591878"/>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102" name="Rectangle 101">
                <a:extLst>
                  <a:ext uri="{FF2B5EF4-FFF2-40B4-BE49-F238E27FC236}">
                    <a16:creationId xmlns:a16="http://schemas.microsoft.com/office/drawing/2014/main" id="{73A978E3-6F82-CB02-829A-EFBC46659855}"/>
                  </a:ext>
                </a:extLst>
              </p:cNvPr>
              <p:cNvSpPr/>
              <p:nvPr/>
            </p:nvSpPr>
            <p:spPr>
              <a:xfrm flipH="1">
                <a:off x="-727002" y="5453835"/>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103" name="Rectangle 102">
                <a:extLst>
                  <a:ext uri="{FF2B5EF4-FFF2-40B4-BE49-F238E27FC236}">
                    <a16:creationId xmlns:a16="http://schemas.microsoft.com/office/drawing/2014/main" id="{BC3E7E97-5A5A-AF16-15F9-25C45FC15EC0}"/>
                  </a:ext>
                </a:extLst>
              </p:cNvPr>
              <p:cNvSpPr/>
              <p:nvPr/>
            </p:nvSpPr>
            <p:spPr>
              <a:xfrm flipH="1">
                <a:off x="-727002" y="6315792"/>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104" name="Rectangle 103">
                <a:extLst>
                  <a:ext uri="{FF2B5EF4-FFF2-40B4-BE49-F238E27FC236}">
                    <a16:creationId xmlns:a16="http://schemas.microsoft.com/office/drawing/2014/main" id="{C904C6F3-A7F8-584E-68B5-69A700EE3764}"/>
                  </a:ext>
                </a:extLst>
              </p:cNvPr>
              <p:cNvSpPr/>
              <p:nvPr/>
            </p:nvSpPr>
            <p:spPr>
              <a:xfrm flipH="1">
                <a:off x="-727002" y="7177749"/>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105" name="Rectangle 104">
                <a:extLst>
                  <a:ext uri="{FF2B5EF4-FFF2-40B4-BE49-F238E27FC236}">
                    <a16:creationId xmlns:a16="http://schemas.microsoft.com/office/drawing/2014/main" id="{338C9B0A-258A-1181-61A6-F18822A84355}"/>
                  </a:ext>
                </a:extLst>
              </p:cNvPr>
              <p:cNvSpPr/>
              <p:nvPr/>
            </p:nvSpPr>
            <p:spPr>
              <a:xfrm flipH="1">
                <a:off x="-727002" y="8039706"/>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106" name="Rectangle 105">
                <a:extLst>
                  <a:ext uri="{FF2B5EF4-FFF2-40B4-BE49-F238E27FC236}">
                    <a16:creationId xmlns:a16="http://schemas.microsoft.com/office/drawing/2014/main" id="{5D352568-D183-EBA6-A314-D1627061751F}"/>
                  </a:ext>
                </a:extLst>
              </p:cNvPr>
              <p:cNvSpPr/>
              <p:nvPr/>
            </p:nvSpPr>
            <p:spPr>
              <a:xfrm flipH="1">
                <a:off x="-727002" y="8894547"/>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grpSp>
        <p:grpSp>
          <p:nvGrpSpPr>
            <p:cNvPr id="17" name="VERTICAL">
              <a:extLst>
                <a:ext uri="{FF2B5EF4-FFF2-40B4-BE49-F238E27FC236}">
                  <a16:creationId xmlns:a16="http://schemas.microsoft.com/office/drawing/2014/main" id="{15D83AB7-A0C3-F9D3-1A03-A8AC9902A237}"/>
                </a:ext>
              </a:extLst>
            </p:cNvPr>
            <p:cNvGrpSpPr/>
            <p:nvPr/>
          </p:nvGrpSpPr>
          <p:grpSpPr>
            <a:xfrm>
              <a:off x="-4195165" y="-1000093"/>
              <a:ext cx="19739968" cy="12160107"/>
              <a:chOff x="-4195165" y="-1000093"/>
              <a:chExt cx="19739968" cy="12160107"/>
            </a:xfrm>
          </p:grpSpPr>
          <p:sp>
            <p:nvSpPr>
              <p:cNvPr id="18" name="Rectangle 17">
                <a:extLst>
                  <a:ext uri="{FF2B5EF4-FFF2-40B4-BE49-F238E27FC236}">
                    <a16:creationId xmlns:a16="http://schemas.microsoft.com/office/drawing/2014/main" id="{FE89D113-1994-8227-5D69-642F0B7DF56E}"/>
                  </a:ext>
                </a:extLst>
              </p:cNvPr>
              <p:cNvSpPr/>
              <p:nvPr/>
            </p:nvSpPr>
            <p:spPr>
              <a:xfrm flipH="1">
                <a:off x="-454565" y="9482326"/>
                <a:ext cx="192681" cy="576072"/>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19" name="TextBox 18">
                <a:extLst>
                  <a:ext uri="{FF2B5EF4-FFF2-40B4-BE49-F238E27FC236}">
                    <a16:creationId xmlns:a16="http://schemas.microsoft.com/office/drawing/2014/main" id="{1B85F9D3-0687-2FDF-6136-6B35E49B17CD}"/>
                  </a:ext>
                </a:extLst>
              </p:cNvPr>
              <p:cNvSpPr txBox="1"/>
              <p:nvPr/>
            </p:nvSpPr>
            <p:spPr>
              <a:xfrm>
                <a:off x="-4195165" y="9505217"/>
                <a:ext cx="2696809" cy="566138"/>
              </a:xfrm>
              <a:prstGeom prst="rect">
                <a:avLst/>
              </a:prstGeom>
              <a:noFill/>
            </p:spPr>
            <p:txBody>
              <a:bodyPr wrap="square" rtlCol="0">
                <a:spAutoFit/>
              </a:bodyPr>
              <a:lstStyle/>
              <a:p>
                <a:pPr algn="l"/>
                <a:r>
                  <a:rPr lang="en-GB" sz="954"/>
                  <a:t>PPT only accurate to 2 decimal places. 0.625” = 0.63”</a:t>
                </a:r>
              </a:p>
            </p:txBody>
          </p:sp>
          <p:sp>
            <p:nvSpPr>
              <p:cNvPr id="20" name="Rectangle 19">
                <a:extLst>
                  <a:ext uri="{FF2B5EF4-FFF2-40B4-BE49-F238E27FC236}">
                    <a16:creationId xmlns:a16="http://schemas.microsoft.com/office/drawing/2014/main" id="{C25FE573-2F5B-1630-9F82-D24E716C02EC}"/>
                  </a:ext>
                </a:extLst>
              </p:cNvPr>
              <p:cNvSpPr/>
              <p:nvPr/>
            </p:nvSpPr>
            <p:spPr>
              <a:xfrm rot="16200000">
                <a:off x="-4741164" y="4741163"/>
                <a:ext cx="100584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21" name="Rectangle 20">
                <a:extLst>
                  <a:ext uri="{FF2B5EF4-FFF2-40B4-BE49-F238E27FC236}">
                    <a16:creationId xmlns:a16="http://schemas.microsoft.com/office/drawing/2014/main" id="{F0E29B4E-3E52-8E21-10C1-1C2C41900B88}"/>
                  </a:ext>
                </a:extLst>
              </p:cNvPr>
              <p:cNvSpPr/>
              <p:nvPr/>
            </p:nvSpPr>
            <p:spPr>
              <a:xfrm>
                <a:off x="0" y="0"/>
                <a:ext cx="155448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22" name="Rectangle 21">
                <a:extLst>
                  <a:ext uri="{FF2B5EF4-FFF2-40B4-BE49-F238E27FC236}">
                    <a16:creationId xmlns:a16="http://schemas.microsoft.com/office/drawing/2014/main" id="{A229AEE4-A60C-4732-81BE-3A9D63A05AB8}"/>
                  </a:ext>
                </a:extLst>
              </p:cNvPr>
              <p:cNvSpPr/>
              <p:nvPr/>
            </p:nvSpPr>
            <p:spPr>
              <a:xfrm>
                <a:off x="0" y="9482328"/>
                <a:ext cx="155448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23" name="Rectangle 22">
                <a:extLst>
                  <a:ext uri="{FF2B5EF4-FFF2-40B4-BE49-F238E27FC236}">
                    <a16:creationId xmlns:a16="http://schemas.microsoft.com/office/drawing/2014/main" id="{60FAD0CF-3DB1-C40A-1614-FE888948B056}"/>
                  </a:ext>
                </a:extLst>
              </p:cNvPr>
              <p:cNvSpPr/>
              <p:nvPr/>
            </p:nvSpPr>
            <p:spPr>
              <a:xfrm rot="16200000">
                <a:off x="10227563" y="4741163"/>
                <a:ext cx="100584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38" name="Rectangle 37">
                <a:extLst>
                  <a:ext uri="{FF2B5EF4-FFF2-40B4-BE49-F238E27FC236}">
                    <a16:creationId xmlns:a16="http://schemas.microsoft.com/office/drawing/2014/main" id="{5278FD3A-D487-4E7C-12AB-F0F6341B31DC}"/>
                  </a:ext>
                </a:extLst>
              </p:cNvPr>
              <p:cNvSpPr/>
              <p:nvPr/>
            </p:nvSpPr>
            <p:spPr>
              <a:xfrm rot="16200000">
                <a:off x="-2791967"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39" name="Rectangle 38">
                <a:extLst>
                  <a:ext uri="{FF2B5EF4-FFF2-40B4-BE49-F238E27FC236}">
                    <a16:creationId xmlns:a16="http://schemas.microsoft.com/office/drawing/2014/main" id="{E6E2E56B-9E64-CAC3-AF1E-F9755828206F}"/>
                  </a:ext>
                </a:extLst>
              </p:cNvPr>
              <p:cNvSpPr/>
              <p:nvPr/>
            </p:nvSpPr>
            <p:spPr>
              <a:xfrm rot="16200000">
                <a:off x="-1569719"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40" name="Rectangle 39">
                <a:extLst>
                  <a:ext uri="{FF2B5EF4-FFF2-40B4-BE49-F238E27FC236}">
                    <a16:creationId xmlns:a16="http://schemas.microsoft.com/office/drawing/2014/main" id="{BE965FD4-94C3-9A53-4AFC-01AF6B3F86EC}"/>
                  </a:ext>
                </a:extLst>
              </p:cNvPr>
              <p:cNvSpPr/>
              <p:nvPr/>
            </p:nvSpPr>
            <p:spPr>
              <a:xfrm rot="16200000">
                <a:off x="-347471"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41" name="Rectangle 40">
                <a:extLst>
                  <a:ext uri="{FF2B5EF4-FFF2-40B4-BE49-F238E27FC236}">
                    <a16:creationId xmlns:a16="http://schemas.microsoft.com/office/drawing/2014/main" id="{2CCABBE7-6515-0D19-8299-BF843F5FBF8E}"/>
                  </a:ext>
                </a:extLst>
              </p:cNvPr>
              <p:cNvSpPr/>
              <p:nvPr/>
            </p:nvSpPr>
            <p:spPr>
              <a:xfrm rot="16200000">
                <a:off x="874777"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42" name="Rectangle 41">
                <a:extLst>
                  <a:ext uri="{FF2B5EF4-FFF2-40B4-BE49-F238E27FC236}">
                    <a16:creationId xmlns:a16="http://schemas.microsoft.com/office/drawing/2014/main" id="{78A19EE2-B283-5590-4EE8-D7A0D76B3987}"/>
                  </a:ext>
                </a:extLst>
              </p:cNvPr>
              <p:cNvSpPr/>
              <p:nvPr/>
            </p:nvSpPr>
            <p:spPr>
              <a:xfrm rot="16200000">
                <a:off x="2097025"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43" name="Rectangle 42">
                <a:extLst>
                  <a:ext uri="{FF2B5EF4-FFF2-40B4-BE49-F238E27FC236}">
                    <a16:creationId xmlns:a16="http://schemas.microsoft.com/office/drawing/2014/main" id="{742E8C6B-3779-8FD4-C1D9-303421505756}"/>
                  </a:ext>
                </a:extLst>
              </p:cNvPr>
              <p:cNvSpPr/>
              <p:nvPr/>
            </p:nvSpPr>
            <p:spPr>
              <a:xfrm rot="16200000">
                <a:off x="3319273"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44" name="Rectangle 43">
                <a:extLst>
                  <a:ext uri="{FF2B5EF4-FFF2-40B4-BE49-F238E27FC236}">
                    <a16:creationId xmlns:a16="http://schemas.microsoft.com/office/drawing/2014/main" id="{102B583F-91FC-D0CF-93D6-DADBA8CEA969}"/>
                  </a:ext>
                </a:extLst>
              </p:cNvPr>
              <p:cNvSpPr/>
              <p:nvPr/>
            </p:nvSpPr>
            <p:spPr>
              <a:xfrm rot="16200000">
                <a:off x="4541521"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45" name="Rectangle 44">
                <a:extLst>
                  <a:ext uri="{FF2B5EF4-FFF2-40B4-BE49-F238E27FC236}">
                    <a16:creationId xmlns:a16="http://schemas.microsoft.com/office/drawing/2014/main" id="{9CF59513-3AC3-E290-FB15-9BDCDF0FB5C8}"/>
                  </a:ext>
                </a:extLst>
              </p:cNvPr>
              <p:cNvSpPr/>
              <p:nvPr/>
            </p:nvSpPr>
            <p:spPr>
              <a:xfrm rot="16200000">
                <a:off x="5763769"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46" name="Rectangle 45">
                <a:extLst>
                  <a:ext uri="{FF2B5EF4-FFF2-40B4-BE49-F238E27FC236}">
                    <a16:creationId xmlns:a16="http://schemas.microsoft.com/office/drawing/2014/main" id="{70ED2425-872E-316C-EC19-815374585E6B}"/>
                  </a:ext>
                </a:extLst>
              </p:cNvPr>
              <p:cNvSpPr/>
              <p:nvPr/>
            </p:nvSpPr>
            <p:spPr>
              <a:xfrm rot="16200000">
                <a:off x="6986017"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47" name="Rectangle 46">
                <a:extLst>
                  <a:ext uri="{FF2B5EF4-FFF2-40B4-BE49-F238E27FC236}">
                    <a16:creationId xmlns:a16="http://schemas.microsoft.com/office/drawing/2014/main" id="{AB82FA22-6580-74B7-5074-52E5FA588037}"/>
                  </a:ext>
                </a:extLst>
              </p:cNvPr>
              <p:cNvSpPr/>
              <p:nvPr/>
            </p:nvSpPr>
            <p:spPr>
              <a:xfrm rot="16200000">
                <a:off x="8208265"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48" name="Rectangle 47">
                <a:extLst>
                  <a:ext uri="{FF2B5EF4-FFF2-40B4-BE49-F238E27FC236}">
                    <a16:creationId xmlns:a16="http://schemas.microsoft.com/office/drawing/2014/main" id="{202FBA5C-7FC2-3296-8F2B-3C539DD86E85}"/>
                  </a:ext>
                </a:extLst>
              </p:cNvPr>
              <p:cNvSpPr/>
              <p:nvPr/>
            </p:nvSpPr>
            <p:spPr>
              <a:xfrm rot="16200000">
                <a:off x="9430513"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grpSp>
            <p:nvGrpSpPr>
              <p:cNvPr id="49" name="Group 48">
                <a:extLst>
                  <a:ext uri="{FF2B5EF4-FFF2-40B4-BE49-F238E27FC236}">
                    <a16:creationId xmlns:a16="http://schemas.microsoft.com/office/drawing/2014/main" id="{AB1511E7-6F02-1964-B3FB-930CD8D2458E}"/>
                  </a:ext>
                </a:extLst>
              </p:cNvPr>
              <p:cNvGrpSpPr/>
              <p:nvPr/>
            </p:nvGrpSpPr>
            <p:grpSpPr>
              <a:xfrm>
                <a:off x="576073" y="-1"/>
                <a:ext cx="14392674" cy="10058399"/>
                <a:chOff x="576073" y="1143000"/>
                <a:chExt cx="14392674" cy="8339328"/>
              </a:xfrm>
              <a:solidFill>
                <a:srgbClr val="F5F1ED">
                  <a:alpha val="90000"/>
                </a:srgbClr>
              </a:solidFill>
            </p:grpSpPr>
            <p:sp>
              <p:nvSpPr>
                <p:cNvPr id="76" name="Rectangle 75">
                  <a:extLst>
                    <a:ext uri="{FF2B5EF4-FFF2-40B4-BE49-F238E27FC236}">
                      <a16:creationId xmlns:a16="http://schemas.microsoft.com/office/drawing/2014/main" id="{D515FB74-31F0-EE6D-0080-2AA52022F6CC}"/>
                    </a:ext>
                  </a:extLst>
                </p:cNvPr>
                <p:cNvSpPr/>
                <p:nvPr/>
              </p:nvSpPr>
              <p:spPr>
                <a:xfrm>
                  <a:off x="5760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77" name="Rectangle 76">
                  <a:extLst>
                    <a:ext uri="{FF2B5EF4-FFF2-40B4-BE49-F238E27FC236}">
                      <a16:creationId xmlns:a16="http://schemas.microsoft.com/office/drawing/2014/main" id="{B9C0C388-6963-A4FB-5B3B-1986100176C8}"/>
                    </a:ext>
                  </a:extLst>
                </p:cNvPr>
                <p:cNvSpPr/>
                <p:nvPr/>
              </p:nvSpPr>
              <p:spPr>
                <a:xfrm>
                  <a:off x="17983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78" name="Rectangle 77">
                  <a:extLst>
                    <a:ext uri="{FF2B5EF4-FFF2-40B4-BE49-F238E27FC236}">
                      <a16:creationId xmlns:a16="http://schemas.microsoft.com/office/drawing/2014/main" id="{7950A640-EBB1-8DC5-989E-ED7DF0CE76A0}"/>
                    </a:ext>
                  </a:extLst>
                </p:cNvPr>
                <p:cNvSpPr/>
                <p:nvPr/>
              </p:nvSpPr>
              <p:spPr>
                <a:xfrm>
                  <a:off x="30205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79" name="Rectangle 78">
                  <a:extLst>
                    <a:ext uri="{FF2B5EF4-FFF2-40B4-BE49-F238E27FC236}">
                      <a16:creationId xmlns:a16="http://schemas.microsoft.com/office/drawing/2014/main" id="{C22A1518-1F2E-D8C6-6B44-BDCA5DB1E980}"/>
                    </a:ext>
                  </a:extLst>
                </p:cNvPr>
                <p:cNvSpPr/>
                <p:nvPr/>
              </p:nvSpPr>
              <p:spPr>
                <a:xfrm>
                  <a:off x="42428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80" name="Rectangle 79">
                  <a:extLst>
                    <a:ext uri="{FF2B5EF4-FFF2-40B4-BE49-F238E27FC236}">
                      <a16:creationId xmlns:a16="http://schemas.microsoft.com/office/drawing/2014/main" id="{51A8974A-B353-9404-AF21-05A5EE0C84D5}"/>
                    </a:ext>
                  </a:extLst>
                </p:cNvPr>
                <p:cNvSpPr/>
                <p:nvPr/>
              </p:nvSpPr>
              <p:spPr>
                <a:xfrm>
                  <a:off x="54650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81" name="Rectangle 80">
                  <a:extLst>
                    <a:ext uri="{FF2B5EF4-FFF2-40B4-BE49-F238E27FC236}">
                      <a16:creationId xmlns:a16="http://schemas.microsoft.com/office/drawing/2014/main" id="{C1010AF3-BA7B-48C5-0BE6-55BDD7533FE2}"/>
                    </a:ext>
                  </a:extLst>
                </p:cNvPr>
                <p:cNvSpPr/>
                <p:nvPr/>
              </p:nvSpPr>
              <p:spPr>
                <a:xfrm>
                  <a:off x="66873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82" name="Rectangle 81">
                  <a:extLst>
                    <a:ext uri="{FF2B5EF4-FFF2-40B4-BE49-F238E27FC236}">
                      <a16:creationId xmlns:a16="http://schemas.microsoft.com/office/drawing/2014/main" id="{1CBFAD72-822F-A63B-B9C1-48E381D680DD}"/>
                    </a:ext>
                  </a:extLst>
                </p:cNvPr>
                <p:cNvSpPr/>
                <p:nvPr/>
              </p:nvSpPr>
              <p:spPr>
                <a:xfrm>
                  <a:off x="79095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83" name="Rectangle 82">
                  <a:extLst>
                    <a:ext uri="{FF2B5EF4-FFF2-40B4-BE49-F238E27FC236}">
                      <a16:creationId xmlns:a16="http://schemas.microsoft.com/office/drawing/2014/main" id="{4C6AA25C-F900-7538-A959-C615B6A409F9}"/>
                    </a:ext>
                  </a:extLst>
                </p:cNvPr>
                <p:cNvSpPr/>
                <p:nvPr/>
              </p:nvSpPr>
              <p:spPr>
                <a:xfrm>
                  <a:off x="91318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84" name="Rectangle 83">
                  <a:extLst>
                    <a:ext uri="{FF2B5EF4-FFF2-40B4-BE49-F238E27FC236}">
                      <a16:creationId xmlns:a16="http://schemas.microsoft.com/office/drawing/2014/main" id="{1EC4D2F4-7F52-1BFB-8ED8-C5E8E60405F9}"/>
                    </a:ext>
                  </a:extLst>
                </p:cNvPr>
                <p:cNvSpPr/>
                <p:nvPr/>
              </p:nvSpPr>
              <p:spPr>
                <a:xfrm>
                  <a:off x="103540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85" name="Rectangle 84">
                  <a:extLst>
                    <a:ext uri="{FF2B5EF4-FFF2-40B4-BE49-F238E27FC236}">
                      <a16:creationId xmlns:a16="http://schemas.microsoft.com/office/drawing/2014/main" id="{90D481A4-30C5-2755-DD95-87DB5B91EB27}"/>
                    </a:ext>
                  </a:extLst>
                </p:cNvPr>
                <p:cNvSpPr/>
                <p:nvPr/>
              </p:nvSpPr>
              <p:spPr>
                <a:xfrm>
                  <a:off x="115763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86" name="Rectangle 85">
                  <a:extLst>
                    <a:ext uri="{FF2B5EF4-FFF2-40B4-BE49-F238E27FC236}">
                      <a16:creationId xmlns:a16="http://schemas.microsoft.com/office/drawing/2014/main" id="{C4BC4457-12A5-50FE-9601-0DCED0A49ECB}"/>
                    </a:ext>
                  </a:extLst>
                </p:cNvPr>
                <p:cNvSpPr/>
                <p:nvPr/>
              </p:nvSpPr>
              <p:spPr>
                <a:xfrm>
                  <a:off x="127985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87" name="Rectangle 86">
                  <a:extLst>
                    <a:ext uri="{FF2B5EF4-FFF2-40B4-BE49-F238E27FC236}">
                      <a16:creationId xmlns:a16="http://schemas.microsoft.com/office/drawing/2014/main" id="{9EBB3926-EFD2-78A4-EC88-D52467886DD7}"/>
                    </a:ext>
                  </a:extLst>
                </p:cNvPr>
                <p:cNvSpPr/>
                <p:nvPr/>
              </p:nvSpPr>
              <p:spPr>
                <a:xfrm>
                  <a:off x="140208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grpSp>
          <p:cxnSp>
            <p:nvCxnSpPr>
              <p:cNvPr id="50" name="Straight Connector 49">
                <a:extLst>
                  <a:ext uri="{FF2B5EF4-FFF2-40B4-BE49-F238E27FC236}">
                    <a16:creationId xmlns:a16="http://schemas.microsoft.com/office/drawing/2014/main" id="{8754D9F3-30B5-94C1-8341-74A9DC71EE4A}"/>
                  </a:ext>
                </a:extLst>
              </p:cNvPr>
              <p:cNvCxnSpPr>
                <a:cxnSpLocks/>
              </p:cNvCxnSpPr>
              <p:nvPr/>
            </p:nvCxnSpPr>
            <p:spPr>
              <a:xfrm>
                <a:off x="-727003" y="9482327"/>
                <a:ext cx="16271803" cy="0"/>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CCF36309-0A7A-65BF-D461-7FEF416B760E}"/>
                  </a:ext>
                </a:extLst>
              </p:cNvPr>
              <p:cNvCxnSpPr>
                <a:cxnSpLocks/>
              </p:cNvCxnSpPr>
              <p:nvPr/>
            </p:nvCxnSpPr>
            <p:spPr>
              <a:xfrm flipV="1">
                <a:off x="14968727" y="-1"/>
                <a:ext cx="0" cy="10058401"/>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20C143B0-CA8C-DADE-1BAE-3CDE14116FDA}"/>
                  </a:ext>
                </a:extLst>
              </p:cNvPr>
              <p:cNvCxnSpPr>
                <a:cxnSpLocks/>
              </p:cNvCxnSpPr>
              <p:nvPr/>
            </p:nvCxnSpPr>
            <p:spPr>
              <a:xfrm flipV="1">
                <a:off x="576073" y="-1"/>
                <a:ext cx="0" cy="10058401"/>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9DB0E8A4-F3BB-EFE1-8729-265A01CAD1D6}"/>
                  </a:ext>
                </a:extLst>
              </p:cNvPr>
              <p:cNvSpPr/>
              <p:nvPr/>
            </p:nvSpPr>
            <p:spPr>
              <a:xfrm flipH="1">
                <a:off x="-2012970" y="-1"/>
                <a:ext cx="461112" cy="1143000"/>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grpSp>
            <p:nvGrpSpPr>
              <p:cNvPr id="54" name="Group 53">
                <a:extLst>
                  <a:ext uri="{FF2B5EF4-FFF2-40B4-BE49-F238E27FC236}">
                    <a16:creationId xmlns:a16="http://schemas.microsoft.com/office/drawing/2014/main" id="{06DD5950-419A-7E67-33F2-5181B31DF4C2}"/>
                  </a:ext>
                </a:extLst>
              </p:cNvPr>
              <p:cNvGrpSpPr/>
              <p:nvPr/>
            </p:nvGrpSpPr>
            <p:grpSpPr>
              <a:xfrm>
                <a:off x="-2012969" y="575451"/>
                <a:ext cx="17557772" cy="567548"/>
                <a:chOff x="-1282890" y="575451"/>
                <a:chExt cx="16827692" cy="567548"/>
              </a:xfrm>
            </p:grpSpPr>
            <p:cxnSp>
              <p:nvCxnSpPr>
                <p:cNvPr id="74" name="Straight Connector 73">
                  <a:extLst>
                    <a:ext uri="{FF2B5EF4-FFF2-40B4-BE49-F238E27FC236}">
                      <a16:creationId xmlns:a16="http://schemas.microsoft.com/office/drawing/2014/main" id="{E341CAB1-2404-E90A-CE8B-23C7E42121E8}"/>
                    </a:ext>
                  </a:extLst>
                </p:cNvPr>
                <p:cNvCxnSpPr>
                  <a:cxnSpLocks/>
                </p:cNvCxnSpPr>
                <p:nvPr/>
              </p:nvCxnSpPr>
              <p:spPr>
                <a:xfrm>
                  <a:off x="-1282890" y="575451"/>
                  <a:ext cx="16827690" cy="0"/>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EE656E66-92D3-13AC-5DF7-E6A08C4D6528}"/>
                    </a:ext>
                  </a:extLst>
                </p:cNvPr>
                <p:cNvCxnSpPr>
                  <a:cxnSpLocks/>
                </p:cNvCxnSpPr>
                <p:nvPr/>
              </p:nvCxnSpPr>
              <p:spPr>
                <a:xfrm>
                  <a:off x="-1282890" y="1142999"/>
                  <a:ext cx="16827692" cy="0"/>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grpSp>
          <p:sp>
            <p:nvSpPr>
              <p:cNvPr id="55" name="Rectangle 54">
                <a:extLst>
                  <a:ext uri="{FF2B5EF4-FFF2-40B4-BE49-F238E27FC236}">
                    <a16:creationId xmlns:a16="http://schemas.microsoft.com/office/drawing/2014/main" id="{547BDB11-F21A-3E44-C468-9BAA6D7F2992}"/>
                  </a:ext>
                </a:extLst>
              </p:cNvPr>
              <p:cNvSpPr/>
              <p:nvPr/>
            </p:nvSpPr>
            <p:spPr>
              <a:xfrm flipH="1">
                <a:off x="1523996" y="-567548"/>
                <a:ext cx="274323" cy="278360"/>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56" name="TextBox 55">
                <a:extLst>
                  <a:ext uri="{FF2B5EF4-FFF2-40B4-BE49-F238E27FC236}">
                    <a16:creationId xmlns:a16="http://schemas.microsoft.com/office/drawing/2014/main" id="{01828718-633E-4AF4-52A7-7BD366A3B4C5}"/>
                  </a:ext>
                </a:extLst>
              </p:cNvPr>
              <p:cNvSpPr txBox="1"/>
              <p:nvPr/>
            </p:nvSpPr>
            <p:spPr>
              <a:xfrm>
                <a:off x="-2805432" y="440694"/>
                <a:ext cx="768100" cy="296987"/>
              </a:xfrm>
              <a:prstGeom prst="rect">
                <a:avLst/>
              </a:prstGeom>
              <a:noFill/>
            </p:spPr>
            <p:txBody>
              <a:bodyPr wrap="square" rtlCol="0">
                <a:spAutoFit/>
              </a:bodyPr>
              <a:lstStyle/>
              <a:p>
                <a:pPr algn="l"/>
                <a:r>
                  <a:rPr lang="en-GB" sz="716"/>
                  <a:t>1.25”</a:t>
                </a:r>
              </a:p>
            </p:txBody>
          </p:sp>
          <p:sp>
            <p:nvSpPr>
              <p:cNvPr id="57" name="TextBox 56">
                <a:extLst>
                  <a:ext uri="{FF2B5EF4-FFF2-40B4-BE49-F238E27FC236}">
                    <a16:creationId xmlns:a16="http://schemas.microsoft.com/office/drawing/2014/main" id="{54E9B720-ADEA-9A90-2976-ABEBBA90EABA}"/>
                  </a:ext>
                </a:extLst>
              </p:cNvPr>
              <p:cNvSpPr txBox="1"/>
              <p:nvPr/>
            </p:nvSpPr>
            <p:spPr>
              <a:xfrm>
                <a:off x="1446217" y="-986079"/>
                <a:ext cx="429862" cy="458553"/>
              </a:xfrm>
              <a:prstGeom prst="rect">
                <a:avLst/>
              </a:prstGeom>
              <a:noFill/>
            </p:spPr>
            <p:txBody>
              <a:bodyPr wrap="square" rtlCol="0">
                <a:spAutoFit/>
              </a:bodyPr>
              <a:lstStyle/>
              <a:p>
                <a:pPr algn="l"/>
                <a:r>
                  <a:rPr lang="en-GB" sz="716"/>
                  <a:t>0.3”</a:t>
                </a:r>
              </a:p>
            </p:txBody>
          </p:sp>
          <p:sp>
            <p:nvSpPr>
              <p:cNvPr id="58" name="TextBox 57">
                <a:extLst>
                  <a:ext uri="{FF2B5EF4-FFF2-40B4-BE49-F238E27FC236}">
                    <a16:creationId xmlns:a16="http://schemas.microsoft.com/office/drawing/2014/main" id="{F04FA8E1-7C47-1B0D-D257-76DDFE528107}"/>
                  </a:ext>
                </a:extLst>
              </p:cNvPr>
              <p:cNvSpPr txBox="1"/>
              <p:nvPr/>
            </p:nvSpPr>
            <p:spPr>
              <a:xfrm>
                <a:off x="1798303" y="10794598"/>
                <a:ext cx="4614688" cy="350780"/>
              </a:xfrm>
              <a:prstGeom prst="rect">
                <a:avLst/>
              </a:prstGeom>
              <a:noFill/>
            </p:spPr>
            <p:txBody>
              <a:bodyPr wrap="square" rtlCol="0">
                <a:spAutoFit/>
              </a:bodyPr>
              <a:lstStyle/>
              <a:p>
                <a:pPr algn="l"/>
                <a:r>
                  <a:rPr lang="en-GB" sz="954"/>
                  <a:t>PPT only accurate to 2 decimal places. 1.0375” = 1.04”</a:t>
                </a:r>
              </a:p>
            </p:txBody>
          </p:sp>
          <p:cxnSp>
            <p:nvCxnSpPr>
              <p:cNvPr id="59" name="Straight Arrow Connector 58">
                <a:extLst>
                  <a:ext uri="{FF2B5EF4-FFF2-40B4-BE49-F238E27FC236}">
                    <a16:creationId xmlns:a16="http://schemas.microsoft.com/office/drawing/2014/main" id="{D1865397-1E42-59B2-6FAA-55E1E9814789}"/>
                  </a:ext>
                </a:extLst>
              </p:cNvPr>
              <p:cNvCxnSpPr>
                <a:cxnSpLocks/>
              </p:cNvCxnSpPr>
              <p:nvPr/>
            </p:nvCxnSpPr>
            <p:spPr>
              <a:xfrm>
                <a:off x="-2165591" y="-1"/>
                <a:ext cx="0" cy="114300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60" name="Group 59">
                <a:extLst>
                  <a:ext uri="{FF2B5EF4-FFF2-40B4-BE49-F238E27FC236}">
                    <a16:creationId xmlns:a16="http://schemas.microsoft.com/office/drawing/2014/main" id="{8152E5FA-996B-E90A-AB6A-5F32C9F7D857}"/>
                  </a:ext>
                </a:extLst>
              </p:cNvPr>
              <p:cNvGrpSpPr/>
              <p:nvPr/>
            </p:nvGrpSpPr>
            <p:grpSpPr>
              <a:xfrm>
                <a:off x="-1379884" y="-1"/>
                <a:ext cx="577801" cy="575452"/>
                <a:chOff x="-1379884" y="-1"/>
                <a:chExt cx="577801" cy="575452"/>
              </a:xfrm>
            </p:grpSpPr>
            <p:sp>
              <p:nvSpPr>
                <p:cNvPr id="72" name="TextBox 71">
                  <a:extLst>
                    <a:ext uri="{FF2B5EF4-FFF2-40B4-BE49-F238E27FC236}">
                      <a16:creationId xmlns:a16="http://schemas.microsoft.com/office/drawing/2014/main" id="{281B8EA5-6C5A-365D-4170-67CD65E687C6}"/>
                    </a:ext>
                  </a:extLst>
                </p:cNvPr>
                <p:cNvSpPr txBox="1"/>
                <p:nvPr/>
              </p:nvSpPr>
              <p:spPr>
                <a:xfrm>
                  <a:off x="-1379884" y="156920"/>
                  <a:ext cx="576052" cy="296987"/>
                </a:xfrm>
                <a:prstGeom prst="rect">
                  <a:avLst/>
                </a:prstGeom>
                <a:noFill/>
              </p:spPr>
              <p:txBody>
                <a:bodyPr wrap="square" rtlCol="0">
                  <a:spAutoFit/>
                </a:bodyPr>
                <a:lstStyle/>
                <a:p>
                  <a:pPr algn="l"/>
                  <a:r>
                    <a:rPr lang="en-GB" sz="716"/>
                    <a:t>0.63”</a:t>
                  </a:r>
                </a:p>
              </p:txBody>
            </p:sp>
            <p:cxnSp>
              <p:nvCxnSpPr>
                <p:cNvPr id="73" name="Straight Arrow Connector 72">
                  <a:extLst>
                    <a:ext uri="{FF2B5EF4-FFF2-40B4-BE49-F238E27FC236}">
                      <a16:creationId xmlns:a16="http://schemas.microsoft.com/office/drawing/2014/main" id="{8839C86A-5551-3FF8-35AE-E3FDF8ED8216}"/>
                    </a:ext>
                  </a:extLst>
                </p:cNvPr>
                <p:cNvCxnSpPr>
                  <a:cxnSpLocks/>
                </p:cNvCxnSpPr>
                <p:nvPr/>
              </p:nvCxnSpPr>
              <p:spPr>
                <a:xfrm>
                  <a:off x="-802083" y="-1"/>
                  <a:ext cx="0" cy="575452"/>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61" name="Group 60">
                <a:extLst>
                  <a:ext uri="{FF2B5EF4-FFF2-40B4-BE49-F238E27FC236}">
                    <a16:creationId xmlns:a16="http://schemas.microsoft.com/office/drawing/2014/main" id="{E7A09AA8-7E42-AB17-4F37-0A8D86FE1EA1}"/>
                  </a:ext>
                </a:extLst>
              </p:cNvPr>
              <p:cNvGrpSpPr/>
              <p:nvPr/>
            </p:nvGrpSpPr>
            <p:grpSpPr>
              <a:xfrm>
                <a:off x="-1379884" y="9482948"/>
                <a:ext cx="577801" cy="575452"/>
                <a:chOff x="-1379884" y="-1"/>
                <a:chExt cx="577801" cy="575452"/>
              </a:xfrm>
            </p:grpSpPr>
            <p:sp>
              <p:nvSpPr>
                <p:cNvPr id="70" name="TextBox 69">
                  <a:extLst>
                    <a:ext uri="{FF2B5EF4-FFF2-40B4-BE49-F238E27FC236}">
                      <a16:creationId xmlns:a16="http://schemas.microsoft.com/office/drawing/2014/main" id="{F426F564-D818-EFB4-CFC4-267C8EAA3570}"/>
                    </a:ext>
                  </a:extLst>
                </p:cNvPr>
                <p:cNvSpPr txBox="1"/>
                <p:nvPr/>
              </p:nvSpPr>
              <p:spPr>
                <a:xfrm>
                  <a:off x="-1379884" y="156920"/>
                  <a:ext cx="576052" cy="296987"/>
                </a:xfrm>
                <a:prstGeom prst="rect">
                  <a:avLst/>
                </a:prstGeom>
                <a:noFill/>
              </p:spPr>
              <p:txBody>
                <a:bodyPr wrap="square" rtlCol="0">
                  <a:spAutoFit/>
                </a:bodyPr>
                <a:lstStyle/>
                <a:p>
                  <a:pPr algn="l"/>
                  <a:r>
                    <a:rPr lang="en-GB" sz="716"/>
                    <a:t>0.63”</a:t>
                  </a:r>
                </a:p>
              </p:txBody>
            </p:sp>
            <p:cxnSp>
              <p:nvCxnSpPr>
                <p:cNvPr id="71" name="Straight Arrow Connector 70">
                  <a:extLst>
                    <a:ext uri="{FF2B5EF4-FFF2-40B4-BE49-F238E27FC236}">
                      <a16:creationId xmlns:a16="http://schemas.microsoft.com/office/drawing/2014/main" id="{5242A494-1EB2-7B10-5A5C-F00030A56CE4}"/>
                    </a:ext>
                  </a:extLst>
                </p:cNvPr>
                <p:cNvCxnSpPr>
                  <a:cxnSpLocks/>
                </p:cNvCxnSpPr>
                <p:nvPr/>
              </p:nvCxnSpPr>
              <p:spPr>
                <a:xfrm>
                  <a:off x="-802083" y="-1"/>
                  <a:ext cx="0" cy="575452"/>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cxnSp>
            <p:nvCxnSpPr>
              <p:cNvPr id="62" name="Straight Arrow Connector 61">
                <a:extLst>
                  <a:ext uri="{FF2B5EF4-FFF2-40B4-BE49-F238E27FC236}">
                    <a16:creationId xmlns:a16="http://schemas.microsoft.com/office/drawing/2014/main" id="{E3505CD7-B2F9-1B1F-1FA5-28C5B25018CE}"/>
                  </a:ext>
                </a:extLst>
              </p:cNvPr>
              <p:cNvCxnSpPr>
                <a:cxnSpLocks/>
              </p:cNvCxnSpPr>
              <p:nvPr/>
            </p:nvCxnSpPr>
            <p:spPr>
              <a:xfrm flipH="1">
                <a:off x="1523996" y="-690871"/>
                <a:ext cx="274307" cy="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id="{C091FF58-1F95-55EB-4A07-8B054A99FB68}"/>
                  </a:ext>
                </a:extLst>
              </p:cNvPr>
              <p:cNvSpPr/>
              <p:nvPr/>
            </p:nvSpPr>
            <p:spPr>
              <a:xfrm flipV="1">
                <a:off x="576073" y="10736963"/>
                <a:ext cx="947924" cy="423051"/>
              </a:xfrm>
              <a:prstGeom prst="rect">
                <a:avLst/>
              </a:prstGeom>
              <a:solidFill>
                <a:srgbClr val="F5F1E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64" name="TextBox 63">
                <a:extLst>
                  <a:ext uri="{FF2B5EF4-FFF2-40B4-BE49-F238E27FC236}">
                    <a16:creationId xmlns:a16="http://schemas.microsoft.com/office/drawing/2014/main" id="{55A47391-B3D8-B4B0-E1B2-54BE5F913267}"/>
                  </a:ext>
                </a:extLst>
              </p:cNvPr>
              <p:cNvSpPr txBox="1"/>
              <p:nvPr/>
            </p:nvSpPr>
            <p:spPr>
              <a:xfrm>
                <a:off x="672921" y="10266874"/>
                <a:ext cx="773296" cy="296987"/>
              </a:xfrm>
              <a:prstGeom prst="rect">
                <a:avLst/>
              </a:prstGeom>
              <a:noFill/>
            </p:spPr>
            <p:txBody>
              <a:bodyPr wrap="square" rtlCol="0">
                <a:spAutoFit/>
              </a:bodyPr>
              <a:lstStyle/>
              <a:p>
                <a:pPr algn="l"/>
                <a:r>
                  <a:rPr lang="en-GB" sz="716"/>
                  <a:t>1.04”</a:t>
                </a:r>
              </a:p>
            </p:txBody>
          </p:sp>
          <p:cxnSp>
            <p:nvCxnSpPr>
              <p:cNvPr id="65" name="Straight Arrow Connector 64">
                <a:extLst>
                  <a:ext uri="{FF2B5EF4-FFF2-40B4-BE49-F238E27FC236}">
                    <a16:creationId xmlns:a16="http://schemas.microsoft.com/office/drawing/2014/main" id="{025526BF-4B1D-9943-8339-F99AA838388B}"/>
                  </a:ext>
                </a:extLst>
              </p:cNvPr>
              <p:cNvCxnSpPr>
                <a:cxnSpLocks/>
              </p:cNvCxnSpPr>
              <p:nvPr/>
            </p:nvCxnSpPr>
            <p:spPr>
              <a:xfrm flipH="1">
                <a:off x="576053" y="10562082"/>
                <a:ext cx="947943" cy="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16CDEE69-FE5E-13E5-9732-EC5C7A970EA6}"/>
                  </a:ext>
                </a:extLst>
              </p:cNvPr>
              <p:cNvSpPr/>
              <p:nvPr/>
            </p:nvSpPr>
            <p:spPr>
              <a:xfrm flipH="1">
                <a:off x="0" y="-567550"/>
                <a:ext cx="576050" cy="278361"/>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grpSp>
            <p:nvGrpSpPr>
              <p:cNvPr id="67" name="Group 66">
                <a:extLst>
                  <a:ext uri="{FF2B5EF4-FFF2-40B4-BE49-F238E27FC236}">
                    <a16:creationId xmlns:a16="http://schemas.microsoft.com/office/drawing/2014/main" id="{C9DA6BE7-00A1-4F9C-54A1-8A223936B485}"/>
                  </a:ext>
                </a:extLst>
              </p:cNvPr>
              <p:cNvGrpSpPr/>
              <p:nvPr/>
            </p:nvGrpSpPr>
            <p:grpSpPr>
              <a:xfrm>
                <a:off x="-2" y="-1000093"/>
                <a:ext cx="576052" cy="326021"/>
                <a:chOff x="-646178" y="-215547"/>
                <a:chExt cx="576052" cy="326021"/>
              </a:xfrm>
            </p:grpSpPr>
            <p:sp>
              <p:nvSpPr>
                <p:cNvPr id="68" name="TextBox 67">
                  <a:extLst>
                    <a:ext uri="{FF2B5EF4-FFF2-40B4-BE49-F238E27FC236}">
                      <a16:creationId xmlns:a16="http://schemas.microsoft.com/office/drawing/2014/main" id="{A55F225C-6671-7B7C-0440-0C5CF1559E68}"/>
                    </a:ext>
                  </a:extLst>
                </p:cNvPr>
                <p:cNvSpPr txBox="1"/>
                <p:nvPr/>
              </p:nvSpPr>
              <p:spPr>
                <a:xfrm>
                  <a:off x="-646178" y="-215547"/>
                  <a:ext cx="576052" cy="296987"/>
                </a:xfrm>
                <a:prstGeom prst="rect">
                  <a:avLst/>
                </a:prstGeom>
                <a:noFill/>
              </p:spPr>
              <p:txBody>
                <a:bodyPr wrap="square" rtlCol="0">
                  <a:spAutoFit/>
                </a:bodyPr>
                <a:lstStyle/>
                <a:p>
                  <a:pPr algn="l"/>
                  <a:r>
                    <a:rPr lang="en-GB" sz="716"/>
                    <a:t>0.63”</a:t>
                  </a:r>
                </a:p>
              </p:txBody>
            </p:sp>
            <p:cxnSp>
              <p:nvCxnSpPr>
                <p:cNvPr id="69" name="Straight Arrow Connector 68">
                  <a:extLst>
                    <a:ext uri="{FF2B5EF4-FFF2-40B4-BE49-F238E27FC236}">
                      <a16:creationId xmlns:a16="http://schemas.microsoft.com/office/drawing/2014/main" id="{370F2D5E-84D8-C7B5-39A4-428226AE35D0}"/>
                    </a:ext>
                  </a:extLst>
                </p:cNvPr>
                <p:cNvCxnSpPr>
                  <a:cxnSpLocks/>
                </p:cNvCxnSpPr>
                <p:nvPr/>
              </p:nvCxnSpPr>
              <p:spPr>
                <a:xfrm flipH="1">
                  <a:off x="-646176" y="110474"/>
                  <a:ext cx="576050" cy="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gr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451786" y="346195"/>
            <a:ext cx="4577993" cy="200600"/>
          </a:xfrm>
          <a:prstGeom prst="rect">
            <a:avLst/>
          </a:prstGeom>
        </p:spPr>
        <p:txBody>
          <a:bodyPr/>
          <a:lstStyle/>
          <a:p>
            <a:r>
              <a:rPr lang="en-GB"/>
              <a:t>Section or Presentation Title</a:t>
            </a:r>
          </a:p>
        </p:txBody>
      </p:sp>
      <p:sp>
        <p:nvSpPr>
          <p:cNvPr id="9" name="Text Placeholder 8">
            <a:extLst>
              <a:ext uri="{FF2B5EF4-FFF2-40B4-BE49-F238E27FC236}">
                <a16:creationId xmlns:a16="http://schemas.microsoft.com/office/drawing/2014/main" id="{F5FDC202-7730-558A-2EDD-D246BBF97F24}"/>
              </a:ext>
            </a:extLst>
          </p:cNvPr>
          <p:cNvSpPr>
            <a:spLocks noGrp="1"/>
          </p:cNvSpPr>
          <p:nvPr>
            <p:ph type="body" sz="quarter" idx="15" hasCustomPrompt="1"/>
          </p:nvPr>
        </p:nvSpPr>
        <p:spPr>
          <a:xfrm>
            <a:off x="451787" y="2176619"/>
            <a:ext cx="837916" cy="762798"/>
          </a:xfrm>
          <a:prstGeom prst="rect">
            <a:avLst/>
          </a:prstGeom>
        </p:spPr>
        <p:txBody>
          <a:bodyPr anchor="b" anchorCtr="0"/>
          <a:lstStyle>
            <a:lvl1pPr algn="l">
              <a:lnSpc>
                <a:spcPts val="5300"/>
              </a:lnSpc>
              <a:defRPr sz="4908" b="0">
                <a:solidFill>
                  <a:schemeClr val="tx1"/>
                </a:solidFill>
              </a:defRPr>
            </a:lvl1pPr>
            <a:lvl2pPr>
              <a:defRPr/>
            </a:lvl2pPr>
          </a:lstStyle>
          <a:p>
            <a:pPr lvl="0"/>
            <a:r>
              <a:rPr lang="en-US"/>
              <a:t>1</a:t>
            </a:r>
            <a:endParaRPr lang="en-GB"/>
          </a:p>
        </p:txBody>
      </p:sp>
      <p:sp>
        <p:nvSpPr>
          <p:cNvPr id="10" name="Text Placeholder 7">
            <a:extLst>
              <a:ext uri="{FF2B5EF4-FFF2-40B4-BE49-F238E27FC236}">
                <a16:creationId xmlns:a16="http://schemas.microsoft.com/office/drawing/2014/main" id="{217C6763-2A0F-69EB-3428-B1ACD0A95657}"/>
              </a:ext>
            </a:extLst>
          </p:cNvPr>
          <p:cNvSpPr>
            <a:spLocks noGrp="1"/>
          </p:cNvSpPr>
          <p:nvPr>
            <p:ph type="body" sz="quarter" idx="13" hasCustomPrompt="1"/>
          </p:nvPr>
        </p:nvSpPr>
        <p:spPr>
          <a:xfrm>
            <a:off x="451788" y="3334843"/>
            <a:ext cx="2649398" cy="541771"/>
          </a:xfrm>
          <a:prstGeom prst="rect">
            <a:avLst/>
          </a:prstGeom>
        </p:spPr>
        <p:txBody>
          <a:bodyPr numCol="1" spcCol="274320" anchor="t" anchorCtr="0"/>
          <a:lstStyle>
            <a:lvl1pPr marL="0" indent="0">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err="1"/>
              <a:t>Phasellus</a:t>
            </a:r>
            <a:r>
              <a:rPr lang="en-US"/>
              <a:t>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a:t>
            </a:r>
          </a:p>
        </p:txBody>
      </p:sp>
      <p:sp>
        <p:nvSpPr>
          <p:cNvPr id="4" name="Text Placeholder 4">
            <a:extLst>
              <a:ext uri="{FF2B5EF4-FFF2-40B4-BE49-F238E27FC236}">
                <a16:creationId xmlns:a16="http://schemas.microsoft.com/office/drawing/2014/main" id="{3340A129-B2CC-0B6D-82FB-ED4FCEF229CC}"/>
              </a:ext>
            </a:extLst>
          </p:cNvPr>
          <p:cNvSpPr>
            <a:spLocks noGrp="1"/>
          </p:cNvSpPr>
          <p:nvPr>
            <p:ph type="body" sz="quarter" idx="12" hasCustomPrompt="1"/>
          </p:nvPr>
        </p:nvSpPr>
        <p:spPr>
          <a:xfrm>
            <a:off x="451787" y="2943493"/>
            <a:ext cx="2644557" cy="369265"/>
          </a:xfrm>
          <a:prstGeom prst="rect">
            <a:avLst/>
          </a:prstGeom>
        </p:spPr>
        <p:txBody>
          <a:bodyPr/>
          <a:lstStyle>
            <a:lvl1pPr marL="0" indent="0">
              <a:lnSpc>
                <a:spcPts val="1963"/>
              </a:lnSpc>
              <a:spcBef>
                <a:spcPts val="0"/>
              </a:spcBef>
              <a:buFont typeface="Arial" panose="020B0604020202020204" pitchFamily="34" charset="0"/>
              <a:buNone/>
              <a:defRPr sz="1227">
                <a:solidFill>
                  <a:schemeClr val="tx2"/>
                </a:solidFill>
                <a:latin typeface="+mn-lt"/>
              </a:defRPr>
            </a:lvl1pPr>
            <a:lvl2pPr marL="457058" indent="0">
              <a:lnSpc>
                <a:spcPts val="2871"/>
              </a:lnSpc>
              <a:buNone/>
              <a:defRPr sz="1840"/>
            </a:lvl2pPr>
            <a:lvl3pPr marL="914116" indent="0">
              <a:lnSpc>
                <a:spcPts val="2871"/>
              </a:lnSpc>
              <a:buNone/>
              <a:defRPr sz="1840"/>
            </a:lvl3pPr>
            <a:lvl4pPr marL="1371173" indent="0">
              <a:lnSpc>
                <a:spcPts val="2871"/>
              </a:lnSpc>
              <a:buNone/>
              <a:defRPr sz="1840"/>
            </a:lvl4pPr>
            <a:lvl5pPr marL="1828232" indent="0">
              <a:lnSpc>
                <a:spcPts val="2871"/>
              </a:lnSpc>
              <a:buNone/>
              <a:defRPr sz="1840"/>
            </a:lvl5pPr>
          </a:lstStyle>
          <a:p>
            <a:pPr lvl="0"/>
            <a:r>
              <a:rPr lang="en-US"/>
              <a:t>Lorem Ipsum Dolor Sit </a:t>
            </a:r>
            <a:r>
              <a:rPr lang="en-US" err="1"/>
              <a:t>Amet</a:t>
            </a:r>
            <a:endParaRPr lang="en-US"/>
          </a:p>
        </p:txBody>
      </p:sp>
      <p:sp>
        <p:nvSpPr>
          <p:cNvPr id="12" name="Text Placeholder 8">
            <a:extLst>
              <a:ext uri="{FF2B5EF4-FFF2-40B4-BE49-F238E27FC236}">
                <a16:creationId xmlns:a16="http://schemas.microsoft.com/office/drawing/2014/main" id="{B421639D-C7B2-D221-FB0D-CF15C81C45F9}"/>
              </a:ext>
            </a:extLst>
          </p:cNvPr>
          <p:cNvSpPr>
            <a:spLocks noGrp="1"/>
          </p:cNvSpPr>
          <p:nvPr>
            <p:ph type="body" sz="quarter" idx="19" hasCustomPrompt="1"/>
          </p:nvPr>
        </p:nvSpPr>
        <p:spPr>
          <a:xfrm>
            <a:off x="3329984" y="2176619"/>
            <a:ext cx="837916" cy="762798"/>
          </a:xfrm>
          <a:prstGeom prst="rect">
            <a:avLst/>
          </a:prstGeom>
        </p:spPr>
        <p:txBody>
          <a:bodyPr anchor="b" anchorCtr="0"/>
          <a:lstStyle>
            <a:lvl1pPr algn="l">
              <a:lnSpc>
                <a:spcPts val="5300"/>
              </a:lnSpc>
              <a:defRPr sz="4908" b="0">
                <a:solidFill>
                  <a:schemeClr val="tx1"/>
                </a:solidFill>
              </a:defRPr>
            </a:lvl1pPr>
            <a:lvl2pPr>
              <a:defRPr/>
            </a:lvl2pPr>
          </a:lstStyle>
          <a:p>
            <a:pPr lvl="0"/>
            <a:r>
              <a:rPr lang="en-US"/>
              <a:t>2</a:t>
            </a:r>
            <a:endParaRPr lang="en-GB"/>
          </a:p>
        </p:txBody>
      </p:sp>
      <p:sp>
        <p:nvSpPr>
          <p:cNvPr id="24" name="Text Placeholder 7">
            <a:extLst>
              <a:ext uri="{FF2B5EF4-FFF2-40B4-BE49-F238E27FC236}">
                <a16:creationId xmlns:a16="http://schemas.microsoft.com/office/drawing/2014/main" id="{F7938513-19B5-51A8-E70F-C87D741E8158}"/>
              </a:ext>
            </a:extLst>
          </p:cNvPr>
          <p:cNvSpPr>
            <a:spLocks noGrp="1"/>
          </p:cNvSpPr>
          <p:nvPr>
            <p:ph type="body" sz="quarter" idx="20" hasCustomPrompt="1"/>
          </p:nvPr>
        </p:nvSpPr>
        <p:spPr>
          <a:xfrm>
            <a:off x="3329983" y="3334843"/>
            <a:ext cx="2644557" cy="541771"/>
          </a:xfrm>
          <a:prstGeom prst="rect">
            <a:avLst/>
          </a:prstGeom>
        </p:spPr>
        <p:txBody>
          <a:bodyPr numCol="1" spcCol="274320" anchor="t" anchorCtr="0"/>
          <a:lstStyle>
            <a:lvl1pPr marL="0" indent="0">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err="1"/>
              <a:t>Phasellus</a:t>
            </a:r>
            <a:r>
              <a:rPr lang="en-US"/>
              <a:t>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a:t>
            </a:r>
          </a:p>
        </p:txBody>
      </p:sp>
      <p:sp>
        <p:nvSpPr>
          <p:cNvPr id="30" name="Text Placeholder 8">
            <a:extLst>
              <a:ext uri="{FF2B5EF4-FFF2-40B4-BE49-F238E27FC236}">
                <a16:creationId xmlns:a16="http://schemas.microsoft.com/office/drawing/2014/main" id="{BE7EE001-4859-BF38-CFB8-6CE87DC73692}"/>
              </a:ext>
            </a:extLst>
          </p:cNvPr>
          <p:cNvSpPr>
            <a:spLocks noGrp="1"/>
          </p:cNvSpPr>
          <p:nvPr>
            <p:ph type="body" sz="quarter" idx="25" hasCustomPrompt="1"/>
          </p:nvPr>
        </p:nvSpPr>
        <p:spPr>
          <a:xfrm>
            <a:off x="6203564" y="2176619"/>
            <a:ext cx="837916" cy="762798"/>
          </a:xfrm>
          <a:prstGeom prst="rect">
            <a:avLst/>
          </a:prstGeom>
        </p:spPr>
        <p:txBody>
          <a:bodyPr anchor="b" anchorCtr="0"/>
          <a:lstStyle>
            <a:lvl1pPr algn="l">
              <a:lnSpc>
                <a:spcPts val="5300"/>
              </a:lnSpc>
              <a:defRPr sz="4908" b="0">
                <a:solidFill>
                  <a:schemeClr val="tx1"/>
                </a:solidFill>
              </a:defRPr>
            </a:lvl1pPr>
            <a:lvl2pPr>
              <a:defRPr/>
            </a:lvl2pPr>
          </a:lstStyle>
          <a:p>
            <a:pPr lvl="0"/>
            <a:r>
              <a:rPr lang="en-US"/>
              <a:t>3</a:t>
            </a:r>
            <a:endParaRPr lang="en-GB"/>
          </a:p>
        </p:txBody>
      </p:sp>
      <p:sp>
        <p:nvSpPr>
          <p:cNvPr id="31" name="Text Placeholder 7">
            <a:extLst>
              <a:ext uri="{FF2B5EF4-FFF2-40B4-BE49-F238E27FC236}">
                <a16:creationId xmlns:a16="http://schemas.microsoft.com/office/drawing/2014/main" id="{E8CC2587-DC88-213E-4221-86717CFFCBC9}"/>
              </a:ext>
            </a:extLst>
          </p:cNvPr>
          <p:cNvSpPr>
            <a:spLocks noGrp="1"/>
          </p:cNvSpPr>
          <p:nvPr>
            <p:ph type="body" sz="quarter" idx="26" hasCustomPrompt="1"/>
          </p:nvPr>
        </p:nvSpPr>
        <p:spPr>
          <a:xfrm>
            <a:off x="6203562" y="3334843"/>
            <a:ext cx="2644557" cy="541771"/>
          </a:xfrm>
          <a:prstGeom prst="rect">
            <a:avLst/>
          </a:prstGeom>
        </p:spPr>
        <p:txBody>
          <a:bodyPr numCol="1" spcCol="274320" anchor="t" anchorCtr="0"/>
          <a:lstStyle>
            <a:lvl1pPr marL="0" indent="0">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err="1"/>
              <a:t>Phasellus</a:t>
            </a:r>
            <a:r>
              <a:rPr lang="en-US"/>
              <a:t>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a:t>
            </a:r>
          </a:p>
        </p:txBody>
      </p:sp>
      <p:sp>
        <p:nvSpPr>
          <p:cNvPr id="185" name="Text Placeholder 8">
            <a:extLst>
              <a:ext uri="{FF2B5EF4-FFF2-40B4-BE49-F238E27FC236}">
                <a16:creationId xmlns:a16="http://schemas.microsoft.com/office/drawing/2014/main" id="{C9FDC601-D40F-7321-6DE0-023B910BEC75}"/>
              </a:ext>
            </a:extLst>
          </p:cNvPr>
          <p:cNvSpPr>
            <a:spLocks noGrp="1"/>
          </p:cNvSpPr>
          <p:nvPr>
            <p:ph type="body" sz="quarter" idx="28" hasCustomPrompt="1"/>
          </p:nvPr>
        </p:nvSpPr>
        <p:spPr>
          <a:xfrm>
            <a:off x="3329984" y="4535471"/>
            <a:ext cx="837916" cy="762798"/>
          </a:xfrm>
          <a:prstGeom prst="rect">
            <a:avLst/>
          </a:prstGeom>
        </p:spPr>
        <p:txBody>
          <a:bodyPr anchor="b" anchorCtr="0"/>
          <a:lstStyle>
            <a:lvl1pPr algn="l">
              <a:lnSpc>
                <a:spcPts val="5300"/>
              </a:lnSpc>
              <a:defRPr sz="4908" b="0">
                <a:solidFill>
                  <a:schemeClr val="tx1"/>
                </a:solidFill>
              </a:defRPr>
            </a:lvl1pPr>
            <a:lvl2pPr>
              <a:defRPr/>
            </a:lvl2pPr>
          </a:lstStyle>
          <a:p>
            <a:pPr lvl="0"/>
            <a:r>
              <a:rPr lang="en-US"/>
              <a:t>4</a:t>
            </a:r>
            <a:endParaRPr lang="en-GB"/>
          </a:p>
        </p:txBody>
      </p:sp>
      <p:sp>
        <p:nvSpPr>
          <p:cNvPr id="186" name="Text Placeholder 7">
            <a:extLst>
              <a:ext uri="{FF2B5EF4-FFF2-40B4-BE49-F238E27FC236}">
                <a16:creationId xmlns:a16="http://schemas.microsoft.com/office/drawing/2014/main" id="{06A5C742-9F36-85E3-8207-4D7F5C653FB6}"/>
              </a:ext>
            </a:extLst>
          </p:cNvPr>
          <p:cNvSpPr>
            <a:spLocks noGrp="1"/>
          </p:cNvSpPr>
          <p:nvPr>
            <p:ph type="body" sz="quarter" idx="29" hasCustomPrompt="1"/>
          </p:nvPr>
        </p:nvSpPr>
        <p:spPr>
          <a:xfrm>
            <a:off x="3329985" y="5692386"/>
            <a:ext cx="2649398" cy="541771"/>
          </a:xfrm>
          <a:prstGeom prst="rect">
            <a:avLst/>
          </a:prstGeom>
        </p:spPr>
        <p:txBody>
          <a:bodyPr numCol="1" spcCol="274320" anchor="t" anchorCtr="0"/>
          <a:lstStyle>
            <a:lvl1pPr marL="0" indent="0">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err="1"/>
              <a:t>Phasellus</a:t>
            </a:r>
            <a:r>
              <a:rPr lang="en-US"/>
              <a:t>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a:t>
            </a:r>
          </a:p>
        </p:txBody>
      </p:sp>
      <p:sp>
        <p:nvSpPr>
          <p:cNvPr id="188" name="Text Placeholder 8">
            <a:extLst>
              <a:ext uri="{FF2B5EF4-FFF2-40B4-BE49-F238E27FC236}">
                <a16:creationId xmlns:a16="http://schemas.microsoft.com/office/drawing/2014/main" id="{C0318DFD-1916-E73C-980D-B97B38BB27B2}"/>
              </a:ext>
            </a:extLst>
          </p:cNvPr>
          <p:cNvSpPr>
            <a:spLocks noGrp="1"/>
          </p:cNvSpPr>
          <p:nvPr>
            <p:ph type="body" sz="quarter" idx="31" hasCustomPrompt="1"/>
          </p:nvPr>
        </p:nvSpPr>
        <p:spPr>
          <a:xfrm>
            <a:off x="6206200" y="4535471"/>
            <a:ext cx="837916" cy="762798"/>
          </a:xfrm>
          <a:prstGeom prst="rect">
            <a:avLst/>
          </a:prstGeom>
        </p:spPr>
        <p:txBody>
          <a:bodyPr anchor="b" anchorCtr="0"/>
          <a:lstStyle>
            <a:lvl1pPr algn="l">
              <a:lnSpc>
                <a:spcPts val="5300"/>
              </a:lnSpc>
              <a:defRPr sz="4908" b="0">
                <a:solidFill>
                  <a:schemeClr val="tx1"/>
                </a:solidFill>
              </a:defRPr>
            </a:lvl1pPr>
            <a:lvl2pPr>
              <a:defRPr/>
            </a:lvl2pPr>
          </a:lstStyle>
          <a:p>
            <a:pPr lvl="0"/>
            <a:r>
              <a:rPr lang="en-US"/>
              <a:t>5</a:t>
            </a:r>
            <a:endParaRPr lang="en-GB"/>
          </a:p>
        </p:txBody>
      </p:sp>
      <p:sp>
        <p:nvSpPr>
          <p:cNvPr id="189" name="Text Placeholder 7">
            <a:extLst>
              <a:ext uri="{FF2B5EF4-FFF2-40B4-BE49-F238E27FC236}">
                <a16:creationId xmlns:a16="http://schemas.microsoft.com/office/drawing/2014/main" id="{92F04322-3FB9-1548-330D-C057B14965B8}"/>
              </a:ext>
            </a:extLst>
          </p:cNvPr>
          <p:cNvSpPr>
            <a:spLocks noGrp="1"/>
          </p:cNvSpPr>
          <p:nvPr>
            <p:ph type="body" sz="quarter" idx="32" hasCustomPrompt="1"/>
          </p:nvPr>
        </p:nvSpPr>
        <p:spPr>
          <a:xfrm>
            <a:off x="6206200" y="5692386"/>
            <a:ext cx="2644557" cy="541771"/>
          </a:xfrm>
          <a:prstGeom prst="rect">
            <a:avLst/>
          </a:prstGeom>
        </p:spPr>
        <p:txBody>
          <a:bodyPr numCol="1" spcCol="274320" anchor="t" anchorCtr="0"/>
          <a:lstStyle>
            <a:lvl1pPr marL="0" indent="0">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err="1"/>
              <a:t>Phasellus</a:t>
            </a:r>
            <a:r>
              <a:rPr lang="en-US"/>
              <a:t>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a:t>
            </a:r>
          </a:p>
        </p:txBody>
      </p:sp>
      <p:sp>
        <p:nvSpPr>
          <p:cNvPr id="191" name="Text Placeholder 8">
            <a:extLst>
              <a:ext uri="{FF2B5EF4-FFF2-40B4-BE49-F238E27FC236}">
                <a16:creationId xmlns:a16="http://schemas.microsoft.com/office/drawing/2014/main" id="{BF6B582D-793D-09EF-12E9-EF6315AEE0BD}"/>
              </a:ext>
            </a:extLst>
          </p:cNvPr>
          <p:cNvSpPr>
            <a:spLocks noGrp="1"/>
          </p:cNvSpPr>
          <p:nvPr>
            <p:ph type="body" sz="quarter" idx="34" hasCustomPrompt="1"/>
          </p:nvPr>
        </p:nvSpPr>
        <p:spPr>
          <a:xfrm>
            <a:off x="9079442" y="4535471"/>
            <a:ext cx="837916" cy="762798"/>
          </a:xfrm>
          <a:prstGeom prst="rect">
            <a:avLst/>
          </a:prstGeom>
        </p:spPr>
        <p:txBody>
          <a:bodyPr anchor="b" anchorCtr="0"/>
          <a:lstStyle>
            <a:lvl1pPr algn="l">
              <a:lnSpc>
                <a:spcPts val="5300"/>
              </a:lnSpc>
              <a:defRPr sz="4908" b="0">
                <a:solidFill>
                  <a:schemeClr val="tx1"/>
                </a:solidFill>
              </a:defRPr>
            </a:lvl1pPr>
            <a:lvl2pPr>
              <a:defRPr/>
            </a:lvl2pPr>
          </a:lstStyle>
          <a:p>
            <a:pPr lvl="0"/>
            <a:r>
              <a:rPr lang="en-US"/>
              <a:t>6</a:t>
            </a:r>
            <a:endParaRPr lang="en-GB"/>
          </a:p>
        </p:txBody>
      </p:sp>
      <p:sp>
        <p:nvSpPr>
          <p:cNvPr id="192" name="Text Placeholder 7">
            <a:extLst>
              <a:ext uri="{FF2B5EF4-FFF2-40B4-BE49-F238E27FC236}">
                <a16:creationId xmlns:a16="http://schemas.microsoft.com/office/drawing/2014/main" id="{B59A1DD9-B80E-5253-EDE6-2DBC8CDD5429}"/>
              </a:ext>
            </a:extLst>
          </p:cNvPr>
          <p:cNvSpPr>
            <a:spLocks noGrp="1"/>
          </p:cNvSpPr>
          <p:nvPr>
            <p:ph type="body" sz="quarter" idx="35" hasCustomPrompt="1"/>
          </p:nvPr>
        </p:nvSpPr>
        <p:spPr>
          <a:xfrm>
            <a:off x="9079441" y="5692386"/>
            <a:ext cx="2644557" cy="541771"/>
          </a:xfrm>
          <a:prstGeom prst="rect">
            <a:avLst/>
          </a:prstGeom>
        </p:spPr>
        <p:txBody>
          <a:bodyPr numCol="1" spcCol="274320" anchor="t" anchorCtr="0"/>
          <a:lstStyle>
            <a:lvl1pPr marL="0" indent="0">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err="1"/>
              <a:t>Phasellus</a:t>
            </a:r>
            <a:r>
              <a:rPr lang="en-US"/>
              <a:t>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a:t>
            </a:r>
          </a:p>
        </p:txBody>
      </p:sp>
      <p:sp>
        <p:nvSpPr>
          <p:cNvPr id="194" name="Text Placeholder 4">
            <a:extLst>
              <a:ext uri="{FF2B5EF4-FFF2-40B4-BE49-F238E27FC236}">
                <a16:creationId xmlns:a16="http://schemas.microsoft.com/office/drawing/2014/main" id="{964F7828-044E-B3EC-720F-A64C78692FD2}"/>
              </a:ext>
            </a:extLst>
          </p:cNvPr>
          <p:cNvSpPr>
            <a:spLocks noGrp="1"/>
          </p:cNvSpPr>
          <p:nvPr>
            <p:ph type="body" sz="quarter" idx="36" hasCustomPrompt="1"/>
          </p:nvPr>
        </p:nvSpPr>
        <p:spPr>
          <a:xfrm>
            <a:off x="3329983" y="2943493"/>
            <a:ext cx="2644557" cy="369265"/>
          </a:xfrm>
          <a:prstGeom prst="rect">
            <a:avLst/>
          </a:prstGeom>
        </p:spPr>
        <p:txBody>
          <a:bodyPr/>
          <a:lstStyle>
            <a:lvl1pPr marL="0" indent="0">
              <a:lnSpc>
                <a:spcPts val="1963"/>
              </a:lnSpc>
              <a:spcBef>
                <a:spcPts val="0"/>
              </a:spcBef>
              <a:buFont typeface="Arial" panose="020B0604020202020204" pitchFamily="34" charset="0"/>
              <a:buNone/>
              <a:defRPr sz="1227">
                <a:solidFill>
                  <a:schemeClr val="tx2"/>
                </a:solidFill>
                <a:latin typeface="+mn-lt"/>
              </a:defRPr>
            </a:lvl1pPr>
            <a:lvl2pPr marL="457058" indent="0">
              <a:lnSpc>
                <a:spcPts val="2871"/>
              </a:lnSpc>
              <a:buNone/>
              <a:defRPr sz="1840"/>
            </a:lvl2pPr>
            <a:lvl3pPr marL="914116" indent="0">
              <a:lnSpc>
                <a:spcPts val="2871"/>
              </a:lnSpc>
              <a:buNone/>
              <a:defRPr sz="1840"/>
            </a:lvl3pPr>
            <a:lvl4pPr marL="1371173" indent="0">
              <a:lnSpc>
                <a:spcPts val="2871"/>
              </a:lnSpc>
              <a:buNone/>
              <a:defRPr sz="1840"/>
            </a:lvl4pPr>
            <a:lvl5pPr marL="1828232" indent="0">
              <a:lnSpc>
                <a:spcPts val="2871"/>
              </a:lnSpc>
              <a:buNone/>
              <a:defRPr sz="1840"/>
            </a:lvl5pPr>
          </a:lstStyle>
          <a:p>
            <a:pPr lvl="0"/>
            <a:r>
              <a:rPr lang="en-US"/>
              <a:t>Lorem Ipsum Dolor Sit </a:t>
            </a:r>
            <a:r>
              <a:rPr lang="en-US" err="1"/>
              <a:t>Amet</a:t>
            </a:r>
            <a:endParaRPr lang="en-US"/>
          </a:p>
        </p:txBody>
      </p:sp>
      <p:sp>
        <p:nvSpPr>
          <p:cNvPr id="195" name="Text Placeholder 4">
            <a:extLst>
              <a:ext uri="{FF2B5EF4-FFF2-40B4-BE49-F238E27FC236}">
                <a16:creationId xmlns:a16="http://schemas.microsoft.com/office/drawing/2014/main" id="{95EDFDB7-F4C7-574F-F331-389A255A9DE2}"/>
              </a:ext>
            </a:extLst>
          </p:cNvPr>
          <p:cNvSpPr>
            <a:spLocks noGrp="1"/>
          </p:cNvSpPr>
          <p:nvPr>
            <p:ph type="body" sz="quarter" idx="37" hasCustomPrompt="1"/>
          </p:nvPr>
        </p:nvSpPr>
        <p:spPr>
          <a:xfrm>
            <a:off x="6203562" y="2943493"/>
            <a:ext cx="2644557" cy="369265"/>
          </a:xfrm>
          <a:prstGeom prst="rect">
            <a:avLst/>
          </a:prstGeom>
        </p:spPr>
        <p:txBody>
          <a:bodyPr/>
          <a:lstStyle>
            <a:lvl1pPr marL="0" indent="0">
              <a:lnSpc>
                <a:spcPts val="1963"/>
              </a:lnSpc>
              <a:spcBef>
                <a:spcPts val="0"/>
              </a:spcBef>
              <a:buFont typeface="Arial" panose="020B0604020202020204" pitchFamily="34" charset="0"/>
              <a:buNone/>
              <a:defRPr sz="1227">
                <a:solidFill>
                  <a:schemeClr val="tx2"/>
                </a:solidFill>
                <a:latin typeface="+mn-lt"/>
              </a:defRPr>
            </a:lvl1pPr>
            <a:lvl2pPr marL="457058" indent="0">
              <a:lnSpc>
                <a:spcPts val="2871"/>
              </a:lnSpc>
              <a:buNone/>
              <a:defRPr sz="1840"/>
            </a:lvl2pPr>
            <a:lvl3pPr marL="914116" indent="0">
              <a:lnSpc>
                <a:spcPts val="2871"/>
              </a:lnSpc>
              <a:buNone/>
              <a:defRPr sz="1840"/>
            </a:lvl3pPr>
            <a:lvl4pPr marL="1371173" indent="0">
              <a:lnSpc>
                <a:spcPts val="2871"/>
              </a:lnSpc>
              <a:buNone/>
              <a:defRPr sz="1840"/>
            </a:lvl4pPr>
            <a:lvl5pPr marL="1828232" indent="0">
              <a:lnSpc>
                <a:spcPts val="2871"/>
              </a:lnSpc>
              <a:buNone/>
              <a:defRPr sz="1840"/>
            </a:lvl5pPr>
          </a:lstStyle>
          <a:p>
            <a:pPr lvl="0"/>
            <a:r>
              <a:rPr lang="en-US"/>
              <a:t>Lorem Ipsum Dolor Sit </a:t>
            </a:r>
            <a:r>
              <a:rPr lang="en-US" err="1"/>
              <a:t>Amet</a:t>
            </a:r>
            <a:endParaRPr lang="en-US"/>
          </a:p>
        </p:txBody>
      </p:sp>
      <p:sp>
        <p:nvSpPr>
          <p:cNvPr id="196" name="Text Placeholder 4">
            <a:extLst>
              <a:ext uri="{FF2B5EF4-FFF2-40B4-BE49-F238E27FC236}">
                <a16:creationId xmlns:a16="http://schemas.microsoft.com/office/drawing/2014/main" id="{0D1A9B1F-2208-B4EF-F6A2-F919A0088661}"/>
              </a:ext>
            </a:extLst>
          </p:cNvPr>
          <p:cNvSpPr>
            <a:spLocks noGrp="1"/>
          </p:cNvSpPr>
          <p:nvPr>
            <p:ph type="body" sz="quarter" idx="38" hasCustomPrompt="1"/>
          </p:nvPr>
        </p:nvSpPr>
        <p:spPr>
          <a:xfrm>
            <a:off x="3329983" y="5304019"/>
            <a:ext cx="2644557" cy="369265"/>
          </a:xfrm>
          <a:prstGeom prst="rect">
            <a:avLst/>
          </a:prstGeom>
        </p:spPr>
        <p:txBody>
          <a:bodyPr/>
          <a:lstStyle>
            <a:lvl1pPr marL="0" indent="0">
              <a:lnSpc>
                <a:spcPts val="1963"/>
              </a:lnSpc>
              <a:spcBef>
                <a:spcPts val="0"/>
              </a:spcBef>
              <a:buFont typeface="Arial" panose="020B0604020202020204" pitchFamily="34" charset="0"/>
              <a:buNone/>
              <a:defRPr sz="1227">
                <a:solidFill>
                  <a:schemeClr val="tx2"/>
                </a:solidFill>
                <a:latin typeface="+mn-lt"/>
              </a:defRPr>
            </a:lvl1pPr>
            <a:lvl2pPr marL="457058" indent="0">
              <a:lnSpc>
                <a:spcPts val="2871"/>
              </a:lnSpc>
              <a:buNone/>
              <a:defRPr sz="1840"/>
            </a:lvl2pPr>
            <a:lvl3pPr marL="914116" indent="0">
              <a:lnSpc>
                <a:spcPts val="2871"/>
              </a:lnSpc>
              <a:buNone/>
              <a:defRPr sz="1840"/>
            </a:lvl3pPr>
            <a:lvl4pPr marL="1371173" indent="0">
              <a:lnSpc>
                <a:spcPts val="2871"/>
              </a:lnSpc>
              <a:buNone/>
              <a:defRPr sz="1840"/>
            </a:lvl4pPr>
            <a:lvl5pPr marL="1828232" indent="0">
              <a:lnSpc>
                <a:spcPts val="2871"/>
              </a:lnSpc>
              <a:buNone/>
              <a:defRPr sz="1840"/>
            </a:lvl5pPr>
          </a:lstStyle>
          <a:p>
            <a:pPr lvl="0"/>
            <a:r>
              <a:rPr lang="en-US"/>
              <a:t>Lorem Ipsum Dolor Sit </a:t>
            </a:r>
            <a:r>
              <a:rPr lang="en-US" err="1"/>
              <a:t>Amet</a:t>
            </a:r>
            <a:endParaRPr lang="en-US"/>
          </a:p>
        </p:txBody>
      </p:sp>
      <p:sp>
        <p:nvSpPr>
          <p:cNvPr id="197" name="Text Placeholder 4">
            <a:extLst>
              <a:ext uri="{FF2B5EF4-FFF2-40B4-BE49-F238E27FC236}">
                <a16:creationId xmlns:a16="http://schemas.microsoft.com/office/drawing/2014/main" id="{EF015C21-0DC0-A02E-CAEB-86F7FA202B87}"/>
              </a:ext>
            </a:extLst>
          </p:cNvPr>
          <p:cNvSpPr>
            <a:spLocks noGrp="1"/>
          </p:cNvSpPr>
          <p:nvPr>
            <p:ph type="body" sz="quarter" idx="39" hasCustomPrompt="1"/>
          </p:nvPr>
        </p:nvSpPr>
        <p:spPr>
          <a:xfrm>
            <a:off x="6206200" y="5304019"/>
            <a:ext cx="2644557" cy="369265"/>
          </a:xfrm>
          <a:prstGeom prst="rect">
            <a:avLst/>
          </a:prstGeom>
        </p:spPr>
        <p:txBody>
          <a:bodyPr/>
          <a:lstStyle>
            <a:lvl1pPr marL="0" indent="0">
              <a:lnSpc>
                <a:spcPts val="1963"/>
              </a:lnSpc>
              <a:spcBef>
                <a:spcPts val="0"/>
              </a:spcBef>
              <a:buFont typeface="Arial" panose="020B0604020202020204" pitchFamily="34" charset="0"/>
              <a:buNone/>
              <a:defRPr sz="1227">
                <a:solidFill>
                  <a:schemeClr val="tx2"/>
                </a:solidFill>
                <a:latin typeface="+mn-lt"/>
              </a:defRPr>
            </a:lvl1pPr>
            <a:lvl2pPr marL="457058" indent="0">
              <a:lnSpc>
                <a:spcPts val="2871"/>
              </a:lnSpc>
              <a:buNone/>
              <a:defRPr sz="1840"/>
            </a:lvl2pPr>
            <a:lvl3pPr marL="914116" indent="0">
              <a:lnSpc>
                <a:spcPts val="2871"/>
              </a:lnSpc>
              <a:buNone/>
              <a:defRPr sz="1840"/>
            </a:lvl3pPr>
            <a:lvl4pPr marL="1371173" indent="0">
              <a:lnSpc>
                <a:spcPts val="2871"/>
              </a:lnSpc>
              <a:buNone/>
              <a:defRPr sz="1840"/>
            </a:lvl4pPr>
            <a:lvl5pPr marL="1828232" indent="0">
              <a:lnSpc>
                <a:spcPts val="2871"/>
              </a:lnSpc>
              <a:buNone/>
              <a:defRPr sz="1840"/>
            </a:lvl5pPr>
          </a:lstStyle>
          <a:p>
            <a:pPr lvl="0"/>
            <a:r>
              <a:rPr lang="en-US"/>
              <a:t>Lorem Ipsum Dolor Sit </a:t>
            </a:r>
            <a:r>
              <a:rPr lang="en-US" err="1"/>
              <a:t>Amet</a:t>
            </a:r>
            <a:endParaRPr lang="en-US"/>
          </a:p>
        </p:txBody>
      </p:sp>
      <p:sp>
        <p:nvSpPr>
          <p:cNvPr id="198" name="Text Placeholder 4">
            <a:extLst>
              <a:ext uri="{FF2B5EF4-FFF2-40B4-BE49-F238E27FC236}">
                <a16:creationId xmlns:a16="http://schemas.microsoft.com/office/drawing/2014/main" id="{E6BC6C65-EE4D-D1D0-ECE2-461AE704FBF0}"/>
              </a:ext>
            </a:extLst>
          </p:cNvPr>
          <p:cNvSpPr>
            <a:spLocks noGrp="1"/>
          </p:cNvSpPr>
          <p:nvPr>
            <p:ph type="body" sz="quarter" idx="40" hasCustomPrompt="1"/>
          </p:nvPr>
        </p:nvSpPr>
        <p:spPr>
          <a:xfrm>
            <a:off x="9079441" y="5304019"/>
            <a:ext cx="2644557" cy="369265"/>
          </a:xfrm>
          <a:prstGeom prst="rect">
            <a:avLst/>
          </a:prstGeom>
        </p:spPr>
        <p:txBody>
          <a:bodyPr/>
          <a:lstStyle>
            <a:lvl1pPr marL="0" indent="0">
              <a:lnSpc>
                <a:spcPts val="1963"/>
              </a:lnSpc>
              <a:spcBef>
                <a:spcPts val="0"/>
              </a:spcBef>
              <a:buFont typeface="Arial" panose="020B0604020202020204" pitchFamily="34" charset="0"/>
              <a:buNone/>
              <a:defRPr sz="1227">
                <a:solidFill>
                  <a:schemeClr val="tx2"/>
                </a:solidFill>
                <a:latin typeface="+mn-lt"/>
              </a:defRPr>
            </a:lvl1pPr>
            <a:lvl2pPr marL="457058" indent="0">
              <a:lnSpc>
                <a:spcPts val="2871"/>
              </a:lnSpc>
              <a:buNone/>
              <a:defRPr sz="1840"/>
            </a:lvl2pPr>
            <a:lvl3pPr marL="914116" indent="0">
              <a:lnSpc>
                <a:spcPts val="2871"/>
              </a:lnSpc>
              <a:buNone/>
              <a:defRPr sz="1840"/>
            </a:lvl3pPr>
            <a:lvl4pPr marL="1371173" indent="0">
              <a:lnSpc>
                <a:spcPts val="2871"/>
              </a:lnSpc>
              <a:buNone/>
              <a:defRPr sz="1840"/>
            </a:lvl4pPr>
            <a:lvl5pPr marL="1828232" indent="0">
              <a:lnSpc>
                <a:spcPts val="2871"/>
              </a:lnSpc>
              <a:buNone/>
              <a:defRPr sz="1840"/>
            </a:lvl5pPr>
          </a:lstStyle>
          <a:p>
            <a:pPr lvl="0"/>
            <a:r>
              <a:rPr lang="en-US"/>
              <a:t>Lorem Ipsum Dolor Sit </a:t>
            </a:r>
            <a:r>
              <a:rPr lang="en-US" err="1"/>
              <a:t>Amet</a:t>
            </a:r>
            <a:endParaRPr lang="en-US"/>
          </a:p>
        </p:txBody>
      </p:sp>
      <p:sp>
        <p:nvSpPr>
          <p:cNvPr id="5" name="Title 1">
            <a:extLst>
              <a:ext uri="{FF2B5EF4-FFF2-40B4-BE49-F238E27FC236}">
                <a16:creationId xmlns:a16="http://schemas.microsoft.com/office/drawing/2014/main" id="{8350FB26-5DBD-5FE5-C109-02C5E7AC2EA4}"/>
              </a:ext>
            </a:extLst>
          </p:cNvPr>
          <p:cNvSpPr>
            <a:spLocks noGrp="1"/>
          </p:cNvSpPr>
          <p:nvPr>
            <p:ph type="title" hasCustomPrompt="1"/>
          </p:nvPr>
        </p:nvSpPr>
        <p:spPr>
          <a:xfrm>
            <a:off x="451787" y="681890"/>
            <a:ext cx="8396332" cy="1108191"/>
          </a:xfrm>
          <a:prstGeom prst="rect">
            <a:avLst/>
          </a:prstGeom>
        </p:spPr>
        <p:txBody>
          <a:bodyPr/>
          <a:lstStyle/>
          <a:p>
            <a:r>
              <a:rPr lang="en-US"/>
              <a:t>Click To Edit Master Title Style</a:t>
            </a:r>
            <a:endParaRPr lang="en-GB"/>
          </a:p>
        </p:txBody>
      </p:sp>
      <p:grpSp>
        <p:nvGrpSpPr>
          <p:cNvPr id="2" name="MAIN GRID SYSTEM" hidden="1">
            <a:extLst>
              <a:ext uri="{FF2B5EF4-FFF2-40B4-BE49-F238E27FC236}">
                <a16:creationId xmlns:a16="http://schemas.microsoft.com/office/drawing/2014/main" id="{E9D49EB4-44AF-BCEB-6624-7D9244A99A5F}"/>
              </a:ext>
            </a:extLst>
          </p:cNvPr>
          <p:cNvGrpSpPr/>
          <p:nvPr userDrawn="1"/>
        </p:nvGrpSpPr>
        <p:grpSpPr>
          <a:xfrm>
            <a:off x="-3290324" y="-681881"/>
            <a:ext cx="15482328" cy="8290982"/>
            <a:chOff x="-4195165" y="-1000093"/>
            <a:chExt cx="19739968" cy="12160107"/>
          </a:xfrm>
        </p:grpSpPr>
        <p:grpSp>
          <p:nvGrpSpPr>
            <p:cNvPr id="6" name="HORIZONTAL">
              <a:extLst>
                <a:ext uri="{FF2B5EF4-FFF2-40B4-BE49-F238E27FC236}">
                  <a16:creationId xmlns:a16="http://schemas.microsoft.com/office/drawing/2014/main" id="{F4397279-7857-EE15-3DE6-9B5C127681B8}"/>
                </a:ext>
              </a:extLst>
            </p:cNvPr>
            <p:cNvGrpSpPr/>
            <p:nvPr/>
          </p:nvGrpSpPr>
          <p:grpSpPr>
            <a:xfrm>
              <a:off x="-727002" y="1144050"/>
              <a:ext cx="548014" cy="8332048"/>
              <a:chOff x="-727002" y="1144050"/>
              <a:chExt cx="548014" cy="8332048"/>
            </a:xfrm>
          </p:grpSpPr>
          <p:sp>
            <p:nvSpPr>
              <p:cNvPr id="148" name="Rectangle 147">
                <a:extLst>
                  <a:ext uri="{FF2B5EF4-FFF2-40B4-BE49-F238E27FC236}">
                    <a16:creationId xmlns:a16="http://schemas.microsoft.com/office/drawing/2014/main" id="{1C2E9A91-3EBB-B5A5-7E24-8B7F82FF2F11}"/>
                  </a:ext>
                </a:extLst>
              </p:cNvPr>
              <p:cNvSpPr/>
              <p:nvPr/>
            </p:nvSpPr>
            <p:spPr>
              <a:xfrm flipH="1">
                <a:off x="-727002" y="1144050"/>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149" name="Rectangle 148">
                <a:extLst>
                  <a:ext uri="{FF2B5EF4-FFF2-40B4-BE49-F238E27FC236}">
                    <a16:creationId xmlns:a16="http://schemas.microsoft.com/office/drawing/2014/main" id="{AC50B0A4-7035-54AC-34EC-51C00951F252}"/>
                  </a:ext>
                </a:extLst>
              </p:cNvPr>
              <p:cNvSpPr/>
              <p:nvPr/>
            </p:nvSpPr>
            <p:spPr>
              <a:xfrm flipH="1">
                <a:off x="-453311" y="1727050"/>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150" name="Rectangle 149">
                <a:extLst>
                  <a:ext uri="{FF2B5EF4-FFF2-40B4-BE49-F238E27FC236}">
                    <a16:creationId xmlns:a16="http://schemas.microsoft.com/office/drawing/2014/main" id="{2B6B9EA4-C123-7915-9A20-54208403CE01}"/>
                  </a:ext>
                </a:extLst>
              </p:cNvPr>
              <p:cNvSpPr/>
              <p:nvPr/>
            </p:nvSpPr>
            <p:spPr>
              <a:xfrm flipH="1">
                <a:off x="-453334" y="2588509"/>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151" name="Rectangle 150">
                <a:extLst>
                  <a:ext uri="{FF2B5EF4-FFF2-40B4-BE49-F238E27FC236}">
                    <a16:creationId xmlns:a16="http://schemas.microsoft.com/office/drawing/2014/main" id="{00D0D41C-CAA7-7AF1-C1B0-61116526B122}"/>
                  </a:ext>
                </a:extLst>
              </p:cNvPr>
              <p:cNvSpPr/>
              <p:nvPr/>
            </p:nvSpPr>
            <p:spPr>
              <a:xfrm flipH="1">
                <a:off x="-453357" y="3449968"/>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152" name="Rectangle 151">
                <a:extLst>
                  <a:ext uri="{FF2B5EF4-FFF2-40B4-BE49-F238E27FC236}">
                    <a16:creationId xmlns:a16="http://schemas.microsoft.com/office/drawing/2014/main" id="{F51C9699-5CFA-C6BC-C44F-7EAF9AC13805}"/>
                  </a:ext>
                </a:extLst>
              </p:cNvPr>
              <p:cNvSpPr/>
              <p:nvPr/>
            </p:nvSpPr>
            <p:spPr>
              <a:xfrm flipH="1">
                <a:off x="-453380" y="4311427"/>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153" name="Rectangle 152">
                <a:extLst>
                  <a:ext uri="{FF2B5EF4-FFF2-40B4-BE49-F238E27FC236}">
                    <a16:creationId xmlns:a16="http://schemas.microsoft.com/office/drawing/2014/main" id="{5576A963-599C-92A3-7E8B-6B98976E2D72}"/>
                  </a:ext>
                </a:extLst>
              </p:cNvPr>
              <p:cNvSpPr/>
              <p:nvPr/>
            </p:nvSpPr>
            <p:spPr>
              <a:xfrm flipH="1">
                <a:off x="-453403" y="5172886"/>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154" name="Rectangle 153">
                <a:extLst>
                  <a:ext uri="{FF2B5EF4-FFF2-40B4-BE49-F238E27FC236}">
                    <a16:creationId xmlns:a16="http://schemas.microsoft.com/office/drawing/2014/main" id="{EC62C9A1-4DC0-FA13-9F99-A5240B6F4C99}"/>
                  </a:ext>
                </a:extLst>
              </p:cNvPr>
              <p:cNvSpPr/>
              <p:nvPr/>
            </p:nvSpPr>
            <p:spPr>
              <a:xfrm flipH="1">
                <a:off x="-453426" y="6034345"/>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155" name="Rectangle 154">
                <a:extLst>
                  <a:ext uri="{FF2B5EF4-FFF2-40B4-BE49-F238E27FC236}">
                    <a16:creationId xmlns:a16="http://schemas.microsoft.com/office/drawing/2014/main" id="{25B3A22B-2321-55C7-FCAE-E58474621471}"/>
                  </a:ext>
                </a:extLst>
              </p:cNvPr>
              <p:cNvSpPr/>
              <p:nvPr/>
            </p:nvSpPr>
            <p:spPr>
              <a:xfrm flipH="1">
                <a:off x="-453449" y="6895804"/>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156" name="Rectangle 155">
                <a:extLst>
                  <a:ext uri="{FF2B5EF4-FFF2-40B4-BE49-F238E27FC236}">
                    <a16:creationId xmlns:a16="http://schemas.microsoft.com/office/drawing/2014/main" id="{0676CC0F-123C-9FE9-2E2B-DD854AE6669B}"/>
                  </a:ext>
                </a:extLst>
              </p:cNvPr>
              <p:cNvSpPr/>
              <p:nvPr/>
            </p:nvSpPr>
            <p:spPr>
              <a:xfrm flipH="1">
                <a:off x="-453472" y="7757263"/>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157" name="Rectangle 156">
                <a:extLst>
                  <a:ext uri="{FF2B5EF4-FFF2-40B4-BE49-F238E27FC236}">
                    <a16:creationId xmlns:a16="http://schemas.microsoft.com/office/drawing/2014/main" id="{2D8C889C-F3CF-7274-BE76-BA1DD0318C7C}"/>
                  </a:ext>
                </a:extLst>
              </p:cNvPr>
              <p:cNvSpPr/>
              <p:nvPr/>
            </p:nvSpPr>
            <p:spPr>
              <a:xfrm flipH="1">
                <a:off x="-453495" y="8618722"/>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158" name="Rectangle 157">
                <a:extLst>
                  <a:ext uri="{FF2B5EF4-FFF2-40B4-BE49-F238E27FC236}">
                    <a16:creationId xmlns:a16="http://schemas.microsoft.com/office/drawing/2014/main" id="{60ED4E16-D3B1-1C79-A2A9-BC933800C67A}"/>
                  </a:ext>
                </a:extLst>
              </p:cNvPr>
              <p:cNvSpPr/>
              <p:nvPr/>
            </p:nvSpPr>
            <p:spPr>
              <a:xfrm flipH="1">
                <a:off x="-727002" y="2006007"/>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159" name="Rectangle 158">
                <a:extLst>
                  <a:ext uri="{FF2B5EF4-FFF2-40B4-BE49-F238E27FC236}">
                    <a16:creationId xmlns:a16="http://schemas.microsoft.com/office/drawing/2014/main" id="{EAE3BD8A-534D-D8D4-4F44-92EB85DD9396}"/>
                  </a:ext>
                </a:extLst>
              </p:cNvPr>
              <p:cNvSpPr/>
              <p:nvPr/>
            </p:nvSpPr>
            <p:spPr>
              <a:xfrm flipH="1">
                <a:off x="-727002" y="2867964"/>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160" name="Rectangle 159">
                <a:extLst>
                  <a:ext uri="{FF2B5EF4-FFF2-40B4-BE49-F238E27FC236}">
                    <a16:creationId xmlns:a16="http://schemas.microsoft.com/office/drawing/2014/main" id="{B1B8ED16-2FB5-E74D-8E03-A232D32E5119}"/>
                  </a:ext>
                </a:extLst>
              </p:cNvPr>
              <p:cNvSpPr/>
              <p:nvPr/>
            </p:nvSpPr>
            <p:spPr>
              <a:xfrm flipH="1">
                <a:off x="-727002" y="3729921"/>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161" name="Rectangle 160">
                <a:extLst>
                  <a:ext uri="{FF2B5EF4-FFF2-40B4-BE49-F238E27FC236}">
                    <a16:creationId xmlns:a16="http://schemas.microsoft.com/office/drawing/2014/main" id="{F7D34600-84D8-83F8-E026-36791F24F2E0}"/>
                  </a:ext>
                </a:extLst>
              </p:cNvPr>
              <p:cNvSpPr/>
              <p:nvPr/>
            </p:nvSpPr>
            <p:spPr>
              <a:xfrm flipH="1">
                <a:off x="-727002" y="4591878"/>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162" name="Rectangle 161">
                <a:extLst>
                  <a:ext uri="{FF2B5EF4-FFF2-40B4-BE49-F238E27FC236}">
                    <a16:creationId xmlns:a16="http://schemas.microsoft.com/office/drawing/2014/main" id="{AE841DD4-5901-07B0-B983-6F401DD9BCE7}"/>
                  </a:ext>
                </a:extLst>
              </p:cNvPr>
              <p:cNvSpPr/>
              <p:nvPr/>
            </p:nvSpPr>
            <p:spPr>
              <a:xfrm flipH="1">
                <a:off x="-727002" y="5453835"/>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163" name="Rectangle 162">
                <a:extLst>
                  <a:ext uri="{FF2B5EF4-FFF2-40B4-BE49-F238E27FC236}">
                    <a16:creationId xmlns:a16="http://schemas.microsoft.com/office/drawing/2014/main" id="{1F86BBB7-7569-CAF8-99E8-36154D3A7606}"/>
                  </a:ext>
                </a:extLst>
              </p:cNvPr>
              <p:cNvSpPr/>
              <p:nvPr/>
            </p:nvSpPr>
            <p:spPr>
              <a:xfrm flipH="1">
                <a:off x="-727002" y="6315792"/>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164" name="Rectangle 163">
                <a:extLst>
                  <a:ext uri="{FF2B5EF4-FFF2-40B4-BE49-F238E27FC236}">
                    <a16:creationId xmlns:a16="http://schemas.microsoft.com/office/drawing/2014/main" id="{D326F198-BC88-61BC-BFEE-06CABE0B4651}"/>
                  </a:ext>
                </a:extLst>
              </p:cNvPr>
              <p:cNvSpPr/>
              <p:nvPr/>
            </p:nvSpPr>
            <p:spPr>
              <a:xfrm flipH="1">
                <a:off x="-727002" y="7177749"/>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165" name="Rectangle 164">
                <a:extLst>
                  <a:ext uri="{FF2B5EF4-FFF2-40B4-BE49-F238E27FC236}">
                    <a16:creationId xmlns:a16="http://schemas.microsoft.com/office/drawing/2014/main" id="{BB9A447A-4B09-74E3-7090-3A993D23718F}"/>
                  </a:ext>
                </a:extLst>
              </p:cNvPr>
              <p:cNvSpPr/>
              <p:nvPr/>
            </p:nvSpPr>
            <p:spPr>
              <a:xfrm flipH="1">
                <a:off x="-727002" y="8039706"/>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166" name="Rectangle 165">
                <a:extLst>
                  <a:ext uri="{FF2B5EF4-FFF2-40B4-BE49-F238E27FC236}">
                    <a16:creationId xmlns:a16="http://schemas.microsoft.com/office/drawing/2014/main" id="{FD55D55F-B34F-073E-CF29-E5D66BD0D34F}"/>
                  </a:ext>
                </a:extLst>
              </p:cNvPr>
              <p:cNvSpPr/>
              <p:nvPr/>
            </p:nvSpPr>
            <p:spPr>
              <a:xfrm flipH="1">
                <a:off x="-727002" y="8894547"/>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grpSp>
        <p:grpSp>
          <p:nvGrpSpPr>
            <p:cNvPr id="7" name="VERTICAL">
              <a:extLst>
                <a:ext uri="{FF2B5EF4-FFF2-40B4-BE49-F238E27FC236}">
                  <a16:creationId xmlns:a16="http://schemas.microsoft.com/office/drawing/2014/main" id="{38244890-FE5E-EB8E-F1BD-2B60F6C7981B}"/>
                </a:ext>
              </a:extLst>
            </p:cNvPr>
            <p:cNvGrpSpPr/>
            <p:nvPr/>
          </p:nvGrpSpPr>
          <p:grpSpPr>
            <a:xfrm>
              <a:off x="-4195165" y="-1000093"/>
              <a:ext cx="19739968" cy="12160107"/>
              <a:chOff x="-4195165" y="-1000093"/>
              <a:chExt cx="19739968" cy="12160107"/>
            </a:xfrm>
          </p:grpSpPr>
          <p:sp>
            <p:nvSpPr>
              <p:cNvPr id="8" name="Rectangle 7">
                <a:extLst>
                  <a:ext uri="{FF2B5EF4-FFF2-40B4-BE49-F238E27FC236}">
                    <a16:creationId xmlns:a16="http://schemas.microsoft.com/office/drawing/2014/main" id="{DAA6CD85-1959-EFE4-A9D1-A5CE42491EF3}"/>
                  </a:ext>
                </a:extLst>
              </p:cNvPr>
              <p:cNvSpPr/>
              <p:nvPr/>
            </p:nvSpPr>
            <p:spPr>
              <a:xfrm flipH="1">
                <a:off x="-454565" y="9482326"/>
                <a:ext cx="192681" cy="576072"/>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11" name="TextBox 10">
                <a:extLst>
                  <a:ext uri="{FF2B5EF4-FFF2-40B4-BE49-F238E27FC236}">
                    <a16:creationId xmlns:a16="http://schemas.microsoft.com/office/drawing/2014/main" id="{34DB8444-CFB0-C955-A1AD-179A6B7F7AED}"/>
                  </a:ext>
                </a:extLst>
              </p:cNvPr>
              <p:cNvSpPr txBox="1"/>
              <p:nvPr/>
            </p:nvSpPr>
            <p:spPr>
              <a:xfrm>
                <a:off x="-4195165" y="9505217"/>
                <a:ext cx="2696809" cy="566138"/>
              </a:xfrm>
              <a:prstGeom prst="rect">
                <a:avLst/>
              </a:prstGeom>
              <a:noFill/>
            </p:spPr>
            <p:txBody>
              <a:bodyPr wrap="square" rtlCol="0">
                <a:spAutoFit/>
              </a:bodyPr>
              <a:lstStyle/>
              <a:p>
                <a:pPr algn="l"/>
                <a:r>
                  <a:rPr lang="en-GB" sz="954"/>
                  <a:t>PPT only accurate to 2 decimal places. 0.625” = 0.63”</a:t>
                </a:r>
              </a:p>
            </p:txBody>
          </p:sp>
          <p:sp>
            <p:nvSpPr>
              <p:cNvPr id="13" name="Rectangle 12">
                <a:extLst>
                  <a:ext uri="{FF2B5EF4-FFF2-40B4-BE49-F238E27FC236}">
                    <a16:creationId xmlns:a16="http://schemas.microsoft.com/office/drawing/2014/main" id="{78995FA6-0FEC-8548-4841-9A31DE13ADAB}"/>
                  </a:ext>
                </a:extLst>
              </p:cNvPr>
              <p:cNvSpPr/>
              <p:nvPr/>
            </p:nvSpPr>
            <p:spPr>
              <a:xfrm rot="16200000">
                <a:off x="-4741164" y="4741163"/>
                <a:ext cx="100584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14" name="Rectangle 13">
                <a:extLst>
                  <a:ext uri="{FF2B5EF4-FFF2-40B4-BE49-F238E27FC236}">
                    <a16:creationId xmlns:a16="http://schemas.microsoft.com/office/drawing/2014/main" id="{A4EE229E-BC49-4B08-0FD6-F9DDED7D70C8}"/>
                  </a:ext>
                </a:extLst>
              </p:cNvPr>
              <p:cNvSpPr/>
              <p:nvPr/>
            </p:nvSpPr>
            <p:spPr>
              <a:xfrm>
                <a:off x="0" y="0"/>
                <a:ext cx="155448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25" name="Rectangle 24">
                <a:extLst>
                  <a:ext uri="{FF2B5EF4-FFF2-40B4-BE49-F238E27FC236}">
                    <a16:creationId xmlns:a16="http://schemas.microsoft.com/office/drawing/2014/main" id="{FD26580A-6F59-9C58-249A-817F08C43415}"/>
                  </a:ext>
                </a:extLst>
              </p:cNvPr>
              <p:cNvSpPr/>
              <p:nvPr/>
            </p:nvSpPr>
            <p:spPr>
              <a:xfrm>
                <a:off x="0" y="9482328"/>
                <a:ext cx="155448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26" name="Rectangle 25">
                <a:extLst>
                  <a:ext uri="{FF2B5EF4-FFF2-40B4-BE49-F238E27FC236}">
                    <a16:creationId xmlns:a16="http://schemas.microsoft.com/office/drawing/2014/main" id="{DBABB3D1-1B90-1A9A-5F96-6C464E3144DE}"/>
                  </a:ext>
                </a:extLst>
              </p:cNvPr>
              <p:cNvSpPr/>
              <p:nvPr/>
            </p:nvSpPr>
            <p:spPr>
              <a:xfrm rot="16200000">
                <a:off x="10227563" y="4741163"/>
                <a:ext cx="100584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27" name="Rectangle 26">
                <a:extLst>
                  <a:ext uri="{FF2B5EF4-FFF2-40B4-BE49-F238E27FC236}">
                    <a16:creationId xmlns:a16="http://schemas.microsoft.com/office/drawing/2014/main" id="{BBD83D6A-1CB3-585A-5D33-57F34F68EF4E}"/>
                  </a:ext>
                </a:extLst>
              </p:cNvPr>
              <p:cNvSpPr/>
              <p:nvPr/>
            </p:nvSpPr>
            <p:spPr>
              <a:xfrm rot="16200000">
                <a:off x="-2791967"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28" name="Rectangle 27">
                <a:extLst>
                  <a:ext uri="{FF2B5EF4-FFF2-40B4-BE49-F238E27FC236}">
                    <a16:creationId xmlns:a16="http://schemas.microsoft.com/office/drawing/2014/main" id="{8E740313-7EE5-DDF7-A413-CC2563453223}"/>
                  </a:ext>
                </a:extLst>
              </p:cNvPr>
              <p:cNvSpPr/>
              <p:nvPr/>
            </p:nvSpPr>
            <p:spPr>
              <a:xfrm rot="16200000">
                <a:off x="-1569719"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29" name="Rectangle 28">
                <a:extLst>
                  <a:ext uri="{FF2B5EF4-FFF2-40B4-BE49-F238E27FC236}">
                    <a16:creationId xmlns:a16="http://schemas.microsoft.com/office/drawing/2014/main" id="{A64A8D12-F37F-E530-12FB-6731FDE349B6}"/>
                  </a:ext>
                </a:extLst>
              </p:cNvPr>
              <p:cNvSpPr/>
              <p:nvPr/>
            </p:nvSpPr>
            <p:spPr>
              <a:xfrm rot="16200000">
                <a:off x="-347471"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32" name="Rectangle 31">
                <a:extLst>
                  <a:ext uri="{FF2B5EF4-FFF2-40B4-BE49-F238E27FC236}">
                    <a16:creationId xmlns:a16="http://schemas.microsoft.com/office/drawing/2014/main" id="{D27A4B53-4239-931C-A099-32BC762539EB}"/>
                  </a:ext>
                </a:extLst>
              </p:cNvPr>
              <p:cNvSpPr/>
              <p:nvPr/>
            </p:nvSpPr>
            <p:spPr>
              <a:xfrm rot="16200000">
                <a:off x="874777"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33" name="Rectangle 32">
                <a:extLst>
                  <a:ext uri="{FF2B5EF4-FFF2-40B4-BE49-F238E27FC236}">
                    <a16:creationId xmlns:a16="http://schemas.microsoft.com/office/drawing/2014/main" id="{12367CC7-93E8-4929-32E8-1508A26312F8}"/>
                  </a:ext>
                </a:extLst>
              </p:cNvPr>
              <p:cNvSpPr/>
              <p:nvPr/>
            </p:nvSpPr>
            <p:spPr>
              <a:xfrm rot="16200000">
                <a:off x="2097025"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34" name="Rectangle 33">
                <a:extLst>
                  <a:ext uri="{FF2B5EF4-FFF2-40B4-BE49-F238E27FC236}">
                    <a16:creationId xmlns:a16="http://schemas.microsoft.com/office/drawing/2014/main" id="{EBF5E233-9A7D-DEB8-15CF-D64F380BFC85}"/>
                  </a:ext>
                </a:extLst>
              </p:cNvPr>
              <p:cNvSpPr/>
              <p:nvPr/>
            </p:nvSpPr>
            <p:spPr>
              <a:xfrm rot="16200000">
                <a:off x="3319273"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35" name="Rectangle 34">
                <a:extLst>
                  <a:ext uri="{FF2B5EF4-FFF2-40B4-BE49-F238E27FC236}">
                    <a16:creationId xmlns:a16="http://schemas.microsoft.com/office/drawing/2014/main" id="{7C943A51-AE8E-438F-8155-C57382F1B9A4}"/>
                  </a:ext>
                </a:extLst>
              </p:cNvPr>
              <p:cNvSpPr/>
              <p:nvPr/>
            </p:nvSpPr>
            <p:spPr>
              <a:xfrm rot="16200000">
                <a:off x="4541521"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36" name="Rectangle 35">
                <a:extLst>
                  <a:ext uri="{FF2B5EF4-FFF2-40B4-BE49-F238E27FC236}">
                    <a16:creationId xmlns:a16="http://schemas.microsoft.com/office/drawing/2014/main" id="{C6B5C522-06BE-6FB4-E252-EC94CE8C3D27}"/>
                  </a:ext>
                </a:extLst>
              </p:cNvPr>
              <p:cNvSpPr/>
              <p:nvPr/>
            </p:nvSpPr>
            <p:spPr>
              <a:xfrm rot="16200000">
                <a:off x="5763769"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37" name="Rectangle 36">
                <a:extLst>
                  <a:ext uri="{FF2B5EF4-FFF2-40B4-BE49-F238E27FC236}">
                    <a16:creationId xmlns:a16="http://schemas.microsoft.com/office/drawing/2014/main" id="{B53E88A9-105E-6D68-573F-C966732FB61E}"/>
                  </a:ext>
                </a:extLst>
              </p:cNvPr>
              <p:cNvSpPr/>
              <p:nvPr/>
            </p:nvSpPr>
            <p:spPr>
              <a:xfrm rot="16200000">
                <a:off x="6986017"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107" name="Rectangle 106">
                <a:extLst>
                  <a:ext uri="{FF2B5EF4-FFF2-40B4-BE49-F238E27FC236}">
                    <a16:creationId xmlns:a16="http://schemas.microsoft.com/office/drawing/2014/main" id="{A10C2E4F-8CB4-3553-49E6-9A9FADEA23FE}"/>
                  </a:ext>
                </a:extLst>
              </p:cNvPr>
              <p:cNvSpPr/>
              <p:nvPr/>
            </p:nvSpPr>
            <p:spPr>
              <a:xfrm rot="16200000">
                <a:off x="8208265"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108" name="Rectangle 107">
                <a:extLst>
                  <a:ext uri="{FF2B5EF4-FFF2-40B4-BE49-F238E27FC236}">
                    <a16:creationId xmlns:a16="http://schemas.microsoft.com/office/drawing/2014/main" id="{94692D6A-4011-BE2D-FEE7-26A32717C5CB}"/>
                  </a:ext>
                </a:extLst>
              </p:cNvPr>
              <p:cNvSpPr/>
              <p:nvPr/>
            </p:nvSpPr>
            <p:spPr>
              <a:xfrm rot="16200000">
                <a:off x="9430513"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grpSp>
            <p:nvGrpSpPr>
              <p:cNvPr id="109" name="Group 108">
                <a:extLst>
                  <a:ext uri="{FF2B5EF4-FFF2-40B4-BE49-F238E27FC236}">
                    <a16:creationId xmlns:a16="http://schemas.microsoft.com/office/drawing/2014/main" id="{645BAEE7-8A2B-3C85-C0C1-0D07BDCA1FCA}"/>
                  </a:ext>
                </a:extLst>
              </p:cNvPr>
              <p:cNvGrpSpPr/>
              <p:nvPr/>
            </p:nvGrpSpPr>
            <p:grpSpPr>
              <a:xfrm>
                <a:off x="576073" y="-1"/>
                <a:ext cx="14392674" cy="10058399"/>
                <a:chOff x="576073" y="1143000"/>
                <a:chExt cx="14392674" cy="8339328"/>
              </a:xfrm>
              <a:solidFill>
                <a:srgbClr val="F5F1ED">
                  <a:alpha val="90000"/>
                </a:srgbClr>
              </a:solidFill>
            </p:grpSpPr>
            <p:sp>
              <p:nvSpPr>
                <p:cNvPr id="136" name="Rectangle 135">
                  <a:extLst>
                    <a:ext uri="{FF2B5EF4-FFF2-40B4-BE49-F238E27FC236}">
                      <a16:creationId xmlns:a16="http://schemas.microsoft.com/office/drawing/2014/main" id="{DDAA911D-6E95-59A3-EC3C-B5DAC7CE8A0C}"/>
                    </a:ext>
                  </a:extLst>
                </p:cNvPr>
                <p:cNvSpPr/>
                <p:nvPr/>
              </p:nvSpPr>
              <p:spPr>
                <a:xfrm>
                  <a:off x="5760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137" name="Rectangle 136">
                  <a:extLst>
                    <a:ext uri="{FF2B5EF4-FFF2-40B4-BE49-F238E27FC236}">
                      <a16:creationId xmlns:a16="http://schemas.microsoft.com/office/drawing/2014/main" id="{A030D5DC-38ED-E3B8-85E7-EC593D6E09B3}"/>
                    </a:ext>
                  </a:extLst>
                </p:cNvPr>
                <p:cNvSpPr/>
                <p:nvPr/>
              </p:nvSpPr>
              <p:spPr>
                <a:xfrm>
                  <a:off x="17983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138" name="Rectangle 137">
                  <a:extLst>
                    <a:ext uri="{FF2B5EF4-FFF2-40B4-BE49-F238E27FC236}">
                      <a16:creationId xmlns:a16="http://schemas.microsoft.com/office/drawing/2014/main" id="{A2237CD0-1C1A-49F3-3DF6-B14A65AE22AB}"/>
                    </a:ext>
                  </a:extLst>
                </p:cNvPr>
                <p:cNvSpPr/>
                <p:nvPr/>
              </p:nvSpPr>
              <p:spPr>
                <a:xfrm>
                  <a:off x="30205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139" name="Rectangle 138">
                  <a:extLst>
                    <a:ext uri="{FF2B5EF4-FFF2-40B4-BE49-F238E27FC236}">
                      <a16:creationId xmlns:a16="http://schemas.microsoft.com/office/drawing/2014/main" id="{A4032B71-DA84-FED3-4184-AC32CA63EB27}"/>
                    </a:ext>
                  </a:extLst>
                </p:cNvPr>
                <p:cNvSpPr/>
                <p:nvPr/>
              </p:nvSpPr>
              <p:spPr>
                <a:xfrm>
                  <a:off x="42428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140" name="Rectangle 139">
                  <a:extLst>
                    <a:ext uri="{FF2B5EF4-FFF2-40B4-BE49-F238E27FC236}">
                      <a16:creationId xmlns:a16="http://schemas.microsoft.com/office/drawing/2014/main" id="{18138FB2-2A9C-E060-79FE-F0E16C98A6B0}"/>
                    </a:ext>
                  </a:extLst>
                </p:cNvPr>
                <p:cNvSpPr/>
                <p:nvPr/>
              </p:nvSpPr>
              <p:spPr>
                <a:xfrm>
                  <a:off x="54650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141" name="Rectangle 140">
                  <a:extLst>
                    <a:ext uri="{FF2B5EF4-FFF2-40B4-BE49-F238E27FC236}">
                      <a16:creationId xmlns:a16="http://schemas.microsoft.com/office/drawing/2014/main" id="{55A9EE61-8002-DE30-BA10-8ACD278A3CB9}"/>
                    </a:ext>
                  </a:extLst>
                </p:cNvPr>
                <p:cNvSpPr/>
                <p:nvPr/>
              </p:nvSpPr>
              <p:spPr>
                <a:xfrm>
                  <a:off x="66873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142" name="Rectangle 141">
                  <a:extLst>
                    <a:ext uri="{FF2B5EF4-FFF2-40B4-BE49-F238E27FC236}">
                      <a16:creationId xmlns:a16="http://schemas.microsoft.com/office/drawing/2014/main" id="{C5F38633-5D73-DC7C-9225-5C976C320E86}"/>
                    </a:ext>
                  </a:extLst>
                </p:cNvPr>
                <p:cNvSpPr/>
                <p:nvPr/>
              </p:nvSpPr>
              <p:spPr>
                <a:xfrm>
                  <a:off x="79095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143" name="Rectangle 142">
                  <a:extLst>
                    <a:ext uri="{FF2B5EF4-FFF2-40B4-BE49-F238E27FC236}">
                      <a16:creationId xmlns:a16="http://schemas.microsoft.com/office/drawing/2014/main" id="{019275C8-3FF7-FA02-4E2B-109E5B1D5D61}"/>
                    </a:ext>
                  </a:extLst>
                </p:cNvPr>
                <p:cNvSpPr/>
                <p:nvPr/>
              </p:nvSpPr>
              <p:spPr>
                <a:xfrm>
                  <a:off x="91318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144" name="Rectangle 143">
                  <a:extLst>
                    <a:ext uri="{FF2B5EF4-FFF2-40B4-BE49-F238E27FC236}">
                      <a16:creationId xmlns:a16="http://schemas.microsoft.com/office/drawing/2014/main" id="{425905C5-A81E-E213-AA75-C5AE4FB27892}"/>
                    </a:ext>
                  </a:extLst>
                </p:cNvPr>
                <p:cNvSpPr/>
                <p:nvPr/>
              </p:nvSpPr>
              <p:spPr>
                <a:xfrm>
                  <a:off x="103540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145" name="Rectangle 144">
                  <a:extLst>
                    <a:ext uri="{FF2B5EF4-FFF2-40B4-BE49-F238E27FC236}">
                      <a16:creationId xmlns:a16="http://schemas.microsoft.com/office/drawing/2014/main" id="{C6FB6C86-C649-FF04-8BB7-D6E983617B41}"/>
                    </a:ext>
                  </a:extLst>
                </p:cNvPr>
                <p:cNvSpPr/>
                <p:nvPr/>
              </p:nvSpPr>
              <p:spPr>
                <a:xfrm>
                  <a:off x="115763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146" name="Rectangle 145">
                  <a:extLst>
                    <a:ext uri="{FF2B5EF4-FFF2-40B4-BE49-F238E27FC236}">
                      <a16:creationId xmlns:a16="http://schemas.microsoft.com/office/drawing/2014/main" id="{0341EC2C-CF10-2558-C130-297D7ADC043E}"/>
                    </a:ext>
                  </a:extLst>
                </p:cNvPr>
                <p:cNvSpPr/>
                <p:nvPr/>
              </p:nvSpPr>
              <p:spPr>
                <a:xfrm>
                  <a:off x="127985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147" name="Rectangle 146">
                  <a:extLst>
                    <a:ext uri="{FF2B5EF4-FFF2-40B4-BE49-F238E27FC236}">
                      <a16:creationId xmlns:a16="http://schemas.microsoft.com/office/drawing/2014/main" id="{D5A517CA-1293-A1E4-902A-C94AD25627DA}"/>
                    </a:ext>
                  </a:extLst>
                </p:cNvPr>
                <p:cNvSpPr/>
                <p:nvPr/>
              </p:nvSpPr>
              <p:spPr>
                <a:xfrm>
                  <a:off x="140208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grpSp>
          <p:cxnSp>
            <p:nvCxnSpPr>
              <p:cNvPr id="110" name="Straight Connector 109">
                <a:extLst>
                  <a:ext uri="{FF2B5EF4-FFF2-40B4-BE49-F238E27FC236}">
                    <a16:creationId xmlns:a16="http://schemas.microsoft.com/office/drawing/2014/main" id="{27A7AE5D-036D-32B6-93D9-D5D86C0BA825}"/>
                  </a:ext>
                </a:extLst>
              </p:cNvPr>
              <p:cNvCxnSpPr>
                <a:cxnSpLocks/>
              </p:cNvCxnSpPr>
              <p:nvPr/>
            </p:nvCxnSpPr>
            <p:spPr>
              <a:xfrm>
                <a:off x="-727003" y="9482327"/>
                <a:ext cx="16271803" cy="0"/>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B4547F16-BD39-D58E-7891-3703CC2DDEE6}"/>
                  </a:ext>
                </a:extLst>
              </p:cNvPr>
              <p:cNvCxnSpPr>
                <a:cxnSpLocks/>
              </p:cNvCxnSpPr>
              <p:nvPr/>
            </p:nvCxnSpPr>
            <p:spPr>
              <a:xfrm flipV="1">
                <a:off x="14968727" y="-1"/>
                <a:ext cx="0" cy="10058401"/>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EFA44F72-7C35-F4FC-7382-5FC151DEED72}"/>
                  </a:ext>
                </a:extLst>
              </p:cNvPr>
              <p:cNvCxnSpPr>
                <a:cxnSpLocks/>
              </p:cNvCxnSpPr>
              <p:nvPr/>
            </p:nvCxnSpPr>
            <p:spPr>
              <a:xfrm flipV="1">
                <a:off x="576073" y="-1"/>
                <a:ext cx="0" cy="10058401"/>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sp>
            <p:nvSpPr>
              <p:cNvPr id="113" name="Rectangle 112">
                <a:extLst>
                  <a:ext uri="{FF2B5EF4-FFF2-40B4-BE49-F238E27FC236}">
                    <a16:creationId xmlns:a16="http://schemas.microsoft.com/office/drawing/2014/main" id="{86185CA9-09B9-017C-AE3E-D688DB3990A3}"/>
                  </a:ext>
                </a:extLst>
              </p:cNvPr>
              <p:cNvSpPr/>
              <p:nvPr/>
            </p:nvSpPr>
            <p:spPr>
              <a:xfrm flipH="1">
                <a:off x="-2012970" y="-1"/>
                <a:ext cx="461112" cy="1143000"/>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grpSp>
            <p:nvGrpSpPr>
              <p:cNvPr id="114" name="Group 113">
                <a:extLst>
                  <a:ext uri="{FF2B5EF4-FFF2-40B4-BE49-F238E27FC236}">
                    <a16:creationId xmlns:a16="http://schemas.microsoft.com/office/drawing/2014/main" id="{85F4AE49-04BF-2573-F5BF-9B3F5C657C2E}"/>
                  </a:ext>
                </a:extLst>
              </p:cNvPr>
              <p:cNvGrpSpPr/>
              <p:nvPr/>
            </p:nvGrpSpPr>
            <p:grpSpPr>
              <a:xfrm>
                <a:off x="-2012969" y="575451"/>
                <a:ext cx="17557772" cy="567548"/>
                <a:chOff x="-1282890" y="575451"/>
                <a:chExt cx="16827692" cy="567548"/>
              </a:xfrm>
            </p:grpSpPr>
            <p:cxnSp>
              <p:nvCxnSpPr>
                <p:cNvPr id="134" name="Straight Connector 133">
                  <a:extLst>
                    <a:ext uri="{FF2B5EF4-FFF2-40B4-BE49-F238E27FC236}">
                      <a16:creationId xmlns:a16="http://schemas.microsoft.com/office/drawing/2014/main" id="{AB0B422E-D8D1-6564-216C-0455DA472F55}"/>
                    </a:ext>
                  </a:extLst>
                </p:cNvPr>
                <p:cNvCxnSpPr>
                  <a:cxnSpLocks/>
                </p:cNvCxnSpPr>
                <p:nvPr/>
              </p:nvCxnSpPr>
              <p:spPr>
                <a:xfrm>
                  <a:off x="-1282890" y="575451"/>
                  <a:ext cx="16827690" cy="0"/>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21B345F3-4DD5-2B33-43A1-E0BD6BDD7259}"/>
                    </a:ext>
                  </a:extLst>
                </p:cNvPr>
                <p:cNvCxnSpPr>
                  <a:cxnSpLocks/>
                </p:cNvCxnSpPr>
                <p:nvPr/>
              </p:nvCxnSpPr>
              <p:spPr>
                <a:xfrm>
                  <a:off x="-1282890" y="1142999"/>
                  <a:ext cx="16827692" cy="0"/>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grpSp>
          <p:sp>
            <p:nvSpPr>
              <p:cNvPr id="115" name="Rectangle 114">
                <a:extLst>
                  <a:ext uri="{FF2B5EF4-FFF2-40B4-BE49-F238E27FC236}">
                    <a16:creationId xmlns:a16="http://schemas.microsoft.com/office/drawing/2014/main" id="{8938F55C-41EC-3ADB-5EE3-88D3F047208B}"/>
                  </a:ext>
                </a:extLst>
              </p:cNvPr>
              <p:cNvSpPr/>
              <p:nvPr/>
            </p:nvSpPr>
            <p:spPr>
              <a:xfrm flipH="1">
                <a:off x="1523996" y="-567548"/>
                <a:ext cx="274323" cy="278360"/>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116" name="TextBox 115">
                <a:extLst>
                  <a:ext uri="{FF2B5EF4-FFF2-40B4-BE49-F238E27FC236}">
                    <a16:creationId xmlns:a16="http://schemas.microsoft.com/office/drawing/2014/main" id="{C6849647-D25C-5A23-3851-8527DAF98F04}"/>
                  </a:ext>
                </a:extLst>
              </p:cNvPr>
              <p:cNvSpPr txBox="1"/>
              <p:nvPr/>
            </p:nvSpPr>
            <p:spPr>
              <a:xfrm>
                <a:off x="-2805432" y="440694"/>
                <a:ext cx="768100" cy="296987"/>
              </a:xfrm>
              <a:prstGeom prst="rect">
                <a:avLst/>
              </a:prstGeom>
              <a:noFill/>
            </p:spPr>
            <p:txBody>
              <a:bodyPr wrap="square" rtlCol="0">
                <a:spAutoFit/>
              </a:bodyPr>
              <a:lstStyle/>
              <a:p>
                <a:pPr algn="l"/>
                <a:r>
                  <a:rPr lang="en-GB" sz="716"/>
                  <a:t>1.25”</a:t>
                </a:r>
              </a:p>
            </p:txBody>
          </p:sp>
          <p:sp>
            <p:nvSpPr>
              <p:cNvPr id="117" name="TextBox 116">
                <a:extLst>
                  <a:ext uri="{FF2B5EF4-FFF2-40B4-BE49-F238E27FC236}">
                    <a16:creationId xmlns:a16="http://schemas.microsoft.com/office/drawing/2014/main" id="{F0C3F649-FF86-985A-F979-C82CCA19AA90}"/>
                  </a:ext>
                </a:extLst>
              </p:cNvPr>
              <p:cNvSpPr txBox="1"/>
              <p:nvPr/>
            </p:nvSpPr>
            <p:spPr>
              <a:xfrm>
                <a:off x="1446217" y="-986079"/>
                <a:ext cx="429862" cy="458553"/>
              </a:xfrm>
              <a:prstGeom prst="rect">
                <a:avLst/>
              </a:prstGeom>
              <a:noFill/>
            </p:spPr>
            <p:txBody>
              <a:bodyPr wrap="square" rtlCol="0">
                <a:spAutoFit/>
              </a:bodyPr>
              <a:lstStyle/>
              <a:p>
                <a:pPr algn="l"/>
                <a:r>
                  <a:rPr lang="en-GB" sz="716"/>
                  <a:t>0.3”</a:t>
                </a:r>
              </a:p>
            </p:txBody>
          </p:sp>
          <p:sp>
            <p:nvSpPr>
              <p:cNvPr id="118" name="TextBox 117">
                <a:extLst>
                  <a:ext uri="{FF2B5EF4-FFF2-40B4-BE49-F238E27FC236}">
                    <a16:creationId xmlns:a16="http://schemas.microsoft.com/office/drawing/2014/main" id="{3F603D5B-F47B-A95A-7ACC-A5C9E5BF5ACE}"/>
                  </a:ext>
                </a:extLst>
              </p:cNvPr>
              <p:cNvSpPr txBox="1"/>
              <p:nvPr/>
            </p:nvSpPr>
            <p:spPr>
              <a:xfrm>
                <a:off x="1798303" y="10794598"/>
                <a:ext cx="4614688" cy="350780"/>
              </a:xfrm>
              <a:prstGeom prst="rect">
                <a:avLst/>
              </a:prstGeom>
              <a:noFill/>
            </p:spPr>
            <p:txBody>
              <a:bodyPr wrap="square" rtlCol="0">
                <a:spAutoFit/>
              </a:bodyPr>
              <a:lstStyle/>
              <a:p>
                <a:pPr algn="l"/>
                <a:r>
                  <a:rPr lang="en-GB" sz="954"/>
                  <a:t>PPT only accurate to 2 decimal places. 1.0375” = 1.04”</a:t>
                </a:r>
              </a:p>
            </p:txBody>
          </p:sp>
          <p:cxnSp>
            <p:nvCxnSpPr>
              <p:cNvPr id="119" name="Straight Arrow Connector 118">
                <a:extLst>
                  <a:ext uri="{FF2B5EF4-FFF2-40B4-BE49-F238E27FC236}">
                    <a16:creationId xmlns:a16="http://schemas.microsoft.com/office/drawing/2014/main" id="{3E47354C-98C3-3622-0000-7AD966EB8F07}"/>
                  </a:ext>
                </a:extLst>
              </p:cNvPr>
              <p:cNvCxnSpPr>
                <a:cxnSpLocks/>
              </p:cNvCxnSpPr>
              <p:nvPr/>
            </p:nvCxnSpPr>
            <p:spPr>
              <a:xfrm>
                <a:off x="-2165591" y="-1"/>
                <a:ext cx="0" cy="114300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20" name="Group 119">
                <a:extLst>
                  <a:ext uri="{FF2B5EF4-FFF2-40B4-BE49-F238E27FC236}">
                    <a16:creationId xmlns:a16="http://schemas.microsoft.com/office/drawing/2014/main" id="{64D3768A-34ED-BFD6-A737-4FD9D1F13BAF}"/>
                  </a:ext>
                </a:extLst>
              </p:cNvPr>
              <p:cNvGrpSpPr/>
              <p:nvPr/>
            </p:nvGrpSpPr>
            <p:grpSpPr>
              <a:xfrm>
                <a:off x="-1379884" y="-1"/>
                <a:ext cx="577801" cy="575452"/>
                <a:chOff x="-1379884" y="-1"/>
                <a:chExt cx="577801" cy="575452"/>
              </a:xfrm>
            </p:grpSpPr>
            <p:sp>
              <p:nvSpPr>
                <p:cNvPr id="132" name="TextBox 131">
                  <a:extLst>
                    <a:ext uri="{FF2B5EF4-FFF2-40B4-BE49-F238E27FC236}">
                      <a16:creationId xmlns:a16="http://schemas.microsoft.com/office/drawing/2014/main" id="{8A395ADE-17F6-1A61-26F7-ADA217AF193D}"/>
                    </a:ext>
                  </a:extLst>
                </p:cNvPr>
                <p:cNvSpPr txBox="1"/>
                <p:nvPr/>
              </p:nvSpPr>
              <p:spPr>
                <a:xfrm>
                  <a:off x="-1379884" y="156920"/>
                  <a:ext cx="576052" cy="296987"/>
                </a:xfrm>
                <a:prstGeom prst="rect">
                  <a:avLst/>
                </a:prstGeom>
                <a:noFill/>
              </p:spPr>
              <p:txBody>
                <a:bodyPr wrap="square" rtlCol="0">
                  <a:spAutoFit/>
                </a:bodyPr>
                <a:lstStyle/>
                <a:p>
                  <a:pPr algn="l"/>
                  <a:r>
                    <a:rPr lang="en-GB" sz="716"/>
                    <a:t>0.63”</a:t>
                  </a:r>
                </a:p>
              </p:txBody>
            </p:sp>
            <p:cxnSp>
              <p:nvCxnSpPr>
                <p:cNvPr id="133" name="Straight Arrow Connector 132">
                  <a:extLst>
                    <a:ext uri="{FF2B5EF4-FFF2-40B4-BE49-F238E27FC236}">
                      <a16:creationId xmlns:a16="http://schemas.microsoft.com/office/drawing/2014/main" id="{E8016FD3-82E8-D3D3-82CE-D09E80E8FDF3}"/>
                    </a:ext>
                  </a:extLst>
                </p:cNvPr>
                <p:cNvCxnSpPr>
                  <a:cxnSpLocks/>
                </p:cNvCxnSpPr>
                <p:nvPr/>
              </p:nvCxnSpPr>
              <p:spPr>
                <a:xfrm>
                  <a:off x="-802083" y="-1"/>
                  <a:ext cx="0" cy="575452"/>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121" name="Group 120">
                <a:extLst>
                  <a:ext uri="{FF2B5EF4-FFF2-40B4-BE49-F238E27FC236}">
                    <a16:creationId xmlns:a16="http://schemas.microsoft.com/office/drawing/2014/main" id="{B8322162-66CD-636E-EA05-FE16FF66020E}"/>
                  </a:ext>
                </a:extLst>
              </p:cNvPr>
              <p:cNvGrpSpPr/>
              <p:nvPr/>
            </p:nvGrpSpPr>
            <p:grpSpPr>
              <a:xfrm>
                <a:off x="-1379884" y="9482948"/>
                <a:ext cx="577801" cy="575452"/>
                <a:chOff x="-1379884" y="-1"/>
                <a:chExt cx="577801" cy="575452"/>
              </a:xfrm>
            </p:grpSpPr>
            <p:sp>
              <p:nvSpPr>
                <p:cNvPr id="130" name="TextBox 129">
                  <a:extLst>
                    <a:ext uri="{FF2B5EF4-FFF2-40B4-BE49-F238E27FC236}">
                      <a16:creationId xmlns:a16="http://schemas.microsoft.com/office/drawing/2014/main" id="{5891CD9F-A6C6-4B9A-E1CC-14D2A8D65741}"/>
                    </a:ext>
                  </a:extLst>
                </p:cNvPr>
                <p:cNvSpPr txBox="1"/>
                <p:nvPr/>
              </p:nvSpPr>
              <p:spPr>
                <a:xfrm>
                  <a:off x="-1379884" y="156920"/>
                  <a:ext cx="576052" cy="296987"/>
                </a:xfrm>
                <a:prstGeom prst="rect">
                  <a:avLst/>
                </a:prstGeom>
                <a:noFill/>
              </p:spPr>
              <p:txBody>
                <a:bodyPr wrap="square" rtlCol="0">
                  <a:spAutoFit/>
                </a:bodyPr>
                <a:lstStyle/>
                <a:p>
                  <a:pPr algn="l"/>
                  <a:r>
                    <a:rPr lang="en-GB" sz="716"/>
                    <a:t>0.63”</a:t>
                  </a:r>
                </a:p>
              </p:txBody>
            </p:sp>
            <p:cxnSp>
              <p:nvCxnSpPr>
                <p:cNvPr id="131" name="Straight Arrow Connector 130">
                  <a:extLst>
                    <a:ext uri="{FF2B5EF4-FFF2-40B4-BE49-F238E27FC236}">
                      <a16:creationId xmlns:a16="http://schemas.microsoft.com/office/drawing/2014/main" id="{86AA5CD9-55B9-2ADB-3420-88AABDFFDC89}"/>
                    </a:ext>
                  </a:extLst>
                </p:cNvPr>
                <p:cNvCxnSpPr>
                  <a:cxnSpLocks/>
                </p:cNvCxnSpPr>
                <p:nvPr/>
              </p:nvCxnSpPr>
              <p:spPr>
                <a:xfrm>
                  <a:off x="-802083" y="-1"/>
                  <a:ext cx="0" cy="575452"/>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cxnSp>
            <p:nvCxnSpPr>
              <p:cNvPr id="122" name="Straight Arrow Connector 121">
                <a:extLst>
                  <a:ext uri="{FF2B5EF4-FFF2-40B4-BE49-F238E27FC236}">
                    <a16:creationId xmlns:a16="http://schemas.microsoft.com/office/drawing/2014/main" id="{41064635-9471-EFF0-0432-D21E2A292BD9}"/>
                  </a:ext>
                </a:extLst>
              </p:cNvPr>
              <p:cNvCxnSpPr>
                <a:cxnSpLocks/>
              </p:cNvCxnSpPr>
              <p:nvPr/>
            </p:nvCxnSpPr>
            <p:spPr>
              <a:xfrm flipH="1">
                <a:off x="1523996" y="-690871"/>
                <a:ext cx="274307" cy="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3" name="Rectangle 122">
                <a:extLst>
                  <a:ext uri="{FF2B5EF4-FFF2-40B4-BE49-F238E27FC236}">
                    <a16:creationId xmlns:a16="http://schemas.microsoft.com/office/drawing/2014/main" id="{31ED3F0A-9B7A-EABD-6B86-A5EC005B4570}"/>
                  </a:ext>
                </a:extLst>
              </p:cNvPr>
              <p:cNvSpPr/>
              <p:nvPr/>
            </p:nvSpPr>
            <p:spPr>
              <a:xfrm flipV="1">
                <a:off x="576073" y="10736963"/>
                <a:ext cx="947924" cy="423051"/>
              </a:xfrm>
              <a:prstGeom prst="rect">
                <a:avLst/>
              </a:prstGeom>
              <a:solidFill>
                <a:srgbClr val="F5F1E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sp>
            <p:nvSpPr>
              <p:cNvPr id="124" name="TextBox 123">
                <a:extLst>
                  <a:ext uri="{FF2B5EF4-FFF2-40B4-BE49-F238E27FC236}">
                    <a16:creationId xmlns:a16="http://schemas.microsoft.com/office/drawing/2014/main" id="{22C45F00-35A3-B656-A6DE-6A952085A1A3}"/>
                  </a:ext>
                </a:extLst>
              </p:cNvPr>
              <p:cNvSpPr txBox="1"/>
              <p:nvPr/>
            </p:nvSpPr>
            <p:spPr>
              <a:xfrm>
                <a:off x="672921" y="10266874"/>
                <a:ext cx="773296" cy="296987"/>
              </a:xfrm>
              <a:prstGeom prst="rect">
                <a:avLst/>
              </a:prstGeom>
              <a:noFill/>
            </p:spPr>
            <p:txBody>
              <a:bodyPr wrap="square" rtlCol="0">
                <a:spAutoFit/>
              </a:bodyPr>
              <a:lstStyle/>
              <a:p>
                <a:pPr algn="l"/>
                <a:r>
                  <a:rPr lang="en-GB" sz="716"/>
                  <a:t>1.04”</a:t>
                </a:r>
              </a:p>
            </p:txBody>
          </p:sp>
          <p:cxnSp>
            <p:nvCxnSpPr>
              <p:cNvPr id="125" name="Straight Arrow Connector 124">
                <a:extLst>
                  <a:ext uri="{FF2B5EF4-FFF2-40B4-BE49-F238E27FC236}">
                    <a16:creationId xmlns:a16="http://schemas.microsoft.com/office/drawing/2014/main" id="{8C0D28E5-E717-AC85-EFBA-B1A550512CCA}"/>
                  </a:ext>
                </a:extLst>
              </p:cNvPr>
              <p:cNvCxnSpPr>
                <a:cxnSpLocks/>
              </p:cNvCxnSpPr>
              <p:nvPr/>
            </p:nvCxnSpPr>
            <p:spPr>
              <a:xfrm flipH="1">
                <a:off x="576053" y="10562082"/>
                <a:ext cx="947943" cy="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6" name="Rectangle 125">
                <a:extLst>
                  <a:ext uri="{FF2B5EF4-FFF2-40B4-BE49-F238E27FC236}">
                    <a16:creationId xmlns:a16="http://schemas.microsoft.com/office/drawing/2014/main" id="{E63ABFFD-23F3-1232-3998-ACA319217A1E}"/>
                  </a:ext>
                </a:extLst>
              </p:cNvPr>
              <p:cNvSpPr/>
              <p:nvPr/>
            </p:nvSpPr>
            <p:spPr>
              <a:xfrm flipH="1">
                <a:off x="0" y="-567550"/>
                <a:ext cx="576050" cy="278361"/>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27"/>
              </a:p>
            </p:txBody>
          </p:sp>
          <p:grpSp>
            <p:nvGrpSpPr>
              <p:cNvPr id="127" name="Group 126">
                <a:extLst>
                  <a:ext uri="{FF2B5EF4-FFF2-40B4-BE49-F238E27FC236}">
                    <a16:creationId xmlns:a16="http://schemas.microsoft.com/office/drawing/2014/main" id="{D509DBE6-7A4D-79A8-AB67-9D2A7FA134AD}"/>
                  </a:ext>
                </a:extLst>
              </p:cNvPr>
              <p:cNvGrpSpPr/>
              <p:nvPr/>
            </p:nvGrpSpPr>
            <p:grpSpPr>
              <a:xfrm>
                <a:off x="-2" y="-1000093"/>
                <a:ext cx="576052" cy="326021"/>
                <a:chOff x="-646178" y="-215547"/>
                <a:chExt cx="576052" cy="326021"/>
              </a:xfrm>
            </p:grpSpPr>
            <p:sp>
              <p:nvSpPr>
                <p:cNvPr id="128" name="TextBox 127">
                  <a:extLst>
                    <a:ext uri="{FF2B5EF4-FFF2-40B4-BE49-F238E27FC236}">
                      <a16:creationId xmlns:a16="http://schemas.microsoft.com/office/drawing/2014/main" id="{9C0860A5-BBC7-01F2-0EE5-143C149DF3C8}"/>
                    </a:ext>
                  </a:extLst>
                </p:cNvPr>
                <p:cNvSpPr txBox="1"/>
                <p:nvPr/>
              </p:nvSpPr>
              <p:spPr>
                <a:xfrm>
                  <a:off x="-646178" y="-215547"/>
                  <a:ext cx="576052" cy="296987"/>
                </a:xfrm>
                <a:prstGeom prst="rect">
                  <a:avLst/>
                </a:prstGeom>
                <a:noFill/>
              </p:spPr>
              <p:txBody>
                <a:bodyPr wrap="square" rtlCol="0">
                  <a:spAutoFit/>
                </a:bodyPr>
                <a:lstStyle/>
                <a:p>
                  <a:pPr algn="l"/>
                  <a:r>
                    <a:rPr lang="en-GB" sz="716"/>
                    <a:t>0.63”</a:t>
                  </a:r>
                </a:p>
              </p:txBody>
            </p:sp>
            <p:cxnSp>
              <p:nvCxnSpPr>
                <p:cNvPr id="129" name="Straight Arrow Connector 128">
                  <a:extLst>
                    <a:ext uri="{FF2B5EF4-FFF2-40B4-BE49-F238E27FC236}">
                      <a16:creationId xmlns:a16="http://schemas.microsoft.com/office/drawing/2014/main" id="{E45C9BC8-0206-9DBB-F8C7-196D3B43C7D3}"/>
                    </a:ext>
                  </a:extLst>
                </p:cNvPr>
                <p:cNvCxnSpPr>
                  <a:cxnSpLocks/>
                </p:cNvCxnSpPr>
                <p:nvPr/>
              </p:nvCxnSpPr>
              <p:spPr>
                <a:xfrm flipH="1">
                  <a:off x="-646176" y="110474"/>
                  <a:ext cx="576050" cy="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grpSp>
      <p:sp>
        <p:nvSpPr>
          <p:cNvPr id="167" name="Slide Number Placeholder 166">
            <a:extLst>
              <a:ext uri="{FF2B5EF4-FFF2-40B4-BE49-F238E27FC236}">
                <a16:creationId xmlns:a16="http://schemas.microsoft.com/office/drawing/2014/main" id="{B53A67AA-465D-F549-CFEC-C452EB140AE6}"/>
              </a:ext>
            </a:extLst>
          </p:cNvPr>
          <p:cNvSpPr>
            <a:spLocks noGrp="1"/>
          </p:cNvSpPr>
          <p:nvPr>
            <p:ph type="sldNum" sz="quarter" idx="41"/>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33435869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ata x 3 Charts">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451788" y="681890"/>
            <a:ext cx="4577992" cy="1272223"/>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451786" y="346195"/>
            <a:ext cx="4577993" cy="200600"/>
          </a:xfrm>
          <a:prstGeom prst="rect">
            <a:avLst/>
          </a:prstGeom>
        </p:spPr>
        <p:txBody>
          <a:bodyPr/>
          <a:lstStyle/>
          <a:p>
            <a:r>
              <a:rPr lang="en-US" noProof="0"/>
              <a:t>Section or Presentation Title</a:t>
            </a:r>
          </a:p>
        </p:txBody>
      </p:sp>
      <p:sp>
        <p:nvSpPr>
          <p:cNvPr id="8" name="Text Placeholder 4">
            <a:extLst>
              <a:ext uri="{FF2B5EF4-FFF2-40B4-BE49-F238E27FC236}">
                <a16:creationId xmlns:a16="http://schemas.microsoft.com/office/drawing/2014/main" id="{777A200F-447E-3FEF-2ECA-A2544E4729B4}"/>
              </a:ext>
            </a:extLst>
          </p:cNvPr>
          <p:cNvSpPr>
            <a:spLocks noGrp="1"/>
          </p:cNvSpPr>
          <p:nvPr>
            <p:ph type="body" sz="quarter" idx="12" hasCustomPrompt="1"/>
          </p:nvPr>
        </p:nvSpPr>
        <p:spPr>
          <a:xfrm>
            <a:off x="451788" y="2139478"/>
            <a:ext cx="3615781" cy="795554"/>
          </a:xfrm>
          <a:prstGeom prst="rect">
            <a:avLst/>
          </a:prstGeom>
        </p:spPr>
        <p:txBody>
          <a:bodyPr/>
          <a:lstStyle>
            <a:lvl1pPr marL="0" indent="0">
              <a:lnSpc>
                <a:spcPts val="2871"/>
              </a:lnSpc>
              <a:buFont typeface="Arial" panose="020B0604020202020204" pitchFamily="34" charset="0"/>
              <a:buNone/>
              <a:defRPr sz="1840">
                <a:latin typeface="Arial" panose="020B0604020202020204" pitchFamily="34" charset="0"/>
              </a:defRPr>
            </a:lvl1pPr>
            <a:lvl2pPr marL="457058" indent="0">
              <a:lnSpc>
                <a:spcPts val="2871"/>
              </a:lnSpc>
              <a:buNone/>
              <a:defRPr sz="1840"/>
            </a:lvl2pPr>
            <a:lvl3pPr marL="914116" indent="0">
              <a:lnSpc>
                <a:spcPts val="2871"/>
              </a:lnSpc>
              <a:buNone/>
              <a:defRPr sz="1840"/>
            </a:lvl3pPr>
            <a:lvl4pPr marL="1371173" indent="0">
              <a:lnSpc>
                <a:spcPts val="2871"/>
              </a:lnSpc>
              <a:buNone/>
              <a:defRPr sz="1840"/>
            </a:lvl4pPr>
            <a:lvl5pPr marL="1828232" indent="0">
              <a:lnSpc>
                <a:spcPts val="2871"/>
              </a:lnSpc>
              <a:buNone/>
              <a:defRPr sz="1840"/>
            </a:lvl5pPr>
          </a:lstStyle>
          <a:p>
            <a:pPr lvl="0"/>
            <a:r>
              <a:rPr lang="en-US"/>
              <a:t>Lorem ipsum dolor sit </a:t>
            </a:r>
            <a:r>
              <a:rPr lang="en-US" err="1"/>
              <a:t>amet</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a:t>
            </a:r>
          </a:p>
        </p:txBody>
      </p:sp>
      <p:sp>
        <p:nvSpPr>
          <p:cNvPr id="13" name="Text Placeholder 12">
            <a:extLst>
              <a:ext uri="{FF2B5EF4-FFF2-40B4-BE49-F238E27FC236}">
                <a16:creationId xmlns:a16="http://schemas.microsoft.com/office/drawing/2014/main" id="{0D30C58A-077A-2A88-E3DB-D6A143AC19E0}"/>
              </a:ext>
            </a:extLst>
          </p:cNvPr>
          <p:cNvSpPr>
            <a:spLocks noGrp="1"/>
          </p:cNvSpPr>
          <p:nvPr>
            <p:ph type="body" sz="quarter" idx="30" hasCustomPrompt="1"/>
          </p:nvPr>
        </p:nvSpPr>
        <p:spPr>
          <a:xfrm>
            <a:off x="6392884" y="1272702"/>
            <a:ext cx="803088" cy="697057"/>
          </a:xfrm>
        </p:spPr>
        <p:txBody>
          <a:bodyPr anchor="ctr" anchorCtr="0"/>
          <a:lstStyle>
            <a:lvl1pPr algn="ctr">
              <a:lnSpc>
                <a:spcPct val="100000"/>
              </a:lnSpc>
              <a:defRPr sz="2181">
                <a:solidFill>
                  <a:schemeClr val="tx1"/>
                </a:solidFill>
              </a:defRPr>
            </a:lvl1pPr>
          </a:lstStyle>
          <a:p>
            <a:pPr lvl="0"/>
            <a:r>
              <a:rPr lang="en-US"/>
              <a:t>56%</a:t>
            </a:r>
            <a:endParaRPr lang="en-GB"/>
          </a:p>
        </p:txBody>
      </p:sp>
      <p:sp>
        <p:nvSpPr>
          <p:cNvPr id="21" name="Text Placeholder 12">
            <a:extLst>
              <a:ext uri="{FF2B5EF4-FFF2-40B4-BE49-F238E27FC236}">
                <a16:creationId xmlns:a16="http://schemas.microsoft.com/office/drawing/2014/main" id="{D950A2CB-FA59-DE91-C185-2106BD3F1E1C}"/>
              </a:ext>
            </a:extLst>
          </p:cNvPr>
          <p:cNvSpPr>
            <a:spLocks noGrp="1"/>
          </p:cNvSpPr>
          <p:nvPr>
            <p:ph type="body" sz="quarter" idx="32" hasCustomPrompt="1"/>
          </p:nvPr>
        </p:nvSpPr>
        <p:spPr>
          <a:xfrm>
            <a:off x="6392884" y="3280535"/>
            <a:ext cx="803088" cy="697057"/>
          </a:xfrm>
        </p:spPr>
        <p:txBody>
          <a:bodyPr anchor="ctr" anchorCtr="0"/>
          <a:lstStyle>
            <a:lvl1pPr algn="ctr">
              <a:lnSpc>
                <a:spcPct val="100000"/>
              </a:lnSpc>
              <a:defRPr sz="2181">
                <a:solidFill>
                  <a:schemeClr val="tx1"/>
                </a:solidFill>
              </a:defRPr>
            </a:lvl1pPr>
          </a:lstStyle>
          <a:p>
            <a:pPr lvl="0"/>
            <a:r>
              <a:rPr lang="en-US"/>
              <a:t>56%</a:t>
            </a:r>
            <a:endParaRPr lang="en-GB"/>
          </a:p>
        </p:txBody>
      </p:sp>
      <p:sp>
        <p:nvSpPr>
          <p:cNvPr id="24" name="Text Placeholder 12">
            <a:extLst>
              <a:ext uri="{FF2B5EF4-FFF2-40B4-BE49-F238E27FC236}">
                <a16:creationId xmlns:a16="http://schemas.microsoft.com/office/drawing/2014/main" id="{262C4D4F-2139-35A6-89A5-A56E4CA4256D}"/>
              </a:ext>
            </a:extLst>
          </p:cNvPr>
          <p:cNvSpPr>
            <a:spLocks noGrp="1"/>
          </p:cNvSpPr>
          <p:nvPr>
            <p:ph type="body" sz="quarter" idx="34" hasCustomPrompt="1"/>
          </p:nvPr>
        </p:nvSpPr>
        <p:spPr>
          <a:xfrm>
            <a:off x="6392884" y="5312283"/>
            <a:ext cx="803088" cy="697057"/>
          </a:xfrm>
        </p:spPr>
        <p:txBody>
          <a:bodyPr anchor="ctr" anchorCtr="0"/>
          <a:lstStyle>
            <a:lvl1pPr algn="ctr">
              <a:lnSpc>
                <a:spcPct val="100000"/>
              </a:lnSpc>
              <a:defRPr sz="2181">
                <a:solidFill>
                  <a:schemeClr val="tx1"/>
                </a:solidFill>
              </a:defRPr>
            </a:lvl1pPr>
          </a:lstStyle>
          <a:p>
            <a:pPr lvl="0"/>
            <a:r>
              <a:rPr lang="en-US"/>
              <a:t>56%</a:t>
            </a:r>
            <a:endParaRPr lang="en-GB"/>
          </a:p>
        </p:txBody>
      </p:sp>
      <p:sp>
        <p:nvSpPr>
          <p:cNvPr id="4" name="Text Placeholder 7">
            <a:extLst>
              <a:ext uri="{FF2B5EF4-FFF2-40B4-BE49-F238E27FC236}">
                <a16:creationId xmlns:a16="http://schemas.microsoft.com/office/drawing/2014/main" id="{EFB8CE9E-3030-FD63-938A-EE461CDECD91}"/>
              </a:ext>
            </a:extLst>
          </p:cNvPr>
          <p:cNvSpPr>
            <a:spLocks noGrp="1"/>
          </p:cNvSpPr>
          <p:nvPr>
            <p:ph type="body" sz="quarter" idx="26" hasCustomPrompt="1"/>
          </p:nvPr>
        </p:nvSpPr>
        <p:spPr>
          <a:xfrm>
            <a:off x="451785" y="5690236"/>
            <a:ext cx="4577992" cy="795554"/>
          </a:xfrm>
          <a:prstGeom prst="rect">
            <a:avLst/>
          </a:prstGeom>
        </p:spPr>
        <p:txBody>
          <a:bodyPr numCol="1" spcCol="274320" anchor="b" anchorCtr="0"/>
          <a:lstStyle>
            <a:lvl1pPr marL="0" indent="0">
              <a:lnSpc>
                <a:spcPts val="1472"/>
              </a:lnSpc>
              <a:buFont typeface="Arial" panose="020B0604020202020204" pitchFamily="34" charset="0"/>
              <a:buNone/>
              <a:defRPr sz="920">
                <a:solidFill>
                  <a:schemeClr val="tx1"/>
                </a:solidFill>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a:t>
            </a:r>
            <a:r>
              <a:rPr lang="en-US" err="1"/>
              <a:t>Phasellus</a:t>
            </a:r>
            <a:r>
              <a:rPr lang="en-US"/>
              <a:t>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a:t>
            </a:r>
            <a:endParaRPr lang="en-GB"/>
          </a:p>
        </p:txBody>
      </p:sp>
      <p:sp>
        <p:nvSpPr>
          <p:cNvPr id="7" name="Oval 6">
            <a:extLst>
              <a:ext uri="{FF2B5EF4-FFF2-40B4-BE49-F238E27FC236}">
                <a16:creationId xmlns:a16="http://schemas.microsoft.com/office/drawing/2014/main" id="{4B8B06EF-AA88-EDA9-28B4-F32217638A1D}"/>
              </a:ext>
            </a:extLst>
          </p:cNvPr>
          <p:cNvSpPr/>
          <p:nvPr userDrawn="1"/>
        </p:nvSpPr>
        <p:spPr>
          <a:xfrm>
            <a:off x="6053878" y="857252"/>
            <a:ext cx="1481100" cy="1483822"/>
          </a:xfrm>
          <a:prstGeom prst="ellipse">
            <a:avLst/>
          </a:prstGeom>
          <a:noFill/>
          <a:ln w="1905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227">
              <a:solidFill>
                <a:schemeClr val="tx1"/>
              </a:solidFill>
            </a:endParaRPr>
          </a:p>
        </p:txBody>
      </p:sp>
      <p:sp>
        <p:nvSpPr>
          <p:cNvPr id="11" name="Oval 10">
            <a:extLst>
              <a:ext uri="{FF2B5EF4-FFF2-40B4-BE49-F238E27FC236}">
                <a16:creationId xmlns:a16="http://schemas.microsoft.com/office/drawing/2014/main" id="{2B6EA478-A7B9-A94A-207D-51A8FDAAA098}"/>
              </a:ext>
            </a:extLst>
          </p:cNvPr>
          <p:cNvSpPr/>
          <p:nvPr userDrawn="1"/>
        </p:nvSpPr>
        <p:spPr>
          <a:xfrm>
            <a:off x="6053878" y="2888076"/>
            <a:ext cx="1481100" cy="1483822"/>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227">
              <a:solidFill>
                <a:schemeClr val="tx1"/>
              </a:solidFill>
            </a:endParaRPr>
          </a:p>
        </p:txBody>
      </p:sp>
      <p:sp>
        <p:nvSpPr>
          <p:cNvPr id="12" name="Oval 11">
            <a:extLst>
              <a:ext uri="{FF2B5EF4-FFF2-40B4-BE49-F238E27FC236}">
                <a16:creationId xmlns:a16="http://schemas.microsoft.com/office/drawing/2014/main" id="{81690E5E-BF7F-30C6-725A-D29C53D49001}"/>
              </a:ext>
            </a:extLst>
          </p:cNvPr>
          <p:cNvSpPr/>
          <p:nvPr userDrawn="1"/>
        </p:nvSpPr>
        <p:spPr>
          <a:xfrm>
            <a:off x="6053878" y="4918900"/>
            <a:ext cx="1481100" cy="1483822"/>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227">
              <a:solidFill>
                <a:schemeClr val="tx1"/>
              </a:solidFill>
            </a:endParaRPr>
          </a:p>
        </p:txBody>
      </p:sp>
      <p:sp>
        <p:nvSpPr>
          <p:cNvPr id="14" name="Text Placeholder 7">
            <a:extLst>
              <a:ext uri="{FF2B5EF4-FFF2-40B4-BE49-F238E27FC236}">
                <a16:creationId xmlns:a16="http://schemas.microsoft.com/office/drawing/2014/main" id="{A874186D-1E0A-8701-4F10-BC70ECB277E1}"/>
              </a:ext>
            </a:extLst>
          </p:cNvPr>
          <p:cNvSpPr>
            <a:spLocks noGrp="1"/>
          </p:cNvSpPr>
          <p:nvPr>
            <p:ph type="body" sz="quarter" idx="13" hasCustomPrompt="1"/>
          </p:nvPr>
        </p:nvSpPr>
        <p:spPr>
          <a:xfrm>
            <a:off x="8153794" y="1237891"/>
            <a:ext cx="3224693" cy="762798"/>
          </a:xfrm>
          <a:prstGeom prst="rect">
            <a:avLst/>
          </a:prstGeom>
        </p:spPr>
        <p:txBody>
          <a:bodyPr numCol="1" spcCol="274320" anchor="ctr" anchorCtr="0"/>
          <a:lstStyle>
            <a:lvl1pPr marL="0" indent="0">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marL="0" marR="0" lvl="0" indent="0" algn="l" defTabSz="916173" rtl="0" eaLnBrk="1" fontAlgn="auto" latinLnBrk="0" hangingPunct="1">
              <a:lnSpc>
                <a:spcPts val="1963"/>
              </a:lnSpc>
              <a:spcBef>
                <a:spcPts val="1000"/>
              </a:spcBef>
              <a:spcAft>
                <a:spcPts val="0"/>
              </a:spcAft>
              <a:buClrTx/>
              <a:buSzPct val="80000"/>
              <a:buFont typeface="Arial" panose="020B0604020202020204" pitchFamily="34" charset="0"/>
              <a:buNone/>
              <a:tabLst>
                <a:tab pos="186974" algn="l"/>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15" name="Text Placeholder 7">
            <a:extLst>
              <a:ext uri="{FF2B5EF4-FFF2-40B4-BE49-F238E27FC236}">
                <a16:creationId xmlns:a16="http://schemas.microsoft.com/office/drawing/2014/main" id="{0FD3B89E-4339-99F0-81C9-50B49D266926}"/>
              </a:ext>
            </a:extLst>
          </p:cNvPr>
          <p:cNvSpPr>
            <a:spLocks noGrp="1"/>
          </p:cNvSpPr>
          <p:nvPr>
            <p:ph type="body" sz="quarter" idx="19" hasCustomPrompt="1"/>
          </p:nvPr>
        </p:nvSpPr>
        <p:spPr>
          <a:xfrm>
            <a:off x="8153794" y="3231309"/>
            <a:ext cx="3224692" cy="762797"/>
          </a:xfrm>
          <a:prstGeom prst="rect">
            <a:avLst/>
          </a:prstGeom>
        </p:spPr>
        <p:txBody>
          <a:bodyPr numCol="1" spcCol="274320" anchor="ctr" anchorCtr="0"/>
          <a:lstStyle>
            <a:lvl1pPr marL="0" indent="0">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marL="0" marR="0" lvl="0" indent="0" algn="l" defTabSz="916173" rtl="0" eaLnBrk="1" fontAlgn="auto" latinLnBrk="0" hangingPunct="1">
              <a:lnSpc>
                <a:spcPts val="1963"/>
              </a:lnSpc>
              <a:spcBef>
                <a:spcPts val="1000"/>
              </a:spcBef>
              <a:spcAft>
                <a:spcPts val="0"/>
              </a:spcAft>
              <a:buClrTx/>
              <a:buSzPct val="80000"/>
              <a:buFont typeface="Arial" panose="020B0604020202020204" pitchFamily="34" charset="0"/>
              <a:buNone/>
              <a:tabLst>
                <a:tab pos="186974" algn="l"/>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17" name="Text Placeholder 7">
            <a:extLst>
              <a:ext uri="{FF2B5EF4-FFF2-40B4-BE49-F238E27FC236}">
                <a16:creationId xmlns:a16="http://schemas.microsoft.com/office/drawing/2014/main" id="{2182EE5E-9D6D-DA86-8479-16F8B19F72FC}"/>
              </a:ext>
            </a:extLst>
          </p:cNvPr>
          <p:cNvSpPr>
            <a:spLocks noGrp="1"/>
          </p:cNvSpPr>
          <p:nvPr>
            <p:ph type="body" sz="quarter" idx="23" hasCustomPrompt="1"/>
          </p:nvPr>
        </p:nvSpPr>
        <p:spPr>
          <a:xfrm>
            <a:off x="8153794" y="5224724"/>
            <a:ext cx="3224691" cy="762797"/>
          </a:xfrm>
          <a:prstGeom prst="rect">
            <a:avLst/>
          </a:prstGeom>
        </p:spPr>
        <p:txBody>
          <a:bodyPr numCol="1" spcCol="274320" anchor="ctr" anchorCtr="0"/>
          <a:lstStyle>
            <a:lvl1pPr marL="0" indent="0">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marL="0" marR="0" lvl="0" indent="0" algn="l" defTabSz="916173" rtl="0" eaLnBrk="1" fontAlgn="auto" latinLnBrk="0" hangingPunct="1">
              <a:lnSpc>
                <a:spcPts val="1963"/>
              </a:lnSpc>
              <a:spcBef>
                <a:spcPts val="1000"/>
              </a:spcBef>
              <a:spcAft>
                <a:spcPts val="0"/>
              </a:spcAft>
              <a:buClrTx/>
              <a:buSzPct val="80000"/>
              <a:buFont typeface="Arial" panose="020B0604020202020204" pitchFamily="34" charset="0"/>
              <a:buNone/>
              <a:tabLst>
                <a:tab pos="186974" algn="l"/>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cxnSp>
        <p:nvCxnSpPr>
          <p:cNvPr id="18" name="Straight Connector 17">
            <a:extLst>
              <a:ext uri="{FF2B5EF4-FFF2-40B4-BE49-F238E27FC236}">
                <a16:creationId xmlns:a16="http://schemas.microsoft.com/office/drawing/2014/main" id="{0364AB63-9D62-9645-BD24-F7A594064795}"/>
              </a:ext>
            </a:extLst>
          </p:cNvPr>
          <p:cNvCxnSpPr/>
          <p:nvPr userDrawn="1"/>
        </p:nvCxnSpPr>
        <p:spPr>
          <a:xfrm>
            <a:off x="5224019" y="781644"/>
            <a:ext cx="0" cy="5694839"/>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DF3D1F-F3AD-AAED-AB27-909DEA245254}"/>
              </a:ext>
            </a:extLst>
          </p:cNvPr>
          <p:cNvSpPr>
            <a:spLocks noGrp="1"/>
          </p:cNvSpPr>
          <p:nvPr>
            <p:ph type="sldNum" sz="quarter" idx="35"/>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33527454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Image + Numbers">
    <p:bg>
      <p:bgPr>
        <a:solidFill>
          <a:schemeClr val="accent2"/>
        </a:solidFill>
        <a:effectLst/>
      </p:bgPr>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95A231CB-55BF-CDEC-794C-574023070A73}"/>
              </a:ext>
            </a:extLst>
          </p:cNvPr>
          <p:cNvSpPr>
            <a:spLocks noGrp="1"/>
          </p:cNvSpPr>
          <p:nvPr>
            <p:ph type="pic" sz="quarter" idx="31"/>
          </p:nvPr>
        </p:nvSpPr>
        <p:spPr>
          <a:xfrm>
            <a:off x="451973" y="781642"/>
            <a:ext cx="3195686" cy="5682734"/>
          </a:xfrm>
          <a:solidFill>
            <a:srgbClr val="BDBEBD">
              <a:alpha val="74902"/>
            </a:srgbClr>
          </a:solidFill>
        </p:spPr>
        <p:txBody>
          <a:bodyPr tIns="457200" anchor="ctr"/>
          <a:lstStyle>
            <a:lvl1pPr algn="ctr">
              <a:defRPr lang="en-GB" dirty="0">
                <a:solidFill>
                  <a:schemeClr val="bg1"/>
                </a:solidFill>
              </a:defRPr>
            </a:lvl1pPr>
          </a:lstStyle>
          <a:p>
            <a:pPr lvl="0" algn="ctr" defTabSz="914116"/>
            <a:r>
              <a:rPr lang="en-US" noProof="0"/>
              <a:t>Click icon to add picture</a:t>
            </a:r>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451786" y="346195"/>
            <a:ext cx="4577993" cy="200600"/>
          </a:xfrm>
          <a:prstGeom prst="rect">
            <a:avLst/>
          </a:prstGeom>
        </p:spPr>
        <p:txBody>
          <a:bodyPr/>
          <a:lstStyle/>
          <a:p>
            <a:r>
              <a:rPr lang="en-US" noProof="0"/>
              <a:t>Section or Presentation Title</a:t>
            </a:r>
          </a:p>
        </p:txBody>
      </p:sp>
      <p:sp>
        <p:nvSpPr>
          <p:cNvPr id="4" name="Title 1">
            <a:extLst>
              <a:ext uri="{FF2B5EF4-FFF2-40B4-BE49-F238E27FC236}">
                <a16:creationId xmlns:a16="http://schemas.microsoft.com/office/drawing/2014/main" id="{F52B133C-E903-661E-3EB8-13FB3591F2DF}"/>
              </a:ext>
            </a:extLst>
          </p:cNvPr>
          <p:cNvSpPr>
            <a:spLocks noGrp="1"/>
          </p:cNvSpPr>
          <p:nvPr>
            <p:ph type="title" hasCustomPrompt="1"/>
          </p:nvPr>
        </p:nvSpPr>
        <p:spPr>
          <a:xfrm>
            <a:off x="5609977" y="681888"/>
            <a:ext cx="4577992" cy="3431051"/>
          </a:xfrm>
          <a:prstGeom prst="rect">
            <a:avLst/>
          </a:prstGeom>
        </p:spPr>
        <p:txBody>
          <a:bodyPr/>
          <a:lstStyle/>
          <a:p>
            <a:r>
              <a:rPr lang="en-US"/>
              <a:t>Click To Edit Master Title Style</a:t>
            </a:r>
            <a:endParaRPr lang="en-GB"/>
          </a:p>
        </p:txBody>
      </p:sp>
      <p:sp>
        <p:nvSpPr>
          <p:cNvPr id="2" name="Text Placeholder 8">
            <a:extLst>
              <a:ext uri="{FF2B5EF4-FFF2-40B4-BE49-F238E27FC236}">
                <a16:creationId xmlns:a16="http://schemas.microsoft.com/office/drawing/2014/main" id="{033FEBE9-83B0-F877-8CB1-5E5E31C51C3F}"/>
              </a:ext>
            </a:extLst>
          </p:cNvPr>
          <p:cNvSpPr>
            <a:spLocks noGrp="1"/>
          </p:cNvSpPr>
          <p:nvPr>
            <p:ph type="body" sz="quarter" idx="27" hasCustomPrompt="1"/>
          </p:nvPr>
        </p:nvSpPr>
        <p:spPr>
          <a:xfrm>
            <a:off x="5609976" y="5023393"/>
            <a:ext cx="1718236" cy="762798"/>
          </a:xfrm>
          <a:prstGeom prst="rect">
            <a:avLst/>
          </a:prstGeom>
        </p:spPr>
        <p:txBody>
          <a:bodyPr anchor="t"/>
          <a:lstStyle>
            <a:lvl1pPr>
              <a:lnSpc>
                <a:spcPts val="5300"/>
              </a:lnSpc>
              <a:defRPr sz="4908" b="0">
                <a:solidFill>
                  <a:schemeClr val="tx1"/>
                </a:solidFill>
              </a:defRPr>
            </a:lvl1pPr>
            <a:lvl2pPr>
              <a:defRPr/>
            </a:lvl2pPr>
          </a:lstStyle>
          <a:p>
            <a:pPr lvl="0"/>
            <a:r>
              <a:rPr lang="en-US"/>
              <a:t>365</a:t>
            </a:r>
            <a:endParaRPr lang="en-GB"/>
          </a:p>
        </p:txBody>
      </p:sp>
      <p:sp>
        <p:nvSpPr>
          <p:cNvPr id="7" name="Text Placeholder 7">
            <a:extLst>
              <a:ext uri="{FF2B5EF4-FFF2-40B4-BE49-F238E27FC236}">
                <a16:creationId xmlns:a16="http://schemas.microsoft.com/office/drawing/2014/main" id="{BA052713-380A-2A11-0BE8-AF518BF5353F}"/>
              </a:ext>
            </a:extLst>
          </p:cNvPr>
          <p:cNvSpPr>
            <a:spLocks noGrp="1"/>
          </p:cNvSpPr>
          <p:nvPr>
            <p:ph type="body" sz="quarter" idx="28" hasCustomPrompt="1"/>
          </p:nvPr>
        </p:nvSpPr>
        <p:spPr>
          <a:xfrm>
            <a:off x="5609978" y="5922610"/>
            <a:ext cx="2644557" cy="541771"/>
          </a:xfrm>
          <a:prstGeom prst="rect">
            <a:avLst/>
          </a:prstGeom>
        </p:spPr>
        <p:txBody>
          <a:bodyPr numCol="1" spcCol="274320" anchor="t" anchorCtr="0"/>
          <a:lstStyle>
            <a:lvl1pPr marL="0" indent="0">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8" name="Text Placeholder 8">
            <a:extLst>
              <a:ext uri="{FF2B5EF4-FFF2-40B4-BE49-F238E27FC236}">
                <a16:creationId xmlns:a16="http://schemas.microsoft.com/office/drawing/2014/main" id="{312BC464-1AA4-0BAE-7A0A-031867BBAAB1}"/>
              </a:ext>
            </a:extLst>
          </p:cNvPr>
          <p:cNvSpPr>
            <a:spLocks noGrp="1"/>
          </p:cNvSpPr>
          <p:nvPr>
            <p:ph type="body" sz="quarter" idx="29" hasCustomPrompt="1"/>
          </p:nvPr>
        </p:nvSpPr>
        <p:spPr>
          <a:xfrm>
            <a:off x="9089712" y="5023393"/>
            <a:ext cx="1718236" cy="762798"/>
          </a:xfrm>
          <a:prstGeom prst="rect">
            <a:avLst/>
          </a:prstGeom>
        </p:spPr>
        <p:txBody>
          <a:bodyPr anchor="t"/>
          <a:lstStyle>
            <a:lvl1pPr>
              <a:lnSpc>
                <a:spcPts val="5300"/>
              </a:lnSpc>
              <a:defRPr sz="4908" b="0">
                <a:solidFill>
                  <a:schemeClr val="tx1"/>
                </a:solidFill>
              </a:defRPr>
            </a:lvl1pPr>
            <a:lvl2pPr>
              <a:defRPr/>
            </a:lvl2pPr>
          </a:lstStyle>
          <a:p>
            <a:pPr lvl="0"/>
            <a:r>
              <a:rPr lang="en-US"/>
              <a:t>365</a:t>
            </a:r>
            <a:endParaRPr lang="en-GB"/>
          </a:p>
        </p:txBody>
      </p:sp>
      <p:sp>
        <p:nvSpPr>
          <p:cNvPr id="11" name="Text Placeholder 7">
            <a:extLst>
              <a:ext uri="{FF2B5EF4-FFF2-40B4-BE49-F238E27FC236}">
                <a16:creationId xmlns:a16="http://schemas.microsoft.com/office/drawing/2014/main" id="{939783E6-CEB5-EFEE-6D7B-4B78630A04E9}"/>
              </a:ext>
            </a:extLst>
          </p:cNvPr>
          <p:cNvSpPr>
            <a:spLocks noGrp="1"/>
          </p:cNvSpPr>
          <p:nvPr>
            <p:ph type="body" sz="quarter" idx="30" hasCustomPrompt="1"/>
          </p:nvPr>
        </p:nvSpPr>
        <p:spPr>
          <a:xfrm>
            <a:off x="9089713" y="5922610"/>
            <a:ext cx="2644557" cy="541771"/>
          </a:xfrm>
          <a:prstGeom prst="rect">
            <a:avLst/>
          </a:prstGeom>
        </p:spPr>
        <p:txBody>
          <a:bodyPr numCol="1" spcCol="274320" anchor="t" anchorCtr="0"/>
          <a:lstStyle>
            <a:lvl1pPr marL="0" indent="0">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cxnSp>
        <p:nvCxnSpPr>
          <p:cNvPr id="12" name="Straight Connector 11">
            <a:extLst>
              <a:ext uri="{FF2B5EF4-FFF2-40B4-BE49-F238E27FC236}">
                <a16:creationId xmlns:a16="http://schemas.microsoft.com/office/drawing/2014/main" id="{1DF96CDF-1FFF-5ED0-019D-73D5D32702A8}"/>
              </a:ext>
            </a:extLst>
          </p:cNvPr>
          <p:cNvCxnSpPr>
            <a:cxnSpLocks/>
          </p:cNvCxnSpPr>
          <p:nvPr userDrawn="1"/>
        </p:nvCxnSpPr>
        <p:spPr>
          <a:xfrm>
            <a:off x="4660051" y="781644"/>
            <a:ext cx="0" cy="568273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787CF474-91C9-2C81-E046-FE30CAADE49D}"/>
              </a:ext>
            </a:extLst>
          </p:cNvPr>
          <p:cNvSpPr>
            <a:spLocks noGrp="1"/>
          </p:cNvSpPr>
          <p:nvPr>
            <p:ph type="sldNum" sz="quarter" idx="32"/>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22029375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Data x 4">
    <p:bg>
      <p:bgPr>
        <a:solidFill>
          <a:schemeClr val="accent2"/>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451786" y="346195"/>
            <a:ext cx="4577993" cy="200600"/>
          </a:xfrm>
          <a:prstGeom prst="rect">
            <a:avLst/>
          </a:prstGeom>
        </p:spPr>
        <p:txBody>
          <a:bodyPr/>
          <a:lstStyle/>
          <a:p>
            <a:r>
              <a:rPr lang="en-US" noProof="0"/>
              <a:t>Section or Presentation Title</a:t>
            </a:r>
          </a:p>
        </p:txBody>
      </p:sp>
      <p:sp>
        <p:nvSpPr>
          <p:cNvPr id="9" name="Text Placeholder 8">
            <a:extLst>
              <a:ext uri="{FF2B5EF4-FFF2-40B4-BE49-F238E27FC236}">
                <a16:creationId xmlns:a16="http://schemas.microsoft.com/office/drawing/2014/main" id="{F5FDC202-7730-558A-2EDD-D246BBF97F24}"/>
              </a:ext>
            </a:extLst>
          </p:cNvPr>
          <p:cNvSpPr>
            <a:spLocks noGrp="1"/>
          </p:cNvSpPr>
          <p:nvPr>
            <p:ph type="body" sz="quarter" idx="15" hasCustomPrompt="1"/>
          </p:nvPr>
        </p:nvSpPr>
        <p:spPr>
          <a:xfrm>
            <a:off x="451784" y="5016142"/>
            <a:ext cx="1718236" cy="762798"/>
          </a:xfrm>
          <a:prstGeom prst="rect">
            <a:avLst/>
          </a:prstGeom>
        </p:spPr>
        <p:txBody>
          <a:bodyPr anchor="t"/>
          <a:lstStyle>
            <a:lvl1pPr>
              <a:lnSpc>
                <a:spcPts val="5300"/>
              </a:lnSpc>
              <a:defRPr sz="4908" b="0">
                <a:solidFill>
                  <a:schemeClr val="tx1"/>
                </a:solidFill>
              </a:defRPr>
            </a:lvl1pPr>
            <a:lvl2pPr>
              <a:defRPr/>
            </a:lvl2pPr>
          </a:lstStyle>
          <a:p>
            <a:pPr lvl="0"/>
            <a:r>
              <a:rPr lang="en-US"/>
              <a:t>365</a:t>
            </a:r>
            <a:endParaRPr lang="en-GB"/>
          </a:p>
        </p:txBody>
      </p:sp>
      <p:sp>
        <p:nvSpPr>
          <p:cNvPr id="10" name="Text Placeholder 7">
            <a:extLst>
              <a:ext uri="{FF2B5EF4-FFF2-40B4-BE49-F238E27FC236}">
                <a16:creationId xmlns:a16="http://schemas.microsoft.com/office/drawing/2014/main" id="{217C6763-2A0F-69EB-3428-B1ACD0A95657}"/>
              </a:ext>
            </a:extLst>
          </p:cNvPr>
          <p:cNvSpPr>
            <a:spLocks noGrp="1"/>
          </p:cNvSpPr>
          <p:nvPr>
            <p:ph type="body" sz="quarter" idx="13" hasCustomPrompt="1"/>
          </p:nvPr>
        </p:nvSpPr>
        <p:spPr>
          <a:xfrm>
            <a:off x="451785" y="5922610"/>
            <a:ext cx="2644557" cy="541771"/>
          </a:xfrm>
          <a:prstGeom prst="rect">
            <a:avLst/>
          </a:prstGeom>
        </p:spPr>
        <p:txBody>
          <a:bodyPr numCol="1" spcCol="274320" anchor="t" anchorCtr="0"/>
          <a:lstStyle>
            <a:lvl1pPr marL="0" indent="0">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13" name="Text Placeholder 8">
            <a:extLst>
              <a:ext uri="{FF2B5EF4-FFF2-40B4-BE49-F238E27FC236}">
                <a16:creationId xmlns:a16="http://schemas.microsoft.com/office/drawing/2014/main" id="{C6538951-1E0A-2168-1DC2-C54ABE8D3A05}"/>
              </a:ext>
            </a:extLst>
          </p:cNvPr>
          <p:cNvSpPr>
            <a:spLocks noGrp="1"/>
          </p:cNvSpPr>
          <p:nvPr>
            <p:ph type="body" sz="quarter" idx="16" hasCustomPrompt="1"/>
          </p:nvPr>
        </p:nvSpPr>
        <p:spPr>
          <a:xfrm>
            <a:off x="3331094" y="5016142"/>
            <a:ext cx="1718236" cy="762798"/>
          </a:xfrm>
          <a:prstGeom prst="rect">
            <a:avLst/>
          </a:prstGeom>
        </p:spPr>
        <p:txBody>
          <a:bodyPr anchor="t"/>
          <a:lstStyle>
            <a:lvl1pPr>
              <a:lnSpc>
                <a:spcPts val="5300"/>
              </a:lnSpc>
              <a:defRPr sz="4908" b="0">
                <a:solidFill>
                  <a:schemeClr val="tx1"/>
                </a:solidFill>
              </a:defRPr>
            </a:lvl1pPr>
            <a:lvl2pPr>
              <a:defRPr/>
            </a:lvl2pPr>
          </a:lstStyle>
          <a:p>
            <a:pPr lvl="0"/>
            <a:r>
              <a:rPr lang="en-US"/>
              <a:t>365</a:t>
            </a:r>
            <a:endParaRPr lang="en-GB"/>
          </a:p>
        </p:txBody>
      </p:sp>
      <p:sp>
        <p:nvSpPr>
          <p:cNvPr id="14" name="Text Placeholder 7">
            <a:extLst>
              <a:ext uri="{FF2B5EF4-FFF2-40B4-BE49-F238E27FC236}">
                <a16:creationId xmlns:a16="http://schemas.microsoft.com/office/drawing/2014/main" id="{4343E99E-BE17-5F7F-F89E-2F4F19E9A898}"/>
              </a:ext>
            </a:extLst>
          </p:cNvPr>
          <p:cNvSpPr>
            <a:spLocks noGrp="1"/>
          </p:cNvSpPr>
          <p:nvPr>
            <p:ph type="body" sz="quarter" idx="17" hasCustomPrompt="1"/>
          </p:nvPr>
        </p:nvSpPr>
        <p:spPr>
          <a:xfrm>
            <a:off x="3331095" y="5922610"/>
            <a:ext cx="2644557" cy="541771"/>
          </a:xfrm>
          <a:prstGeom prst="rect">
            <a:avLst/>
          </a:prstGeom>
        </p:spPr>
        <p:txBody>
          <a:bodyPr numCol="1" spcCol="274320" anchor="t" anchorCtr="0"/>
          <a:lstStyle>
            <a:lvl1pPr marL="0" indent="0">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4" name="Title 1">
            <a:extLst>
              <a:ext uri="{FF2B5EF4-FFF2-40B4-BE49-F238E27FC236}">
                <a16:creationId xmlns:a16="http://schemas.microsoft.com/office/drawing/2014/main" id="{F52B133C-E903-661E-3EB8-13FB3591F2DF}"/>
              </a:ext>
            </a:extLst>
          </p:cNvPr>
          <p:cNvSpPr>
            <a:spLocks noGrp="1"/>
          </p:cNvSpPr>
          <p:nvPr>
            <p:ph type="title" hasCustomPrompt="1"/>
          </p:nvPr>
        </p:nvSpPr>
        <p:spPr>
          <a:xfrm>
            <a:off x="451788" y="681888"/>
            <a:ext cx="4577992" cy="3431051"/>
          </a:xfrm>
          <a:prstGeom prst="rect">
            <a:avLst/>
          </a:prstGeom>
        </p:spPr>
        <p:txBody>
          <a:bodyPr/>
          <a:lstStyle/>
          <a:p>
            <a:r>
              <a:rPr lang="en-US"/>
              <a:t>Click To Edit Master Title Style</a:t>
            </a:r>
            <a:endParaRPr lang="en-GB"/>
          </a:p>
        </p:txBody>
      </p:sp>
      <p:sp>
        <p:nvSpPr>
          <p:cNvPr id="2" name="Text Placeholder 8">
            <a:extLst>
              <a:ext uri="{FF2B5EF4-FFF2-40B4-BE49-F238E27FC236}">
                <a16:creationId xmlns:a16="http://schemas.microsoft.com/office/drawing/2014/main" id="{033FEBE9-83B0-F877-8CB1-5E5E31C51C3F}"/>
              </a:ext>
            </a:extLst>
          </p:cNvPr>
          <p:cNvSpPr>
            <a:spLocks noGrp="1"/>
          </p:cNvSpPr>
          <p:nvPr>
            <p:ph type="body" sz="quarter" idx="27" hasCustomPrompt="1"/>
          </p:nvPr>
        </p:nvSpPr>
        <p:spPr>
          <a:xfrm>
            <a:off x="6210403" y="5016142"/>
            <a:ext cx="1718236" cy="762798"/>
          </a:xfrm>
          <a:prstGeom prst="rect">
            <a:avLst/>
          </a:prstGeom>
        </p:spPr>
        <p:txBody>
          <a:bodyPr anchor="t"/>
          <a:lstStyle>
            <a:lvl1pPr>
              <a:lnSpc>
                <a:spcPts val="5300"/>
              </a:lnSpc>
              <a:defRPr sz="4908" b="0">
                <a:solidFill>
                  <a:schemeClr val="tx1"/>
                </a:solidFill>
              </a:defRPr>
            </a:lvl1pPr>
            <a:lvl2pPr>
              <a:defRPr/>
            </a:lvl2pPr>
          </a:lstStyle>
          <a:p>
            <a:pPr lvl="0"/>
            <a:r>
              <a:rPr lang="en-US"/>
              <a:t>365</a:t>
            </a:r>
            <a:endParaRPr lang="en-GB"/>
          </a:p>
        </p:txBody>
      </p:sp>
      <p:sp>
        <p:nvSpPr>
          <p:cNvPr id="7" name="Text Placeholder 7">
            <a:extLst>
              <a:ext uri="{FF2B5EF4-FFF2-40B4-BE49-F238E27FC236}">
                <a16:creationId xmlns:a16="http://schemas.microsoft.com/office/drawing/2014/main" id="{BA052713-380A-2A11-0BE8-AF518BF5353F}"/>
              </a:ext>
            </a:extLst>
          </p:cNvPr>
          <p:cNvSpPr>
            <a:spLocks noGrp="1"/>
          </p:cNvSpPr>
          <p:nvPr>
            <p:ph type="body" sz="quarter" idx="28" hasCustomPrompt="1"/>
          </p:nvPr>
        </p:nvSpPr>
        <p:spPr>
          <a:xfrm>
            <a:off x="6210403" y="5922610"/>
            <a:ext cx="2644557" cy="541771"/>
          </a:xfrm>
          <a:prstGeom prst="rect">
            <a:avLst/>
          </a:prstGeom>
        </p:spPr>
        <p:txBody>
          <a:bodyPr numCol="1" spcCol="274320" anchor="t" anchorCtr="0"/>
          <a:lstStyle>
            <a:lvl1pPr marL="0" indent="0">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8" name="Text Placeholder 8">
            <a:extLst>
              <a:ext uri="{FF2B5EF4-FFF2-40B4-BE49-F238E27FC236}">
                <a16:creationId xmlns:a16="http://schemas.microsoft.com/office/drawing/2014/main" id="{312BC464-1AA4-0BAE-7A0A-031867BBAAB1}"/>
              </a:ext>
            </a:extLst>
          </p:cNvPr>
          <p:cNvSpPr>
            <a:spLocks noGrp="1"/>
          </p:cNvSpPr>
          <p:nvPr>
            <p:ph type="body" sz="quarter" idx="29" hasCustomPrompt="1"/>
          </p:nvPr>
        </p:nvSpPr>
        <p:spPr>
          <a:xfrm>
            <a:off x="9089712" y="5016142"/>
            <a:ext cx="1718236" cy="762798"/>
          </a:xfrm>
          <a:prstGeom prst="rect">
            <a:avLst/>
          </a:prstGeom>
        </p:spPr>
        <p:txBody>
          <a:bodyPr anchor="t"/>
          <a:lstStyle>
            <a:lvl1pPr>
              <a:lnSpc>
                <a:spcPts val="5300"/>
              </a:lnSpc>
              <a:defRPr sz="4908" b="0">
                <a:solidFill>
                  <a:schemeClr val="tx1"/>
                </a:solidFill>
              </a:defRPr>
            </a:lvl1pPr>
            <a:lvl2pPr>
              <a:defRPr/>
            </a:lvl2pPr>
          </a:lstStyle>
          <a:p>
            <a:pPr lvl="0"/>
            <a:r>
              <a:rPr lang="en-US"/>
              <a:t>365</a:t>
            </a:r>
            <a:endParaRPr lang="en-GB"/>
          </a:p>
        </p:txBody>
      </p:sp>
      <p:sp>
        <p:nvSpPr>
          <p:cNvPr id="11" name="Text Placeholder 7">
            <a:extLst>
              <a:ext uri="{FF2B5EF4-FFF2-40B4-BE49-F238E27FC236}">
                <a16:creationId xmlns:a16="http://schemas.microsoft.com/office/drawing/2014/main" id="{939783E6-CEB5-EFEE-6D7B-4B78630A04E9}"/>
              </a:ext>
            </a:extLst>
          </p:cNvPr>
          <p:cNvSpPr>
            <a:spLocks noGrp="1"/>
          </p:cNvSpPr>
          <p:nvPr>
            <p:ph type="body" sz="quarter" idx="30" hasCustomPrompt="1"/>
          </p:nvPr>
        </p:nvSpPr>
        <p:spPr>
          <a:xfrm>
            <a:off x="9089713" y="5922610"/>
            <a:ext cx="2644557" cy="541771"/>
          </a:xfrm>
          <a:prstGeom prst="rect">
            <a:avLst/>
          </a:prstGeom>
        </p:spPr>
        <p:txBody>
          <a:bodyPr numCol="1" spcCol="274320" anchor="t" anchorCtr="0"/>
          <a:lstStyle>
            <a:lvl1pPr marL="0" indent="0">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cxnSp>
        <p:nvCxnSpPr>
          <p:cNvPr id="12" name="Straight Connector 11">
            <a:extLst>
              <a:ext uri="{FF2B5EF4-FFF2-40B4-BE49-F238E27FC236}">
                <a16:creationId xmlns:a16="http://schemas.microsoft.com/office/drawing/2014/main" id="{1DF96CDF-1FFF-5ED0-019D-73D5D32702A8}"/>
              </a:ext>
            </a:extLst>
          </p:cNvPr>
          <p:cNvCxnSpPr>
            <a:cxnSpLocks/>
          </p:cNvCxnSpPr>
          <p:nvPr/>
        </p:nvCxnSpPr>
        <p:spPr>
          <a:xfrm flipH="1">
            <a:off x="451786" y="4708478"/>
            <a:ext cx="1128842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 Placeholder 7">
            <a:extLst>
              <a:ext uri="{FF2B5EF4-FFF2-40B4-BE49-F238E27FC236}">
                <a16:creationId xmlns:a16="http://schemas.microsoft.com/office/drawing/2014/main" id="{660DC3F9-8337-E9ED-FE36-17C42AE58D40}"/>
              </a:ext>
            </a:extLst>
          </p:cNvPr>
          <p:cNvSpPr>
            <a:spLocks noGrp="1"/>
          </p:cNvSpPr>
          <p:nvPr>
            <p:ph type="body" sz="quarter" idx="31" hasCustomPrompt="1"/>
          </p:nvPr>
        </p:nvSpPr>
        <p:spPr>
          <a:xfrm>
            <a:off x="7159176" y="798133"/>
            <a:ext cx="4577993" cy="2737878"/>
          </a:xfrm>
          <a:prstGeom prst="rect">
            <a:avLst/>
          </a:prstGeom>
        </p:spPr>
        <p:txBody>
          <a:bodyPr numCol="1" spcCol="548640" anchor="t" anchorCtr="0"/>
          <a:lstStyle>
            <a:lvl1pPr marL="0" indent="0">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a:t>
            </a:r>
            <a:r>
              <a:rPr lang="en-US" err="1"/>
              <a:t>Phasellus</a:t>
            </a:r>
            <a:r>
              <a:rPr lang="en-US"/>
              <a:t>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Cras ac </a:t>
            </a:r>
            <a:r>
              <a:rPr lang="en-US" err="1"/>
              <a:t>turpis</a:t>
            </a:r>
            <a:r>
              <a:rPr lang="en-US"/>
              <a:t> </a:t>
            </a:r>
            <a:r>
              <a:rPr lang="en-US" err="1"/>
              <a:t>euismod</a:t>
            </a:r>
            <a:r>
              <a:rPr lang="en-US"/>
              <a:t>, </a:t>
            </a:r>
            <a:r>
              <a:rPr lang="en-US" err="1"/>
              <a:t>venenatis</a:t>
            </a:r>
            <a:r>
              <a:rPr lang="en-US"/>
              <a:t> </a:t>
            </a:r>
            <a:r>
              <a:rPr lang="en-US" err="1"/>
              <a:t>massa</a:t>
            </a:r>
            <a:r>
              <a:rPr lang="en-US"/>
              <a:t> id, tempus </a:t>
            </a:r>
            <a:r>
              <a:rPr lang="en-US" err="1"/>
              <a:t>orci</a:t>
            </a:r>
            <a:r>
              <a:rPr lang="en-US"/>
              <a:t>. </a:t>
            </a:r>
          </a:p>
        </p:txBody>
      </p:sp>
      <p:sp>
        <p:nvSpPr>
          <p:cNvPr id="5" name="Slide Number Placeholder 4">
            <a:extLst>
              <a:ext uri="{FF2B5EF4-FFF2-40B4-BE49-F238E27FC236}">
                <a16:creationId xmlns:a16="http://schemas.microsoft.com/office/drawing/2014/main" id="{42B7C649-8131-4491-43D1-BAD06290CE7B}"/>
              </a:ext>
            </a:extLst>
          </p:cNvPr>
          <p:cNvSpPr>
            <a:spLocks noGrp="1"/>
          </p:cNvSpPr>
          <p:nvPr>
            <p:ph type="sldNum" sz="quarter" idx="32"/>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20944115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ata + Numbers x 4">
    <p:bg>
      <p:bgPr>
        <a:solidFill>
          <a:schemeClr val="accent2"/>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451786" y="346195"/>
            <a:ext cx="4577993" cy="200600"/>
          </a:xfrm>
          <a:prstGeom prst="rect">
            <a:avLst/>
          </a:prstGeom>
        </p:spPr>
        <p:txBody>
          <a:bodyPr/>
          <a:lstStyle/>
          <a:p>
            <a:r>
              <a:rPr lang="en-US" noProof="0"/>
              <a:t>Section or Presentation Title</a:t>
            </a:r>
          </a:p>
        </p:txBody>
      </p:sp>
      <p:sp>
        <p:nvSpPr>
          <p:cNvPr id="9" name="Text Placeholder 8">
            <a:extLst>
              <a:ext uri="{FF2B5EF4-FFF2-40B4-BE49-F238E27FC236}">
                <a16:creationId xmlns:a16="http://schemas.microsoft.com/office/drawing/2014/main" id="{F5FDC202-7730-558A-2EDD-D246BBF97F24}"/>
              </a:ext>
            </a:extLst>
          </p:cNvPr>
          <p:cNvSpPr>
            <a:spLocks noGrp="1"/>
          </p:cNvSpPr>
          <p:nvPr>
            <p:ph type="body" sz="quarter" idx="15" hasCustomPrompt="1"/>
          </p:nvPr>
        </p:nvSpPr>
        <p:spPr>
          <a:xfrm>
            <a:off x="451784" y="5023393"/>
            <a:ext cx="1718236" cy="762798"/>
          </a:xfrm>
          <a:prstGeom prst="rect">
            <a:avLst/>
          </a:prstGeom>
        </p:spPr>
        <p:txBody>
          <a:bodyPr anchor="t"/>
          <a:lstStyle>
            <a:lvl1pPr>
              <a:lnSpc>
                <a:spcPts val="5300"/>
              </a:lnSpc>
              <a:defRPr sz="4908" b="0">
                <a:solidFill>
                  <a:schemeClr val="tx1"/>
                </a:solidFill>
              </a:defRPr>
            </a:lvl1pPr>
            <a:lvl2pPr>
              <a:defRPr/>
            </a:lvl2pPr>
          </a:lstStyle>
          <a:p>
            <a:pPr lvl="0"/>
            <a:r>
              <a:rPr lang="en-US"/>
              <a:t>365</a:t>
            </a:r>
            <a:endParaRPr lang="en-GB"/>
          </a:p>
        </p:txBody>
      </p:sp>
      <p:sp>
        <p:nvSpPr>
          <p:cNvPr id="10" name="Text Placeholder 7">
            <a:extLst>
              <a:ext uri="{FF2B5EF4-FFF2-40B4-BE49-F238E27FC236}">
                <a16:creationId xmlns:a16="http://schemas.microsoft.com/office/drawing/2014/main" id="{217C6763-2A0F-69EB-3428-B1ACD0A95657}"/>
              </a:ext>
            </a:extLst>
          </p:cNvPr>
          <p:cNvSpPr>
            <a:spLocks noGrp="1"/>
          </p:cNvSpPr>
          <p:nvPr>
            <p:ph type="body" sz="quarter" idx="13" hasCustomPrompt="1"/>
          </p:nvPr>
        </p:nvSpPr>
        <p:spPr>
          <a:xfrm>
            <a:off x="451785" y="5922610"/>
            <a:ext cx="2644557" cy="541771"/>
          </a:xfrm>
          <a:prstGeom prst="rect">
            <a:avLst/>
          </a:prstGeom>
        </p:spPr>
        <p:txBody>
          <a:bodyPr numCol="1" spcCol="274320" anchor="t" anchorCtr="0"/>
          <a:lstStyle>
            <a:lvl1pPr marL="0" indent="0">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13" name="Text Placeholder 8">
            <a:extLst>
              <a:ext uri="{FF2B5EF4-FFF2-40B4-BE49-F238E27FC236}">
                <a16:creationId xmlns:a16="http://schemas.microsoft.com/office/drawing/2014/main" id="{C6538951-1E0A-2168-1DC2-C54ABE8D3A05}"/>
              </a:ext>
            </a:extLst>
          </p:cNvPr>
          <p:cNvSpPr>
            <a:spLocks noGrp="1"/>
          </p:cNvSpPr>
          <p:nvPr>
            <p:ph type="body" sz="quarter" idx="16" hasCustomPrompt="1"/>
          </p:nvPr>
        </p:nvSpPr>
        <p:spPr>
          <a:xfrm>
            <a:off x="3331094" y="5023393"/>
            <a:ext cx="1718236" cy="762798"/>
          </a:xfrm>
          <a:prstGeom prst="rect">
            <a:avLst/>
          </a:prstGeom>
        </p:spPr>
        <p:txBody>
          <a:bodyPr anchor="t"/>
          <a:lstStyle>
            <a:lvl1pPr>
              <a:lnSpc>
                <a:spcPts val="5300"/>
              </a:lnSpc>
              <a:defRPr sz="4908" b="0">
                <a:solidFill>
                  <a:schemeClr val="tx1"/>
                </a:solidFill>
              </a:defRPr>
            </a:lvl1pPr>
            <a:lvl2pPr>
              <a:defRPr/>
            </a:lvl2pPr>
          </a:lstStyle>
          <a:p>
            <a:pPr lvl="0"/>
            <a:r>
              <a:rPr lang="en-US"/>
              <a:t>365</a:t>
            </a:r>
            <a:endParaRPr lang="en-GB"/>
          </a:p>
        </p:txBody>
      </p:sp>
      <p:sp>
        <p:nvSpPr>
          <p:cNvPr id="14" name="Text Placeholder 7">
            <a:extLst>
              <a:ext uri="{FF2B5EF4-FFF2-40B4-BE49-F238E27FC236}">
                <a16:creationId xmlns:a16="http://schemas.microsoft.com/office/drawing/2014/main" id="{4343E99E-BE17-5F7F-F89E-2F4F19E9A898}"/>
              </a:ext>
            </a:extLst>
          </p:cNvPr>
          <p:cNvSpPr>
            <a:spLocks noGrp="1"/>
          </p:cNvSpPr>
          <p:nvPr>
            <p:ph type="body" sz="quarter" idx="17" hasCustomPrompt="1"/>
          </p:nvPr>
        </p:nvSpPr>
        <p:spPr>
          <a:xfrm>
            <a:off x="3331095" y="5922610"/>
            <a:ext cx="2644557" cy="541771"/>
          </a:xfrm>
          <a:prstGeom prst="rect">
            <a:avLst/>
          </a:prstGeom>
        </p:spPr>
        <p:txBody>
          <a:bodyPr numCol="1" spcCol="274320" anchor="t" anchorCtr="0"/>
          <a:lstStyle>
            <a:lvl1pPr marL="0" indent="0">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4" name="Title 1">
            <a:extLst>
              <a:ext uri="{FF2B5EF4-FFF2-40B4-BE49-F238E27FC236}">
                <a16:creationId xmlns:a16="http://schemas.microsoft.com/office/drawing/2014/main" id="{F52B133C-E903-661E-3EB8-13FB3591F2DF}"/>
              </a:ext>
            </a:extLst>
          </p:cNvPr>
          <p:cNvSpPr>
            <a:spLocks noGrp="1"/>
          </p:cNvSpPr>
          <p:nvPr>
            <p:ph type="title" hasCustomPrompt="1"/>
          </p:nvPr>
        </p:nvSpPr>
        <p:spPr>
          <a:xfrm>
            <a:off x="451788" y="681888"/>
            <a:ext cx="3198902" cy="3431051"/>
          </a:xfrm>
          <a:prstGeom prst="rect">
            <a:avLst/>
          </a:prstGeom>
        </p:spPr>
        <p:txBody>
          <a:bodyPr/>
          <a:lstStyle/>
          <a:p>
            <a:r>
              <a:rPr lang="en-US"/>
              <a:t>Click To Edit Master Title Style</a:t>
            </a:r>
            <a:endParaRPr lang="en-GB"/>
          </a:p>
        </p:txBody>
      </p:sp>
      <p:sp>
        <p:nvSpPr>
          <p:cNvPr id="2" name="Text Placeholder 8">
            <a:extLst>
              <a:ext uri="{FF2B5EF4-FFF2-40B4-BE49-F238E27FC236}">
                <a16:creationId xmlns:a16="http://schemas.microsoft.com/office/drawing/2014/main" id="{033FEBE9-83B0-F877-8CB1-5E5E31C51C3F}"/>
              </a:ext>
            </a:extLst>
          </p:cNvPr>
          <p:cNvSpPr>
            <a:spLocks noGrp="1"/>
          </p:cNvSpPr>
          <p:nvPr>
            <p:ph type="body" sz="quarter" idx="27" hasCustomPrompt="1"/>
          </p:nvPr>
        </p:nvSpPr>
        <p:spPr>
          <a:xfrm>
            <a:off x="6210403" y="5023393"/>
            <a:ext cx="1718236" cy="762798"/>
          </a:xfrm>
          <a:prstGeom prst="rect">
            <a:avLst/>
          </a:prstGeom>
        </p:spPr>
        <p:txBody>
          <a:bodyPr anchor="t"/>
          <a:lstStyle>
            <a:lvl1pPr>
              <a:lnSpc>
                <a:spcPts val="5300"/>
              </a:lnSpc>
              <a:defRPr sz="4908" b="0">
                <a:solidFill>
                  <a:schemeClr val="tx1"/>
                </a:solidFill>
              </a:defRPr>
            </a:lvl1pPr>
            <a:lvl2pPr>
              <a:defRPr/>
            </a:lvl2pPr>
          </a:lstStyle>
          <a:p>
            <a:pPr lvl="0"/>
            <a:r>
              <a:rPr lang="en-US"/>
              <a:t>365</a:t>
            </a:r>
            <a:endParaRPr lang="en-GB"/>
          </a:p>
        </p:txBody>
      </p:sp>
      <p:sp>
        <p:nvSpPr>
          <p:cNvPr id="7" name="Text Placeholder 7">
            <a:extLst>
              <a:ext uri="{FF2B5EF4-FFF2-40B4-BE49-F238E27FC236}">
                <a16:creationId xmlns:a16="http://schemas.microsoft.com/office/drawing/2014/main" id="{BA052713-380A-2A11-0BE8-AF518BF5353F}"/>
              </a:ext>
            </a:extLst>
          </p:cNvPr>
          <p:cNvSpPr>
            <a:spLocks noGrp="1"/>
          </p:cNvSpPr>
          <p:nvPr>
            <p:ph type="body" sz="quarter" idx="28" hasCustomPrompt="1"/>
          </p:nvPr>
        </p:nvSpPr>
        <p:spPr>
          <a:xfrm>
            <a:off x="6210403" y="5922610"/>
            <a:ext cx="2644557" cy="541771"/>
          </a:xfrm>
          <a:prstGeom prst="rect">
            <a:avLst/>
          </a:prstGeom>
        </p:spPr>
        <p:txBody>
          <a:bodyPr numCol="1" spcCol="274320" anchor="t" anchorCtr="0"/>
          <a:lstStyle>
            <a:lvl1pPr marL="0" indent="0">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8" name="Text Placeholder 8">
            <a:extLst>
              <a:ext uri="{FF2B5EF4-FFF2-40B4-BE49-F238E27FC236}">
                <a16:creationId xmlns:a16="http://schemas.microsoft.com/office/drawing/2014/main" id="{312BC464-1AA4-0BAE-7A0A-031867BBAAB1}"/>
              </a:ext>
            </a:extLst>
          </p:cNvPr>
          <p:cNvSpPr>
            <a:spLocks noGrp="1"/>
          </p:cNvSpPr>
          <p:nvPr>
            <p:ph type="body" sz="quarter" idx="29" hasCustomPrompt="1"/>
          </p:nvPr>
        </p:nvSpPr>
        <p:spPr>
          <a:xfrm>
            <a:off x="9089712" y="5023393"/>
            <a:ext cx="1718236" cy="762798"/>
          </a:xfrm>
          <a:prstGeom prst="rect">
            <a:avLst/>
          </a:prstGeom>
        </p:spPr>
        <p:txBody>
          <a:bodyPr anchor="t"/>
          <a:lstStyle>
            <a:lvl1pPr>
              <a:lnSpc>
                <a:spcPts val="5300"/>
              </a:lnSpc>
              <a:defRPr sz="4908" b="0">
                <a:solidFill>
                  <a:schemeClr val="tx1"/>
                </a:solidFill>
              </a:defRPr>
            </a:lvl1pPr>
            <a:lvl2pPr>
              <a:defRPr/>
            </a:lvl2pPr>
          </a:lstStyle>
          <a:p>
            <a:pPr lvl="0"/>
            <a:r>
              <a:rPr lang="en-US"/>
              <a:t>365</a:t>
            </a:r>
            <a:endParaRPr lang="en-GB"/>
          </a:p>
        </p:txBody>
      </p:sp>
      <p:sp>
        <p:nvSpPr>
          <p:cNvPr id="11" name="Text Placeholder 7">
            <a:extLst>
              <a:ext uri="{FF2B5EF4-FFF2-40B4-BE49-F238E27FC236}">
                <a16:creationId xmlns:a16="http://schemas.microsoft.com/office/drawing/2014/main" id="{939783E6-CEB5-EFEE-6D7B-4B78630A04E9}"/>
              </a:ext>
            </a:extLst>
          </p:cNvPr>
          <p:cNvSpPr>
            <a:spLocks noGrp="1"/>
          </p:cNvSpPr>
          <p:nvPr>
            <p:ph type="body" sz="quarter" idx="30" hasCustomPrompt="1"/>
          </p:nvPr>
        </p:nvSpPr>
        <p:spPr>
          <a:xfrm>
            <a:off x="9089713" y="5922610"/>
            <a:ext cx="2644557" cy="541771"/>
          </a:xfrm>
          <a:prstGeom prst="rect">
            <a:avLst/>
          </a:prstGeom>
        </p:spPr>
        <p:txBody>
          <a:bodyPr numCol="1" spcCol="274320" anchor="t" anchorCtr="0"/>
          <a:lstStyle>
            <a:lvl1pPr marL="0" indent="0">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cxnSp>
        <p:nvCxnSpPr>
          <p:cNvPr id="12" name="Straight Connector 11">
            <a:extLst>
              <a:ext uri="{FF2B5EF4-FFF2-40B4-BE49-F238E27FC236}">
                <a16:creationId xmlns:a16="http://schemas.microsoft.com/office/drawing/2014/main" id="{1DF96CDF-1FFF-5ED0-019D-73D5D32702A8}"/>
              </a:ext>
            </a:extLst>
          </p:cNvPr>
          <p:cNvCxnSpPr>
            <a:cxnSpLocks/>
          </p:cNvCxnSpPr>
          <p:nvPr userDrawn="1"/>
        </p:nvCxnSpPr>
        <p:spPr>
          <a:xfrm flipH="1">
            <a:off x="451786" y="4708478"/>
            <a:ext cx="1128842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 Placeholder 7">
            <a:extLst>
              <a:ext uri="{FF2B5EF4-FFF2-40B4-BE49-F238E27FC236}">
                <a16:creationId xmlns:a16="http://schemas.microsoft.com/office/drawing/2014/main" id="{1999B8CD-757D-3A09-0D3F-DA3D151E1F5C}"/>
              </a:ext>
            </a:extLst>
          </p:cNvPr>
          <p:cNvSpPr>
            <a:spLocks noGrp="1"/>
          </p:cNvSpPr>
          <p:nvPr>
            <p:ph type="body" sz="quarter" idx="26" hasCustomPrompt="1"/>
          </p:nvPr>
        </p:nvSpPr>
        <p:spPr>
          <a:xfrm>
            <a:off x="5185411" y="2680585"/>
            <a:ext cx="2634082" cy="586234"/>
          </a:xfrm>
          <a:prstGeom prst="rect">
            <a:avLst/>
          </a:prstGeom>
        </p:spPr>
        <p:txBody>
          <a:bodyPr numCol="1" spcCol="274320" anchor="t" anchorCtr="0"/>
          <a:lstStyle>
            <a:lvl1pPr marL="0" indent="0">
              <a:lnSpc>
                <a:spcPts val="1472"/>
              </a:lnSpc>
              <a:buFont typeface="Arial" panose="020B0604020202020204" pitchFamily="34" charset="0"/>
              <a:buNone/>
              <a:defRPr sz="920">
                <a:solidFill>
                  <a:schemeClr val="tx1"/>
                </a:solidFill>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a:t>
            </a:r>
            <a:endParaRPr lang="en-GB"/>
          </a:p>
        </p:txBody>
      </p:sp>
      <p:sp>
        <p:nvSpPr>
          <p:cNvPr id="17" name="Text Placeholder 7">
            <a:extLst>
              <a:ext uri="{FF2B5EF4-FFF2-40B4-BE49-F238E27FC236}">
                <a16:creationId xmlns:a16="http://schemas.microsoft.com/office/drawing/2014/main" id="{2A1C42C3-FA64-3594-F2E2-F817829B7FA2}"/>
              </a:ext>
            </a:extLst>
          </p:cNvPr>
          <p:cNvSpPr>
            <a:spLocks noGrp="1"/>
          </p:cNvSpPr>
          <p:nvPr>
            <p:ph type="body" sz="quarter" idx="33" hasCustomPrompt="1"/>
          </p:nvPr>
        </p:nvSpPr>
        <p:spPr>
          <a:xfrm>
            <a:off x="8352136" y="2680585"/>
            <a:ext cx="2644558" cy="586234"/>
          </a:xfrm>
          <a:prstGeom prst="rect">
            <a:avLst/>
          </a:prstGeom>
        </p:spPr>
        <p:txBody>
          <a:bodyPr numCol="1" spcCol="274320" anchor="t" anchorCtr="0"/>
          <a:lstStyle>
            <a:lvl1pPr marL="0" indent="0">
              <a:lnSpc>
                <a:spcPts val="1472"/>
              </a:lnSpc>
              <a:buFont typeface="Arial" panose="020B0604020202020204" pitchFamily="34" charset="0"/>
              <a:buNone/>
              <a:defRPr sz="920">
                <a:solidFill>
                  <a:schemeClr val="tx1"/>
                </a:solidFill>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a:t>
            </a:r>
            <a:endParaRPr lang="en-GB"/>
          </a:p>
        </p:txBody>
      </p:sp>
      <p:sp>
        <p:nvSpPr>
          <p:cNvPr id="15" name="Slide Number Placeholder 14">
            <a:extLst>
              <a:ext uri="{FF2B5EF4-FFF2-40B4-BE49-F238E27FC236}">
                <a16:creationId xmlns:a16="http://schemas.microsoft.com/office/drawing/2014/main" id="{0AD57634-E058-39FE-1B33-D66771DD9F5F}"/>
              </a:ext>
            </a:extLst>
          </p:cNvPr>
          <p:cNvSpPr>
            <a:spLocks noGrp="1"/>
          </p:cNvSpPr>
          <p:nvPr>
            <p:ph type="sldNum" sz="quarter" idx="34"/>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3460792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plit Text + Dat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54FA89-4EA4-C0E8-742F-47CA4E837EC0}"/>
              </a:ext>
            </a:extLst>
          </p:cNvPr>
          <p:cNvSpPr/>
          <p:nvPr/>
        </p:nvSpPr>
        <p:spPr>
          <a:xfrm>
            <a:off x="8115419" y="0"/>
            <a:ext cx="407658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451786" y="681889"/>
            <a:ext cx="7446592" cy="478250"/>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451786" y="346195"/>
            <a:ext cx="4577993" cy="200600"/>
          </a:xfrm>
          <a:prstGeom prst="rect">
            <a:avLst/>
          </a:prstGeom>
        </p:spPr>
        <p:txBody>
          <a:bodyPr/>
          <a:lstStyle/>
          <a:p>
            <a:r>
              <a:rPr lang="en-US" noProof="0"/>
              <a:t>Section or Presentation Title</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451972" y="1516025"/>
            <a:ext cx="6480734" cy="1034536"/>
          </a:xfrm>
          <a:prstGeom prst="rect">
            <a:avLst/>
          </a:prstGeom>
        </p:spPr>
        <p:txBody>
          <a:bodyPr/>
          <a:lstStyle>
            <a:lvl1pPr marL="0" indent="0">
              <a:lnSpc>
                <a:spcPts val="2871"/>
              </a:lnSpc>
              <a:buFont typeface="Arial" panose="020B0604020202020204" pitchFamily="34" charset="0"/>
              <a:buNone/>
              <a:defRPr sz="1840">
                <a:latin typeface="Arial" panose="020B0604020202020204" pitchFamily="34" charset="0"/>
              </a:defRPr>
            </a:lvl1pPr>
            <a:lvl2pPr marL="457058" indent="0">
              <a:lnSpc>
                <a:spcPts val="2871"/>
              </a:lnSpc>
              <a:buNone/>
              <a:defRPr sz="1840"/>
            </a:lvl2pPr>
            <a:lvl3pPr marL="914116" indent="0">
              <a:lnSpc>
                <a:spcPts val="2871"/>
              </a:lnSpc>
              <a:buNone/>
              <a:defRPr sz="1840"/>
            </a:lvl3pPr>
            <a:lvl4pPr marL="1371173" indent="0">
              <a:lnSpc>
                <a:spcPts val="2871"/>
              </a:lnSpc>
              <a:buNone/>
              <a:defRPr sz="1840"/>
            </a:lvl4pPr>
            <a:lvl5pPr marL="1828232" indent="0">
              <a:lnSpc>
                <a:spcPts val="2871"/>
              </a:lnSpc>
              <a:buNone/>
              <a:defRPr sz="184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a:t>
            </a:r>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451788" y="2936799"/>
            <a:ext cx="7072275" cy="3527440"/>
          </a:xfrm>
          <a:prstGeom prst="rect">
            <a:avLst/>
          </a:prstGeom>
        </p:spPr>
        <p:txBody>
          <a:bodyPr numCol="1" spcCol="548640" anchor="t" anchorCtr="0"/>
          <a:lstStyle>
            <a:lvl1pPr marL="0" indent="0">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a:t>
            </a:r>
            <a:r>
              <a:rPr lang="en-US" err="1"/>
              <a:t>Phasellus</a:t>
            </a:r>
            <a:r>
              <a:rPr lang="en-US"/>
              <a:t>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a:t>
            </a:r>
          </a:p>
          <a:p>
            <a:pPr marL="0" marR="0" lvl="0" indent="0" algn="l" defTabSz="914116" rtl="0" eaLnBrk="1" fontAlgn="auto" latinLnBrk="0" hangingPunct="1">
              <a:lnSpc>
                <a:spcPts val="1963"/>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a:t>
            </a:r>
            <a:r>
              <a:rPr lang="en-US" err="1"/>
              <a:t>Phasellus</a:t>
            </a:r>
            <a:r>
              <a:rPr lang="en-US"/>
              <a:t>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a:t>
            </a:r>
          </a:p>
          <a:p>
            <a:pPr marL="0" marR="0" lvl="0" indent="0" algn="l" defTabSz="914116" rtl="0" eaLnBrk="1" fontAlgn="auto" latinLnBrk="0" hangingPunct="1">
              <a:lnSpc>
                <a:spcPts val="1963"/>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a:t>
            </a:r>
            <a:r>
              <a:rPr lang="en-US" err="1"/>
              <a:t>Phasellus</a:t>
            </a:r>
            <a:r>
              <a:rPr lang="en-US"/>
              <a:t>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a:t>
            </a:r>
          </a:p>
          <a:p>
            <a:pPr lvl="0"/>
            <a:r>
              <a:rPr lang="en-US" err="1"/>
              <a:t>Phasellus</a:t>
            </a:r>
            <a:r>
              <a:rPr lang="en-US"/>
              <a:t>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a:t>
            </a:r>
          </a:p>
        </p:txBody>
      </p:sp>
      <p:sp>
        <p:nvSpPr>
          <p:cNvPr id="9" name="Chart Placeholder 4">
            <a:extLst>
              <a:ext uri="{FF2B5EF4-FFF2-40B4-BE49-F238E27FC236}">
                <a16:creationId xmlns:a16="http://schemas.microsoft.com/office/drawing/2014/main" id="{ADD2119B-E14C-2192-7AB1-B177A0D1BD9B}"/>
              </a:ext>
            </a:extLst>
          </p:cNvPr>
          <p:cNvSpPr>
            <a:spLocks noGrp="1"/>
          </p:cNvSpPr>
          <p:nvPr>
            <p:ph type="chart" sz="quarter" idx="32"/>
          </p:nvPr>
        </p:nvSpPr>
        <p:spPr>
          <a:xfrm>
            <a:off x="8724834" y="2550560"/>
            <a:ext cx="2650501" cy="2272857"/>
          </a:xfrm>
        </p:spPr>
        <p:txBody>
          <a:bodyPr/>
          <a:lstStyle>
            <a:lvl1pPr algn="ctr">
              <a:defRPr sz="920"/>
            </a:lvl1pPr>
          </a:lstStyle>
          <a:p>
            <a:r>
              <a:rPr lang="en-US"/>
              <a:t>Click icon to add chart</a:t>
            </a:r>
            <a:endParaRPr lang="en-GB"/>
          </a:p>
        </p:txBody>
      </p:sp>
      <p:sp>
        <p:nvSpPr>
          <p:cNvPr id="11" name="Text Placeholder 7">
            <a:extLst>
              <a:ext uri="{FF2B5EF4-FFF2-40B4-BE49-F238E27FC236}">
                <a16:creationId xmlns:a16="http://schemas.microsoft.com/office/drawing/2014/main" id="{67845BB9-4C02-F001-62D9-38007F1744AC}"/>
              </a:ext>
            </a:extLst>
          </p:cNvPr>
          <p:cNvSpPr>
            <a:spLocks noGrp="1"/>
          </p:cNvSpPr>
          <p:nvPr>
            <p:ph type="body" sz="quarter" idx="33" hasCustomPrompt="1"/>
          </p:nvPr>
        </p:nvSpPr>
        <p:spPr>
          <a:xfrm>
            <a:off x="8724831" y="830274"/>
            <a:ext cx="2644558" cy="1578309"/>
          </a:xfrm>
          <a:prstGeom prst="rect">
            <a:avLst/>
          </a:prstGeom>
        </p:spPr>
        <p:txBody>
          <a:bodyPr vert="horz" lIns="0" tIns="0" rIns="0" bIns="0" numCol="1" spcCol="548640" rtlCol="0" anchor="t" anchorCtr="0">
            <a:noAutofit/>
          </a:bodyPr>
          <a:lstStyle>
            <a:lvl1pPr>
              <a:defRPr lang="en-GB" dirty="0"/>
            </a:lvl1pPr>
          </a:lstStyle>
          <a:p>
            <a:pPr lvl="0">
              <a:buFont typeface="Arial" panose="020B0604020202020204" pitchFamily="34" charset="0"/>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a:t>
            </a:r>
            <a:endParaRPr lang="en-GB"/>
          </a:p>
        </p:txBody>
      </p:sp>
      <p:sp>
        <p:nvSpPr>
          <p:cNvPr id="12" name="Text Placeholder 8">
            <a:extLst>
              <a:ext uri="{FF2B5EF4-FFF2-40B4-BE49-F238E27FC236}">
                <a16:creationId xmlns:a16="http://schemas.microsoft.com/office/drawing/2014/main" id="{32FB87E2-5224-7AB0-0ADE-BAE4069D596F}"/>
              </a:ext>
            </a:extLst>
          </p:cNvPr>
          <p:cNvSpPr>
            <a:spLocks noGrp="1"/>
          </p:cNvSpPr>
          <p:nvPr>
            <p:ph type="body" sz="quarter" idx="27" hasCustomPrompt="1"/>
          </p:nvPr>
        </p:nvSpPr>
        <p:spPr>
          <a:xfrm>
            <a:off x="8724832" y="4965396"/>
            <a:ext cx="2650500" cy="762798"/>
          </a:xfrm>
          <a:prstGeom prst="rect">
            <a:avLst/>
          </a:prstGeom>
        </p:spPr>
        <p:txBody>
          <a:bodyPr anchor="t"/>
          <a:lstStyle>
            <a:lvl1pPr algn="ctr">
              <a:lnSpc>
                <a:spcPts val="7116"/>
              </a:lnSpc>
              <a:defRPr sz="4908" b="0">
                <a:solidFill>
                  <a:schemeClr val="tx1"/>
                </a:solidFill>
              </a:defRPr>
            </a:lvl1pPr>
            <a:lvl2pPr>
              <a:defRPr/>
            </a:lvl2pPr>
          </a:lstStyle>
          <a:p>
            <a:pPr lvl="0"/>
            <a:r>
              <a:rPr lang="en-US"/>
              <a:t>365</a:t>
            </a:r>
            <a:endParaRPr lang="en-GB"/>
          </a:p>
        </p:txBody>
      </p:sp>
      <p:sp>
        <p:nvSpPr>
          <p:cNvPr id="13" name="Text Placeholder 7">
            <a:extLst>
              <a:ext uri="{FF2B5EF4-FFF2-40B4-BE49-F238E27FC236}">
                <a16:creationId xmlns:a16="http://schemas.microsoft.com/office/drawing/2014/main" id="{FEC3A18F-663E-C19B-D5B2-515A558847AE}"/>
              </a:ext>
            </a:extLst>
          </p:cNvPr>
          <p:cNvSpPr>
            <a:spLocks noGrp="1"/>
          </p:cNvSpPr>
          <p:nvPr>
            <p:ph type="body" sz="quarter" idx="28" hasCustomPrompt="1"/>
          </p:nvPr>
        </p:nvSpPr>
        <p:spPr>
          <a:xfrm>
            <a:off x="8724833" y="5862617"/>
            <a:ext cx="2644557" cy="541771"/>
          </a:xfrm>
          <a:prstGeom prst="rect">
            <a:avLst/>
          </a:prstGeom>
        </p:spPr>
        <p:txBody>
          <a:bodyPr numCol="1" spcCol="274320" anchor="t" anchorCtr="0"/>
          <a:lstStyle>
            <a:lvl1pPr marL="0" indent="0" algn="ctr">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6" name="Slide Number Placeholder 5">
            <a:extLst>
              <a:ext uri="{FF2B5EF4-FFF2-40B4-BE49-F238E27FC236}">
                <a16:creationId xmlns:a16="http://schemas.microsoft.com/office/drawing/2014/main" id="{AF5368C3-F7C2-102F-C609-80A0278D4A8F}"/>
              </a:ext>
            </a:extLst>
          </p:cNvPr>
          <p:cNvSpPr>
            <a:spLocks noGrp="1"/>
          </p:cNvSpPr>
          <p:nvPr>
            <p:ph type="sldNum" sz="quarter" idx="34"/>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21345276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plit Text + Data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54FA89-4EA4-C0E8-742F-47CA4E837EC0}"/>
              </a:ext>
            </a:extLst>
          </p:cNvPr>
          <p:cNvSpPr/>
          <p:nvPr/>
        </p:nvSpPr>
        <p:spPr>
          <a:xfrm>
            <a:off x="8115419" y="0"/>
            <a:ext cx="407658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451786" y="681889"/>
            <a:ext cx="7446592" cy="478250"/>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451786" y="346195"/>
            <a:ext cx="4577993" cy="200600"/>
          </a:xfrm>
          <a:prstGeom prst="rect">
            <a:avLst/>
          </a:prstGeom>
        </p:spPr>
        <p:txBody>
          <a:bodyPr/>
          <a:lstStyle/>
          <a:p>
            <a:r>
              <a:rPr lang="en-US" noProof="0"/>
              <a:t>Section or Presentation Title</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451972" y="1516026"/>
            <a:ext cx="6493316" cy="1054359"/>
          </a:xfrm>
          <a:prstGeom prst="rect">
            <a:avLst/>
          </a:prstGeom>
        </p:spPr>
        <p:txBody>
          <a:bodyPr/>
          <a:lstStyle>
            <a:lvl1pPr marL="0" indent="0">
              <a:lnSpc>
                <a:spcPts val="2871"/>
              </a:lnSpc>
              <a:buFont typeface="Arial" panose="020B0604020202020204" pitchFamily="34" charset="0"/>
              <a:buNone/>
              <a:defRPr sz="1840">
                <a:latin typeface="Arial" panose="020B0604020202020204" pitchFamily="34" charset="0"/>
              </a:defRPr>
            </a:lvl1pPr>
            <a:lvl2pPr marL="457058" indent="0">
              <a:lnSpc>
                <a:spcPts val="2871"/>
              </a:lnSpc>
              <a:buNone/>
              <a:defRPr sz="1840"/>
            </a:lvl2pPr>
            <a:lvl3pPr marL="914116" indent="0">
              <a:lnSpc>
                <a:spcPts val="2871"/>
              </a:lnSpc>
              <a:buNone/>
              <a:defRPr sz="1840"/>
            </a:lvl3pPr>
            <a:lvl4pPr marL="1371173" indent="0">
              <a:lnSpc>
                <a:spcPts val="2871"/>
              </a:lnSpc>
              <a:buNone/>
              <a:defRPr sz="1840"/>
            </a:lvl4pPr>
            <a:lvl5pPr marL="1828232" indent="0">
              <a:lnSpc>
                <a:spcPts val="2871"/>
              </a:lnSpc>
              <a:buNone/>
              <a:defRPr sz="184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a:t>
            </a:r>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451788" y="2936799"/>
            <a:ext cx="7072275" cy="3527440"/>
          </a:xfrm>
          <a:prstGeom prst="rect">
            <a:avLst/>
          </a:prstGeom>
        </p:spPr>
        <p:txBody>
          <a:bodyPr numCol="2" spcCol="548640" anchor="b" anchorCtr="0"/>
          <a:lstStyle>
            <a:lvl1pPr marL="0" indent="0">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a:t>
            </a:r>
            <a:r>
              <a:rPr lang="en-US" err="1"/>
              <a:t>Phasellus</a:t>
            </a:r>
            <a:r>
              <a:rPr lang="en-US"/>
              <a:t>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a:t>
            </a:r>
          </a:p>
          <a:p>
            <a:pPr marL="0" marR="0" lvl="0" indent="0" algn="l" defTabSz="914116" rtl="0" eaLnBrk="1" fontAlgn="auto" latinLnBrk="0" hangingPunct="1">
              <a:lnSpc>
                <a:spcPts val="1963"/>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a:t>
            </a:r>
            <a:r>
              <a:rPr lang="en-US" err="1"/>
              <a:t>Phasellus</a:t>
            </a:r>
            <a:r>
              <a:rPr lang="en-US"/>
              <a:t>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a:t>
            </a:r>
          </a:p>
          <a:p>
            <a:pPr marL="0" marR="0" lvl="0" indent="0" algn="l" defTabSz="914116" rtl="0" eaLnBrk="1" fontAlgn="auto" latinLnBrk="0" hangingPunct="1">
              <a:lnSpc>
                <a:spcPts val="1963"/>
              </a:lnSpc>
              <a:spcBef>
                <a:spcPts val="1000"/>
              </a:spcBef>
              <a:spcAft>
                <a:spcPts val="0"/>
              </a:spcAft>
              <a:buClrTx/>
              <a:buSzTx/>
              <a:buFont typeface="Arial" panose="020B0604020202020204" pitchFamily="34" charset="0"/>
              <a:buNone/>
              <a:tabLst/>
              <a:defRPr/>
            </a:pPr>
            <a:endParaRPr lang="en-US"/>
          </a:p>
          <a:p>
            <a:pPr marL="0" marR="0" lvl="0" indent="0" algn="l" defTabSz="914116" rtl="0" eaLnBrk="1" fontAlgn="auto" latinLnBrk="0" hangingPunct="1">
              <a:lnSpc>
                <a:spcPts val="1963"/>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a:t>
            </a:r>
            <a:r>
              <a:rPr lang="en-US" err="1"/>
              <a:t>Phasellus</a:t>
            </a:r>
            <a:r>
              <a:rPr lang="en-US"/>
              <a:t>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a:t>
            </a:r>
          </a:p>
          <a:p>
            <a:pPr lvl="0"/>
            <a:r>
              <a:rPr lang="en-US" err="1"/>
              <a:t>Phasellus</a:t>
            </a:r>
            <a:r>
              <a:rPr lang="en-US"/>
              <a:t>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a:t>
            </a:r>
          </a:p>
        </p:txBody>
      </p:sp>
      <p:sp>
        <p:nvSpPr>
          <p:cNvPr id="13" name="Text Placeholder 7">
            <a:extLst>
              <a:ext uri="{FF2B5EF4-FFF2-40B4-BE49-F238E27FC236}">
                <a16:creationId xmlns:a16="http://schemas.microsoft.com/office/drawing/2014/main" id="{FEC3A18F-663E-C19B-D5B2-515A558847AE}"/>
              </a:ext>
            </a:extLst>
          </p:cNvPr>
          <p:cNvSpPr>
            <a:spLocks noGrp="1"/>
          </p:cNvSpPr>
          <p:nvPr>
            <p:ph type="body" sz="quarter" idx="28" hasCustomPrompt="1"/>
          </p:nvPr>
        </p:nvSpPr>
        <p:spPr>
          <a:xfrm>
            <a:off x="8724832" y="2168791"/>
            <a:ext cx="2650500" cy="541771"/>
          </a:xfrm>
          <a:prstGeom prst="rect">
            <a:avLst/>
          </a:prstGeom>
        </p:spPr>
        <p:txBody>
          <a:bodyPr numCol="1" spcCol="274320" anchor="t" anchorCtr="0"/>
          <a:lstStyle>
            <a:lvl1pPr marL="0" indent="0" algn="l">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10" name="Text Placeholder 7">
            <a:extLst>
              <a:ext uri="{FF2B5EF4-FFF2-40B4-BE49-F238E27FC236}">
                <a16:creationId xmlns:a16="http://schemas.microsoft.com/office/drawing/2014/main" id="{133D5E51-6DFA-37C2-E8D8-2ED36008D9E3}"/>
              </a:ext>
            </a:extLst>
          </p:cNvPr>
          <p:cNvSpPr>
            <a:spLocks noGrp="1"/>
          </p:cNvSpPr>
          <p:nvPr>
            <p:ph type="body" sz="quarter" idx="36" hasCustomPrompt="1"/>
          </p:nvPr>
        </p:nvSpPr>
        <p:spPr>
          <a:xfrm>
            <a:off x="8724832" y="5781066"/>
            <a:ext cx="2650500" cy="541771"/>
          </a:xfrm>
          <a:prstGeom prst="rect">
            <a:avLst/>
          </a:prstGeom>
        </p:spPr>
        <p:txBody>
          <a:bodyPr numCol="1" spcCol="274320" anchor="t" anchorCtr="0"/>
          <a:lstStyle>
            <a:lvl1pPr marL="0" indent="0" algn="l">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19" name="Text Placeholder 12">
            <a:extLst>
              <a:ext uri="{FF2B5EF4-FFF2-40B4-BE49-F238E27FC236}">
                <a16:creationId xmlns:a16="http://schemas.microsoft.com/office/drawing/2014/main" id="{E3F08D1F-C961-C345-ABE6-475C2FC989EF}"/>
              </a:ext>
            </a:extLst>
          </p:cNvPr>
          <p:cNvSpPr>
            <a:spLocks noGrp="1"/>
          </p:cNvSpPr>
          <p:nvPr>
            <p:ph type="body" sz="quarter" idx="30" hasCustomPrompt="1"/>
          </p:nvPr>
        </p:nvSpPr>
        <p:spPr>
          <a:xfrm>
            <a:off x="8724831" y="1719556"/>
            <a:ext cx="1931964" cy="439493"/>
          </a:xfrm>
        </p:spPr>
        <p:txBody>
          <a:bodyPr anchor="b" anchorCtr="0"/>
          <a:lstStyle>
            <a:lvl1pPr algn="l">
              <a:lnSpc>
                <a:spcPct val="100000"/>
              </a:lnSpc>
              <a:defRPr sz="2181">
                <a:solidFill>
                  <a:schemeClr val="tx1"/>
                </a:solidFill>
              </a:defRPr>
            </a:lvl1pPr>
          </a:lstStyle>
          <a:p>
            <a:pPr lvl="0"/>
            <a:r>
              <a:rPr lang="en-US"/>
              <a:t>00%</a:t>
            </a:r>
            <a:endParaRPr lang="en-GB"/>
          </a:p>
        </p:txBody>
      </p:sp>
      <p:sp>
        <p:nvSpPr>
          <p:cNvPr id="22" name="Text Placeholder 12">
            <a:extLst>
              <a:ext uri="{FF2B5EF4-FFF2-40B4-BE49-F238E27FC236}">
                <a16:creationId xmlns:a16="http://schemas.microsoft.com/office/drawing/2014/main" id="{753BA87C-EE28-604B-8577-D3FAA5F3E476}"/>
              </a:ext>
            </a:extLst>
          </p:cNvPr>
          <p:cNvSpPr>
            <a:spLocks noGrp="1"/>
          </p:cNvSpPr>
          <p:nvPr>
            <p:ph type="body" sz="quarter" idx="37" hasCustomPrompt="1"/>
          </p:nvPr>
        </p:nvSpPr>
        <p:spPr>
          <a:xfrm>
            <a:off x="8724831" y="5328587"/>
            <a:ext cx="1931964" cy="439493"/>
          </a:xfrm>
        </p:spPr>
        <p:txBody>
          <a:bodyPr anchor="b" anchorCtr="0"/>
          <a:lstStyle>
            <a:lvl1pPr algn="l">
              <a:lnSpc>
                <a:spcPct val="100000"/>
              </a:lnSpc>
              <a:defRPr sz="2181">
                <a:solidFill>
                  <a:schemeClr val="tx1"/>
                </a:solidFill>
              </a:defRPr>
            </a:lvl1pPr>
          </a:lstStyle>
          <a:p>
            <a:pPr lvl="0"/>
            <a:r>
              <a:rPr lang="en-US"/>
              <a:t>00%</a:t>
            </a:r>
            <a:endParaRPr lang="en-GB"/>
          </a:p>
        </p:txBody>
      </p:sp>
      <p:sp>
        <p:nvSpPr>
          <p:cNvPr id="6" name="Slide Number Placeholder 5">
            <a:extLst>
              <a:ext uri="{FF2B5EF4-FFF2-40B4-BE49-F238E27FC236}">
                <a16:creationId xmlns:a16="http://schemas.microsoft.com/office/drawing/2014/main" id="{674F3C07-8CE6-A72A-83BD-7D6E5B87AC6D}"/>
              </a:ext>
            </a:extLst>
          </p:cNvPr>
          <p:cNvSpPr>
            <a:spLocks noGrp="1"/>
          </p:cNvSpPr>
          <p:nvPr>
            <p:ph type="sldNum" sz="quarter" idx="38"/>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18598403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plit Text + Data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54FA89-4EA4-C0E8-742F-47CA4E837EC0}"/>
              </a:ext>
            </a:extLst>
          </p:cNvPr>
          <p:cNvSpPr/>
          <p:nvPr userDrawn="1"/>
        </p:nvSpPr>
        <p:spPr>
          <a:xfrm>
            <a:off x="8115419" y="0"/>
            <a:ext cx="407658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451786" y="681889"/>
            <a:ext cx="7446592" cy="478250"/>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451786" y="346195"/>
            <a:ext cx="4577993" cy="200600"/>
          </a:xfrm>
          <a:prstGeom prst="rect">
            <a:avLst/>
          </a:prstGeom>
        </p:spPr>
        <p:txBody>
          <a:bodyPr/>
          <a:lstStyle/>
          <a:p>
            <a:r>
              <a:rPr lang="en-US" noProof="0"/>
              <a:t>Section or Presentation Title</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451972" y="1516026"/>
            <a:ext cx="6493316" cy="1054359"/>
          </a:xfrm>
          <a:prstGeom prst="rect">
            <a:avLst/>
          </a:prstGeom>
        </p:spPr>
        <p:txBody>
          <a:bodyPr/>
          <a:lstStyle>
            <a:lvl1pPr marL="0" indent="0">
              <a:lnSpc>
                <a:spcPts val="2871"/>
              </a:lnSpc>
              <a:buFont typeface="Arial" panose="020B0604020202020204" pitchFamily="34" charset="0"/>
              <a:buNone/>
              <a:defRPr sz="1840">
                <a:latin typeface="Arial" panose="020B0604020202020204" pitchFamily="34" charset="0"/>
              </a:defRPr>
            </a:lvl1pPr>
            <a:lvl2pPr marL="457058" indent="0">
              <a:lnSpc>
                <a:spcPts val="2871"/>
              </a:lnSpc>
              <a:buNone/>
              <a:defRPr sz="1840"/>
            </a:lvl2pPr>
            <a:lvl3pPr marL="914116" indent="0">
              <a:lnSpc>
                <a:spcPts val="2871"/>
              </a:lnSpc>
              <a:buNone/>
              <a:defRPr sz="1840"/>
            </a:lvl3pPr>
            <a:lvl4pPr marL="1371173" indent="0">
              <a:lnSpc>
                <a:spcPts val="2871"/>
              </a:lnSpc>
              <a:buNone/>
              <a:defRPr sz="1840"/>
            </a:lvl4pPr>
            <a:lvl5pPr marL="1828232" indent="0">
              <a:lnSpc>
                <a:spcPts val="2871"/>
              </a:lnSpc>
              <a:buNone/>
              <a:defRPr sz="184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a:t>
            </a:r>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451788" y="2936799"/>
            <a:ext cx="7072275" cy="3527440"/>
          </a:xfrm>
          <a:prstGeom prst="rect">
            <a:avLst/>
          </a:prstGeom>
        </p:spPr>
        <p:txBody>
          <a:bodyPr numCol="2" spcCol="548640" anchor="b" anchorCtr="0"/>
          <a:lstStyle>
            <a:lvl1pPr marL="0" indent="0">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a:t>
            </a:r>
            <a:r>
              <a:rPr lang="en-US" err="1"/>
              <a:t>Phasellus</a:t>
            </a:r>
            <a:r>
              <a:rPr lang="en-US"/>
              <a:t>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a:t>
            </a:r>
          </a:p>
          <a:p>
            <a:pPr marL="0" marR="0" lvl="0" indent="0" algn="l" defTabSz="914116" rtl="0" eaLnBrk="1" fontAlgn="auto" latinLnBrk="0" hangingPunct="1">
              <a:lnSpc>
                <a:spcPts val="1963"/>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a:t>
            </a:r>
            <a:r>
              <a:rPr lang="en-US" err="1"/>
              <a:t>Phasellus</a:t>
            </a:r>
            <a:r>
              <a:rPr lang="en-US"/>
              <a:t>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a:t>
            </a:r>
          </a:p>
          <a:p>
            <a:pPr marL="0" marR="0" lvl="0" indent="0" algn="l" defTabSz="914116" rtl="0" eaLnBrk="1" fontAlgn="auto" latinLnBrk="0" hangingPunct="1">
              <a:lnSpc>
                <a:spcPts val="1963"/>
              </a:lnSpc>
              <a:spcBef>
                <a:spcPts val="1000"/>
              </a:spcBef>
              <a:spcAft>
                <a:spcPts val="0"/>
              </a:spcAft>
              <a:buClrTx/>
              <a:buSzTx/>
              <a:buFont typeface="Arial" panose="020B0604020202020204" pitchFamily="34" charset="0"/>
              <a:buNone/>
              <a:tabLst/>
              <a:defRPr/>
            </a:pPr>
            <a:endParaRPr lang="en-US"/>
          </a:p>
          <a:p>
            <a:pPr marL="0" marR="0" lvl="0" indent="0" algn="l" defTabSz="914116" rtl="0" eaLnBrk="1" fontAlgn="auto" latinLnBrk="0" hangingPunct="1">
              <a:lnSpc>
                <a:spcPts val="1963"/>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a:t>
            </a:r>
            <a:r>
              <a:rPr lang="en-US" err="1"/>
              <a:t>Phasellus</a:t>
            </a:r>
            <a:r>
              <a:rPr lang="en-US"/>
              <a:t>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a:t>
            </a:r>
          </a:p>
          <a:p>
            <a:pPr lvl="0"/>
            <a:r>
              <a:rPr lang="en-US" err="1"/>
              <a:t>Phasellus</a:t>
            </a:r>
            <a:r>
              <a:rPr lang="en-US"/>
              <a:t>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a:t>
            </a:r>
          </a:p>
        </p:txBody>
      </p:sp>
      <p:sp>
        <p:nvSpPr>
          <p:cNvPr id="13" name="Text Placeholder 7">
            <a:extLst>
              <a:ext uri="{FF2B5EF4-FFF2-40B4-BE49-F238E27FC236}">
                <a16:creationId xmlns:a16="http://schemas.microsoft.com/office/drawing/2014/main" id="{FEC3A18F-663E-C19B-D5B2-515A558847AE}"/>
              </a:ext>
            </a:extLst>
          </p:cNvPr>
          <p:cNvSpPr>
            <a:spLocks noGrp="1"/>
          </p:cNvSpPr>
          <p:nvPr>
            <p:ph type="body" sz="quarter" idx="28" hasCustomPrompt="1"/>
          </p:nvPr>
        </p:nvSpPr>
        <p:spPr>
          <a:xfrm>
            <a:off x="8724832" y="2397532"/>
            <a:ext cx="2650500" cy="541771"/>
          </a:xfrm>
          <a:prstGeom prst="rect">
            <a:avLst/>
          </a:prstGeom>
        </p:spPr>
        <p:txBody>
          <a:bodyPr numCol="1" spcCol="274320" anchor="t" anchorCtr="0"/>
          <a:lstStyle>
            <a:lvl1pPr marL="0" indent="0" algn="l">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10" name="Text Placeholder 7">
            <a:extLst>
              <a:ext uri="{FF2B5EF4-FFF2-40B4-BE49-F238E27FC236}">
                <a16:creationId xmlns:a16="http://schemas.microsoft.com/office/drawing/2014/main" id="{133D5E51-6DFA-37C2-E8D8-2ED36008D9E3}"/>
              </a:ext>
            </a:extLst>
          </p:cNvPr>
          <p:cNvSpPr>
            <a:spLocks noGrp="1"/>
          </p:cNvSpPr>
          <p:nvPr>
            <p:ph type="body" sz="quarter" idx="36" hasCustomPrompt="1"/>
          </p:nvPr>
        </p:nvSpPr>
        <p:spPr>
          <a:xfrm>
            <a:off x="8724832" y="5781066"/>
            <a:ext cx="2650500" cy="541771"/>
          </a:xfrm>
          <a:prstGeom prst="rect">
            <a:avLst/>
          </a:prstGeom>
        </p:spPr>
        <p:txBody>
          <a:bodyPr numCol="1" spcCol="274320" anchor="t" anchorCtr="0"/>
          <a:lstStyle>
            <a:lvl1pPr marL="0" indent="0" algn="l">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19" name="Text Placeholder 12">
            <a:extLst>
              <a:ext uri="{FF2B5EF4-FFF2-40B4-BE49-F238E27FC236}">
                <a16:creationId xmlns:a16="http://schemas.microsoft.com/office/drawing/2014/main" id="{E3F08D1F-C961-C345-ABE6-475C2FC989EF}"/>
              </a:ext>
            </a:extLst>
          </p:cNvPr>
          <p:cNvSpPr>
            <a:spLocks noGrp="1"/>
          </p:cNvSpPr>
          <p:nvPr>
            <p:ph type="body" sz="quarter" idx="30" hasCustomPrompt="1"/>
          </p:nvPr>
        </p:nvSpPr>
        <p:spPr>
          <a:xfrm>
            <a:off x="8724831" y="1948297"/>
            <a:ext cx="1931964" cy="439493"/>
          </a:xfrm>
        </p:spPr>
        <p:txBody>
          <a:bodyPr anchor="b" anchorCtr="0"/>
          <a:lstStyle>
            <a:lvl1pPr algn="l">
              <a:lnSpc>
                <a:spcPct val="100000"/>
              </a:lnSpc>
              <a:defRPr sz="2181">
                <a:solidFill>
                  <a:schemeClr val="tx1"/>
                </a:solidFill>
              </a:defRPr>
            </a:lvl1pPr>
          </a:lstStyle>
          <a:p>
            <a:pPr lvl="0"/>
            <a:r>
              <a:rPr lang="en-US"/>
              <a:t>00%</a:t>
            </a:r>
            <a:endParaRPr lang="en-GB"/>
          </a:p>
        </p:txBody>
      </p:sp>
      <p:sp>
        <p:nvSpPr>
          <p:cNvPr id="22" name="Text Placeholder 12">
            <a:extLst>
              <a:ext uri="{FF2B5EF4-FFF2-40B4-BE49-F238E27FC236}">
                <a16:creationId xmlns:a16="http://schemas.microsoft.com/office/drawing/2014/main" id="{753BA87C-EE28-604B-8577-D3FAA5F3E476}"/>
              </a:ext>
            </a:extLst>
          </p:cNvPr>
          <p:cNvSpPr>
            <a:spLocks noGrp="1"/>
          </p:cNvSpPr>
          <p:nvPr>
            <p:ph type="body" sz="quarter" idx="37" hasCustomPrompt="1"/>
          </p:nvPr>
        </p:nvSpPr>
        <p:spPr>
          <a:xfrm>
            <a:off x="8724831" y="5328587"/>
            <a:ext cx="1931964" cy="439493"/>
          </a:xfrm>
        </p:spPr>
        <p:txBody>
          <a:bodyPr anchor="b" anchorCtr="0"/>
          <a:lstStyle>
            <a:lvl1pPr algn="l">
              <a:lnSpc>
                <a:spcPct val="100000"/>
              </a:lnSpc>
              <a:defRPr sz="2181">
                <a:solidFill>
                  <a:schemeClr val="tx1"/>
                </a:solidFill>
              </a:defRPr>
            </a:lvl1pPr>
          </a:lstStyle>
          <a:p>
            <a:pPr lvl="0"/>
            <a:r>
              <a:rPr lang="en-US"/>
              <a:t>00%</a:t>
            </a:r>
            <a:endParaRPr lang="en-GB"/>
          </a:p>
        </p:txBody>
      </p:sp>
      <p:sp>
        <p:nvSpPr>
          <p:cNvPr id="12" name="Chart Placeholder 4">
            <a:extLst>
              <a:ext uri="{FF2B5EF4-FFF2-40B4-BE49-F238E27FC236}">
                <a16:creationId xmlns:a16="http://schemas.microsoft.com/office/drawing/2014/main" id="{08E9617E-7F97-6C4C-9802-D11F0B9D333D}"/>
              </a:ext>
            </a:extLst>
          </p:cNvPr>
          <p:cNvSpPr>
            <a:spLocks noGrp="1"/>
          </p:cNvSpPr>
          <p:nvPr>
            <p:ph type="chart" sz="quarter" idx="32"/>
          </p:nvPr>
        </p:nvSpPr>
        <p:spPr>
          <a:xfrm>
            <a:off x="8724834" y="380908"/>
            <a:ext cx="2650501" cy="1551823"/>
          </a:xfrm>
        </p:spPr>
        <p:txBody>
          <a:bodyPr/>
          <a:lstStyle>
            <a:lvl1pPr algn="ctr">
              <a:defRPr sz="920"/>
            </a:lvl1pPr>
          </a:lstStyle>
          <a:p>
            <a:r>
              <a:rPr lang="en-US"/>
              <a:t>Click icon to add chart</a:t>
            </a:r>
            <a:endParaRPr lang="en-GB"/>
          </a:p>
        </p:txBody>
      </p:sp>
      <p:sp>
        <p:nvSpPr>
          <p:cNvPr id="14" name="Chart Placeholder 4">
            <a:extLst>
              <a:ext uri="{FF2B5EF4-FFF2-40B4-BE49-F238E27FC236}">
                <a16:creationId xmlns:a16="http://schemas.microsoft.com/office/drawing/2014/main" id="{287333A2-56BA-9448-927E-5EE591E64F19}"/>
              </a:ext>
            </a:extLst>
          </p:cNvPr>
          <p:cNvSpPr>
            <a:spLocks noGrp="1"/>
          </p:cNvSpPr>
          <p:nvPr>
            <p:ph type="chart" sz="quarter" idx="34"/>
          </p:nvPr>
        </p:nvSpPr>
        <p:spPr>
          <a:xfrm>
            <a:off x="8724834" y="3767025"/>
            <a:ext cx="2650501" cy="1551823"/>
          </a:xfrm>
        </p:spPr>
        <p:txBody>
          <a:bodyPr/>
          <a:lstStyle>
            <a:lvl1pPr algn="ctr">
              <a:defRPr sz="920"/>
            </a:lvl1pPr>
          </a:lstStyle>
          <a:p>
            <a:r>
              <a:rPr lang="en-US"/>
              <a:t>Click icon to add chart</a:t>
            </a:r>
            <a:endParaRPr lang="en-GB"/>
          </a:p>
        </p:txBody>
      </p:sp>
      <p:sp>
        <p:nvSpPr>
          <p:cNvPr id="6" name="Slide Number Placeholder 5">
            <a:extLst>
              <a:ext uri="{FF2B5EF4-FFF2-40B4-BE49-F238E27FC236}">
                <a16:creationId xmlns:a16="http://schemas.microsoft.com/office/drawing/2014/main" id="{5E5D6E7B-DFC0-B19A-A9C9-F23F4FE2863D}"/>
              </a:ext>
            </a:extLst>
          </p:cNvPr>
          <p:cNvSpPr>
            <a:spLocks noGrp="1"/>
          </p:cNvSpPr>
          <p:nvPr>
            <p:ph type="sldNum" sz="quarter" idx="38"/>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42032058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plit Text + Image + Data">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D25AD872-8B45-D1C5-F4D4-7DD124D8AB05}"/>
              </a:ext>
            </a:extLst>
          </p:cNvPr>
          <p:cNvSpPr>
            <a:spLocks noGrp="1"/>
          </p:cNvSpPr>
          <p:nvPr>
            <p:ph type="pic" sz="quarter" idx="14" hasCustomPrompt="1"/>
          </p:nvPr>
        </p:nvSpPr>
        <p:spPr>
          <a:xfrm>
            <a:off x="4858023" y="0"/>
            <a:ext cx="3856598" cy="6858000"/>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a:t>
            </a:r>
            <a:br>
              <a:rPr lang="en-US" noProof="0"/>
            </a:br>
            <a:r>
              <a:rPr lang="en-US" noProof="0"/>
              <a:t>9x16 image</a:t>
            </a:r>
          </a:p>
        </p:txBody>
      </p:sp>
      <p:sp>
        <p:nvSpPr>
          <p:cNvPr id="7" name="Rectangle 6">
            <a:extLst>
              <a:ext uri="{FF2B5EF4-FFF2-40B4-BE49-F238E27FC236}">
                <a16:creationId xmlns:a16="http://schemas.microsoft.com/office/drawing/2014/main" id="{E50983C7-3407-2D9B-A874-AC01DB6D8012}"/>
              </a:ext>
            </a:extLst>
          </p:cNvPr>
          <p:cNvSpPr/>
          <p:nvPr/>
        </p:nvSpPr>
        <p:spPr>
          <a:xfrm>
            <a:off x="8717480" y="0"/>
            <a:ext cx="347452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451786" y="346195"/>
            <a:ext cx="4577993" cy="200600"/>
          </a:xfrm>
          <a:prstGeom prst="rect">
            <a:avLst/>
          </a:prstGeom>
        </p:spPr>
        <p:txBody>
          <a:bodyPr/>
          <a:lstStyle/>
          <a:p>
            <a:r>
              <a:rPr lang="en-US" noProof="0"/>
              <a:t>Section or Presentation Title</a:t>
            </a:r>
          </a:p>
        </p:txBody>
      </p:sp>
      <p:sp>
        <p:nvSpPr>
          <p:cNvPr id="4" name="Title 1">
            <a:extLst>
              <a:ext uri="{FF2B5EF4-FFF2-40B4-BE49-F238E27FC236}">
                <a16:creationId xmlns:a16="http://schemas.microsoft.com/office/drawing/2014/main" id="{AF4299FE-296F-CFFB-DFF7-E3D338BFB487}"/>
              </a:ext>
            </a:extLst>
          </p:cNvPr>
          <p:cNvSpPr>
            <a:spLocks noGrp="1"/>
          </p:cNvSpPr>
          <p:nvPr>
            <p:ph type="title" hasCustomPrompt="1"/>
          </p:nvPr>
        </p:nvSpPr>
        <p:spPr>
          <a:xfrm>
            <a:off x="454833" y="2504707"/>
            <a:ext cx="3609168" cy="2395379"/>
          </a:xfrm>
          <a:prstGeom prst="rect">
            <a:avLst/>
          </a:prstGeom>
        </p:spPr>
        <p:txBody>
          <a:bodyPr numCol="1" anchor="b" anchorCtr="0"/>
          <a:lstStyle/>
          <a:p>
            <a:r>
              <a:rPr lang="en-US"/>
              <a:t>Click To Edit Master Title Style</a:t>
            </a:r>
            <a:endParaRPr lang="en-GB"/>
          </a:p>
        </p:txBody>
      </p:sp>
      <p:sp>
        <p:nvSpPr>
          <p:cNvPr id="2" name="Text Placeholder 4">
            <a:extLst>
              <a:ext uri="{FF2B5EF4-FFF2-40B4-BE49-F238E27FC236}">
                <a16:creationId xmlns:a16="http://schemas.microsoft.com/office/drawing/2014/main" id="{59E05C62-6257-0E1D-1731-BCA26A7F2D7A}"/>
              </a:ext>
            </a:extLst>
          </p:cNvPr>
          <p:cNvSpPr>
            <a:spLocks noGrp="1"/>
          </p:cNvSpPr>
          <p:nvPr>
            <p:ph type="body" sz="quarter" idx="12" hasCustomPrompt="1"/>
          </p:nvPr>
        </p:nvSpPr>
        <p:spPr>
          <a:xfrm>
            <a:off x="451973" y="5300917"/>
            <a:ext cx="3609168" cy="1163324"/>
          </a:xfrm>
          <a:prstGeom prst="rect">
            <a:avLst/>
          </a:prstGeom>
        </p:spPr>
        <p:txBody>
          <a:bodyPr anchor="b" anchorCtr="0"/>
          <a:lstStyle>
            <a:lvl1pPr marL="0" indent="0">
              <a:lnSpc>
                <a:spcPts val="2871"/>
              </a:lnSpc>
              <a:buFont typeface="Arial" panose="020B0604020202020204" pitchFamily="34" charset="0"/>
              <a:buNone/>
              <a:defRPr sz="1840">
                <a:latin typeface="Arial" panose="020B0604020202020204" pitchFamily="34" charset="0"/>
              </a:defRPr>
            </a:lvl1pPr>
            <a:lvl2pPr marL="457058" indent="0">
              <a:lnSpc>
                <a:spcPts val="2871"/>
              </a:lnSpc>
              <a:buNone/>
              <a:defRPr sz="1840"/>
            </a:lvl2pPr>
            <a:lvl3pPr marL="914116" indent="0">
              <a:lnSpc>
                <a:spcPts val="2871"/>
              </a:lnSpc>
              <a:buNone/>
              <a:defRPr sz="1840"/>
            </a:lvl3pPr>
            <a:lvl4pPr marL="1371173" indent="0">
              <a:lnSpc>
                <a:spcPts val="2871"/>
              </a:lnSpc>
              <a:buNone/>
              <a:defRPr sz="1840"/>
            </a:lvl4pPr>
            <a:lvl5pPr marL="1828232" indent="0">
              <a:lnSpc>
                <a:spcPts val="2871"/>
              </a:lnSpc>
              <a:buNone/>
              <a:defRPr sz="1840"/>
            </a:lvl5pPr>
          </a:lstStyle>
          <a:p>
            <a:pPr lvl="0"/>
            <a:r>
              <a:rPr lang="en-US"/>
              <a:t>Enter Subtitle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p:txBody>
      </p:sp>
      <p:sp>
        <p:nvSpPr>
          <p:cNvPr id="9" name="Slide Number Placeholder 8">
            <a:extLst>
              <a:ext uri="{FF2B5EF4-FFF2-40B4-BE49-F238E27FC236}">
                <a16:creationId xmlns:a16="http://schemas.microsoft.com/office/drawing/2014/main" id="{F14BE448-14E4-419F-F9A4-9881A5C5D3C7}"/>
              </a:ext>
            </a:extLst>
          </p:cNvPr>
          <p:cNvSpPr>
            <a:spLocks noGrp="1"/>
          </p:cNvSpPr>
          <p:nvPr>
            <p:ph type="sldNum" sz="quarter" idx="37"/>
          </p:nvPr>
        </p:nvSpPr>
        <p:spPr/>
        <p:txBody>
          <a:bodyPr/>
          <a:lstStyle>
            <a:lvl1pPr>
              <a:defRPr>
                <a:solidFill>
                  <a:schemeClr val="bg1"/>
                </a:solidFill>
              </a:defRPr>
            </a:lvl1pPr>
          </a:lstStyle>
          <a:p>
            <a:fld id="{387AECDB-6C85-4FE3-9DAF-486A9B5BAE12}" type="slidenum">
              <a:rPr lang="en-GB" smtClean="0"/>
              <a:pPr/>
              <a:t>‹#›</a:t>
            </a:fld>
            <a:endParaRPr lang="en-GB"/>
          </a:p>
        </p:txBody>
      </p:sp>
      <p:sp>
        <p:nvSpPr>
          <p:cNvPr id="13" name="Text Placeholder 7">
            <a:extLst>
              <a:ext uri="{FF2B5EF4-FFF2-40B4-BE49-F238E27FC236}">
                <a16:creationId xmlns:a16="http://schemas.microsoft.com/office/drawing/2014/main" id="{A5DCF193-A9CD-044B-8BB5-4810B59B989D}"/>
              </a:ext>
            </a:extLst>
          </p:cNvPr>
          <p:cNvSpPr>
            <a:spLocks noGrp="1"/>
          </p:cNvSpPr>
          <p:nvPr>
            <p:ph type="body" sz="quarter" idx="28" hasCustomPrompt="1"/>
          </p:nvPr>
        </p:nvSpPr>
        <p:spPr>
          <a:xfrm>
            <a:off x="9086668" y="2397532"/>
            <a:ext cx="2650500" cy="541771"/>
          </a:xfrm>
          <a:prstGeom prst="rect">
            <a:avLst/>
          </a:prstGeom>
        </p:spPr>
        <p:txBody>
          <a:bodyPr numCol="1" spcCol="274320" anchor="t" anchorCtr="0"/>
          <a:lstStyle>
            <a:lvl1pPr marL="0" indent="0" algn="l">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14" name="Text Placeholder 7">
            <a:extLst>
              <a:ext uri="{FF2B5EF4-FFF2-40B4-BE49-F238E27FC236}">
                <a16:creationId xmlns:a16="http://schemas.microsoft.com/office/drawing/2014/main" id="{F3D71828-4F5C-3C4D-9742-7034F7D9ACAD}"/>
              </a:ext>
            </a:extLst>
          </p:cNvPr>
          <p:cNvSpPr>
            <a:spLocks noGrp="1"/>
          </p:cNvSpPr>
          <p:nvPr>
            <p:ph type="body" sz="quarter" idx="36" hasCustomPrompt="1"/>
          </p:nvPr>
        </p:nvSpPr>
        <p:spPr>
          <a:xfrm>
            <a:off x="9086668" y="5781066"/>
            <a:ext cx="2650500" cy="541771"/>
          </a:xfrm>
          <a:prstGeom prst="rect">
            <a:avLst/>
          </a:prstGeom>
        </p:spPr>
        <p:txBody>
          <a:bodyPr numCol="1" spcCol="274320" anchor="t" anchorCtr="0"/>
          <a:lstStyle>
            <a:lvl1pPr marL="0" indent="0" algn="l">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16" name="Text Placeholder 12">
            <a:extLst>
              <a:ext uri="{FF2B5EF4-FFF2-40B4-BE49-F238E27FC236}">
                <a16:creationId xmlns:a16="http://schemas.microsoft.com/office/drawing/2014/main" id="{750FEA9B-03DA-6440-950B-F8B71F6472E9}"/>
              </a:ext>
            </a:extLst>
          </p:cNvPr>
          <p:cNvSpPr>
            <a:spLocks noGrp="1"/>
          </p:cNvSpPr>
          <p:nvPr>
            <p:ph type="body" sz="quarter" idx="38" hasCustomPrompt="1"/>
          </p:nvPr>
        </p:nvSpPr>
        <p:spPr>
          <a:xfrm>
            <a:off x="9086667" y="5328587"/>
            <a:ext cx="1931964" cy="439493"/>
          </a:xfrm>
        </p:spPr>
        <p:txBody>
          <a:bodyPr anchor="b" anchorCtr="0"/>
          <a:lstStyle>
            <a:lvl1pPr algn="l">
              <a:lnSpc>
                <a:spcPct val="100000"/>
              </a:lnSpc>
              <a:defRPr sz="2181">
                <a:solidFill>
                  <a:schemeClr val="tx1"/>
                </a:solidFill>
              </a:defRPr>
            </a:lvl1pPr>
          </a:lstStyle>
          <a:p>
            <a:pPr lvl="0"/>
            <a:r>
              <a:rPr lang="en-US"/>
              <a:t>00%</a:t>
            </a:r>
            <a:endParaRPr lang="en-GB"/>
          </a:p>
        </p:txBody>
      </p:sp>
    </p:spTree>
    <p:extLst>
      <p:ext uri="{BB962C8B-B14F-4D97-AF65-F5344CB8AC3E}">
        <p14:creationId xmlns:p14="http://schemas.microsoft.com/office/powerpoint/2010/main" val="43620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Split Text + Image + Data">
    <p:spTree>
      <p:nvGrpSpPr>
        <p:cNvPr id="1" name=""/>
        <p:cNvGrpSpPr/>
        <p:nvPr/>
      </p:nvGrpSpPr>
      <p:grpSpPr>
        <a:xfrm>
          <a:off x="0" y="0"/>
          <a:ext cx="0" cy="0"/>
          <a:chOff x="0" y="0"/>
          <a:chExt cx="0" cy="0"/>
        </a:xfrm>
      </p:grpSpPr>
      <p:sp>
        <p:nvSpPr>
          <p:cNvPr id="13" name="Picture Placeholder 5">
            <a:extLst>
              <a:ext uri="{FF2B5EF4-FFF2-40B4-BE49-F238E27FC236}">
                <a16:creationId xmlns:a16="http://schemas.microsoft.com/office/drawing/2014/main" id="{2A4025C3-9588-CC2E-A614-FD7DA8C9F3A7}"/>
              </a:ext>
            </a:extLst>
          </p:cNvPr>
          <p:cNvSpPr>
            <a:spLocks noGrp="1"/>
          </p:cNvSpPr>
          <p:nvPr>
            <p:ph type="pic" sz="quarter" idx="14" hasCustomPrompt="1"/>
          </p:nvPr>
        </p:nvSpPr>
        <p:spPr>
          <a:xfrm>
            <a:off x="4858023" y="0"/>
            <a:ext cx="3856598" cy="6858000"/>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a:t>
            </a:r>
            <a:br>
              <a:rPr lang="en-US" noProof="0"/>
            </a:br>
            <a:r>
              <a:rPr lang="en-US" noProof="0"/>
              <a:t>9x16 image</a:t>
            </a:r>
          </a:p>
        </p:txBody>
      </p:sp>
      <p:sp>
        <p:nvSpPr>
          <p:cNvPr id="7" name="Rectangle 6">
            <a:extLst>
              <a:ext uri="{FF2B5EF4-FFF2-40B4-BE49-F238E27FC236}">
                <a16:creationId xmlns:a16="http://schemas.microsoft.com/office/drawing/2014/main" id="{E50983C7-3407-2D9B-A874-AC01DB6D8012}"/>
              </a:ext>
            </a:extLst>
          </p:cNvPr>
          <p:cNvSpPr/>
          <p:nvPr/>
        </p:nvSpPr>
        <p:spPr>
          <a:xfrm>
            <a:off x="8717480" y="0"/>
            <a:ext cx="347452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451786" y="346195"/>
            <a:ext cx="4577993" cy="200600"/>
          </a:xfrm>
          <a:prstGeom prst="rect">
            <a:avLst/>
          </a:prstGeom>
        </p:spPr>
        <p:txBody>
          <a:bodyPr/>
          <a:lstStyle/>
          <a:p>
            <a:r>
              <a:rPr lang="en-US" noProof="0"/>
              <a:t>Section or Presentation Title</a:t>
            </a:r>
          </a:p>
        </p:txBody>
      </p:sp>
      <p:sp>
        <p:nvSpPr>
          <p:cNvPr id="4" name="Title 1">
            <a:extLst>
              <a:ext uri="{FF2B5EF4-FFF2-40B4-BE49-F238E27FC236}">
                <a16:creationId xmlns:a16="http://schemas.microsoft.com/office/drawing/2014/main" id="{AF4299FE-296F-CFFB-DFF7-E3D338BFB487}"/>
              </a:ext>
            </a:extLst>
          </p:cNvPr>
          <p:cNvSpPr>
            <a:spLocks noGrp="1"/>
          </p:cNvSpPr>
          <p:nvPr>
            <p:ph type="title" hasCustomPrompt="1"/>
          </p:nvPr>
        </p:nvSpPr>
        <p:spPr>
          <a:xfrm>
            <a:off x="454833" y="2504707"/>
            <a:ext cx="3609168" cy="2395379"/>
          </a:xfrm>
          <a:prstGeom prst="rect">
            <a:avLst/>
          </a:prstGeom>
        </p:spPr>
        <p:txBody>
          <a:bodyPr numCol="1" anchor="b" anchorCtr="0"/>
          <a:lstStyle/>
          <a:p>
            <a:r>
              <a:rPr lang="en-US"/>
              <a:t>Click To Edit Master Title Style</a:t>
            </a:r>
            <a:endParaRPr lang="en-GB"/>
          </a:p>
        </p:txBody>
      </p:sp>
      <p:sp>
        <p:nvSpPr>
          <p:cNvPr id="2" name="Text Placeholder 4">
            <a:extLst>
              <a:ext uri="{FF2B5EF4-FFF2-40B4-BE49-F238E27FC236}">
                <a16:creationId xmlns:a16="http://schemas.microsoft.com/office/drawing/2014/main" id="{59E05C62-6257-0E1D-1731-BCA26A7F2D7A}"/>
              </a:ext>
            </a:extLst>
          </p:cNvPr>
          <p:cNvSpPr>
            <a:spLocks noGrp="1"/>
          </p:cNvSpPr>
          <p:nvPr>
            <p:ph type="body" sz="quarter" idx="12" hasCustomPrompt="1"/>
          </p:nvPr>
        </p:nvSpPr>
        <p:spPr>
          <a:xfrm>
            <a:off x="451973" y="5300917"/>
            <a:ext cx="3609168" cy="1163324"/>
          </a:xfrm>
          <a:prstGeom prst="rect">
            <a:avLst/>
          </a:prstGeom>
        </p:spPr>
        <p:txBody>
          <a:bodyPr anchor="b" anchorCtr="0"/>
          <a:lstStyle>
            <a:lvl1pPr marL="0" indent="0">
              <a:lnSpc>
                <a:spcPts val="2871"/>
              </a:lnSpc>
              <a:buFont typeface="Arial" panose="020B0604020202020204" pitchFamily="34" charset="0"/>
              <a:buNone/>
              <a:defRPr sz="1840">
                <a:latin typeface="Arial" panose="020B0604020202020204" pitchFamily="34" charset="0"/>
              </a:defRPr>
            </a:lvl1pPr>
            <a:lvl2pPr marL="457058" indent="0">
              <a:lnSpc>
                <a:spcPts val="2871"/>
              </a:lnSpc>
              <a:buNone/>
              <a:defRPr sz="1840"/>
            </a:lvl2pPr>
            <a:lvl3pPr marL="914116" indent="0">
              <a:lnSpc>
                <a:spcPts val="2871"/>
              </a:lnSpc>
              <a:buNone/>
              <a:defRPr sz="1840"/>
            </a:lvl3pPr>
            <a:lvl4pPr marL="1371173" indent="0">
              <a:lnSpc>
                <a:spcPts val="2871"/>
              </a:lnSpc>
              <a:buNone/>
              <a:defRPr sz="1840"/>
            </a:lvl4pPr>
            <a:lvl5pPr marL="1828232" indent="0">
              <a:lnSpc>
                <a:spcPts val="2871"/>
              </a:lnSpc>
              <a:buNone/>
              <a:defRPr sz="1840"/>
            </a:lvl5pPr>
          </a:lstStyle>
          <a:p>
            <a:pPr lvl="0"/>
            <a:r>
              <a:rPr lang="en-US"/>
              <a:t>Enter Subtitle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p:txBody>
      </p:sp>
      <p:sp>
        <p:nvSpPr>
          <p:cNvPr id="9" name="Chart Placeholder 4">
            <a:extLst>
              <a:ext uri="{FF2B5EF4-FFF2-40B4-BE49-F238E27FC236}">
                <a16:creationId xmlns:a16="http://schemas.microsoft.com/office/drawing/2014/main" id="{3697A3CA-FAED-6486-2C91-DD66979190F9}"/>
              </a:ext>
            </a:extLst>
          </p:cNvPr>
          <p:cNvSpPr>
            <a:spLocks noGrp="1"/>
          </p:cNvSpPr>
          <p:nvPr>
            <p:ph type="chart" sz="quarter" idx="32"/>
          </p:nvPr>
        </p:nvSpPr>
        <p:spPr>
          <a:xfrm>
            <a:off x="9085504" y="2629437"/>
            <a:ext cx="2650501" cy="1152308"/>
          </a:xfrm>
        </p:spPr>
        <p:txBody>
          <a:bodyPr/>
          <a:lstStyle>
            <a:lvl1pPr algn="ctr">
              <a:defRPr sz="920">
                <a:solidFill>
                  <a:schemeClr val="bg1"/>
                </a:solidFill>
              </a:defRPr>
            </a:lvl1pPr>
          </a:lstStyle>
          <a:p>
            <a:r>
              <a:rPr lang="en-US"/>
              <a:t>Click icon to add chart</a:t>
            </a:r>
            <a:endParaRPr lang="en-GB"/>
          </a:p>
        </p:txBody>
      </p:sp>
      <p:sp>
        <p:nvSpPr>
          <p:cNvPr id="10" name="Text Placeholder 7">
            <a:extLst>
              <a:ext uri="{FF2B5EF4-FFF2-40B4-BE49-F238E27FC236}">
                <a16:creationId xmlns:a16="http://schemas.microsoft.com/office/drawing/2014/main" id="{53A055ED-E1AF-EC22-3FB8-D0030E593E39}"/>
              </a:ext>
            </a:extLst>
          </p:cNvPr>
          <p:cNvSpPr>
            <a:spLocks noGrp="1"/>
          </p:cNvSpPr>
          <p:nvPr>
            <p:ph type="body" sz="quarter" idx="33" hasCustomPrompt="1"/>
          </p:nvPr>
        </p:nvSpPr>
        <p:spPr>
          <a:xfrm>
            <a:off x="9085504" y="830274"/>
            <a:ext cx="2650501" cy="1578309"/>
          </a:xfrm>
          <a:prstGeom prst="rect">
            <a:avLst/>
          </a:prstGeom>
        </p:spPr>
        <p:txBody>
          <a:bodyPr vert="horz" lIns="0" tIns="0" rIns="0" bIns="0" numCol="1" spcCol="548640" rtlCol="0" anchor="t" anchorCtr="0">
            <a:noAutofit/>
          </a:bodyPr>
          <a:lstStyle>
            <a:lvl1pPr>
              <a:defRPr lang="en-GB" dirty="0">
                <a:solidFill>
                  <a:schemeClr val="bg1"/>
                </a:solidFill>
              </a:defRPr>
            </a:lvl1pPr>
          </a:lstStyle>
          <a:p>
            <a:pPr lvl="0">
              <a:buFont typeface="Arial" panose="020B0604020202020204" pitchFamily="34" charset="0"/>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a:t>
            </a:r>
            <a:endParaRPr lang="en-GB"/>
          </a:p>
        </p:txBody>
      </p:sp>
      <p:sp>
        <p:nvSpPr>
          <p:cNvPr id="11" name="Chart Placeholder 4">
            <a:extLst>
              <a:ext uri="{FF2B5EF4-FFF2-40B4-BE49-F238E27FC236}">
                <a16:creationId xmlns:a16="http://schemas.microsoft.com/office/drawing/2014/main" id="{03EFCC8D-2E99-331E-0B50-FA7443A082AC}"/>
              </a:ext>
            </a:extLst>
          </p:cNvPr>
          <p:cNvSpPr>
            <a:spLocks noGrp="1"/>
          </p:cNvSpPr>
          <p:nvPr>
            <p:ph type="chart" sz="quarter" idx="34"/>
          </p:nvPr>
        </p:nvSpPr>
        <p:spPr>
          <a:xfrm>
            <a:off x="9085504" y="4639662"/>
            <a:ext cx="2650501" cy="1152308"/>
          </a:xfrm>
        </p:spPr>
        <p:txBody>
          <a:bodyPr/>
          <a:lstStyle>
            <a:lvl1pPr algn="ctr">
              <a:defRPr sz="920">
                <a:solidFill>
                  <a:schemeClr val="bg1"/>
                </a:solidFill>
              </a:defRPr>
            </a:lvl1pPr>
          </a:lstStyle>
          <a:p>
            <a:r>
              <a:rPr lang="en-US"/>
              <a:t>Click icon to add chart</a:t>
            </a:r>
            <a:endParaRPr lang="en-GB"/>
          </a:p>
        </p:txBody>
      </p:sp>
      <p:sp>
        <p:nvSpPr>
          <p:cNvPr id="6" name="Text Placeholder 7">
            <a:extLst>
              <a:ext uri="{FF2B5EF4-FFF2-40B4-BE49-F238E27FC236}">
                <a16:creationId xmlns:a16="http://schemas.microsoft.com/office/drawing/2014/main" id="{8D97A5DB-6D88-990A-F6BD-F8463E4C1B9B}"/>
              </a:ext>
            </a:extLst>
          </p:cNvPr>
          <p:cNvSpPr>
            <a:spLocks noGrp="1"/>
          </p:cNvSpPr>
          <p:nvPr>
            <p:ph type="body" sz="quarter" idx="28" hasCustomPrompt="1"/>
          </p:nvPr>
        </p:nvSpPr>
        <p:spPr>
          <a:xfrm>
            <a:off x="9085503" y="3901912"/>
            <a:ext cx="2650500" cy="541771"/>
          </a:xfrm>
          <a:prstGeom prst="rect">
            <a:avLst/>
          </a:prstGeom>
        </p:spPr>
        <p:txBody>
          <a:bodyPr numCol="1" spcCol="274320" anchor="t" anchorCtr="0"/>
          <a:lstStyle>
            <a:lvl1pPr marL="0" indent="0" algn="l">
              <a:buFont typeface="Arial" panose="020B0604020202020204" pitchFamily="34" charset="0"/>
              <a:buNone/>
              <a:defRPr>
                <a:solidFill>
                  <a:schemeClr val="bg1"/>
                </a:solidFill>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8" name="Text Placeholder 7">
            <a:extLst>
              <a:ext uri="{FF2B5EF4-FFF2-40B4-BE49-F238E27FC236}">
                <a16:creationId xmlns:a16="http://schemas.microsoft.com/office/drawing/2014/main" id="{E1FD79E3-0BBE-2D85-3372-7017F366993B}"/>
              </a:ext>
            </a:extLst>
          </p:cNvPr>
          <p:cNvSpPr>
            <a:spLocks noGrp="1"/>
          </p:cNvSpPr>
          <p:nvPr>
            <p:ph type="body" sz="quarter" idx="36" hasCustomPrompt="1"/>
          </p:nvPr>
        </p:nvSpPr>
        <p:spPr>
          <a:xfrm>
            <a:off x="9085503" y="5918632"/>
            <a:ext cx="2650500" cy="541771"/>
          </a:xfrm>
          <a:prstGeom prst="rect">
            <a:avLst/>
          </a:prstGeom>
        </p:spPr>
        <p:txBody>
          <a:bodyPr numCol="1" spcCol="274320" anchor="t" anchorCtr="0"/>
          <a:lstStyle>
            <a:lvl1pPr marL="0" indent="0" algn="l">
              <a:buFont typeface="Arial" panose="020B0604020202020204" pitchFamily="34" charset="0"/>
              <a:buNone/>
              <a:defRPr>
                <a:solidFill>
                  <a:schemeClr val="bg1"/>
                </a:solidFill>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12" name="Slide Number Placeholder 11">
            <a:extLst>
              <a:ext uri="{FF2B5EF4-FFF2-40B4-BE49-F238E27FC236}">
                <a16:creationId xmlns:a16="http://schemas.microsoft.com/office/drawing/2014/main" id="{F1EA5B80-EB3A-A4D3-7CDF-3057362CA29D}"/>
              </a:ext>
            </a:extLst>
          </p:cNvPr>
          <p:cNvSpPr>
            <a:spLocks noGrp="1"/>
          </p:cNvSpPr>
          <p:nvPr>
            <p:ph type="sldNum" sz="quarter" idx="37"/>
          </p:nvPr>
        </p:nvSpPr>
        <p:spPr/>
        <p:txBody>
          <a:bodyPr/>
          <a:lstStyle>
            <a:lvl1pPr>
              <a:defRPr>
                <a:solidFill>
                  <a:schemeClr val="bg1"/>
                </a:solidFill>
              </a:defRPr>
            </a:lvl1pPr>
          </a:lstStyle>
          <a:p>
            <a:fld id="{387AECDB-6C85-4FE3-9DAF-486A9B5BAE12}" type="slidenum">
              <a:rPr lang="en-GB" smtClean="0"/>
              <a:pPr/>
              <a:t>‹#›</a:t>
            </a:fld>
            <a:endParaRPr lang="en-GB"/>
          </a:p>
        </p:txBody>
      </p:sp>
    </p:spTree>
    <p:extLst>
      <p:ext uri="{BB962C8B-B14F-4D97-AF65-F5344CB8AC3E}">
        <p14:creationId xmlns:p14="http://schemas.microsoft.com/office/powerpoint/2010/main" val="2149778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4x3">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7193052" y="394771"/>
            <a:ext cx="4543773" cy="6068525"/>
          </a:xfrm>
          <a:prstGeom prst="rect">
            <a:avLst/>
          </a:prstGeom>
          <a:solidFill>
            <a:srgbClr val="BDBEBD">
              <a:alpha val="74902"/>
            </a:srgbClr>
          </a:solidFill>
        </p:spPr>
        <p:txBody>
          <a:bodyPr tIns="457200" anchor="ctr"/>
          <a:lstStyle>
            <a:lvl1pPr algn="ctr">
              <a:defRPr>
                <a:solidFill>
                  <a:schemeClr val="bg1"/>
                </a:solidFill>
                <a:latin typeface="+mn-lt"/>
              </a:defRPr>
            </a:lvl1pPr>
          </a:lstStyle>
          <a:p>
            <a:r>
              <a:rPr lang="en-US" noProof="0"/>
              <a:t>Click icon to place 4x3 image</a:t>
            </a:r>
          </a:p>
        </p:txBody>
      </p:sp>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451786" y="1333732"/>
            <a:ext cx="5168876" cy="2916273"/>
          </a:xfrm>
          <a:prstGeom prst="rect">
            <a:avLst/>
          </a:prstGeom>
        </p:spPr>
        <p:txBody>
          <a:bodyPr>
            <a:noAutofit/>
          </a:bodyPr>
          <a:lstStyle>
            <a:lvl1pPr algn="l">
              <a:lnSpc>
                <a:spcPts val="6441"/>
              </a:lnSpc>
              <a:defRPr sz="6134">
                <a:solidFill>
                  <a:schemeClr val="tx1"/>
                </a:solidFill>
              </a:defRPr>
            </a:lvl1pPr>
          </a:lstStyle>
          <a:p>
            <a:r>
              <a:rPr lang="en-US"/>
              <a:t>Click to Edit Master Title Style</a:t>
            </a:r>
            <a:endParaRPr lang="en-GB"/>
          </a:p>
        </p:txBody>
      </p:sp>
      <p:sp>
        <p:nvSpPr>
          <p:cNvPr id="7" name="Text Placeholder 4">
            <a:extLst>
              <a:ext uri="{FF2B5EF4-FFF2-40B4-BE49-F238E27FC236}">
                <a16:creationId xmlns:a16="http://schemas.microsoft.com/office/drawing/2014/main" id="{88719971-10AD-9494-967C-F1A0D0E545E1}"/>
              </a:ext>
            </a:extLst>
          </p:cNvPr>
          <p:cNvSpPr>
            <a:spLocks noGrp="1"/>
          </p:cNvSpPr>
          <p:nvPr>
            <p:ph type="body" sz="quarter" idx="12"/>
          </p:nvPr>
        </p:nvSpPr>
        <p:spPr>
          <a:xfrm>
            <a:off x="451786" y="4713976"/>
            <a:ext cx="5159626" cy="795554"/>
          </a:xfrm>
          <a:prstGeom prst="rect">
            <a:avLst/>
          </a:prstGeom>
        </p:spPr>
        <p:txBody>
          <a:bodyPr lIns="0" tIns="0" rIns="0" bIns="0">
            <a:noAutofit/>
          </a:bodyPr>
          <a:lstStyle>
            <a:lvl1pPr marL="0" indent="0">
              <a:lnSpc>
                <a:spcPts val="2871"/>
              </a:lnSpc>
              <a:spcBef>
                <a:spcPts val="0"/>
              </a:spcBef>
              <a:buFont typeface="Arial" panose="020B0604020202020204" pitchFamily="34" charset="0"/>
              <a:buNone/>
              <a:defRPr sz="1840">
                <a:solidFill>
                  <a:schemeClr val="tx1"/>
                </a:solidFill>
                <a:latin typeface="Arial" panose="020B0604020202020204" pitchFamily="34" charset="0"/>
              </a:defRPr>
            </a:lvl1pPr>
            <a:lvl2pPr marL="457058" indent="0">
              <a:lnSpc>
                <a:spcPts val="2871"/>
              </a:lnSpc>
              <a:buNone/>
              <a:defRPr sz="1840"/>
            </a:lvl2pPr>
            <a:lvl3pPr marL="914116" indent="0">
              <a:lnSpc>
                <a:spcPts val="2871"/>
              </a:lnSpc>
              <a:buNone/>
              <a:defRPr sz="1840"/>
            </a:lvl3pPr>
            <a:lvl4pPr marL="1371173" indent="0">
              <a:lnSpc>
                <a:spcPts val="2871"/>
              </a:lnSpc>
              <a:buNone/>
              <a:defRPr sz="1840"/>
            </a:lvl4pPr>
            <a:lvl5pPr marL="1828232" indent="0">
              <a:lnSpc>
                <a:spcPts val="2871"/>
              </a:lnSpc>
              <a:buNone/>
              <a:defRPr sz="1840"/>
            </a:lvl5pPr>
          </a:lstStyle>
          <a:p>
            <a:pPr lvl="0"/>
            <a:r>
              <a:rPr lang="en-US"/>
              <a:t>Click to edit Master text styles</a:t>
            </a:r>
          </a:p>
        </p:txBody>
      </p:sp>
      <p:sp>
        <p:nvSpPr>
          <p:cNvPr id="3" name="PRESENTATION TITLE OR SECTION">
            <a:extLst>
              <a:ext uri="{FF2B5EF4-FFF2-40B4-BE49-F238E27FC236}">
                <a16:creationId xmlns:a16="http://schemas.microsoft.com/office/drawing/2014/main" id="{2D1D324F-780F-460A-8573-181B4B6A48C3}"/>
              </a:ext>
            </a:extLst>
          </p:cNvPr>
          <p:cNvSpPr>
            <a:spLocks noGrp="1"/>
          </p:cNvSpPr>
          <p:nvPr>
            <p:ph type="ftr" sz="quarter" idx="3"/>
          </p:nvPr>
        </p:nvSpPr>
        <p:spPr>
          <a:xfrm>
            <a:off x="451786" y="346195"/>
            <a:ext cx="4577993" cy="200600"/>
          </a:xfrm>
          <a:prstGeom prst="rect">
            <a:avLst/>
          </a:prstGeom>
        </p:spPr>
        <p:txBody>
          <a:bodyPr vert="horz" lIns="0" tIns="0" rIns="0" bIns="0" rtlCol="0" anchor="t" anchorCtr="0"/>
          <a:lstStyle>
            <a:lvl1pPr algn="l">
              <a:lnSpc>
                <a:spcPts val="1472"/>
              </a:lnSpc>
              <a:defRPr sz="920">
                <a:solidFill>
                  <a:schemeClr val="tx1"/>
                </a:solidFill>
              </a:defRPr>
            </a:lvl1pPr>
          </a:lstStyle>
          <a:p>
            <a:r>
              <a:rPr lang="en-GB"/>
              <a:t>Header Text – Remove if Not Needed</a:t>
            </a:r>
            <a:endParaRPr lang="en-US"/>
          </a:p>
        </p:txBody>
      </p:sp>
      <p:cxnSp>
        <p:nvCxnSpPr>
          <p:cNvPr id="9" name="Straight Connector 8">
            <a:extLst>
              <a:ext uri="{FF2B5EF4-FFF2-40B4-BE49-F238E27FC236}">
                <a16:creationId xmlns:a16="http://schemas.microsoft.com/office/drawing/2014/main" id="{374EF95F-B05F-B6DF-BB96-37324444A58D}"/>
              </a:ext>
            </a:extLst>
          </p:cNvPr>
          <p:cNvCxnSpPr>
            <a:cxnSpLocks/>
          </p:cNvCxnSpPr>
          <p:nvPr userDrawn="1"/>
        </p:nvCxnSpPr>
        <p:spPr>
          <a:xfrm>
            <a:off x="451785" y="4481992"/>
            <a:ext cx="574880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D5D8CFD9-B854-64B8-88C0-9C166CCADF6C}"/>
              </a:ext>
            </a:extLst>
          </p:cNvPr>
          <p:cNvSpPr>
            <a:spLocks noGrp="1"/>
          </p:cNvSpPr>
          <p:nvPr>
            <p:ph type="sldNum" sz="quarter" idx="20"/>
          </p:nvPr>
        </p:nvSpPr>
        <p:spPr/>
        <p:txBody>
          <a:bodyPr/>
          <a:lstStyle/>
          <a:p>
            <a:fld id="{387AECDB-6C85-4FE3-9DAF-486A9B5BAE12}" type="slidenum">
              <a:rPr lang="en-GB" smtClean="0"/>
              <a:pPr/>
              <a:t>‹#›</a:t>
            </a:fld>
            <a:endParaRPr lang="en-GB"/>
          </a:p>
        </p:txBody>
      </p:sp>
      <p:sp>
        <p:nvSpPr>
          <p:cNvPr id="5" name="Text Placeholder 12">
            <a:extLst>
              <a:ext uri="{FF2B5EF4-FFF2-40B4-BE49-F238E27FC236}">
                <a16:creationId xmlns:a16="http://schemas.microsoft.com/office/drawing/2014/main" id="{0EE13A66-923E-8CEC-3574-A8340C4AE0A5}"/>
              </a:ext>
            </a:extLst>
          </p:cNvPr>
          <p:cNvSpPr>
            <a:spLocks noGrp="1"/>
          </p:cNvSpPr>
          <p:nvPr>
            <p:ph type="body" sz="quarter" idx="19" hasCustomPrompt="1"/>
          </p:nvPr>
        </p:nvSpPr>
        <p:spPr>
          <a:xfrm>
            <a:off x="455175" y="6203375"/>
            <a:ext cx="1352536" cy="255616"/>
          </a:xfrm>
          <a:prstGeom prst="rect">
            <a:avLst/>
          </a:prstGeom>
          <a:blipFill dpi="0" rotWithShape="1">
            <a:blip r:embed="rId2"/>
            <a:srcRect/>
            <a:stretch>
              <a:fillRect/>
            </a:stretch>
          </a:blipFill>
        </p:spPr>
        <p:txBody>
          <a:bodyPr/>
          <a:lstStyle>
            <a:lvl1pPr>
              <a:defRPr sz="100">
                <a:solidFill>
                  <a:schemeClr val="bg1"/>
                </a:solidFill>
              </a:defRPr>
            </a:lvl1pPr>
          </a:lstStyle>
          <a:p>
            <a:pPr lvl="0"/>
            <a:r>
              <a:rPr lang="en-GB"/>
              <a:t> </a:t>
            </a:r>
          </a:p>
        </p:txBody>
      </p:sp>
    </p:spTree>
    <p:extLst>
      <p:ext uri="{BB962C8B-B14F-4D97-AF65-F5344CB8AC3E}">
        <p14:creationId xmlns:p14="http://schemas.microsoft.com/office/powerpoint/2010/main" val="19745054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ext + Data + Image">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D25AD872-8B45-D1C5-F4D4-7DD124D8AB05}"/>
              </a:ext>
            </a:extLst>
          </p:cNvPr>
          <p:cNvSpPr>
            <a:spLocks noGrp="1"/>
          </p:cNvSpPr>
          <p:nvPr>
            <p:ph type="pic" sz="quarter" idx="14" hasCustomPrompt="1"/>
          </p:nvPr>
        </p:nvSpPr>
        <p:spPr>
          <a:xfrm>
            <a:off x="5335826" y="0"/>
            <a:ext cx="6856174" cy="6858000"/>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a:t>
            </a:r>
            <a:br>
              <a:rPr lang="en-US" noProof="0"/>
            </a:br>
            <a:r>
              <a:rPr lang="en-US" noProof="0"/>
              <a:t>1x1 image</a:t>
            </a:r>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451786" y="346195"/>
            <a:ext cx="4577993" cy="200600"/>
          </a:xfrm>
          <a:prstGeom prst="rect">
            <a:avLst/>
          </a:prstGeom>
        </p:spPr>
        <p:txBody>
          <a:bodyPr/>
          <a:lstStyle/>
          <a:p>
            <a:r>
              <a:rPr lang="en-US" noProof="0"/>
              <a:t>Section or Presentation Title</a:t>
            </a:r>
          </a:p>
        </p:txBody>
      </p:sp>
      <p:sp>
        <p:nvSpPr>
          <p:cNvPr id="6" name="Title 1">
            <a:extLst>
              <a:ext uri="{FF2B5EF4-FFF2-40B4-BE49-F238E27FC236}">
                <a16:creationId xmlns:a16="http://schemas.microsoft.com/office/drawing/2014/main" id="{4DADCC0D-C5A6-03F9-8A90-76705A241893}"/>
              </a:ext>
            </a:extLst>
          </p:cNvPr>
          <p:cNvSpPr>
            <a:spLocks noGrp="1"/>
          </p:cNvSpPr>
          <p:nvPr>
            <p:ph type="title" hasCustomPrompt="1"/>
          </p:nvPr>
        </p:nvSpPr>
        <p:spPr>
          <a:xfrm>
            <a:off x="451786" y="681888"/>
            <a:ext cx="4577993" cy="1275469"/>
          </a:xfrm>
          <a:prstGeom prst="rect">
            <a:avLst/>
          </a:prstGeom>
        </p:spPr>
        <p:txBody>
          <a:bodyPr/>
          <a:lstStyle/>
          <a:p>
            <a:r>
              <a:rPr lang="en-US"/>
              <a:t>Click To Edit Master Title Style</a:t>
            </a:r>
            <a:endParaRPr lang="en-GB"/>
          </a:p>
        </p:txBody>
      </p:sp>
      <p:sp>
        <p:nvSpPr>
          <p:cNvPr id="8" name="Text Placeholder 7">
            <a:extLst>
              <a:ext uri="{FF2B5EF4-FFF2-40B4-BE49-F238E27FC236}">
                <a16:creationId xmlns:a16="http://schemas.microsoft.com/office/drawing/2014/main" id="{D86A5DD6-2A56-B0DE-5C05-E67A16196B06}"/>
              </a:ext>
            </a:extLst>
          </p:cNvPr>
          <p:cNvSpPr>
            <a:spLocks noGrp="1"/>
          </p:cNvSpPr>
          <p:nvPr>
            <p:ph type="body" sz="quarter" idx="13" hasCustomPrompt="1"/>
          </p:nvPr>
        </p:nvSpPr>
        <p:spPr>
          <a:xfrm>
            <a:off x="451786" y="4900645"/>
            <a:ext cx="4577993" cy="1596410"/>
          </a:xfrm>
          <a:prstGeom prst="rect">
            <a:avLst/>
          </a:prstGeom>
        </p:spPr>
        <p:txBody>
          <a:bodyPr numCol="1" spcCol="548640" anchor="b" anchorCtr="0"/>
          <a:lstStyle>
            <a:lvl1pPr marL="0" indent="0">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a:t>
            </a:r>
            <a:r>
              <a:rPr lang="en-US" err="1"/>
              <a:t>Phasellus</a:t>
            </a:r>
            <a:r>
              <a:rPr lang="en-US"/>
              <a:t>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Cras ac </a:t>
            </a:r>
            <a:r>
              <a:rPr lang="en-US" err="1"/>
              <a:t>turpis</a:t>
            </a:r>
            <a:r>
              <a:rPr lang="en-US"/>
              <a:t> </a:t>
            </a:r>
            <a:r>
              <a:rPr lang="en-US" err="1"/>
              <a:t>euismod</a:t>
            </a:r>
            <a:r>
              <a:rPr lang="en-US"/>
              <a:t>, </a:t>
            </a:r>
            <a:r>
              <a:rPr lang="en-US" err="1"/>
              <a:t>venenatis</a:t>
            </a:r>
            <a:r>
              <a:rPr lang="en-US"/>
              <a:t> </a:t>
            </a:r>
            <a:r>
              <a:rPr lang="en-US" err="1"/>
              <a:t>massa</a:t>
            </a:r>
            <a:r>
              <a:rPr lang="en-US"/>
              <a:t> id, tempus </a:t>
            </a:r>
            <a:r>
              <a:rPr lang="en-US" err="1"/>
              <a:t>orci</a:t>
            </a:r>
            <a:r>
              <a:rPr lang="en-US"/>
              <a:t>. Class </a:t>
            </a:r>
            <a:r>
              <a:rPr lang="en-US" err="1"/>
              <a:t>aptent</a:t>
            </a:r>
            <a:r>
              <a:rPr lang="en-US"/>
              <a:t> </a:t>
            </a:r>
            <a:r>
              <a:rPr lang="en-US" err="1"/>
              <a:t>taciti</a:t>
            </a:r>
            <a:r>
              <a:rPr lang="en-US"/>
              <a:t> </a:t>
            </a:r>
            <a:r>
              <a:rPr lang="en-US" err="1"/>
              <a:t>sociosqu</a:t>
            </a:r>
            <a:r>
              <a:rPr lang="en-US"/>
              <a:t> ad.</a:t>
            </a:r>
          </a:p>
        </p:txBody>
      </p:sp>
      <p:sp>
        <p:nvSpPr>
          <p:cNvPr id="13" name="Chart Placeholder 4">
            <a:extLst>
              <a:ext uri="{FF2B5EF4-FFF2-40B4-BE49-F238E27FC236}">
                <a16:creationId xmlns:a16="http://schemas.microsoft.com/office/drawing/2014/main" id="{994DA9F1-0B54-8D91-1BC8-BFBF8E00F140}"/>
              </a:ext>
            </a:extLst>
          </p:cNvPr>
          <p:cNvSpPr>
            <a:spLocks noGrp="1"/>
          </p:cNvSpPr>
          <p:nvPr>
            <p:ph type="chart" sz="quarter" idx="32"/>
          </p:nvPr>
        </p:nvSpPr>
        <p:spPr>
          <a:xfrm>
            <a:off x="451786" y="2953208"/>
            <a:ext cx="4577993" cy="1750048"/>
          </a:xfrm>
        </p:spPr>
        <p:txBody>
          <a:bodyPr/>
          <a:lstStyle>
            <a:lvl1pPr algn="ctr">
              <a:defRPr sz="920">
                <a:solidFill>
                  <a:schemeClr val="bg1"/>
                </a:solidFill>
              </a:defRPr>
            </a:lvl1pPr>
          </a:lstStyle>
          <a:p>
            <a:r>
              <a:rPr lang="en-US"/>
              <a:t>Click icon to add chart</a:t>
            </a:r>
            <a:endParaRPr lang="en-GB"/>
          </a:p>
        </p:txBody>
      </p:sp>
      <p:sp>
        <p:nvSpPr>
          <p:cNvPr id="2" name="Slide Number Placeholder 1">
            <a:extLst>
              <a:ext uri="{FF2B5EF4-FFF2-40B4-BE49-F238E27FC236}">
                <a16:creationId xmlns:a16="http://schemas.microsoft.com/office/drawing/2014/main" id="{F312467E-E9E7-2F5D-416C-2BA0A70B94AF}"/>
              </a:ext>
            </a:extLst>
          </p:cNvPr>
          <p:cNvSpPr>
            <a:spLocks noGrp="1"/>
          </p:cNvSpPr>
          <p:nvPr>
            <p:ph type="sldNum" sz="quarter" idx="33"/>
          </p:nvPr>
        </p:nvSpPr>
        <p:spPr/>
        <p:txBody>
          <a:bodyPr/>
          <a:lstStyle>
            <a:lvl1pPr>
              <a:defRPr>
                <a:solidFill>
                  <a:schemeClr val="bg1"/>
                </a:solidFill>
              </a:defRPr>
            </a:lvl1pPr>
          </a:lstStyle>
          <a:p>
            <a:fld id="{387AECDB-6C85-4FE3-9DAF-486A9B5BAE12}" type="slidenum">
              <a:rPr lang="en-GB" smtClean="0"/>
              <a:pPr/>
              <a:t>‹#›</a:t>
            </a:fld>
            <a:endParaRPr lang="en-GB"/>
          </a:p>
        </p:txBody>
      </p:sp>
    </p:spTree>
    <p:extLst>
      <p:ext uri="{BB962C8B-B14F-4D97-AF65-F5344CB8AC3E}">
        <p14:creationId xmlns:p14="http://schemas.microsoft.com/office/powerpoint/2010/main" val="23341171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Pie Chart Compare x 3">
    <p:bg>
      <p:bgPr>
        <a:solidFill>
          <a:schemeClr val="accent2"/>
        </a:solidFill>
        <a:effectLst/>
      </p:bgPr>
    </p:bg>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33C1C94A-64AD-4E2B-28BF-6A6C0CD6C94C}"/>
              </a:ext>
            </a:extLst>
          </p:cNvPr>
          <p:cNvSpPr/>
          <p:nvPr userDrawn="1"/>
        </p:nvSpPr>
        <p:spPr>
          <a:xfrm>
            <a:off x="2210338" y="2895871"/>
            <a:ext cx="1790248" cy="1789315"/>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227">
              <a:solidFill>
                <a:schemeClr val="tx1"/>
              </a:solidFill>
            </a:endParaRPr>
          </a:p>
        </p:txBody>
      </p:sp>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451786" y="681889"/>
            <a:ext cx="7446592" cy="478250"/>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451786" y="346195"/>
            <a:ext cx="4577993" cy="200600"/>
          </a:xfrm>
          <a:prstGeom prst="rect">
            <a:avLst/>
          </a:prstGeom>
        </p:spPr>
        <p:txBody>
          <a:bodyPr/>
          <a:lstStyle/>
          <a:p>
            <a:r>
              <a:rPr lang="en-US" noProof="0"/>
              <a:t>Section or Presentation Title</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451972" y="1516024"/>
            <a:ext cx="6480734" cy="795554"/>
          </a:xfrm>
          <a:prstGeom prst="rect">
            <a:avLst/>
          </a:prstGeom>
        </p:spPr>
        <p:txBody>
          <a:bodyPr/>
          <a:lstStyle>
            <a:lvl1pPr marL="0" indent="0">
              <a:lnSpc>
                <a:spcPts val="2871"/>
              </a:lnSpc>
              <a:buFont typeface="Arial" panose="020B0604020202020204" pitchFamily="34" charset="0"/>
              <a:buNone/>
              <a:defRPr sz="1840">
                <a:latin typeface="Arial" panose="020B0604020202020204" pitchFamily="34" charset="0"/>
              </a:defRPr>
            </a:lvl1pPr>
            <a:lvl2pPr marL="457058" indent="0">
              <a:lnSpc>
                <a:spcPts val="2871"/>
              </a:lnSpc>
              <a:buNone/>
              <a:defRPr sz="1840"/>
            </a:lvl2pPr>
            <a:lvl3pPr marL="914116" indent="0">
              <a:lnSpc>
                <a:spcPts val="2871"/>
              </a:lnSpc>
              <a:buNone/>
              <a:defRPr sz="1840"/>
            </a:lvl3pPr>
            <a:lvl4pPr marL="1371173" indent="0">
              <a:lnSpc>
                <a:spcPts val="2871"/>
              </a:lnSpc>
              <a:buNone/>
              <a:defRPr sz="1840"/>
            </a:lvl4pPr>
            <a:lvl5pPr marL="1828232" indent="0">
              <a:lnSpc>
                <a:spcPts val="2871"/>
              </a:lnSpc>
              <a:buNone/>
              <a:defRPr sz="184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a:t>
            </a:r>
          </a:p>
        </p:txBody>
      </p:sp>
      <p:sp>
        <p:nvSpPr>
          <p:cNvPr id="13" name="Text Placeholder 7">
            <a:extLst>
              <a:ext uri="{FF2B5EF4-FFF2-40B4-BE49-F238E27FC236}">
                <a16:creationId xmlns:a16="http://schemas.microsoft.com/office/drawing/2014/main" id="{FEC3A18F-663E-C19B-D5B2-515A558847AE}"/>
              </a:ext>
            </a:extLst>
          </p:cNvPr>
          <p:cNvSpPr>
            <a:spLocks noGrp="1"/>
          </p:cNvSpPr>
          <p:nvPr>
            <p:ph type="body" sz="quarter" idx="28" hasCustomPrompt="1"/>
          </p:nvPr>
        </p:nvSpPr>
        <p:spPr>
          <a:xfrm>
            <a:off x="1773743" y="5269480"/>
            <a:ext cx="2644557" cy="541771"/>
          </a:xfrm>
          <a:prstGeom prst="rect">
            <a:avLst/>
          </a:prstGeom>
        </p:spPr>
        <p:txBody>
          <a:bodyPr numCol="1" spcCol="274320" anchor="t" anchorCtr="0"/>
          <a:lstStyle>
            <a:lvl1pPr marL="0" indent="0" algn="ctr">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10" name="Text Placeholder 12">
            <a:extLst>
              <a:ext uri="{FF2B5EF4-FFF2-40B4-BE49-F238E27FC236}">
                <a16:creationId xmlns:a16="http://schemas.microsoft.com/office/drawing/2014/main" id="{D6FEFA8B-CE45-6353-E422-72B6E74DC12E}"/>
              </a:ext>
            </a:extLst>
          </p:cNvPr>
          <p:cNvSpPr>
            <a:spLocks noGrp="1"/>
          </p:cNvSpPr>
          <p:nvPr>
            <p:ph type="body" sz="quarter" idx="30" hasCustomPrompt="1"/>
          </p:nvPr>
        </p:nvSpPr>
        <p:spPr>
          <a:xfrm>
            <a:off x="2462020" y="3240235"/>
            <a:ext cx="1268002" cy="1100588"/>
          </a:xfrm>
        </p:spPr>
        <p:txBody>
          <a:bodyPr anchor="ctr" anchorCtr="0"/>
          <a:lstStyle>
            <a:lvl1pPr algn="ctr">
              <a:lnSpc>
                <a:spcPts val="4270"/>
              </a:lnSpc>
              <a:defRPr sz="3681">
                <a:solidFill>
                  <a:schemeClr val="tx1"/>
                </a:solidFill>
              </a:defRPr>
            </a:lvl1pPr>
          </a:lstStyle>
          <a:p>
            <a:pPr lvl="0"/>
            <a:r>
              <a:rPr lang="en-US"/>
              <a:t>56%</a:t>
            </a:r>
            <a:endParaRPr lang="en-GB"/>
          </a:p>
        </p:txBody>
      </p:sp>
      <p:sp>
        <p:nvSpPr>
          <p:cNvPr id="18" name="Text Placeholder 7">
            <a:extLst>
              <a:ext uri="{FF2B5EF4-FFF2-40B4-BE49-F238E27FC236}">
                <a16:creationId xmlns:a16="http://schemas.microsoft.com/office/drawing/2014/main" id="{09C81F27-7608-6B71-B2F9-9450712E9E95}"/>
              </a:ext>
            </a:extLst>
          </p:cNvPr>
          <p:cNvSpPr>
            <a:spLocks noGrp="1"/>
          </p:cNvSpPr>
          <p:nvPr>
            <p:ph type="body" sz="quarter" idx="38" hasCustomPrompt="1"/>
          </p:nvPr>
        </p:nvSpPr>
        <p:spPr>
          <a:xfrm>
            <a:off x="4773722" y="5269480"/>
            <a:ext cx="2644557" cy="541771"/>
          </a:xfrm>
          <a:prstGeom prst="rect">
            <a:avLst/>
          </a:prstGeom>
        </p:spPr>
        <p:txBody>
          <a:bodyPr numCol="1" spcCol="274320" anchor="t" anchorCtr="0"/>
          <a:lstStyle>
            <a:lvl1pPr marL="0" indent="0" algn="ctr">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19" name="Text Placeholder 7">
            <a:extLst>
              <a:ext uri="{FF2B5EF4-FFF2-40B4-BE49-F238E27FC236}">
                <a16:creationId xmlns:a16="http://schemas.microsoft.com/office/drawing/2014/main" id="{1A087133-5626-78A2-1908-AB4F9D710CDC}"/>
              </a:ext>
            </a:extLst>
          </p:cNvPr>
          <p:cNvSpPr>
            <a:spLocks noGrp="1"/>
          </p:cNvSpPr>
          <p:nvPr>
            <p:ph type="body" sz="quarter" idx="39" hasCustomPrompt="1"/>
          </p:nvPr>
        </p:nvSpPr>
        <p:spPr>
          <a:xfrm>
            <a:off x="7773701" y="5269480"/>
            <a:ext cx="2644557" cy="541771"/>
          </a:xfrm>
          <a:prstGeom prst="rect">
            <a:avLst/>
          </a:prstGeom>
        </p:spPr>
        <p:txBody>
          <a:bodyPr numCol="1" spcCol="274320" anchor="t" anchorCtr="0"/>
          <a:lstStyle>
            <a:lvl1pPr marL="0" indent="0" algn="ctr">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4" name="Oval 3">
            <a:extLst>
              <a:ext uri="{FF2B5EF4-FFF2-40B4-BE49-F238E27FC236}">
                <a16:creationId xmlns:a16="http://schemas.microsoft.com/office/drawing/2014/main" id="{671E8E8D-A6EB-93FA-3BF3-FDE99A6711CB}"/>
              </a:ext>
            </a:extLst>
          </p:cNvPr>
          <p:cNvSpPr/>
          <p:nvPr userDrawn="1"/>
        </p:nvSpPr>
        <p:spPr>
          <a:xfrm>
            <a:off x="5200876" y="2895871"/>
            <a:ext cx="1790248" cy="1789315"/>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227">
              <a:solidFill>
                <a:schemeClr val="tx1"/>
              </a:solidFill>
            </a:endParaRPr>
          </a:p>
        </p:txBody>
      </p:sp>
      <p:sp>
        <p:nvSpPr>
          <p:cNvPr id="7" name="Oval 6">
            <a:extLst>
              <a:ext uri="{FF2B5EF4-FFF2-40B4-BE49-F238E27FC236}">
                <a16:creationId xmlns:a16="http://schemas.microsoft.com/office/drawing/2014/main" id="{30B794D7-6897-C631-859A-693C8BF2AFC7}"/>
              </a:ext>
            </a:extLst>
          </p:cNvPr>
          <p:cNvSpPr/>
          <p:nvPr userDrawn="1"/>
        </p:nvSpPr>
        <p:spPr>
          <a:xfrm>
            <a:off x="8200856" y="2895871"/>
            <a:ext cx="1790248" cy="1789315"/>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227">
              <a:solidFill>
                <a:schemeClr val="tx1"/>
              </a:solidFill>
            </a:endParaRPr>
          </a:p>
        </p:txBody>
      </p:sp>
      <p:sp>
        <p:nvSpPr>
          <p:cNvPr id="8" name="Slide Number Placeholder 7">
            <a:extLst>
              <a:ext uri="{FF2B5EF4-FFF2-40B4-BE49-F238E27FC236}">
                <a16:creationId xmlns:a16="http://schemas.microsoft.com/office/drawing/2014/main" id="{6C0D80DF-EB6D-A5EF-2F85-250631887F39}"/>
              </a:ext>
            </a:extLst>
          </p:cNvPr>
          <p:cNvSpPr>
            <a:spLocks noGrp="1"/>
          </p:cNvSpPr>
          <p:nvPr>
            <p:ph type="sldNum" sz="quarter" idx="40"/>
          </p:nvPr>
        </p:nvSpPr>
        <p:spPr/>
        <p:txBody>
          <a:bodyPr/>
          <a:lstStyle/>
          <a:p>
            <a:fld id="{387AECDB-6C85-4FE3-9DAF-486A9B5BAE12}" type="slidenum">
              <a:rPr lang="en-GB" smtClean="0"/>
              <a:pPr/>
              <a:t>‹#›</a:t>
            </a:fld>
            <a:endParaRPr lang="en-GB"/>
          </a:p>
        </p:txBody>
      </p:sp>
      <p:sp>
        <p:nvSpPr>
          <p:cNvPr id="15" name="Text Placeholder 12">
            <a:extLst>
              <a:ext uri="{FF2B5EF4-FFF2-40B4-BE49-F238E27FC236}">
                <a16:creationId xmlns:a16="http://schemas.microsoft.com/office/drawing/2014/main" id="{1722A27A-7619-DEE1-47F4-1AB526C9D993}"/>
              </a:ext>
            </a:extLst>
          </p:cNvPr>
          <p:cNvSpPr>
            <a:spLocks noGrp="1"/>
          </p:cNvSpPr>
          <p:nvPr>
            <p:ph type="body" sz="quarter" idx="35" hasCustomPrompt="1"/>
          </p:nvPr>
        </p:nvSpPr>
        <p:spPr>
          <a:xfrm>
            <a:off x="5461999" y="3240235"/>
            <a:ext cx="1268002" cy="1100588"/>
          </a:xfrm>
        </p:spPr>
        <p:txBody>
          <a:bodyPr anchor="ctr" anchorCtr="0"/>
          <a:lstStyle>
            <a:lvl1pPr algn="ctr">
              <a:lnSpc>
                <a:spcPts val="4270"/>
              </a:lnSpc>
              <a:defRPr sz="3681">
                <a:solidFill>
                  <a:schemeClr val="tx1"/>
                </a:solidFill>
              </a:defRPr>
            </a:lvl1pPr>
          </a:lstStyle>
          <a:p>
            <a:pPr lvl="0"/>
            <a:r>
              <a:rPr lang="en-US"/>
              <a:t>56%</a:t>
            </a:r>
            <a:endParaRPr lang="en-GB"/>
          </a:p>
        </p:txBody>
      </p:sp>
      <p:sp>
        <p:nvSpPr>
          <p:cNvPr id="17" name="Text Placeholder 12">
            <a:extLst>
              <a:ext uri="{FF2B5EF4-FFF2-40B4-BE49-F238E27FC236}">
                <a16:creationId xmlns:a16="http://schemas.microsoft.com/office/drawing/2014/main" id="{E0D6F02E-673E-5323-7AF6-1A4F1D782D0A}"/>
              </a:ext>
            </a:extLst>
          </p:cNvPr>
          <p:cNvSpPr>
            <a:spLocks noGrp="1"/>
          </p:cNvSpPr>
          <p:nvPr>
            <p:ph type="body" sz="quarter" idx="37" hasCustomPrompt="1"/>
          </p:nvPr>
        </p:nvSpPr>
        <p:spPr>
          <a:xfrm>
            <a:off x="8461979" y="3240235"/>
            <a:ext cx="1268002" cy="1100588"/>
          </a:xfrm>
        </p:spPr>
        <p:txBody>
          <a:bodyPr anchor="ctr" anchorCtr="0"/>
          <a:lstStyle>
            <a:lvl1pPr algn="ctr">
              <a:lnSpc>
                <a:spcPts val="4270"/>
              </a:lnSpc>
              <a:defRPr sz="3681">
                <a:solidFill>
                  <a:schemeClr val="tx1"/>
                </a:solidFill>
              </a:defRPr>
            </a:lvl1pPr>
          </a:lstStyle>
          <a:p>
            <a:pPr lvl="0"/>
            <a:r>
              <a:rPr lang="en-US"/>
              <a:t>56%</a:t>
            </a:r>
            <a:endParaRPr lang="en-GB"/>
          </a:p>
        </p:txBody>
      </p:sp>
    </p:spTree>
    <p:extLst>
      <p:ext uri="{BB962C8B-B14F-4D97-AF65-F5344CB8AC3E}">
        <p14:creationId xmlns:p14="http://schemas.microsoft.com/office/powerpoint/2010/main" val="36187475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Pie Chart Compare x 4">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451786" y="681889"/>
            <a:ext cx="7446592" cy="478250"/>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451786" y="346195"/>
            <a:ext cx="4577993" cy="200600"/>
          </a:xfrm>
          <a:prstGeom prst="rect">
            <a:avLst/>
          </a:prstGeom>
        </p:spPr>
        <p:txBody>
          <a:bodyPr/>
          <a:lstStyle/>
          <a:p>
            <a:r>
              <a:rPr lang="en-US" noProof="0"/>
              <a:t>Section or Presentation Title</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451972" y="1516024"/>
            <a:ext cx="6480734" cy="795554"/>
          </a:xfrm>
          <a:prstGeom prst="rect">
            <a:avLst/>
          </a:prstGeom>
        </p:spPr>
        <p:txBody>
          <a:bodyPr/>
          <a:lstStyle>
            <a:lvl1pPr marL="0" indent="0">
              <a:lnSpc>
                <a:spcPts val="2871"/>
              </a:lnSpc>
              <a:buFont typeface="Arial" panose="020B0604020202020204" pitchFamily="34" charset="0"/>
              <a:buNone/>
              <a:defRPr sz="1840">
                <a:latin typeface="Arial" panose="020B0604020202020204" pitchFamily="34" charset="0"/>
              </a:defRPr>
            </a:lvl1pPr>
            <a:lvl2pPr marL="457058" indent="0">
              <a:lnSpc>
                <a:spcPts val="2871"/>
              </a:lnSpc>
              <a:buNone/>
              <a:defRPr sz="1840"/>
            </a:lvl2pPr>
            <a:lvl3pPr marL="914116" indent="0">
              <a:lnSpc>
                <a:spcPts val="2871"/>
              </a:lnSpc>
              <a:buNone/>
              <a:defRPr sz="1840"/>
            </a:lvl3pPr>
            <a:lvl4pPr marL="1371173" indent="0">
              <a:lnSpc>
                <a:spcPts val="2871"/>
              </a:lnSpc>
              <a:buNone/>
              <a:defRPr sz="1840"/>
            </a:lvl4pPr>
            <a:lvl5pPr marL="1828232" indent="0">
              <a:lnSpc>
                <a:spcPts val="2871"/>
              </a:lnSpc>
              <a:buNone/>
              <a:defRPr sz="184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a:t>
            </a:r>
          </a:p>
        </p:txBody>
      </p:sp>
      <p:sp>
        <p:nvSpPr>
          <p:cNvPr id="13" name="Text Placeholder 7">
            <a:extLst>
              <a:ext uri="{FF2B5EF4-FFF2-40B4-BE49-F238E27FC236}">
                <a16:creationId xmlns:a16="http://schemas.microsoft.com/office/drawing/2014/main" id="{FEC3A18F-663E-C19B-D5B2-515A558847AE}"/>
              </a:ext>
            </a:extLst>
          </p:cNvPr>
          <p:cNvSpPr>
            <a:spLocks noGrp="1"/>
          </p:cNvSpPr>
          <p:nvPr>
            <p:ph type="body" sz="quarter" idx="28" hasCustomPrompt="1"/>
          </p:nvPr>
        </p:nvSpPr>
        <p:spPr>
          <a:xfrm>
            <a:off x="1425492" y="5045206"/>
            <a:ext cx="1887183" cy="541771"/>
          </a:xfrm>
          <a:prstGeom prst="rect">
            <a:avLst/>
          </a:prstGeom>
        </p:spPr>
        <p:txBody>
          <a:bodyPr numCol="1" spcCol="274320" anchor="t" anchorCtr="0"/>
          <a:lstStyle>
            <a:lvl1pPr marL="0" indent="0" algn="ctr">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6" name="Text Placeholder 7">
            <a:extLst>
              <a:ext uri="{FF2B5EF4-FFF2-40B4-BE49-F238E27FC236}">
                <a16:creationId xmlns:a16="http://schemas.microsoft.com/office/drawing/2014/main" id="{2999B318-A9B7-056D-B6D6-C3DE44093C83}"/>
              </a:ext>
            </a:extLst>
          </p:cNvPr>
          <p:cNvSpPr>
            <a:spLocks noGrp="1"/>
          </p:cNvSpPr>
          <p:nvPr>
            <p:ph type="body" sz="quarter" idx="31" hasCustomPrompt="1"/>
          </p:nvPr>
        </p:nvSpPr>
        <p:spPr>
          <a:xfrm>
            <a:off x="3903731" y="5045205"/>
            <a:ext cx="1887183" cy="541771"/>
          </a:xfrm>
          <a:prstGeom prst="rect">
            <a:avLst/>
          </a:prstGeom>
        </p:spPr>
        <p:txBody>
          <a:bodyPr numCol="1" spcCol="274320" anchor="t" anchorCtr="0"/>
          <a:lstStyle>
            <a:lvl1pPr marL="0" indent="0" algn="ctr">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11" name="Text Placeholder 7">
            <a:extLst>
              <a:ext uri="{FF2B5EF4-FFF2-40B4-BE49-F238E27FC236}">
                <a16:creationId xmlns:a16="http://schemas.microsoft.com/office/drawing/2014/main" id="{320768A9-6957-E7F5-DDF2-6E5B6BFD85EA}"/>
              </a:ext>
            </a:extLst>
          </p:cNvPr>
          <p:cNvSpPr>
            <a:spLocks noGrp="1"/>
          </p:cNvSpPr>
          <p:nvPr>
            <p:ph type="body" sz="quarter" idx="33" hasCustomPrompt="1"/>
          </p:nvPr>
        </p:nvSpPr>
        <p:spPr>
          <a:xfrm>
            <a:off x="6381970" y="5045206"/>
            <a:ext cx="1887183" cy="541771"/>
          </a:xfrm>
          <a:prstGeom prst="rect">
            <a:avLst/>
          </a:prstGeom>
        </p:spPr>
        <p:txBody>
          <a:bodyPr numCol="1" spcCol="274320" anchor="t" anchorCtr="0"/>
          <a:lstStyle>
            <a:lvl1pPr marL="0" indent="0" algn="ctr">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16" name="Text Placeholder 7">
            <a:extLst>
              <a:ext uri="{FF2B5EF4-FFF2-40B4-BE49-F238E27FC236}">
                <a16:creationId xmlns:a16="http://schemas.microsoft.com/office/drawing/2014/main" id="{139E16C7-DD71-6765-5621-F3FC06F7E708}"/>
              </a:ext>
            </a:extLst>
          </p:cNvPr>
          <p:cNvSpPr>
            <a:spLocks noGrp="1"/>
          </p:cNvSpPr>
          <p:nvPr>
            <p:ph type="body" sz="quarter" idx="35" hasCustomPrompt="1"/>
          </p:nvPr>
        </p:nvSpPr>
        <p:spPr>
          <a:xfrm>
            <a:off x="8860209" y="5045205"/>
            <a:ext cx="1887183" cy="541771"/>
          </a:xfrm>
          <a:prstGeom prst="rect">
            <a:avLst/>
          </a:prstGeom>
        </p:spPr>
        <p:txBody>
          <a:bodyPr numCol="1" spcCol="274320" anchor="t" anchorCtr="0"/>
          <a:lstStyle>
            <a:lvl1pPr marL="0" indent="0" algn="ctr">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9" name="Oval 8">
            <a:extLst>
              <a:ext uri="{FF2B5EF4-FFF2-40B4-BE49-F238E27FC236}">
                <a16:creationId xmlns:a16="http://schemas.microsoft.com/office/drawing/2014/main" id="{2C916F1D-7DE6-CD26-A840-B614385D8E97}"/>
              </a:ext>
            </a:extLst>
          </p:cNvPr>
          <p:cNvSpPr/>
          <p:nvPr userDrawn="1"/>
        </p:nvSpPr>
        <p:spPr>
          <a:xfrm>
            <a:off x="1473120" y="2909814"/>
            <a:ext cx="1790248" cy="1789315"/>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227">
              <a:solidFill>
                <a:schemeClr val="tx1"/>
              </a:solidFill>
            </a:endParaRPr>
          </a:p>
        </p:txBody>
      </p:sp>
      <p:sp>
        <p:nvSpPr>
          <p:cNvPr id="14" name="Oval 13">
            <a:extLst>
              <a:ext uri="{FF2B5EF4-FFF2-40B4-BE49-F238E27FC236}">
                <a16:creationId xmlns:a16="http://schemas.microsoft.com/office/drawing/2014/main" id="{AB1BDDCD-9BD7-C540-932C-56587F800034}"/>
              </a:ext>
            </a:extLst>
          </p:cNvPr>
          <p:cNvSpPr/>
          <p:nvPr userDrawn="1"/>
        </p:nvSpPr>
        <p:spPr>
          <a:xfrm>
            <a:off x="3958291" y="2909814"/>
            <a:ext cx="1790248" cy="1789315"/>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227">
              <a:solidFill>
                <a:schemeClr val="tx1"/>
              </a:solidFill>
            </a:endParaRPr>
          </a:p>
        </p:txBody>
      </p:sp>
      <p:sp>
        <p:nvSpPr>
          <p:cNvPr id="15" name="Oval 14">
            <a:extLst>
              <a:ext uri="{FF2B5EF4-FFF2-40B4-BE49-F238E27FC236}">
                <a16:creationId xmlns:a16="http://schemas.microsoft.com/office/drawing/2014/main" id="{C3B97412-CA65-390D-AF54-AE84BDB34D2E}"/>
              </a:ext>
            </a:extLst>
          </p:cNvPr>
          <p:cNvSpPr/>
          <p:nvPr userDrawn="1"/>
        </p:nvSpPr>
        <p:spPr>
          <a:xfrm>
            <a:off x="6443462" y="2909814"/>
            <a:ext cx="1790248" cy="1789315"/>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227">
              <a:solidFill>
                <a:schemeClr val="tx1"/>
              </a:solidFill>
            </a:endParaRPr>
          </a:p>
        </p:txBody>
      </p:sp>
      <p:sp>
        <p:nvSpPr>
          <p:cNvPr id="20" name="Oval 19">
            <a:extLst>
              <a:ext uri="{FF2B5EF4-FFF2-40B4-BE49-F238E27FC236}">
                <a16:creationId xmlns:a16="http://schemas.microsoft.com/office/drawing/2014/main" id="{A0D17028-F439-DE78-FDEF-AD9CE65384F3}"/>
              </a:ext>
            </a:extLst>
          </p:cNvPr>
          <p:cNvSpPr/>
          <p:nvPr userDrawn="1"/>
        </p:nvSpPr>
        <p:spPr>
          <a:xfrm>
            <a:off x="8928632" y="2909814"/>
            <a:ext cx="1790248" cy="1789315"/>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227">
              <a:solidFill>
                <a:schemeClr val="tx1"/>
              </a:solidFill>
            </a:endParaRPr>
          </a:p>
        </p:txBody>
      </p:sp>
      <p:sp>
        <p:nvSpPr>
          <p:cNvPr id="4" name="Slide Number Placeholder 3">
            <a:extLst>
              <a:ext uri="{FF2B5EF4-FFF2-40B4-BE49-F238E27FC236}">
                <a16:creationId xmlns:a16="http://schemas.microsoft.com/office/drawing/2014/main" id="{066BFB6D-105F-29AD-F3A1-7BA09C0A1563}"/>
              </a:ext>
            </a:extLst>
          </p:cNvPr>
          <p:cNvSpPr>
            <a:spLocks noGrp="1"/>
          </p:cNvSpPr>
          <p:nvPr>
            <p:ph type="sldNum" sz="quarter" idx="37"/>
          </p:nvPr>
        </p:nvSpPr>
        <p:spPr/>
        <p:txBody>
          <a:bodyPr/>
          <a:lstStyle/>
          <a:p>
            <a:fld id="{387AECDB-6C85-4FE3-9DAF-486A9B5BAE12}" type="slidenum">
              <a:rPr lang="en-GB" smtClean="0"/>
              <a:pPr/>
              <a:t>‹#›</a:t>
            </a:fld>
            <a:endParaRPr lang="en-GB"/>
          </a:p>
        </p:txBody>
      </p:sp>
      <p:sp>
        <p:nvSpPr>
          <p:cNvPr id="10" name="Text Placeholder 12">
            <a:extLst>
              <a:ext uri="{FF2B5EF4-FFF2-40B4-BE49-F238E27FC236}">
                <a16:creationId xmlns:a16="http://schemas.microsoft.com/office/drawing/2014/main" id="{D6FEFA8B-CE45-6353-E422-72B6E74DC12E}"/>
              </a:ext>
            </a:extLst>
          </p:cNvPr>
          <p:cNvSpPr>
            <a:spLocks noGrp="1"/>
          </p:cNvSpPr>
          <p:nvPr>
            <p:ph type="body" sz="quarter" idx="30" hasCustomPrompt="1"/>
          </p:nvPr>
        </p:nvSpPr>
        <p:spPr>
          <a:xfrm>
            <a:off x="1734243" y="3258960"/>
            <a:ext cx="1268002" cy="1100588"/>
          </a:xfrm>
        </p:spPr>
        <p:txBody>
          <a:bodyPr anchor="ctr" anchorCtr="0"/>
          <a:lstStyle>
            <a:lvl1pPr algn="ctr">
              <a:lnSpc>
                <a:spcPts val="4270"/>
              </a:lnSpc>
              <a:defRPr sz="3681"/>
            </a:lvl1pPr>
          </a:lstStyle>
          <a:p>
            <a:pPr lvl="0"/>
            <a:r>
              <a:rPr lang="en-US"/>
              <a:t>56%</a:t>
            </a:r>
            <a:endParaRPr lang="en-GB"/>
          </a:p>
        </p:txBody>
      </p:sp>
      <p:sp>
        <p:nvSpPr>
          <p:cNvPr id="8" name="Text Placeholder 12">
            <a:extLst>
              <a:ext uri="{FF2B5EF4-FFF2-40B4-BE49-F238E27FC236}">
                <a16:creationId xmlns:a16="http://schemas.microsoft.com/office/drawing/2014/main" id="{882E58FA-DE56-DD24-08D2-6BE339206FA5}"/>
              </a:ext>
            </a:extLst>
          </p:cNvPr>
          <p:cNvSpPr>
            <a:spLocks noGrp="1"/>
          </p:cNvSpPr>
          <p:nvPr>
            <p:ph type="body" sz="quarter" idx="32" hasCustomPrompt="1"/>
          </p:nvPr>
        </p:nvSpPr>
        <p:spPr>
          <a:xfrm>
            <a:off x="4219414" y="3258960"/>
            <a:ext cx="1268002" cy="1100588"/>
          </a:xfrm>
        </p:spPr>
        <p:txBody>
          <a:bodyPr anchor="ctr" anchorCtr="0"/>
          <a:lstStyle>
            <a:lvl1pPr algn="ctr">
              <a:lnSpc>
                <a:spcPts val="4270"/>
              </a:lnSpc>
              <a:defRPr sz="3681"/>
            </a:lvl1pPr>
          </a:lstStyle>
          <a:p>
            <a:pPr lvl="0"/>
            <a:r>
              <a:rPr lang="en-US"/>
              <a:t>56%</a:t>
            </a:r>
            <a:endParaRPr lang="en-GB"/>
          </a:p>
        </p:txBody>
      </p:sp>
      <p:sp>
        <p:nvSpPr>
          <p:cNvPr id="12" name="Text Placeholder 12">
            <a:extLst>
              <a:ext uri="{FF2B5EF4-FFF2-40B4-BE49-F238E27FC236}">
                <a16:creationId xmlns:a16="http://schemas.microsoft.com/office/drawing/2014/main" id="{F5259398-1D40-E7A9-63FB-7437CB0908AC}"/>
              </a:ext>
            </a:extLst>
          </p:cNvPr>
          <p:cNvSpPr>
            <a:spLocks noGrp="1"/>
          </p:cNvSpPr>
          <p:nvPr>
            <p:ph type="body" sz="quarter" idx="34" hasCustomPrompt="1"/>
          </p:nvPr>
        </p:nvSpPr>
        <p:spPr>
          <a:xfrm>
            <a:off x="6691561" y="3258960"/>
            <a:ext cx="1268002" cy="1100588"/>
          </a:xfrm>
        </p:spPr>
        <p:txBody>
          <a:bodyPr anchor="ctr" anchorCtr="0"/>
          <a:lstStyle>
            <a:lvl1pPr algn="ctr">
              <a:lnSpc>
                <a:spcPts val="4270"/>
              </a:lnSpc>
              <a:defRPr sz="3681"/>
            </a:lvl1pPr>
          </a:lstStyle>
          <a:p>
            <a:pPr lvl="0"/>
            <a:r>
              <a:rPr lang="en-US"/>
              <a:t>56%</a:t>
            </a:r>
            <a:endParaRPr lang="en-GB"/>
          </a:p>
        </p:txBody>
      </p:sp>
      <p:sp>
        <p:nvSpPr>
          <p:cNvPr id="22" name="Text Placeholder 12">
            <a:extLst>
              <a:ext uri="{FF2B5EF4-FFF2-40B4-BE49-F238E27FC236}">
                <a16:creationId xmlns:a16="http://schemas.microsoft.com/office/drawing/2014/main" id="{4EDEE44A-992F-DB1E-5188-314901C3DB3C}"/>
              </a:ext>
            </a:extLst>
          </p:cNvPr>
          <p:cNvSpPr>
            <a:spLocks noGrp="1"/>
          </p:cNvSpPr>
          <p:nvPr>
            <p:ph type="body" sz="quarter" idx="36" hasCustomPrompt="1"/>
          </p:nvPr>
        </p:nvSpPr>
        <p:spPr>
          <a:xfrm>
            <a:off x="9189755" y="3258960"/>
            <a:ext cx="1268002" cy="1100588"/>
          </a:xfrm>
        </p:spPr>
        <p:txBody>
          <a:bodyPr anchor="ctr" anchorCtr="0"/>
          <a:lstStyle>
            <a:lvl1pPr algn="ctr">
              <a:lnSpc>
                <a:spcPts val="4270"/>
              </a:lnSpc>
              <a:defRPr sz="3681"/>
            </a:lvl1pPr>
          </a:lstStyle>
          <a:p>
            <a:pPr lvl="0"/>
            <a:r>
              <a:rPr lang="en-US"/>
              <a:t>56%</a:t>
            </a:r>
            <a:endParaRPr lang="en-GB"/>
          </a:p>
        </p:txBody>
      </p:sp>
    </p:spTree>
    <p:extLst>
      <p:ext uri="{BB962C8B-B14F-4D97-AF65-F5344CB8AC3E}">
        <p14:creationId xmlns:p14="http://schemas.microsoft.com/office/powerpoint/2010/main" val="31846065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ie Chart Compare x 5">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451786" y="681889"/>
            <a:ext cx="7446592" cy="478250"/>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451786" y="346195"/>
            <a:ext cx="4577993" cy="200600"/>
          </a:xfrm>
          <a:prstGeom prst="rect">
            <a:avLst/>
          </a:prstGeom>
        </p:spPr>
        <p:txBody>
          <a:bodyPr/>
          <a:lstStyle/>
          <a:p>
            <a:r>
              <a:rPr lang="en-US" noProof="0"/>
              <a:t>Section or Presentation Title</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451972" y="1516024"/>
            <a:ext cx="6480734" cy="795554"/>
          </a:xfrm>
          <a:prstGeom prst="rect">
            <a:avLst/>
          </a:prstGeom>
        </p:spPr>
        <p:txBody>
          <a:bodyPr/>
          <a:lstStyle>
            <a:lvl1pPr marL="0" indent="0">
              <a:lnSpc>
                <a:spcPts val="2871"/>
              </a:lnSpc>
              <a:buFont typeface="Arial" panose="020B0604020202020204" pitchFamily="34" charset="0"/>
              <a:buNone/>
              <a:defRPr sz="1840">
                <a:latin typeface="Arial" panose="020B0604020202020204" pitchFamily="34" charset="0"/>
              </a:defRPr>
            </a:lvl1pPr>
            <a:lvl2pPr marL="457058" indent="0">
              <a:lnSpc>
                <a:spcPts val="2871"/>
              </a:lnSpc>
              <a:buNone/>
              <a:defRPr sz="1840"/>
            </a:lvl2pPr>
            <a:lvl3pPr marL="914116" indent="0">
              <a:lnSpc>
                <a:spcPts val="2871"/>
              </a:lnSpc>
              <a:buNone/>
              <a:defRPr sz="1840"/>
            </a:lvl3pPr>
            <a:lvl4pPr marL="1371173" indent="0">
              <a:lnSpc>
                <a:spcPts val="2871"/>
              </a:lnSpc>
              <a:buNone/>
              <a:defRPr sz="1840"/>
            </a:lvl4pPr>
            <a:lvl5pPr marL="1828232" indent="0">
              <a:lnSpc>
                <a:spcPts val="2871"/>
              </a:lnSpc>
              <a:buNone/>
              <a:defRPr sz="184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a:t>
            </a:r>
          </a:p>
        </p:txBody>
      </p:sp>
      <p:sp>
        <p:nvSpPr>
          <p:cNvPr id="13" name="Text Placeholder 7">
            <a:extLst>
              <a:ext uri="{FF2B5EF4-FFF2-40B4-BE49-F238E27FC236}">
                <a16:creationId xmlns:a16="http://schemas.microsoft.com/office/drawing/2014/main" id="{FEC3A18F-663E-C19B-D5B2-515A558847AE}"/>
              </a:ext>
            </a:extLst>
          </p:cNvPr>
          <p:cNvSpPr>
            <a:spLocks noGrp="1"/>
          </p:cNvSpPr>
          <p:nvPr>
            <p:ph type="body" sz="quarter" idx="28" hasCustomPrompt="1"/>
          </p:nvPr>
        </p:nvSpPr>
        <p:spPr>
          <a:xfrm>
            <a:off x="577157" y="4857485"/>
            <a:ext cx="1699743" cy="541771"/>
          </a:xfrm>
          <a:prstGeom prst="rect">
            <a:avLst/>
          </a:prstGeom>
        </p:spPr>
        <p:txBody>
          <a:bodyPr numCol="1" spcCol="274320" anchor="t" anchorCtr="0"/>
          <a:lstStyle>
            <a:lvl1pPr marL="0" indent="0" algn="ctr">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17" name="Text Placeholder 7">
            <a:extLst>
              <a:ext uri="{FF2B5EF4-FFF2-40B4-BE49-F238E27FC236}">
                <a16:creationId xmlns:a16="http://schemas.microsoft.com/office/drawing/2014/main" id="{91402EC9-3CA5-5247-6561-20B3DE286859}"/>
              </a:ext>
            </a:extLst>
          </p:cNvPr>
          <p:cNvSpPr>
            <a:spLocks noGrp="1"/>
          </p:cNvSpPr>
          <p:nvPr>
            <p:ph type="body" sz="quarter" idx="31" hasCustomPrompt="1"/>
          </p:nvPr>
        </p:nvSpPr>
        <p:spPr>
          <a:xfrm>
            <a:off x="2915918" y="4857485"/>
            <a:ext cx="1699743" cy="541771"/>
          </a:xfrm>
          <a:prstGeom prst="rect">
            <a:avLst/>
          </a:prstGeom>
        </p:spPr>
        <p:txBody>
          <a:bodyPr numCol="1" spcCol="274320" anchor="t" anchorCtr="0"/>
          <a:lstStyle>
            <a:lvl1pPr marL="0" indent="0" algn="ctr">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20" name="Text Placeholder 7">
            <a:extLst>
              <a:ext uri="{FF2B5EF4-FFF2-40B4-BE49-F238E27FC236}">
                <a16:creationId xmlns:a16="http://schemas.microsoft.com/office/drawing/2014/main" id="{187D2655-3294-0209-81FF-C198A372CB9E}"/>
              </a:ext>
            </a:extLst>
          </p:cNvPr>
          <p:cNvSpPr>
            <a:spLocks noGrp="1"/>
          </p:cNvSpPr>
          <p:nvPr>
            <p:ph type="body" sz="quarter" idx="33" hasCustomPrompt="1"/>
          </p:nvPr>
        </p:nvSpPr>
        <p:spPr>
          <a:xfrm>
            <a:off x="5254679" y="4857485"/>
            <a:ext cx="1699743" cy="541771"/>
          </a:xfrm>
          <a:prstGeom prst="rect">
            <a:avLst/>
          </a:prstGeom>
        </p:spPr>
        <p:txBody>
          <a:bodyPr numCol="1" spcCol="274320" anchor="t" anchorCtr="0"/>
          <a:lstStyle>
            <a:lvl1pPr marL="0" indent="0" algn="ctr">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24" name="Text Placeholder 7">
            <a:extLst>
              <a:ext uri="{FF2B5EF4-FFF2-40B4-BE49-F238E27FC236}">
                <a16:creationId xmlns:a16="http://schemas.microsoft.com/office/drawing/2014/main" id="{F5D584E3-E4B2-55D3-666F-CFFB3982DB4B}"/>
              </a:ext>
            </a:extLst>
          </p:cNvPr>
          <p:cNvSpPr>
            <a:spLocks noGrp="1"/>
          </p:cNvSpPr>
          <p:nvPr>
            <p:ph type="body" sz="quarter" idx="35" hasCustomPrompt="1"/>
          </p:nvPr>
        </p:nvSpPr>
        <p:spPr>
          <a:xfrm>
            <a:off x="7593439" y="4857485"/>
            <a:ext cx="1699743" cy="541771"/>
          </a:xfrm>
          <a:prstGeom prst="rect">
            <a:avLst/>
          </a:prstGeom>
        </p:spPr>
        <p:txBody>
          <a:bodyPr numCol="1" spcCol="274320" anchor="t" anchorCtr="0"/>
          <a:lstStyle>
            <a:lvl1pPr marL="0" indent="0" algn="ctr">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27" name="Text Placeholder 7">
            <a:extLst>
              <a:ext uri="{FF2B5EF4-FFF2-40B4-BE49-F238E27FC236}">
                <a16:creationId xmlns:a16="http://schemas.microsoft.com/office/drawing/2014/main" id="{BC463256-B071-F4D9-BE5E-00469C51ABA5}"/>
              </a:ext>
            </a:extLst>
          </p:cNvPr>
          <p:cNvSpPr>
            <a:spLocks noGrp="1"/>
          </p:cNvSpPr>
          <p:nvPr>
            <p:ph type="body" sz="quarter" idx="37" hasCustomPrompt="1"/>
          </p:nvPr>
        </p:nvSpPr>
        <p:spPr>
          <a:xfrm>
            <a:off x="9932200" y="4857485"/>
            <a:ext cx="1699743" cy="541771"/>
          </a:xfrm>
          <a:prstGeom prst="rect">
            <a:avLst/>
          </a:prstGeom>
        </p:spPr>
        <p:txBody>
          <a:bodyPr numCol="1" spcCol="274320" anchor="t" anchorCtr="0"/>
          <a:lstStyle>
            <a:lvl1pPr marL="0" indent="0" algn="ctr">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7" name="Oval 6">
            <a:extLst>
              <a:ext uri="{FF2B5EF4-FFF2-40B4-BE49-F238E27FC236}">
                <a16:creationId xmlns:a16="http://schemas.microsoft.com/office/drawing/2014/main" id="{719A7755-15C9-AF83-247F-4E15EC0D4BAA}"/>
              </a:ext>
            </a:extLst>
          </p:cNvPr>
          <p:cNvSpPr/>
          <p:nvPr userDrawn="1"/>
        </p:nvSpPr>
        <p:spPr>
          <a:xfrm>
            <a:off x="531903" y="2909623"/>
            <a:ext cx="1790248" cy="1789315"/>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227">
              <a:solidFill>
                <a:schemeClr val="tx1"/>
              </a:solidFill>
            </a:endParaRPr>
          </a:p>
        </p:txBody>
      </p:sp>
      <p:sp>
        <p:nvSpPr>
          <p:cNvPr id="14" name="Oval 13">
            <a:extLst>
              <a:ext uri="{FF2B5EF4-FFF2-40B4-BE49-F238E27FC236}">
                <a16:creationId xmlns:a16="http://schemas.microsoft.com/office/drawing/2014/main" id="{16A9E8F6-47E6-9E38-759E-3D4F658546D7}"/>
              </a:ext>
            </a:extLst>
          </p:cNvPr>
          <p:cNvSpPr/>
          <p:nvPr userDrawn="1"/>
        </p:nvSpPr>
        <p:spPr>
          <a:xfrm>
            <a:off x="2869460" y="2909623"/>
            <a:ext cx="1790248" cy="1789315"/>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227">
              <a:solidFill>
                <a:schemeClr val="tx1"/>
              </a:solidFill>
            </a:endParaRPr>
          </a:p>
        </p:txBody>
      </p:sp>
      <p:sp>
        <p:nvSpPr>
          <p:cNvPr id="15" name="Oval 14">
            <a:extLst>
              <a:ext uri="{FF2B5EF4-FFF2-40B4-BE49-F238E27FC236}">
                <a16:creationId xmlns:a16="http://schemas.microsoft.com/office/drawing/2014/main" id="{3ACB30F7-BC67-CD13-30F3-BEA3D00D2A2F}"/>
              </a:ext>
            </a:extLst>
          </p:cNvPr>
          <p:cNvSpPr/>
          <p:nvPr userDrawn="1"/>
        </p:nvSpPr>
        <p:spPr>
          <a:xfrm>
            <a:off x="5207017" y="2909623"/>
            <a:ext cx="1790248" cy="1789315"/>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227">
              <a:solidFill>
                <a:schemeClr val="tx1"/>
              </a:solidFill>
            </a:endParaRPr>
          </a:p>
        </p:txBody>
      </p:sp>
      <p:sp>
        <p:nvSpPr>
          <p:cNvPr id="16" name="Oval 15">
            <a:extLst>
              <a:ext uri="{FF2B5EF4-FFF2-40B4-BE49-F238E27FC236}">
                <a16:creationId xmlns:a16="http://schemas.microsoft.com/office/drawing/2014/main" id="{BC17B878-A27C-5D36-21FF-53C4729B23DA}"/>
              </a:ext>
            </a:extLst>
          </p:cNvPr>
          <p:cNvSpPr/>
          <p:nvPr userDrawn="1"/>
        </p:nvSpPr>
        <p:spPr>
          <a:xfrm>
            <a:off x="7544573" y="2909623"/>
            <a:ext cx="1790248" cy="1789315"/>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227">
              <a:solidFill>
                <a:schemeClr val="tx1"/>
              </a:solidFill>
            </a:endParaRPr>
          </a:p>
        </p:txBody>
      </p:sp>
      <p:sp>
        <p:nvSpPr>
          <p:cNvPr id="19" name="Oval 18">
            <a:extLst>
              <a:ext uri="{FF2B5EF4-FFF2-40B4-BE49-F238E27FC236}">
                <a16:creationId xmlns:a16="http://schemas.microsoft.com/office/drawing/2014/main" id="{7BC0A6D4-4379-B07D-3DC1-1CDC2FEC8C2C}"/>
              </a:ext>
            </a:extLst>
          </p:cNvPr>
          <p:cNvSpPr/>
          <p:nvPr userDrawn="1"/>
        </p:nvSpPr>
        <p:spPr>
          <a:xfrm>
            <a:off x="9882130" y="2909623"/>
            <a:ext cx="1790248" cy="1789315"/>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227">
              <a:solidFill>
                <a:schemeClr val="tx1"/>
              </a:solidFill>
            </a:endParaRPr>
          </a:p>
        </p:txBody>
      </p:sp>
      <p:sp>
        <p:nvSpPr>
          <p:cNvPr id="32" name="Text Placeholder 12">
            <a:extLst>
              <a:ext uri="{FF2B5EF4-FFF2-40B4-BE49-F238E27FC236}">
                <a16:creationId xmlns:a16="http://schemas.microsoft.com/office/drawing/2014/main" id="{5392AA58-B353-23E4-711F-FD3D377A37B4}"/>
              </a:ext>
            </a:extLst>
          </p:cNvPr>
          <p:cNvSpPr>
            <a:spLocks noGrp="1"/>
          </p:cNvSpPr>
          <p:nvPr>
            <p:ph type="body" sz="quarter" idx="30" hasCustomPrompt="1"/>
          </p:nvPr>
        </p:nvSpPr>
        <p:spPr>
          <a:xfrm>
            <a:off x="806011" y="3252466"/>
            <a:ext cx="1268002" cy="1100588"/>
          </a:xfrm>
        </p:spPr>
        <p:txBody>
          <a:bodyPr anchor="ctr" anchorCtr="0"/>
          <a:lstStyle>
            <a:lvl1pPr algn="ctr">
              <a:lnSpc>
                <a:spcPts val="4270"/>
              </a:lnSpc>
              <a:defRPr sz="3681"/>
            </a:lvl1pPr>
          </a:lstStyle>
          <a:p>
            <a:pPr lvl="0"/>
            <a:r>
              <a:rPr lang="en-US"/>
              <a:t>56%</a:t>
            </a:r>
            <a:endParaRPr lang="en-GB"/>
          </a:p>
        </p:txBody>
      </p:sp>
      <p:sp>
        <p:nvSpPr>
          <p:cNvPr id="33" name="Text Placeholder 12">
            <a:extLst>
              <a:ext uri="{FF2B5EF4-FFF2-40B4-BE49-F238E27FC236}">
                <a16:creationId xmlns:a16="http://schemas.microsoft.com/office/drawing/2014/main" id="{1D5FB756-8289-1118-C22F-A47B8EB2EE40}"/>
              </a:ext>
            </a:extLst>
          </p:cNvPr>
          <p:cNvSpPr>
            <a:spLocks noGrp="1"/>
          </p:cNvSpPr>
          <p:nvPr>
            <p:ph type="body" sz="quarter" idx="38" hasCustomPrompt="1"/>
          </p:nvPr>
        </p:nvSpPr>
        <p:spPr>
          <a:xfrm>
            <a:off x="3143568" y="3252466"/>
            <a:ext cx="1268002" cy="1100588"/>
          </a:xfrm>
        </p:spPr>
        <p:txBody>
          <a:bodyPr anchor="ctr" anchorCtr="0"/>
          <a:lstStyle>
            <a:lvl1pPr algn="ctr">
              <a:lnSpc>
                <a:spcPts val="4270"/>
              </a:lnSpc>
              <a:defRPr sz="3681"/>
            </a:lvl1pPr>
          </a:lstStyle>
          <a:p>
            <a:pPr lvl="0"/>
            <a:r>
              <a:rPr lang="en-US"/>
              <a:t>56%</a:t>
            </a:r>
            <a:endParaRPr lang="en-GB"/>
          </a:p>
        </p:txBody>
      </p:sp>
      <p:sp>
        <p:nvSpPr>
          <p:cNvPr id="34" name="Text Placeholder 12">
            <a:extLst>
              <a:ext uri="{FF2B5EF4-FFF2-40B4-BE49-F238E27FC236}">
                <a16:creationId xmlns:a16="http://schemas.microsoft.com/office/drawing/2014/main" id="{16A16BDC-CEA2-5243-8ECB-74321E14E4CE}"/>
              </a:ext>
            </a:extLst>
          </p:cNvPr>
          <p:cNvSpPr>
            <a:spLocks noGrp="1"/>
          </p:cNvSpPr>
          <p:nvPr>
            <p:ph type="body" sz="quarter" idx="39" hasCustomPrompt="1"/>
          </p:nvPr>
        </p:nvSpPr>
        <p:spPr>
          <a:xfrm>
            <a:off x="5481125" y="3252466"/>
            <a:ext cx="1268002" cy="1100588"/>
          </a:xfrm>
        </p:spPr>
        <p:txBody>
          <a:bodyPr anchor="ctr" anchorCtr="0"/>
          <a:lstStyle>
            <a:lvl1pPr algn="ctr">
              <a:lnSpc>
                <a:spcPts val="4270"/>
              </a:lnSpc>
              <a:defRPr sz="3681"/>
            </a:lvl1pPr>
          </a:lstStyle>
          <a:p>
            <a:pPr lvl="0"/>
            <a:r>
              <a:rPr lang="en-US"/>
              <a:t>56%</a:t>
            </a:r>
            <a:endParaRPr lang="en-GB"/>
          </a:p>
        </p:txBody>
      </p:sp>
      <p:sp>
        <p:nvSpPr>
          <p:cNvPr id="35" name="Text Placeholder 12">
            <a:extLst>
              <a:ext uri="{FF2B5EF4-FFF2-40B4-BE49-F238E27FC236}">
                <a16:creationId xmlns:a16="http://schemas.microsoft.com/office/drawing/2014/main" id="{8575602F-D65A-5AE3-8DD1-68043BBD0535}"/>
              </a:ext>
            </a:extLst>
          </p:cNvPr>
          <p:cNvSpPr>
            <a:spLocks noGrp="1"/>
          </p:cNvSpPr>
          <p:nvPr>
            <p:ph type="body" sz="quarter" idx="40" hasCustomPrompt="1"/>
          </p:nvPr>
        </p:nvSpPr>
        <p:spPr>
          <a:xfrm>
            <a:off x="7818682" y="3252466"/>
            <a:ext cx="1268002" cy="1100588"/>
          </a:xfrm>
        </p:spPr>
        <p:txBody>
          <a:bodyPr anchor="ctr" anchorCtr="0"/>
          <a:lstStyle>
            <a:lvl1pPr algn="ctr">
              <a:lnSpc>
                <a:spcPts val="4270"/>
              </a:lnSpc>
              <a:defRPr sz="3681"/>
            </a:lvl1pPr>
          </a:lstStyle>
          <a:p>
            <a:pPr lvl="0"/>
            <a:r>
              <a:rPr lang="en-US"/>
              <a:t>56%</a:t>
            </a:r>
            <a:endParaRPr lang="en-GB"/>
          </a:p>
        </p:txBody>
      </p:sp>
      <p:sp>
        <p:nvSpPr>
          <p:cNvPr id="36" name="Text Placeholder 12">
            <a:extLst>
              <a:ext uri="{FF2B5EF4-FFF2-40B4-BE49-F238E27FC236}">
                <a16:creationId xmlns:a16="http://schemas.microsoft.com/office/drawing/2014/main" id="{51CB28FC-B16F-72F5-2452-A3B8E736FD2B}"/>
              </a:ext>
            </a:extLst>
          </p:cNvPr>
          <p:cNvSpPr>
            <a:spLocks noGrp="1"/>
          </p:cNvSpPr>
          <p:nvPr>
            <p:ph type="body" sz="quarter" idx="41" hasCustomPrompt="1"/>
          </p:nvPr>
        </p:nvSpPr>
        <p:spPr>
          <a:xfrm>
            <a:off x="10156239" y="3252466"/>
            <a:ext cx="1268002" cy="1100588"/>
          </a:xfrm>
        </p:spPr>
        <p:txBody>
          <a:bodyPr anchor="ctr" anchorCtr="0"/>
          <a:lstStyle>
            <a:lvl1pPr algn="ctr">
              <a:lnSpc>
                <a:spcPts val="4270"/>
              </a:lnSpc>
              <a:defRPr sz="3681"/>
            </a:lvl1pPr>
          </a:lstStyle>
          <a:p>
            <a:pPr lvl="0"/>
            <a:r>
              <a:rPr lang="en-US"/>
              <a:t>56%</a:t>
            </a:r>
            <a:endParaRPr lang="en-GB"/>
          </a:p>
        </p:txBody>
      </p:sp>
      <p:sp>
        <p:nvSpPr>
          <p:cNvPr id="4" name="Slide Number Placeholder 3">
            <a:extLst>
              <a:ext uri="{FF2B5EF4-FFF2-40B4-BE49-F238E27FC236}">
                <a16:creationId xmlns:a16="http://schemas.microsoft.com/office/drawing/2014/main" id="{3B3958C0-2E6F-B04D-C629-0E49D9F990F6}"/>
              </a:ext>
            </a:extLst>
          </p:cNvPr>
          <p:cNvSpPr>
            <a:spLocks noGrp="1"/>
          </p:cNvSpPr>
          <p:nvPr>
            <p:ph type="sldNum" sz="quarter" idx="42"/>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32254982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mage Compare x 3">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451786" y="681889"/>
            <a:ext cx="7446592" cy="478250"/>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451786" y="346195"/>
            <a:ext cx="4577993" cy="200600"/>
          </a:xfrm>
          <a:prstGeom prst="rect">
            <a:avLst/>
          </a:prstGeom>
        </p:spPr>
        <p:txBody>
          <a:bodyPr/>
          <a:lstStyle/>
          <a:p>
            <a:r>
              <a:rPr lang="en-US" noProof="0"/>
              <a:t>Section or Presentation Title</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451972" y="1516024"/>
            <a:ext cx="6480734" cy="795554"/>
          </a:xfrm>
          <a:prstGeom prst="rect">
            <a:avLst/>
          </a:prstGeom>
        </p:spPr>
        <p:txBody>
          <a:bodyPr/>
          <a:lstStyle>
            <a:lvl1pPr marL="0" indent="0">
              <a:lnSpc>
                <a:spcPts val="2871"/>
              </a:lnSpc>
              <a:buFont typeface="Arial" panose="020B0604020202020204" pitchFamily="34" charset="0"/>
              <a:buNone/>
              <a:defRPr sz="1840">
                <a:latin typeface="Arial" panose="020B0604020202020204" pitchFamily="34" charset="0"/>
              </a:defRPr>
            </a:lvl1pPr>
            <a:lvl2pPr marL="457058" indent="0">
              <a:lnSpc>
                <a:spcPts val="2871"/>
              </a:lnSpc>
              <a:buNone/>
              <a:defRPr sz="1840"/>
            </a:lvl2pPr>
            <a:lvl3pPr marL="914116" indent="0">
              <a:lnSpc>
                <a:spcPts val="2871"/>
              </a:lnSpc>
              <a:buNone/>
              <a:defRPr sz="1840"/>
            </a:lvl3pPr>
            <a:lvl4pPr marL="1371173" indent="0">
              <a:lnSpc>
                <a:spcPts val="2871"/>
              </a:lnSpc>
              <a:buNone/>
              <a:defRPr sz="1840"/>
            </a:lvl4pPr>
            <a:lvl5pPr marL="1828232" indent="0">
              <a:lnSpc>
                <a:spcPts val="2871"/>
              </a:lnSpc>
              <a:buNone/>
              <a:defRPr sz="184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a:t>
            </a:r>
          </a:p>
        </p:txBody>
      </p:sp>
      <p:sp>
        <p:nvSpPr>
          <p:cNvPr id="13" name="Text Placeholder 7">
            <a:extLst>
              <a:ext uri="{FF2B5EF4-FFF2-40B4-BE49-F238E27FC236}">
                <a16:creationId xmlns:a16="http://schemas.microsoft.com/office/drawing/2014/main" id="{FEC3A18F-663E-C19B-D5B2-515A558847AE}"/>
              </a:ext>
            </a:extLst>
          </p:cNvPr>
          <p:cNvSpPr>
            <a:spLocks noGrp="1"/>
          </p:cNvSpPr>
          <p:nvPr>
            <p:ph type="body" sz="quarter" idx="28" hasCustomPrompt="1"/>
          </p:nvPr>
        </p:nvSpPr>
        <p:spPr>
          <a:xfrm>
            <a:off x="1773743" y="5269480"/>
            <a:ext cx="2644557" cy="541771"/>
          </a:xfrm>
          <a:prstGeom prst="rect">
            <a:avLst/>
          </a:prstGeom>
        </p:spPr>
        <p:txBody>
          <a:bodyPr numCol="1" spcCol="274320" anchor="t" anchorCtr="0"/>
          <a:lstStyle>
            <a:lvl1pPr marL="0" indent="0" algn="ctr">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18" name="Text Placeholder 7">
            <a:extLst>
              <a:ext uri="{FF2B5EF4-FFF2-40B4-BE49-F238E27FC236}">
                <a16:creationId xmlns:a16="http://schemas.microsoft.com/office/drawing/2014/main" id="{09C81F27-7608-6B71-B2F9-9450712E9E95}"/>
              </a:ext>
            </a:extLst>
          </p:cNvPr>
          <p:cNvSpPr>
            <a:spLocks noGrp="1"/>
          </p:cNvSpPr>
          <p:nvPr>
            <p:ph type="body" sz="quarter" idx="38" hasCustomPrompt="1"/>
          </p:nvPr>
        </p:nvSpPr>
        <p:spPr>
          <a:xfrm>
            <a:off x="4773722" y="5269480"/>
            <a:ext cx="2644557" cy="541771"/>
          </a:xfrm>
          <a:prstGeom prst="rect">
            <a:avLst/>
          </a:prstGeom>
        </p:spPr>
        <p:txBody>
          <a:bodyPr numCol="1" spcCol="274320" anchor="t" anchorCtr="0"/>
          <a:lstStyle>
            <a:lvl1pPr marL="0" indent="0" algn="ctr">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19" name="Text Placeholder 7">
            <a:extLst>
              <a:ext uri="{FF2B5EF4-FFF2-40B4-BE49-F238E27FC236}">
                <a16:creationId xmlns:a16="http://schemas.microsoft.com/office/drawing/2014/main" id="{1A087133-5626-78A2-1908-AB4F9D710CDC}"/>
              </a:ext>
            </a:extLst>
          </p:cNvPr>
          <p:cNvSpPr>
            <a:spLocks noGrp="1"/>
          </p:cNvSpPr>
          <p:nvPr>
            <p:ph type="body" sz="quarter" idx="39" hasCustomPrompt="1"/>
          </p:nvPr>
        </p:nvSpPr>
        <p:spPr>
          <a:xfrm>
            <a:off x="7773701" y="5269480"/>
            <a:ext cx="2644557" cy="541771"/>
          </a:xfrm>
          <a:prstGeom prst="rect">
            <a:avLst/>
          </a:prstGeom>
        </p:spPr>
        <p:txBody>
          <a:bodyPr numCol="1" spcCol="274320" anchor="t" anchorCtr="0"/>
          <a:lstStyle>
            <a:lvl1pPr marL="0" indent="0" algn="ctr">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12" name="Picture Placeholder 11">
            <a:extLst>
              <a:ext uri="{FF2B5EF4-FFF2-40B4-BE49-F238E27FC236}">
                <a16:creationId xmlns:a16="http://schemas.microsoft.com/office/drawing/2014/main" id="{DB618E1F-ACA4-DC44-B708-ADFCBC532C1B}"/>
              </a:ext>
            </a:extLst>
          </p:cNvPr>
          <p:cNvSpPr>
            <a:spLocks noGrp="1"/>
          </p:cNvSpPr>
          <p:nvPr>
            <p:ph type="pic" sz="quarter" idx="40" hasCustomPrompt="1"/>
          </p:nvPr>
        </p:nvSpPr>
        <p:spPr>
          <a:xfrm>
            <a:off x="2155362" y="2830409"/>
            <a:ext cx="1922298" cy="1920240"/>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1" name="Picture Placeholder 11">
            <a:extLst>
              <a:ext uri="{FF2B5EF4-FFF2-40B4-BE49-F238E27FC236}">
                <a16:creationId xmlns:a16="http://schemas.microsoft.com/office/drawing/2014/main" id="{B0C991B2-1A8E-DF45-9294-E50BD2821B09}"/>
              </a:ext>
            </a:extLst>
          </p:cNvPr>
          <p:cNvSpPr>
            <a:spLocks noGrp="1"/>
          </p:cNvSpPr>
          <p:nvPr>
            <p:ph type="pic" sz="quarter" idx="41" hasCustomPrompt="1"/>
          </p:nvPr>
        </p:nvSpPr>
        <p:spPr>
          <a:xfrm>
            <a:off x="5134851" y="2830409"/>
            <a:ext cx="1922298" cy="1920240"/>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2" name="Picture Placeholder 11">
            <a:extLst>
              <a:ext uri="{FF2B5EF4-FFF2-40B4-BE49-F238E27FC236}">
                <a16:creationId xmlns:a16="http://schemas.microsoft.com/office/drawing/2014/main" id="{87492071-8348-4446-AD1A-BF0DA0C5CD40}"/>
              </a:ext>
            </a:extLst>
          </p:cNvPr>
          <p:cNvSpPr>
            <a:spLocks noGrp="1"/>
          </p:cNvSpPr>
          <p:nvPr>
            <p:ph type="pic" sz="quarter" idx="42" hasCustomPrompt="1"/>
          </p:nvPr>
        </p:nvSpPr>
        <p:spPr>
          <a:xfrm>
            <a:off x="8134831" y="2830409"/>
            <a:ext cx="1922298" cy="1920240"/>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4" name="Slide Number Placeholder 3">
            <a:extLst>
              <a:ext uri="{FF2B5EF4-FFF2-40B4-BE49-F238E27FC236}">
                <a16:creationId xmlns:a16="http://schemas.microsoft.com/office/drawing/2014/main" id="{FF9DD895-0F4A-999F-2A5E-46533525CBD7}"/>
              </a:ext>
            </a:extLst>
          </p:cNvPr>
          <p:cNvSpPr>
            <a:spLocks noGrp="1"/>
          </p:cNvSpPr>
          <p:nvPr>
            <p:ph type="sldNum" sz="quarter" idx="43"/>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8246475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mage Compare  x 4">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451786" y="681889"/>
            <a:ext cx="7446592" cy="478250"/>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451786" y="346195"/>
            <a:ext cx="4577993" cy="200600"/>
          </a:xfrm>
          <a:prstGeom prst="rect">
            <a:avLst/>
          </a:prstGeom>
        </p:spPr>
        <p:txBody>
          <a:bodyPr/>
          <a:lstStyle/>
          <a:p>
            <a:r>
              <a:rPr lang="en-US" noProof="0"/>
              <a:t>Section or Presentation Title</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451972" y="1516024"/>
            <a:ext cx="6480734" cy="795554"/>
          </a:xfrm>
          <a:prstGeom prst="rect">
            <a:avLst/>
          </a:prstGeom>
        </p:spPr>
        <p:txBody>
          <a:bodyPr/>
          <a:lstStyle>
            <a:lvl1pPr marL="0" indent="0">
              <a:lnSpc>
                <a:spcPts val="2871"/>
              </a:lnSpc>
              <a:buFont typeface="Arial" panose="020B0604020202020204" pitchFamily="34" charset="0"/>
              <a:buNone/>
              <a:defRPr sz="1840">
                <a:latin typeface="Arial" panose="020B0604020202020204" pitchFamily="34" charset="0"/>
              </a:defRPr>
            </a:lvl1pPr>
            <a:lvl2pPr marL="457058" indent="0">
              <a:lnSpc>
                <a:spcPts val="2871"/>
              </a:lnSpc>
              <a:buNone/>
              <a:defRPr sz="1840"/>
            </a:lvl2pPr>
            <a:lvl3pPr marL="914116" indent="0">
              <a:lnSpc>
                <a:spcPts val="2871"/>
              </a:lnSpc>
              <a:buNone/>
              <a:defRPr sz="1840"/>
            </a:lvl3pPr>
            <a:lvl4pPr marL="1371173" indent="0">
              <a:lnSpc>
                <a:spcPts val="2871"/>
              </a:lnSpc>
              <a:buNone/>
              <a:defRPr sz="1840"/>
            </a:lvl4pPr>
            <a:lvl5pPr marL="1828232" indent="0">
              <a:lnSpc>
                <a:spcPts val="2871"/>
              </a:lnSpc>
              <a:buNone/>
              <a:defRPr sz="184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a:t>
            </a:r>
          </a:p>
        </p:txBody>
      </p:sp>
      <p:sp>
        <p:nvSpPr>
          <p:cNvPr id="13" name="Text Placeholder 7">
            <a:extLst>
              <a:ext uri="{FF2B5EF4-FFF2-40B4-BE49-F238E27FC236}">
                <a16:creationId xmlns:a16="http://schemas.microsoft.com/office/drawing/2014/main" id="{FEC3A18F-663E-C19B-D5B2-515A558847AE}"/>
              </a:ext>
            </a:extLst>
          </p:cNvPr>
          <p:cNvSpPr>
            <a:spLocks noGrp="1"/>
          </p:cNvSpPr>
          <p:nvPr>
            <p:ph type="body" sz="quarter" idx="28" hasCustomPrompt="1"/>
          </p:nvPr>
        </p:nvSpPr>
        <p:spPr>
          <a:xfrm>
            <a:off x="1432804" y="5045206"/>
            <a:ext cx="1887183" cy="541771"/>
          </a:xfrm>
          <a:prstGeom prst="rect">
            <a:avLst/>
          </a:prstGeom>
        </p:spPr>
        <p:txBody>
          <a:bodyPr numCol="1" spcCol="274320" anchor="t" anchorCtr="0"/>
          <a:lstStyle>
            <a:lvl1pPr marL="0" indent="0" algn="ctr">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6" name="Text Placeholder 7">
            <a:extLst>
              <a:ext uri="{FF2B5EF4-FFF2-40B4-BE49-F238E27FC236}">
                <a16:creationId xmlns:a16="http://schemas.microsoft.com/office/drawing/2014/main" id="{2999B318-A9B7-056D-B6D6-C3DE44093C83}"/>
              </a:ext>
            </a:extLst>
          </p:cNvPr>
          <p:cNvSpPr>
            <a:spLocks noGrp="1"/>
          </p:cNvSpPr>
          <p:nvPr>
            <p:ph type="body" sz="quarter" idx="31" hasCustomPrompt="1"/>
          </p:nvPr>
        </p:nvSpPr>
        <p:spPr>
          <a:xfrm>
            <a:off x="3908605" y="5045205"/>
            <a:ext cx="1887183" cy="541771"/>
          </a:xfrm>
          <a:prstGeom prst="rect">
            <a:avLst/>
          </a:prstGeom>
        </p:spPr>
        <p:txBody>
          <a:bodyPr numCol="1" spcCol="274320" anchor="t" anchorCtr="0"/>
          <a:lstStyle>
            <a:lvl1pPr marL="0" indent="0" algn="ctr">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11" name="Text Placeholder 7">
            <a:extLst>
              <a:ext uri="{FF2B5EF4-FFF2-40B4-BE49-F238E27FC236}">
                <a16:creationId xmlns:a16="http://schemas.microsoft.com/office/drawing/2014/main" id="{320768A9-6957-E7F5-DDF2-6E5B6BFD85EA}"/>
              </a:ext>
            </a:extLst>
          </p:cNvPr>
          <p:cNvSpPr>
            <a:spLocks noGrp="1"/>
          </p:cNvSpPr>
          <p:nvPr>
            <p:ph type="body" sz="quarter" idx="33" hasCustomPrompt="1"/>
          </p:nvPr>
        </p:nvSpPr>
        <p:spPr>
          <a:xfrm>
            <a:off x="6384407" y="5045206"/>
            <a:ext cx="1887183" cy="541771"/>
          </a:xfrm>
          <a:prstGeom prst="rect">
            <a:avLst/>
          </a:prstGeom>
        </p:spPr>
        <p:txBody>
          <a:bodyPr numCol="1" spcCol="274320" anchor="t" anchorCtr="0"/>
          <a:lstStyle>
            <a:lvl1pPr marL="0" indent="0" algn="ctr">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16" name="Text Placeholder 7">
            <a:extLst>
              <a:ext uri="{FF2B5EF4-FFF2-40B4-BE49-F238E27FC236}">
                <a16:creationId xmlns:a16="http://schemas.microsoft.com/office/drawing/2014/main" id="{139E16C7-DD71-6765-5621-F3FC06F7E708}"/>
              </a:ext>
            </a:extLst>
          </p:cNvPr>
          <p:cNvSpPr>
            <a:spLocks noGrp="1"/>
          </p:cNvSpPr>
          <p:nvPr>
            <p:ph type="body" sz="quarter" idx="35" hasCustomPrompt="1"/>
          </p:nvPr>
        </p:nvSpPr>
        <p:spPr>
          <a:xfrm>
            <a:off x="8854456" y="5045205"/>
            <a:ext cx="1904741" cy="541771"/>
          </a:xfrm>
          <a:prstGeom prst="rect">
            <a:avLst/>
          </a:prstGeom>
        </p:spPr>
        <p:txBody>
          <a:bodyPr numCol="1" spcCol="274320" anchor="t" anchorCtr="0"/>
          <a:lstStyle>
            <a:lvl1pPr marL="0" indent="0" algn="ctr">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18" name="Picture Placeholder 11">
            <a:extLst>
              <a:ext uri="{FF2B5EF4-FFF2-40B4-BE49-F238E27FC236}">
                <a16:creationId xmlns:a16="http://schemas.microsoft.com/office/drawing/2014/main" id="{A30D8683-5071-D942-B4F3-32E5666ACE2F}"/>
              </a:ext>
            </a:extLst>
          </p:cNvPr>
          <p:cNvSpPr>
            <a:spLocks noGrp="1"/>
          </p:cNvSpPr>
          <p:nvPr>
            <p:ph type="pic" sz="quarter" idx="40" hasCustomPrompt="1"/>
          </p:nvPr>
        </p:nvSpPr>
        <p:spPr>
          <a:xfrm>
            <a:off x="1415247" y="2718271"/>
            <a:ext cx="1922298" cy="1920240"/>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19" name="Picture Placeholder 11">
            <a:extLst>
              <a:ext uri="{FF2B5EF4-FFF2-40B4-BE49-F238E27FC236}">
                <a16:creationId xmlns:a16="http://schemas.microsoft.com/office/drawing/2014/main" id="{B8FA1C0E-0185-3243-8198-609D4659CB8F}"/>
              </a:ext>
            </a:extLst>
          </p:cNvPr>
          <p:cNvSpPr>
            <a:spLocks noGrp="1"/>
          </p:cNvSpPr>
          <p:nvPr>
            <p:ph type="pic" sz="quarter" idx="41" hasCustomPrompt="1"/>
          </p:nvPr>
        </p:nvSpPr>
        <p:spPr>
          <a:xfrm>
            <a:off x="3891049" y="2718271"/>
            <a:ext cx="1922298" cy="1920240"/>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3" name="Picture Placeholder 11">
            <a:extLst>
              <a:ext uri="{FF2B5EF4-FFF2-40B4-BE49-F238E27FC236}">
                <a16:creationId xmlns:a16="http://schemas.microsoft.com/office/drawing/2014/main" id="{EAAB7BA3-2100-EE4B-A517-85097521A763}"/>
              </a:ext>
            </a:extLst>
          </p:cNvPr>
          <p:cNvSpPr>
            <a:spLocks noGrp="1"/>
          </p:cNvSpPr>
          <p:nvPr>
            <p:ph type="pic" sz="quarter" idx="42" hasCustomPrompt="1"/>
          </p:nvPr>
        </p:nvSpPr>
        <p:spPr>
          <a:xfrm>
            <a:off x="6366850" y="2718271"/>
            <a:ext cx="1922298" cy="1920240"/>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4" name="Picture Placeholder 11">
            <a:extLst>
              <a:ext uri="{FF2B5EF4-FFF2-40B4-BE49-F238E27FC236}">
                <a16:creationId xmlns:a16="http://schemas.microsoft.com/office/drawing/2014/main" id="{35FC31A7-CB83-8A49-A361-3421B7EAE92B}"/>
              </a:ext>
            </a:extLst>
          </p:cNvPr>
          <p:cNvSpPr>
            <a:spLocks noGrp="1"/>
          </p:cNvSpPr>
          <p:nvPr>
            <p:ph type="pic" sz="quarter" idx="43" hasCustomPrompt="1"/>
          </p:nvPr>
        </p:nvSpPr>
        <p:spPr>
          <a:xfrm>
            <a:off x="8842652" y="2718271"/>
            <a:ext cx="1922298" cy="1920240"/>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4" name="Slide Number Placeholder 3">
            <a:extLst>
              <a:ext uri="{FF2B5EF4-FFF2-40B4-BE49-F238E27FC236}">
                <a16:creationId xmlns:a16="http://schemas.microsoft.com/office/drawing/2014/main" id="{0BB06F59-1957-DDE9-339D-D11640F9258A}"/>
              </a:ext>
            </a:extLst>
          </p:cNvPr>
          <p:cNvSpPr>
            <a:spLocks noGrp="1"/>
          </p:cNvSpPr>
          <p:nvPr>
            <p:ph type="sldNum" sz="quarter" idx="44"/>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15848291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mage Compare  x 5">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451786" y="681889"/>
            <a:ext cx="7446592" cy="478250"/>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451786" y="346195"/>
            <a:ext cx="4577993" cy="200600"/>
          </a:xfrm>
          <a:prstGeom prst="rect">
            <a:avLst/>
          </a:prstGeom>
        </p:spPr>
        <p:txBody>
          <a:bodyPr/>
          <a:lstStyle/>
          <a:p>
            <a:r>
              <a:rPr lang="en-US" noProof="0"/>
              <a:t>Section or Presentation Title</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451972" y="1516024"/>
            <a:ext cx="6480734" cy="795554"/>
          </a:xfrm>
          <a:prstGeom prst="rect">
            <a:avLst/>
          </a:prstGeom>
        </p:spPr>
        <p:txBody>
          <a:bodyPr/>
          <a:lstStyle>
            <a:lvl1pPr marL="0" indent="0">
              <a:lnSpc>
                <a:spcPts val="2871"/>
              </a:lnSpc>
              <a:buFont typeface="Arial" panose="020B0604020202020204" pitchFamily="34" charset="0"/>
              <a:buNone/>
              <a:defRPr sz="1840">
                <a:latin typeface="Arial" panose="020B0604020202020204" pitchFamily="34" charset="0"/>
              </a:defRPr>
            </a:lvl1pPr>
            <a:lvl2pPr marL="457058" indent="0">
              <a:lnSpc>
                <a:spcPts val="2871"/>
              </a:lnSpc>
              <a:buNone/>
              <a:defRPr sz="1840"/>
            </a:lvl2pPr>
            <a:lvl3pPr marL="914116" indent="0">
              <a:lnSpc>
                <a:spcPts val="2871"/>
              </a:lnSpc>
              <a:buNone/>
              <a:defRPr sz="1840"/>
            </a:lvl3pPr>
            <a:lvl4pPr marL="1371173" indent="0">
              <a:lnSpc>
                <a:spcPts val="2871"/>
              </a:lnSpc>
              <a:buNone/>
              <a:defRPr sz="1840"/>
            </a:lvl4pPr>
            <a:lvl5pPr marL="1828232" indent="0">
              <a:lnSpc>
                <a:spcPts val="2871"/>
              </a:lnSpc>
              <a:buNone/>
              <a:defRPr sz="184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a:t>
            </a:r>
          </a:p>
        </p:txBody>
      </p:sp>
      <p:sp>
        <p:nvSpPr>
          <p:cNvPr id="13" name="Text Placeholder 7">
            <a:extLst>
              <a:ext uri="{FF2B5EF4-FFF2-40B4-BE49-F238E27FC236}">
                <a16:creationId xmlns:a16="http://schemas.microsoft.com/office/drawing/2014/main" id="{FEC3A18F-663E-C19B-D5B2-515A558847AE}"/>
              </a:ext>
            </a:extLst>
          </p:cNvPr>
          <p:cNvSpPr>
            <a:spLocks noGrp="1"/>
          </p:cNvSpPr>
          <p:nvPr>
            <p:ph type="body" sz="quarter" idx="28" hasCustomPrompt="1"/>
          </p:nvPr>
        </p:nvSpPr>
        <p:spPr>
          <a:xfrm>
            <a:off x="566907" y="4857485"/>
            <a:ext cx="1699743" cy="541771"/>
          </a:xfrm>
          <a:prstGeom prst="rect">
            <a:avLst/>
          </a:prstGeom>
        </p:spPr>
        <p:txBody>
          <a:bodyPr numCol="1" spcCol="274320" anchor="t" anchorCtr="0"/>
          <a:lstStyle>
            <a:lvl1pPr marL="0" indent="0" algn="ctr">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17" name="Text Placeholder 7">
            <a:extLst>
              <a:ext uri="{FF2B5EF4-FFF2-40B4-BE49-F238E27FC236}">
                <a16:creationId xmlns:a16="http://schemas.microsoft.com/office/drawing/2014/main" id="{91402EC9-3CA5-5247-6561-20B3DE286859}"/>
              </a:ext>
            </a:extLst>
          </p:cNvPr>
          <p:cNvSpPr>
            <a:spLocks noGrp="1"/>
          </p:cNvSpPr>
          <p:nvPr>
            <p:ph type="body" sz="quarter" idx="31" hasCustomPrompt="1"/>
          </p:nvPr>
        </p:nvSpPr>
        <p:spPr>
          <a:xfrm>
            <a:off x="2905668" y="4857485"/>
            <a:ext cx="1699743" cy="541771"/>
          </a:xfrm>
          <a:prstGeom prst="rect">
            <a:avLst/>
          </a:prstGeom>
        </p:spPr>
        <p:txBody>
          <a:bodyPr numCol="1" spcCol="274320" anchor="t" anchorCtr="0"/>
          <a:lstStyle>
            <a:lvl1pPr marL="0" indent="0" algn="ctr">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20" name="Text Placeholder 7">
            <a:extLst>
              <a:ext uri="{FF2B5EF4-FFF2-40B4-BE49-F238E27FC236}">
                <a16:creationId xmlns:a16="http://schemas.microsoft.com/office/drawing/2014/main" id="{187D2655-3294-0209-81FF-C198A372CB9E}"/>
              </a:ext>
            </a:extLst>
          </p:cNvPr>
          <p:cNvSpPr>
            <a:spLocks noGrp="1"/>
          </p:cNvSpPr>
          <p:nvPr>
            <p:ph type="body" sz="quarter" idx="33" hasCustomPrompt="1"/>
          </p:nvPr>
        </p:nvSpPr>
        <p:spPr>
          <a:xfrm>
            <a:off x="5249553" y="4857485"/>
            <a:ext cx="1699743" cy="541771"/>
          </a:xfrm>
          <a:prstGeom prst="rect">
            <a:avLst/>
          </a:prstGeom>
        </p:spPr>
        <p:txBody>
          <a:bodyPr numCol="1" spcCol="274320" anchor="t" anchorCtr="0"/>
          <a:lstStyle>
            <a:lvl1pPr marL="0" indent="0" algn="ctr">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24" name="Text Placeholder 7">
            <a:extLst>
              <a:ext uri="{FF2B5EF4-FFF2-40B4-BE49-F238E27FC236}">
                <a16:creationId xmlns:a16="http://schemas.microsoft.com/office/drawing/2014/main" id="{F5D584E3-E4B2-55D3-666F-CFFB3982DB4B}"/>
              </a:ext>
            </a:extLst>
          </p:cNvPr>
          <p:cNvSpPr>
            <a:spLocks noGrp="1"/>
          </p:cNvSpPr>
          <p:nvPr>
            <p:ph type="body" sz="quarter" idx="35" hasCustomPrompt="1"/>
          </p:nvPr>
        </p:nvSpPr>
        <p:spPr>
          <a:xfrm>
            <a:off x="7593439" y="4857485"/>
            <a:ext cx="1699743" cy="541771"/>
          </a:xfrm>
          <a:prstGeom prst="rect">
            <a:avLst/>
          </a:prstGeom>
        </p:spPr>
        <p:txBody>
          <a:bodyPr numCol="1" spcCol="274320" anchor="t" anchorCtr="0"/>
          <a:lstStyle>
            <a:lvl1pPr marL="0" indent="0" algn="ctr">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27" name="Text Placeholder 7">
            <a:extLst>
              <a:ext uri="{FF2B5EF4-FFF2-40B4-BE49-F238E27FC236}">
                <a16:creationId xmlns:a16="http://schemas.microsoft.com/office/drawing/2014/main" id="{BC463256-B071-F4D9-BE5E-00469C51ABA5}"/>
              </a:ext>
            </a:extLst>
          </p:cNvPr>
          <p:cNvSpPr>
            <a:spLocks noGrp="1"/>
          </p:cNvSpPr>
          <p:nvPr>
            <p:ph type="body" sz="quarter" idx="37" hasCustomPrompt="1"/>
          </p:nvPr>
        </p:nvSpPr>
        <p:spPr>
          <a:xfrm>
            <a:off x="9931186" y="4857485"/>
            <a:ext cx="1699743" cy="541771"/>
          </a:xfrm>
          <a:prstGeom prst="rect">
            <a:avLst/>
          </a:prstGeom>
        </p:spPr>
        <p:txBody>
          <a:bodyPr numCol="1" spcCol="274320" anchor="t" anchorCtr="0"/>
          <a:lstStyle>
            <a:lvl1pPr marL="0" indent="0" algn="ctr">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21" name="Picture Placeholder 11">
            <a:extLst>
              <a:ext uri="{FF2B5EF4-FFF2-40B4-BE49-F238E27FC236}">
                <a16:creationId xmlns:a16="http://schemas.microsoft.com/office/drawing/2014/main" id="{B355A1E8-5D48-5A47-9B58-4B80F5D9662D}"/>
              </a:ext>
            </a:extLst>
          </p:cNvPr>
          <p:cNvSpPr>
            <a:spLocks noGrp="1"/>
          </p:cNvSpPr>
          <p:nvPr>
            <p:ph type="pic" sz="quarter" idx="42" hasCustomPrompt="1"/>
          </p:nvPr>
        </p:nvSpPr>
        <p:spPr>
          <a:xfrm>
            <a:off x="455631" y="2626183"/>
            <a:ext cx="1922298" cy="1920240"/>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2" name="Picture Placeholder 11">
            <a:extLst>
              <a:ext uri="{FF2B5EF4-FFF2-40B4-BE49-F238E27FC236}">
                <a16:creationId xmlns:a16="http://schemas.microsoft.com/office/drawing/2014/main" id="{3D3FD674-9E51-CA40-9126-F79CD1FECD19}"/>
              </a:ext>
            </a:extLst>
          </p:cNvPr>
          <p:cNvSpPr>
            <a:spLocks noGrp="1"/>
          </p:cNvSpPr>
          <p:nvPr>
            <p:ph type="pic" sz="quarter" idx="43" hasCustomPrompt="1"/>
          </p:nvPr>
        </p:nvSpPr>
        <p:spPr>
          <a:xfrm>
            <a:off x="2796700" y="2626183"/>
            <a:ext cx="1922298" cy="1920240"/>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5" name="Picture Placeholder 11">
            <a:extLst>
              <a:ext uri="{FF2B5EF4-FFF2-40B4-BE49-F238E27FC236}">
                <a16:creationId xmlns:a16="http://schemas.microsoft.com/office/drawing/2014/main" id="{F5F0CBD9-E58E-B449-956A-D4FF1115CD80}"/>
              </a:ext>
            </a:extLst>
          </p:cNvPr>
          <p:cNvSpPr>
            <a:spLocks noGrp="1"/>
          </p:cNvSpPr>
          <p:nvPr>
            <p:ph type="pic" sz="quarter" idx="44" hasCustomPrompt="1"/>
          </p:nvPr>
        </p:nvSpPr>
        <p:spPr>
          <a:xfrm>
            <a:off x="5137769" y="2626183"/>
            <a:ext cx="1922298" cy="1920240"/>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6" name="Picture Placeholder 11">
            <a:extLst>
              <a:ext uri="{FF2B5EF4-FFF2-40B4-BE49-F238E27FC236}">
                <a16:creationId xmlns:a16="http://schemas.microsoft.com/office/drawing/2014/main" id="{ACE479E5-1B54-5A4C-B31D-A5882C4D1912}"/>
              </a:ext>
            </a:extLst>
          </p:cNvPr>
          <p:cNvSpPr>
            <a:spLocks noGrp="1"/>
          </p:cNvSpPr>
          <p:nvPr>
            <p:ph type="pic" sz="quarter" idx="45" hasCustomPrompt="1"/>
          </p:nvPr>
        </p:nvSpPr>
        <p:spPr>
          <a:xfrm>
            <a:off x="7478839" y="2626183"/>
            <a:ext cx="1922298" cy="1920240"/>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8" name="Picture Placeholder 11">
            <a:extLst>
              <a:ext uri="{FF2B5EF4-FFF2-40B4-BE49-F238E27FC236}">
                <a16:creationId xmlns:a16="http://schemas.microsoft.com/office/drawing/2014/main" id="{1642DF87-199A-2148-B044-B643D11391C0}"/>
              </a:ext>
            </a:extLst>
          </p:cNvPr>
          <p:cNvSpPr>
            <a:spLocks noGrp="1"/>
          </p:cNvSpPr>
          <p:nvPr>
            <p:ph type="pic" sz="quarter" idx="46" hasCustomPrompt="1"/>
          </p:nvPr>
        </p:nvSpPr>
        <p:spPr>
          <a:xfrm>
            <a:off x="9819910" y="2626183"/>
            <a:ext cx="1922298" cy="1920240"/>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4" name="Slide Number Placeholder 3">
            <a:extLst>
              <a:ext uri="{FF2B5EF4-FFF2-40B4-BE49-F238E27FC236}">
                <a16:creationId xmlns:a16="http://schemas.microsoft.com/office/drawing/2014/main" id="{50C9553C-B187-8836-A20A-CFB2B68EBA38}"/>
              </a:ext>
            </a:extLst>
          </p:cNvPr>
          <p:cNvSpPr>
            <a:spLocks noGrp="1"/>
          </p:cNvSpPr>
          <p:nvPr>
            <p:ph type="sldNum" sz="quarter" idx="47"/>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27773841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x5 Image">
    <p:spTree>
      <p:nvGrpSpPr>
        <p:cNvPr id="1" name=""/>
        <p:cNvGrpSpPr/>
        <p:nvPr/>
      </p:nvGrpSpPr>
      <p:grpSpPr>
        <a:xfrm>
          <a:off x="0" y="0"/>
          <a:ext cx="0" cy="0"/>
          <a:chOff x="0" y="0"/>
          <a:chExt cx="0" cy="0"/>
        </a:xfrm>
      </p:grpSpPr>
      <p:sp>
        <p:nvSpPr>
          <p:cNvPr id="8" name="Picture Placeholder 5">
            <a:extLst>
              <a:ext uri="{FF2B5EF4-FFF2-40B4-BE49-F238E27FC236}">
                <a16:creationId xmlns:a16="http://schemas.microsoft.com/office/drawing/2014/main" id="{2C8CD655-A9A4-5863-97EE-F463761AAC33}"/>
              </a:ext>
            </a:extLst>
          </p:cNvPr>
          <p:cNvSpPr>
            <a:spLocks noGrp="1"/>
          </p:cNvSpPr>
          <p:nvPr>
            <p:ph type="pic" sz="quarter" idx="14" hasCustomPrompt="1"/>
          </p:nvPr>
        </p:nvSpPr>
        <p:spPr>
          <a:xfrm>
            <a:off x="3846581" y="346195"/>
            <a:ext cx="8345420" cy="6165611"/>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a:t>
            </a:r>
            <a:br>
              <a:rPr lang="en-US" noProof="0"/>
            </a:br>
            <a:r>
              <a:rPr lang="en-US" noProof="0"/>
              <a:t>1x1 image</a:t>
            </a:r>
          </a:p>
        </p:txBody>
      </p:sp>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451787" y="681889"/>
            <a:ext cx="3092053" cy="478250"/>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451786" y="346195"/>
            <a:ext cx="4577993" cy="200600"/>
          </a:xfrm>
          <a:prstGeom prst="rect">
            <a:avLst/>
          </a:prstGeom>
        </p:spPr>
        <p:txBody>
          <a:bodyPr/>
          <a:lstStyle>
            <a:lvl1pPr>
              <a:defRPr/>
            </a:lvl1pPr>
          </a:lstStyle>
          <a:p>
            <a:r>
              <a:rPr lang="en-US"/>
              <a:t>Concept Review</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451787" y="2585116"/>
            <a:ext cx="3092053" cy="334450"/>
          </a:xfrm>
          <a:prstGeom prst="rect">
            <a:avLst/>
          </a:prstGeom>
        </p:spPr>
        <p:txBody>
          <a:bodyPr/>
          <a:lstStyle>
            <a:lvl1pPr marL="0" indent="0">
              <a:lnSpc>
                <a:spcPts val="2871"/>
              </a:lnSpc>
              <a:buFont typeface="Arial" panose="020B0604020202020204" pitchFamily="34" charset="0"/>
              <a:buNone/>
              <a:defRPr sz="1840">
                <a:latin typeface="Arial" panose="020B0604020202020204" pitchFamily="34" charset="0"/>
              </a:defRPr>
            </a:lvl1pPr>
            <a:lvl2pPr marL="457058" indent="0">
              <a:lnSpc>
                <a:spcPts val="2871"/>
              </a:lnSpc>
              <a:buNone/>
              <a:defRPr sz="1840"/>
            </a:lvl2pPr>
            <a:lvl3pPr marL="914116" indent="0">
              <a:lnSpc>
                <a:spcPts val="2871"/>
              </a:lnSpc>
              <a:buNone/>
              <a:defRPr sz="1840"/>
            </a:lvl3pPr>
            <a:lvl4pPr marL="1371173" indent="0">
              <a:lnSpc>
                <a:spcPts val="2871"/>
              </a:lnSpc>
              <a:buNone/>
              <a:defRPr sz="1840"/>
            </a:lvl4pPr>
            <a:lvl5pPr marL="1828232" indent="0">
              <a:lnSpc>
                <a:spcPts val="2871"/>
              </a:lnSpc>
              <a:buNone/>
              <a:defRPr sz="1840"/>
            </a:lvl5pPr>
          </a:lstStyle>
          <a:p>
            <a:pPr lvl="0"/>
            <a:r>
              <a:rPr lang="en-US"/>
              <a:t>Concept</a:t>
            </a:r>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451787" y="3123213"/>
            <a:ext cx="3092054" cy="3388593"/>
          </a:xfrm>
          <a:prstGeom prst="rect">
            <a:avLst/>
          </a:prstGeom>
        </p:spPr>
        <p:txBody>
          <a:bodyPr anchor="t" anchorCtr="0"/>
          <a:lstStyle>
            <a:lvl1pPr marL="0" indent="0">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a:t>
            </a:r>
            <a:r>
              <a:rPr lang="en-US" err="1"/>
              <a:t>Phasellus</a:t>
            </a:r>
            <a:r>
              <a:rPr lang="en-US"/>
              <a:t>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a:t>
            </a:r>
          </a:p>
          <a:p>
            <a:pPr marL="0" marR="0" lvl="0" indent="0" algn="l" defTabSz="914116" rtl="0" eaLnBrk="1" fontAlgn="auto" latinLnBrk="0" hangingPunct="1">
              <a:lnSpc>
                <a:spcPts val="1963"/>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a:t>
            </a:r>
            <a:r>
              <a:rPr lang="en-US" err="1"/>
              <a:t>Phasellus</a:t>
            </a:r>
            <a:r>
              <a:rPr lang="en-US"/>
              <a:t>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a:t>
            </a:r>
          </a:p>
        </p:txBody>
      </p:sp>
      <p:sp>
        <p:nvSpPr>
          <p:cNvPr id="4" name="Slide Number Placeholder 3">
            <a:extLst>
              <a:ext uri="{FF2B5EF4-FFF2-40B4-BE49-F238E27FC236}">
                <a16:creationId xmlns:a16="http://schemas.microsoft.com/office/drawing/2014/main" id="{567822EF-4A53-2DBB-ADAD-41F8793138DC}"/>
              </a:ext>
            </a:extLst>
          </p:cNvPr>
          <p:cNvSpPr>
            <a:spLocks noGrp="1"/>
          </p:cNvSpPr>
          <p:nvPr>
            <p:ph type="sldNum" sz="quarter" idx="15"/>
          </p:nvPr>
        </p:nvSpPr>
        <p:spPr/>
        <p:txBody>
          <a:bodyPr/>
          <a:lstStyle>
            <a:lvl1pPr>
              <a:defRPr>
                <a:solidFill>
                  <a:schemeClr val="bg1"/>
                </a:solidFill>
              </a:defRPr>
            </a:lvl1pPr>
          </a:lstStyle>
          <a:p>
            <a:fld id="{387AECDB-6C85-4FE3-9DAF-486A9B5BAE12}" type="slidenum">
              <a:rPr lang="en-GB" smtClean="0"/>
              <a:pPr/>
              <a:t>‹#›</a:t>
            </a:fld>
            <a:endParaRPr lang="en-GB"/>
          </a:p>
        </p:txBody>
      </p:sp>
    </p:spTree>
    <p:extLst>
      <p:ext uri="{BB962C8B-B14F-4D97-AF65-F5344CB8AC3E}">
        <p14:creationId xmlns:p14="http://schemas.microsoft.com/office/powerpoint/2010/main" val="30018811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5x4 Image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451787" y="681889"/>
            <a:ext cx="10320311" cy="478250"/>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451786" y="346195"/>
            <a:ext cx="4577993" cy="200600"/>
          </a:xfrm>
          <a:prstGeom prst="rect">
            <a:avLst/>
          </a:prstGeom>
        </p:spPr>
        <p:txBody>
          <a:bodyPr/>
          <a:lstStyle/>
          <a:p>
            <a:r>
              <a:rPr lang="en-US" noProof="0"/>
              <a:t>Section or Presentation Title</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451971" y="1516024"/>
            <a:ext cx="9390332" cy="795554"/>
          </a:xfrm>
          <a:prstGeom prst="rect">
            <a:avLst/>
          </a:prstGeom>
        </p:spPr>
        <p:txBody>
          <a:bodyPr/>
          <a:lstStyle>
            <a:lvl1pPr marL="0" indent="0">
              <a:lnSpc>
                <a:spcPts val="2871"/>
              </a:lnSpc>
              <a:buFont typeface="Arial" panose="020B0604020202020204" pitchFamily="34" charset="0"/>
              <a:buNone/>
              <a:defRPr sz="1840">
                <a:latin typeface="Arial" panose="020B0604020202020204" pitchFamily="34" charset="0"/>
              </a:defRPr>
            </a:lvl1pPr>
            <a:lvl2pPr marL="457058" indent="0">
              <a:lnSpc>
                <a:spcPts val="2871"/>
              </a:lnSpc>
              <a:buNone/>
              <a:defRPr sz="1840"/>
            </a:lvl2pPr>
            <a:lvl3pPr marL="914116" indent="0">
              <a:lnSpc>
                <a:spcPts val="2871"/>
              </a:lnSpc>
              <a:buNone/>
              <a:defRPr sz="1840"/>
            </a:lvl3pPr>
            <a:lvl4pPr marL="1371173" indent="0">
              <a:lnSpc>
                <a:spcPts val="2871"/>
              </a:lnSpc>
              <a:buNone/>
              <a:defRPr sz="1840"/>
            </a:lvl4pPr>
            <a:lvl5pPr marL="1828232" indent="0">
              <a:lnSpc>
                <a:spcPts val="2871"/>
              </a:lnSpc>
              <a:buNone/>
              <a:defRPr sz="184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a:t>
            </a:r>
            <a:r>
              <a:rPr lang="en-US" err="1"/>
              <a:t>Phasellus</a:t>
            </a:r>
            <a:r>
              <a:rPr lang="en-US"/>
              <a:t>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a:t>
            </a:r>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451787" y="2936799"/>
            <a:ext cx="6488112" cy="3527440"/>
          </a:xfrm>
          <a:prstGeom prst="rect">
            <a:avLst/>
          </a:prstGeom>
        </p:spPr>
        <p:txBody>
          <a:bodyPr anchor="t" anchorCtr="0"/>
          <a:lstStyle>
            <a:lvl1pPr marL="0" indent="0">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a:t>
            </a:r>
            <a:r>
              <a:rPr lang="en-US" err="1"/>
              <a:t>Phasellus</a:t>
            </a:r>
            <a:r>
              <a:rPr lang="en-US"/>
              <a:t>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Cras ac </a:t>
            </a:r>
            <a:r>
              <a:rPr lang="en-US" err="1"/>
              <a:t>turpis</a:t>
            </a:r>
            <a:r>
              <a:rPr lang="en-US"/>
              <a:t> </a:t>
            </a:r>
            <a:r>
              <a:rPr lang="en-US" err="1"/>
              <a:t>euismod</a:t>
            </a:r>
            <a:r>
              <a:rPr lang="en-US"/>
              <a:t>, </a:t>
            </a:r>
            <a:r>
              <a:rPr lang="en-US" err="1"/>
              <a:t>venenatis</a:t>
            </a:r>
            <a:r>
              <a:rPr lang="en-US"/>
              <a:t> </a:t>
            </a:r>
            <a:r>
              <a:rPr lang="en-US" err="1"/>
              <a:t>massa</a:t>
            </a:r>
            <a:r>
              <a:rPr lang="en-US"/>
              <a:t> id, tempus </a:t>
            </a:r>
            <a:r>
              <a:rPr lang="en-US" err="1"/>
              <a:t>orci</a:t>
            </a:r>
            <a:r>
              <a:rPr lang="en-US"/>
              <a:t>. 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 per </a:t>
            </a:r>
            <a:r>
              <a:rPr lang="en-US" err="1"/>
              <a:t>conubia</a:t>
            </a:r>
            <a:r>
              <a:rPr lang="en-US"/>
              <a:t> nostra, per </a:t>
            </a:r>
            <a:r>
              <a:rPr lang="en-US" err="1"/>
              <a:t>inceptos</a:t>
            </a:r>
            <a:r>
              <a:rPr lang="en-US"/>
              <a:t> </a:t>
            </a:r>
            <a:r>
              <a:rPr lang="en-US" err="1"/>
              <a:t>himenaeos</a:t>
            </a:r>
            <a:r>
              <a:rPr lang="en-US"/>
              <a:t>. Sed maximus mi ac </a:t>
            </a:r>
            <a:r>
              <a:rPr lang="en-US" err="1"/>
              <a:t>nibh</a:t>
            </a:r>
            <a:r>
              <a:rPr lang="en-US"/>
              <a:t> </a:t>
            </a:r>
            <a:r>
              <a:rPr lang="en-US" err="1"/>
              <a:t>ornare</a:t>
            </a:r>
            <a:r>
              <a:rPr lang="en-US"/>
              <a:t>, ac auctor </a:t>
            </a:r>
            <a:r>
              <a:rPr lang="en-US" err="1"/>
              <a:t>orci</a:t>
            </a:r>
            <a:r>
              <a:rPr lang="en-US"/>
              <a:t> </a:t>
            </a:r>
            <a:r>
              <a:rPr lang="en-US" err="1"/>
              <a:t>varius</a:t>
            </a:r>
            <a:r>
              <a:rPr lang="en-US"/>
              <a:t>. Duis </a:t>
            </a:r>
            <a:r>
              <a:rPr lang="en-US" err="1"/>
              <a:t>ullamcorper</a:t>
            </a:r>
            <a:r>
              <a:rPr lang="en-US"/>
              <a:t> </a:t>
            </a:r>
            <a:r>
              <a:rPr lang="en-US" err="1"/>
              <a:t>nibh</a:t>
            </a:r>
            <a:r>
              <a:rPr lang="en-US"/>
              <a:t> </a:t>
            </a:r>
            <a:r>
              <a:rPr lang="en-US" err="1"/>
              <a:t>quis</a:t>
            </a:r>
            <a:r>
              <a:rPr lang="en-US"/>
              <a:t> diam </a:t>
            </a:r>
            <a:r>
              <a:rPr lang="en-US" err="1"/>
              <a:t>fringilla</a:t>
            </a:r>
            <a:r>
              <a:rPr lang="en-US"/>
              <a:t> </a:t>
            </a:r>
            <a:r>
              <a:rPr lang="en-US" err="1"/>
              <a:t>fringilla</a:t>
            </a:r>
            <a:r>
              <a:rPr lang="en-US"/>
              <a:t>.</a:t>
            </a:r>
          </a:p>
        </p:txBody>
      </p:sp>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7349695" y="2950927"/>
            <a:ext cx="4390470" cy="3513312"/>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5x4 image</a:t>
            </a:r>
          </a:p>
        </p:txBody>
      </p:sp>
      <p:sp>
        <p:nvSpPr>
          <p:cNvPr id="4" name="Slide Number Placeholder 3">
            <a:extLst>
              <a:ext uri="{FF2B5EF4-FFF2-40B4-BE49-F238E27FC236}">
                <a16:creationId xmlns:a16="http://schemas.microsoft.com/office/drawing/2014/main" id="{B4F3441D-B419-9FBD-266D-D2CABE8030CB}"/>
              </a:ext>
            </a:extLst>
          </p:cNvPr>
          <p:cNvSpPr>
            <a:spLocks noGrp="1"/>
          </p:cNvSpPr>
          <p:nvPr>
            <p:ph type="sldNum" sz="quarter" idx="15"/>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19276483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x4 Imag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451787" y="681889"/>
            <a:ext cx="10320311" cy="478250"/>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451786" y="346195"/>
            <a:ext cx="4577993" cy="200600"/>
          </a:xfrm>
          <a:prstGeom prst="rect">
            <a:avLst/>
          </a:prstGeom>
        </p:spPr>
        <p:txBody>
          <a:bodyPr/>
          <a:lstStyle/>
          <a:p>
            <a:r>
              <a:rPr lang="en-US" noProof="0"/>
              <a:t>Section or Presentation Title</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451971" y="1516024"/>
            <a:ext cx="9390332" cy="795554"/>
          </a:xfrm>
          <a:prstGeom prst="rect">
            <a:avLst/>
          </a:prstGeom>
        </p:spPr>
        <p:txBody>
          <a:bodyPr/>
          <a:lstStyle>
            <a:lvl1pPr marL="0" indent="0">
              <a:lnSpc>
                <a:spcPts val="2871"/>
              </a:lnSpc>
              <a:buFont typeface="Arial" panose="020B0604020202020204" pitchFamily="34" charset="0"/>
              <a:buNone/>
              <a:defRPr sz="1840">
                <a:latin typeface="Arial" panose="020B0604020202020204" pitchFamily="34" charset="0"/>
              </a:defRPr>
            </a:lvl1pPr>
            <a:lvl2pPr marL="457058" indent="0">
              <a:lnSpc>
                <a:spcPts val="2871"/>
              </a:lnSpc>
              <a:buNone/>
              <a:defRPr sz="1840"/>
            </a:lvl2pPr>
            <a:lvl3pPr marL="914116" indent="0">
              <a:lnSpc>
                <a:spcPts val="2871"/>
              </a:lnSpc>
              <a:buNone/>
              <a:defRPr sz="1840"/>
            </a:lvl3pPr>
            <a:lvl4pPr marL="1371173" indent="0">
              <a:lnSpc>
                <a:spcPts val="2871"/>
              </a:lnSpc>
              <a:buNone/>
              <a:defRPr sz="1840"/>
            </a:lvl4pPr>
            <a:lvl5pPr marL="1828232" indent="0">
              <a:lnSpc>
                <a:spcPts val="2871"/>
              </a:lnSpc>
              <a:buNone/>
              <a:defRPr sz="184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a:t>
            </a:r>
            <a:r>
              <a:rPr lang="en-US" err="1"/>
              <a:t>Phasellus</a:t>
            </a:r>
            <a:r>
              <a:rPr lang="en-US"/>
              <a:t>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a:t>
            </a:r>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5256090" y="2936799"/>
            <a:ext cx="6484126" cy="3527440"/>
          </a:xfrm>
          <a:prstGeom prst="rect">
            <a:avLst/>
          </a:prstGeom>
        </p:spPr>
        <p:txBody>
          <a:bodyPr anchor="ctr" anchorCtr="0"/>
          <a:lstStyle>
            <a:lvl1pPr marL="0" indent="0">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a:t>
            </a:r>
            <a:r>
              <a:rPr lang="en-US" err="1"/>
              <a:t>Phasellus</a:t>
            </a:r>
            <a:r>
              <a:rPr lang="en-US"/>
              <a:t>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Cras ac </a:t>
            </a:r>
            <a:r>
              <a:rPr lang="en-US" err="1"/>
              <a:t>turpis</a:t>
            </a:r>
            <a:r>
              <a:rPr lang="en-US"/>
              <a:t> </a:t>
            </a:r>
            <a:r>
              <a:rPr lang="en-US" err="1"/>
              <a:t>euismod</a:t>
            </a:r>
            <a:r>
              <a:rPr lang="en-US"/>
              <a:t>, </a:t>
            </a:r>
            <a:r>
              <a:rPr lang="en-US" err="1"/>
              <a:t>venenatis</a:t>
            </a:r>
            <a:r>
              <a:rPr lang="en-US"/>
              <a:t> </a:t>
            </a:r>
            <a:r>
              <a:rPr lang="en-US" err="1"/>
              <a:t>massa</a:t>
            </a:r>
            <a:r>
              <a:rPr lang="en-US"/>
              <a:t> id, tempus </a:t>
            </a:r>
            <a:r>
              <a:rPr lang="en-US" err="1"/>
              <a:t>orci</a:t>
            </a:r>
            <a:r>
              <a:rPr lang="en-US"/>
              <a:t>. 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 per </a:t>
            </a:r>
            <a:r>
              <a:rPr lang="en-US" err="1"/>
              <a:t>conubia</a:t>
            </a:r>
            <a:r>
              <a:rPr lang="en-US"/>
              <a:t> nostra, per </a:t>
            </a:r>
            <a:r>
              <a:rPr lang="en-US" err="1"/>
              <a:t>inceptos</a:t>
            </a:r>
            <a:r>
              <a:rPr lang="en-US"/>
              <a:t> </a:t>
            </a:r>
            <a:r>
              <a:rPr lang="en-US" err="1"/>
              <a:t>himenaeos</a:t>
            </a:r>
            <a:r>
              <a:rPr lang="en-US"/>
              <a:t>. Sed maximus mi ac </a:t>
            </a:r>
            <a:r>
              <a:rPr lang="en-US" err="1"/>
              <a:t>nibh</a:t>
            </a:r>
            <a:r>
              <a:rPr lang="en-US"/>
              <a:t> </a:t>
            </a:r>
            <a:r>
              <a:rPr lang="en-US" err="1"/>
              <a:t>ornare</a:t>
            </a:r>
            <a:r>
              <a:rPr lang="en-US"/>
              <a:t>, ac auctor </a:t>
            </a:r>
            <a:r>
              <a:rPr lang="en-US" err="1"/>
              <a:t>orci</a:t>
            </a:r>
            <a:r>
              <a:rPr lang="en-US"/>
              <a:t> </a:t>
            </a:r>
            <a:r>
              <a:rPr lang="en-US" err="1"/>
              <a:t>varius</a:t>
            </a:r>
            <a:r>
              <a:rPr lang="en-US"/>
              <a:t>. Duis </a:t>
            </a:r>
            <a:r>
              <a:rPr lang="en-US" err="1"/>
              <a:t>ullamcorper</a:t>
            </a:r>
            <a:r>
              <a:rPr lang="en-US"/>
              <a:t> </a:t>
            </a:r>
            <a:r>
              <a:rPr lang="en-US" err="1"/>
              <a:t>nibh</a:t>
            </a:r>
            <a:r>
              <a:rPr lang="en-US"/>
              <a:t> </a:t>
            </a:r>
            <a:r>
              <a:rPr lang="en-US" err="1"/>
              <a:t>quis</a:t>
            </a:r>
            <a:r>
              <a:rPr lang="en-US"/>
              <a:t> diam </a:t>
            </a:r>
            <a:r>
              <a:rPr lang="en-US" err="1"/>
              <a:t>fringilla</a:t>
            </a:r>
            <a:r>
              <a:rPr lang="en-US"/>
              <a:t> </a:t>
            </a:r>
            <a:r>
              <a:rPr lang="en-US" err="1"/>
              <a:t>fringilla</a:t>
            </a:r>
            <a:r>
              <a:rPr lang="en-US"/>
              <a:t>.</a:t>
            </a:r>
          </a:p>
        </p:txBody>
      </p:sp>
      <p:sp>
        <p:nvSpPr>
          <p:cNvPr id="6" name="Slide Number Placeholder 5">
            <a:extLst>
              <a:ext uri="{FF2B5EF4-FFF2-40B4-BE49-F238E27FC236}">
                <a16:creationId xmlns:a16="http://schemas.microsoft.com/office/drawing/2014/main" id="{00CC8B5C-F6CC-5BCC-665A-C4DD97E8FFEA}"/>
              </a:ext>
            </a:extLst>
          </p:cNvPr>
          <p:cNvSpPr>
            <a:spLocks noGrp="1"/>
          </p:cNvSpPr>
          <p:nvPr>
            <p:ph type="sldNum" sz="quarter" idx="15"/>
          </p:nvPr>
        </p:nvSpPr>
        <p:spPr/>
        <p:txBody>
          <a:bodyPr/>
          <a:lstStyle/>
          <a:p>
            <a:fld id="{387AECDB-6C85-4FE3-9DAF-486A9B5BAE12}" type="slidenum">
              <a:rPr lang="en-GB" smtClean="0"/>
              <a:pPr/>
              <a:t>‹#›</a:t>
            </a:fld>
            <a:endParaRPr lang="en-GB"/>
          </a:p>
        </p:txBody>
      </p:sp>
      <p:sp>
        <p:nvSpPr>
          <p:cNvPr id="8" name="Picture Placeholder 5">
            <a:extLst>
              <a:ext uri="{FF2B5EF4-FFF2-40B4-BE49-F238E27FC236}">
                <a16:creationId xmlns:a16="http://schemas.microsoft.com/office/drawing/2014/main" id="{F0529680-655F-561F-4AD4-F4094C19F874}"/>
              </a:ext>
            </a:extLst>
          </p:cNvPr>
          <p:cNvSpPr>
            <a:spLocks noGrp="1"/>
          </p:cNvSpPr>
          <p:nvPr>
            <p:ph type="pic" sz="quarter" idx="14" hasCustomPrompt="1"/>
          </p:nvPr>
        </p:nvSpPr>
        <p:spPr>
          <a:xfrm>
            <a:off x="451785" y="2950927"/>
            <a:ext cx="4390470" cy="3513312"/>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5x4 image</a:t>
            </a:r>
          </a:p>
        </p:txBody>
      </p:sp>
    </p:spTree>
    <p:extLst>
      <p:ext uri="{BB962C8B-B14F-4D97-AF65-F5344CB8AC3E}">
        <p14:creationId xmlns:p14="http://schemas.microsoft.com/office/powerpoint/2010/main" val="6688980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Typ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451786" y="1333732"/>
            <a:ext cx="5168876" cy="2916273"/>
          </a:xfrm>
          <a:prstGeom prst="rect">
            <a:avLst/>
          </a:prstGeom>
        </p:spPr>
        <p:txBody>
          <a:bodyPr>
            <a:noAutofit/>
          </a:bodyPr>
          <a:lstStyle>
            <a:lvl1pPr algn="l">
              <a:lnSpc>
                <a:spcPts val="6441"/>
              </a:lnSpc>
              <a:defRPr sz="6134">
                <a:solidFill>
                  <a:schemeClr val="tx1"/>
                </a:solidFill>
              </a:defRPr>
            </a:lvl1pPr>
          </a:lstStyle>
          <a:p>
            <a:r>
              <a:rPr lang="en-US"/>
              <a:t>Click to Edit Master Title Style</a:t>
            </a:r>
            <a:endParaRPr lang="en-GB"/>
          </a:p>
        </p:txBody>
      </p:sp>
      <p:sp>
        <p:nvSpPr>
          <p:cNvPr id="7" name="Text Placeholder 4">
            <a:extLst>
              <a:ext uri="{FF2B5EF4-FFF2-40B4-BE49-F238E27FC236}">
                <a16:creationId xmlns:a16="http://schemas.microsoft.com/office/drawing/2014/main" id="{88719971-10AD-9494-967C-F1A0D0E545E1}"/>
              </a:ext>
            </a:extLst>
          </p:cNvPr>
          <p:cNvSpPr>
            <a:spLocks noGrp="1"/>
          </p:cNvSpPr>
          <p:nvPr>
            <p:ph type="body" sz="quarter" idx="12"/>
          </p:nvPr>
        </p:nvSpPr>
        <p:spPr>
          <a:xfrm>
            <a:off x="451786" y="4713976"/>
            <a:ext cx="5159626" cy="795554"/>
          </a:xfrm>
          <a:prstGeom prst="rect">
            <a:avLst/>
          </a:prstGeom>
        </p:spPr>
        <p:txBody>
          <a:bodyPr lIns="0" tIns="0" rIns="0" bIns="0">
            <a:noAutofit/>
          </a:bodyPr>
          <a:lstStyle>
            <a:lvl1pPr marL="0" indent="0">
              <a:lnSpc>
                <a:spcPts val="2871"/>
              </a:lnSpc>
              <a:spcBef>
                <a:spcPts val="0"/>
              </a:spcBef>
              <a:buFont typeface="Arial" panose="020B0604020202020204" pitchFamily="34" charset="0"/>
              <a:buNone/>
              <a:defRPr sz="1840">
                <a:solidFill>
                  <a:schemeClr val="tx1"/>
                </a:solidFill>
                <a:latin typeface="Arial" panose="020B0604020202020204" pitchFamily="34" charset="0"/>
              </a:defRPr>
            </a:lvl1pPr>
            <a:lvl2pPr marL="457058" indent="0">
              <a:lnSpc>
                <a:spcPts val="2871"/>
              </a:lnSpc>
              <a:buNone/>
              <a:defRPr sz="1840"/>
            </a:lvl2pPr>
            <a:lvl3pPr marL="914116" indent="0">
              <a:lnSpc>
                <a:spcPts val="2871"/>
              </a:lnSpc>
              <a:buNone/>
              <a:defRPr sz="1840"/>
            </a:lvl3pPr>
            <a:lvl4pPr marL="1371173" indent="0">
              <a:lnSpc>
                <a:spcPts val="2871"/>
              </a:lnSpc>
              <a:buNone/>
              <a:defRPr sz="1840"/>
            </a:lvl4pPr>
            <a:lvl5pPr marL="1828232" indent="0">
              <a:lnSpc>
                <a:spcPts val="2871"/>
              </a:lnSpc>
              <a:buNone/>
              <a:defRPr sz="1840"/>
            </a:lvl5pPr>
          </a:lstStyle>
          <a:p>
            <a:pPr lvl="0"/>
            <a:r>
              <a:rPr lang="en-US"/>
              <a:t>Click to edit Master text styles</a:t>
            </a:r>
          </a:p>
        </p:txBody>
      </p:sp>
      <p:sp>
        <p:nvSpPr>
          <p:cNvPr id="3" name="PRESENTATION TITLE OR SECTION">
            <a:extLst>
              <a:ext uri="{FF2B5EF4-FFF2-40B4-BE49-F238E27FC236}">
                <a16:creationId xmlns:a16="http://schemas.microsoft.com/office/drawing/2014/main" id="{2D1D324F-780F-460A-8573-181B4B6A48C3}"/>
              </a:ext>
            </a:extLst>
          </p:cNvPr>
          <p:cNvSpPr>
            <a:spLocks noGrp="1"/>
          </p:cNvSpPr>
          <p:nvPr>
            <p:ph type="ftr" sz="quarter" idx="3"/>
          </p:nvPr>
        </p:nvSpPr>
        <p:spPr>
          <a:xfrm>
            <a:off x="451786" y="346195"/>
            <a:ext cx="4577993" cy="200600"/>
          </a:xfrm>
          <a:prstGeom prst="rect">
            <a:avLst/>
          </a:prstGeom>
        </p:spPr>
        <p:txBody>
          <a:bodyPr vert="horz" lIns="0" tIns="0" rIns="0" bIns="0" rtlCol="0" anchor="t" anchorCtr="0"/>
          <a:lstStyle>
            <a:lvl1pPr algn="l">
              <a:lnSpc>
                <a:spcPts val="1472"/>
              </a:lnSpc>
              <a:defRPr sz="920">
                <a:solidFill>
                  <a:schemeClr val="tx1"/>
                </a:solidFill>
              </a:defRPr>
            </a:lvl1pPr>
          </a:lstStyle>
          <a:p>
            <a:r>
              <a:rPr lang="en-GB"/>
              <a:t>Header Text – Remove if Not Needed</a:t>
            </a:r>
            <a:endParaRPr lang="en-US"/>
          </a:p>
        </p:txBody>
      </p:sp>
      <p:cxnSp>
        <p:nvCxnSpPr>
          <p:cNvPr id="9" name="Straight Connector 8">
            <a:extLst>
              <a:ext uri="{FF2B5EF4-FFF2-40B4-BE49-F238E27FC236}">
                <a16:creationId xmlns:a16="http://schemas.microsoft.com/office/drawing/2014/main" id="{374EF95F-B05F-B6DF-BB96-37324444A58D}"/>
              </a:ext>
            </a:extLst>
          </p:cNvPr>
          <p:cNvCxnSpPr>
            <a:cxnSpLocks/>
          </p:cNvCxnSpPr>
          <p:nvPr userDrawn="1"/>
        </p:nvCxnSpPr>
        <p:spPr>
          <a:xfrm>
            <a:off x="451785" y="4481992"/>
            <a:ext cx="1128775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D5D8CFD9-B854-64B8-88C0-9C166CCADF6C}"/>
              </a:ext>
            </a:extLst>
          </p:cNvPr>
          <p:cNvSpPr>
            <a:spLocks noGrp="1"/>
          </p:cNvSpPr>
          <p:nvPr>
            <p:ph type="sldNum" sz="quarter" idx="20"/>
          </p:nvPr>
        </p:nvSpPr>
        <p:spPr/>
        <p:txBody>
          <a:bodyPr/>
          <a:lstStyle/>
          <a:p>
            <a:fld id="{387AECDB-6C85-4FE3-9DAF-486A9B5BAE12}" type="slidenum">
              <a:rPr lang="en-GB" smtClean="0"/>
              <a:pPr/>
              <a:t>‹#›</a:t>
            </a:fld>
            <a:endParaRPr lang="en-GB"/>
          </a:p>
        </p:txBody>
      </p:sp>
      <p:sp>
        <p:nvSpPr>
          <p:cNvPr id="5" name="Text Placeholder 12">
            <a:extLst>
              <a:ext uri="{FF2B5EF4-FFF2-40B4-BE49-F238E27FC236}">
                <a16:creationId xmlns:a16="http://schemas.microsoft.com/office/drawing/2014/main" id="{0EE13A66-923E-8CEC-3574-A8340C4AE0A5}"/>
              </a:ext>
            </a:extLst>
          </p:cNvPr>
          <p:cNvSpPr>
            <a:spLocks noGrp="1"/>
          </p:cNvSpPr>
          <p:nvPr>
            <p:ph type="body" sz="quarter" idx="19" hasCustomPrompt="1"/>
          </p:nvPr>
        </p:nvSpPr>
        <p:spPr>
          <a:xfrm>
            <a:off x="455175" y="6203375"/>
            <a:ext cx="1352536" cy="255616"/>
          </a:xfrm>
          <a:prstGeom prst="rect">
            <a:avLst/>
          </a:prstGeom>
          <a:blipFill dpi="0" rotWithShape="1">
            <a:blip r:embed="rId2"/>
            <a:srcRect/>
            <a:stretch>
              <a:fillRect/>
            </a:stretch>
          </a:blipFill>
        </p:spPr>
        <p:txBody>
          <a:bodyPr/>
          <a:lstStyle>
            <a:lvl1pPr>
              <a:defRPr sz="100">
                <a:solidFill>
                  <a:schemeClr val="bg1"/>
                </a:solidFill>
              </a:defRPr>
            </a:lvl1pPr>
          </a:lstStyle>
          <a:p>
            <a:pPr lvl="0"/>
            <a:r>
              <a:rPr lang="en-GB"/>
              <a:t> </a:t>
            </a:r>
          </a:p>
        </p:txBody>
      </p:sp>
    </p:spTree>
    <p:extLst>
      <p:ext uri="{BB962C8B-B14F-4D97-AF65-F5344CB8AC3E}">
        <p14:creationId xmlns:p14="http://schemas.microsoft.com/office/powerpoint/2010/main" val="11504642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x3 Image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451787" y="681889"/>
            <a:ext cx="10320311" cy="478250"/>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451786" y="346195"/>
            <a:ext cx="4577993" cy="200600"/>
          </a:xfrm>
          <a:prstGeom prst="rect">
            <a:avLst/>
          </a:prstGeom>
        </p:spPr>
        <p:txBody>
          <a:bodyPr/>
          <a:lstStyle/>
          <a:p>
            <a:r>
              <a:rPr lang="en-US" noProof="0"/>
              <a:t>Section or Presentation Title</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451971" y="1516024"/>
            <a:ext cx="9390332" cy="795554"/>
          </a:xfrm>
          <a:prstGeom prst="rect">
            <a:avLst/>
          </a:prstGeom>
        </p:spPr>
        <p:txBody>
          <a:bodyPr/>
          <a:lstStyle>
            <a:lvl1pPr marL="0" indent="0">
              <a:lnSpc>
                <a:spcPts val="2871"/>
              </a:lnSpc>
              <a:buFont typeface="Arial" panose="020B0604020202020204" pitchFamily="34" charset="0"/>
              <a:buNone/>
              <a:defRPr sz="1840">
                <a:latin typeface="Arial" panose="020B0604020202020204" pitchFamily="34" charset="0"/>
              </a:defRPr>
            </a:lvl1pPr>
            <a:lvl2pPr marL="457058" indent="0">
              <a:lnSpc>
                <a:spcPts val="2871"/>
              </a:lnSpc>
              <a:buNone/>
              <a:defRPr sz="1840"/>
            </a:lvl2pPr>
            <a:lvl3pPr marL="914116" indent="0">
              <a:lnSpc>
                <a:spcPts val="2871"/>
              </a:lnSpc>
              <a:buNone/>
              <a:defRPr sz="1840"/>
            </a:lvl3pPr>
            <a:lvl4pPr marL="1371173" indent="0">
              <a:lnSpc>
                <a:spcPts val="2871"/>
              </a:lnSpc>
              <a:buNone/>
              <a:defRPr sz="1840"/>
            </a:lvl4pPr>
            <a:lvl5pPr marL="1828232" indent="0">
              <a:lnSpc>
                <a:spcPts val="2871"/>
              </a:lnSpc>
              <a:buNone/>
              <a:defRPr sz="184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a:t>
            </a:r>
            <a:r>
              <a:rPr lang="en-US" err="1"/>
              <a:t>Phasellus</a:t>
            </a:r>
            <a:r>
              <a:rPr lang="en-US"/>
              <a:t>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a:t>
            </a:r>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451788" y="2936799"/>
            <a:ext cx="6115999" cy="3527440"/>
          </a:xfrm>
          <a:prstGeom prst="rect">
            <a:avLst/>
          </a:prstGeom>
        </p:spPr>
        <p:txBody>
          <a:bodyPr anchor="t" anchorCtr="0"/>
          <a:lstStyle>
            <a:lvl1pPr marL="0" indent="0">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a:t>
            </a:r>
            <a:r>
              <a:rPr lang="en-US" err="1"/>
              <a:t>Phasellus</a:t>
            </a:r>
            <a:r>
              <a:rPr lang="en-US"/>
              <a:t>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a:t>
            </a:r>
          </a:p>
        </p:txBody>
      </p:sp>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7038164" y="2936572"/>
            <a:ext cx="4702000" cy="3527440"/>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4x3 image</a:t>
            </a:r>
          </a:p>
        </p:txBody>
      </p:sp>
      <p:sp>
        <p:nvSpPr>
          <p:cNvPr id="4" name="Slide Number Placeholder 3">
            <a:extLst>
              <a:ext uri="{FF2B5EF4-FFF2-40B4-BE49-F238E27FC236}">
                <a16:creationId xmlns:a16="http://schemas.microsoft.com/office/drawing/2014/main" id="{765ED021-4077-5C8A-337E-39AD9260E50A}"/>
              </a:ext>
            </a:extLst>
          </p:cNvPr>
          <p:cNvSpPr>
            <a:spLocks noGrp="1"/>
          </p:cNvSpPr>
          <p:nvPr>
            <p:ph type="sldNum" sz="quarter" idx="15"/>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22302218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x3 Imag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451787" y="681889"/>
            <a:ext cx="10320311" cy="478250"/>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451786" y="346195"/>
            <a:ext cx="4577993" cy="200600"/>
          </a:xfrm>
          <a:prstGeom prst="rect">
            <a:avLst/>
          </a:prstGeom>
        </p:spPr>
        <p:txBody>
          <a:bodyPr/>
          <a:lstStyle/>
          <a:p>
            <a:r>
              <a:rPr lang="en-US" noProof="0"/>
              <a:t>Section or Presentation Title</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451971" y="1516024"/>
            <a:ext cx="9390332" cy="795554"/>
          </a:xfrm>
          <a:prstGeom prst="rect">
            <a:avLst/>
          </a:prstGeom>
        </p:spPr>
        <p:txBody>
          <a:bodyPr/>
          <a:lstStyle>
            <a:lvl1pPr marL="0" indent="0">
              <a:lnSpc>
                <a:spcPts val="2871"/>
              </a:lnSpc>
              <a:buFont typeface="Arial" panose="020B0604020202020204" pitchFamily="34" charset="0"/>
              <a:buNone/>
              <a:defRPr sz="1840">
                <a:latin typeface="Arial" panose="020B0604020202020204" pitchFamily="34" charset="0"/>
              </a:defRPr>
            </a:lvl1pPr>
            <a:lvl2pPr marL="457058" indent="0">
              <a:lnSpc>
                <a:spcPts val="2871"/>
              </a:lnSpc>
              <a:buNone/>
              <a:defRPr sz="1840"/>
            </a:lvl2pPr>
            <a:lvl3pPr marL="914116" indent="0">
              <a:lnSpc>
                <a:spcPts val="2871"/>
              </a:lnSpc>
              <a:buNone/>
              <a:defRPr sz="1840"/>
            </a:lvl3pPr>
            <a:lvl4pPr marL="1371173" indent="0">
              <a:lnSpc>
                <a:spcPts val="2871"/>
              </a:lnSpc>
              <a:buNone/>
              <a:defRPr sz="1840"/>
            </a:lvl4pPr>
            <a:lvl5pPr marL="1828232" indent="0">
              <a:lnSpc>
                <a:spcPts val="2871"/>
              </a:lnSpc>
              <a:buNone/>
              <a:defRPr sz="184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a:t>
            </a:r>
            <a:r>
              <a:rPr lang="en-US" err="1"/>
              <a:t>Phasellus</a:t>
            </a:r>
            <a:r>
              <a:rPr lang="en-US"/>
              <a:t>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a:t>
            </a:r>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5609597" y="2936799"/>
            <a:ext cx="6138994" cy="3527440"/>
          </a:xfrm>
          <a:prstGeom prst="rect">
            <a:avLst/>
          </a:prstGeom>
        </p:spPr>
        <p:txBody>
          <a:bodyPr anchor="t" anchorCtr="0"/>
          <a:lstStyle>
            <a:lvl1pPr marL="0" indent="0">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a:t>
            </a:r>
            <a:r>
              <a:rPr lang="en-US" err="1"/>
              <a:t>Phasellus</a:t>
            </a:r>
            <a:r>
              <a:rPr lang="en-US"/>
              <a:t>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a:t>
            </a:r>
          </a:p>
        </p:txBody>
      </p:sp>
      <p:sp>
        <p:nvSpPr>
          <p:cNvPr id="4" name="Slide Number Placeholder 3">
            <a:extLst>
              <a:ext uri="{FF2B5EF4-FFF2-40B4-BE49-F238E27FC236}">
                <a16:creationId xmlns:a16="http://schemas.microsoft.com/office/drawing/2014/main" id="{D16A3D6C-68F0-0501-9756-FAC21286539D}"/>
              </a:ext>
            </a:extLst>
          </p:cNvPr>
          <p:cNvSpPr>
            <a:spLocks noGrp="1"/>
          </p:cNvSpPr>
          <p:nvPr>
            <p:ph type="sldNum" sz="quarter" idx="15"/>
          </p:nvPr>
        </p:nvSpPr>
        <p:spPr/>
        <p:txBody>
          <a:bodyPr/>
          <a:lstStyle/>
          <a:p>
            <a:fld id="{387AECDB-6C85-4FE3-9DAF-486A9B5BAE12}" type="slidenum">
              <a:rPr lang="en-GB" smtClean="0"/>
              <a:pPr/>
              <a:t>‹#›</a:t>
            </a:fld>
            <a:endParaRPr lang="en-GB"/>
          </a:p>
        </p:txBody>
      </p:sp>
      <p:sp>
        <p:nvSpPr>
          <p:cNvPr id="8" name="Picture Placeholder 5">
            <a:extLst>
              <a:ext uri="{FF2B5EF4-FFF2-40B4-BE49-F238E27FC236}">
                <a16:creationId xmlns:a16="http://schemas.microsoft.com/office/drawing/2014/main" id="{8D6D3A98-2FE4-153F-80CD-BB0B392E9150}"/>
              </a:ext>
            </a:extLst>
          </p:cNvPr>
          <p:cNvSpPr>
            <a:spLocks noGrp="1"/>
          </p:cNvSpPr>
          <p:nvPr>
            <p:ph type="pic" sz="quarter" idx="14" hasCustomPrompt="1"/>
          </p:nvPr>
        </p:nvSpPr>
        <p:spPr>
          <a:xfrm>
            <a:off x="451786" y="2936572"/>
            <a:ext cx="4702000" cy="3527440"/>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4x3 image</a:t>
            </a:r>
          </a:p>
        </p:txBody>
      </p:sp>
    </p:spTree>
    <p:extLst>
      <p:ext uri="{BB962C8B-B14F-4D97-AF65-F5344CB8AC3E}">
        <p14:creationId xmlns:p14="http://schemas.microsoft.com/office/powerpoint/2010/main" val="31263959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16x9 Image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451787" y="681889"/>
            <a:ext cx="10320311" cy="478250"/>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451786" y="346195"/>
            <a:ext cx="4577993" cy="200600"/>
          </a:xfrm>
          <a:prstGeom prst="rect">
            <a:avLst/>
          </a:prstGeom>
        </p:spPr>
        <p:txBody>
          <a:bodyPr/>
          <a:lstStyle/>
          <a:p>
            <a:r>
              <a:rPr lang="en-US" noProof="0"/>
              <a:t>Section or Presentation Title</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451971" y="1516024"/>
            <a:ext cx="9390332" cy="795554"/>
          </a:xfrm>
          <a:prstGeom prst="rect">
            <a:avLst/>
          </a:prstGeom>
        </p:spPr>
        <p:txBody>
          <a:bodyPr/>
          <a:lstStyle>
            <a:lvl1pPr marL="0" indent="0">
              <a:lnSpc>
                <a:spcPts val="2871"/>
              </a:lnSpc>
              <a:buFont typeface="Arial" panose="020B0604020202020204" pitchFamily="34" charset="0"/>
              <a:buNone/>
              <a:defRPr sz="1840">
                <a:latin typeface="Arial" panose="020B0604020202020204" pitchFamily="34" charset="0"/>
              </a:defRPr>
            </a:lvl1pPr>
            <a:lvl2pPr marL="457058" indent="0">
              <a:lnSpc>
                <a:spcPts val="2871"/>
              </a:lnSpc>
              <a:buNone/>
              <a:defRPr sz="1840"/>
            </a:lvl2pPr>
            <a:lvl3pPr marL="914116" indent="0">
              <a:lnSpc>
                <a:spcPts val="2871"/>
              </a:lnSpc>
              <a:buNone/>
              <a:defRPr sz="1840"/>
            </a:lvl3pPr>
            <a:lvl4pPr marL="1371173" indent="0">
              <a:lnSpc>
                <a:spcPts val="2871"/>
              </a:lnSpc>
              <a:buNone/>
              <a:defRPr sz="1840"/>
            </a:lvl4pPr>
            <a:lvl5pPr marL="1828232" indent="0">
              <a:lnSpc>
                <a:spcPts val="2871"/>
              </a:lnSpc>
              <a:buNone/>
              <a:defRPr sz="184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a:t>
            </a:r>
            <a:r>
              <a:rPr lang="en-US" err="1"/>
              <a:t>Phasellus</a:t>
            </a:r>
            <a:r>
              <a:rPr lang="en-US"/>
              <a:t>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a:t>
            </a:r>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451787" y="2936799"/>
            <a:ext cx="4577992" cy="3527440"/>
          </a:xfrm>
          <a:prstGeom prst="rect">
            <a:avLst/>
          </a:prstGeom>
        </p:spPr>
        <p:txBody>
          <a:bodyPr anchor="ctr" anchorCtr="0"/>
          <a:lstStyle>
            <a:lvl1pPr marL="0" indent="0">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a:t>
            </a:r>
            <a:r>
              <a:rPr lang="en-US" err="1"/>
              <a:t>Phasellus</a:t>
            </a:r>
            <a:r>
              <a:rPr lang="en-US"/>
              <a:t>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Cras ac </a:t>
            </a:r>
            <a:r>
              <a:rPr lang="en-US" err="1"/>
              <a:t>turpis</a:t>
            </a:r>
            <a:r>
              <a:rPr lang="en-US"/>
              <a:t> </a:t>
            </a:r>
            <a:r>
              <a:rPr lang="en-US" err="1"/>
              <a:t>euismod</a:t>
            </a:r>
            <a:r>
              <a:rPr lang="en-US"/>
              <a:t>, </a:t>
            </a:r>
            <a:r>
              <a:rPr lang="en-US" err="1"/>
              <a:t>venenatis</a:t>
            </a:r>
            <a:r>
              <a:rPr lang="en-US"/>
              <a:t> </a:t>
            </a:r>
            <a:r>
              <a:rPr lang="en-US" err="1"/>
              <a:t>massa</a:t>
            </a:r>
            <a:r>
              <a:rPr lang="en-US"/>
              <a:t> id, tempus </a:t>
            </a:r>
            <a:r>
              <a:rPr lang="en-US" err="1"/>
              <a:t>orci</a:t>
            </a:r>
            <a:r>
              <a:rPr lang="en-US"/>
              <a:t>. 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 per </a:t>
            </a:r>
            <a:r>
              <a:rPr lang="en-US" err="1"/>
              <a:t>conubia</a:t>
            </a:r>
            <a:r>
              <a:rPr lang="en-US"/>
              <a:t> nostra, per </a:t>
            </a:r>
            <a:r>
              <a:rPr lang="en-US" err="1"/>
              <a:t>inceptos</a:t>
            </a:r>
            <a:r>
              <a:rPr lang="en-US"/>
              <a:t> </a:t>
            </a:r>
            <a:r>
              <a:rPr lang="en-US" err="1"/>
              <a:t>himenaeos</a:t>
            </a:r>
            <a:r>
              <a:rPr lang="en-US"/>
              <a:t>. Sed maximus mi ac </a:t>
            </a:r>
            <a:r>
              <a:rPr lang="en-US" err="1"/>
              <a:t>nibh</a:t>
            </a:r>
            <a:r>
              <a:rPr lang="en-US"/>
              <a:t> </a:t>
            </a:r>
            <a:r>
              <a:rPr lang="en-US" err="1"/>
              <a:t>ornare</a:t>
            </a:r>
            <a:r>
              <a:rPr lang="en-US"/>
              <a:t>, ac auctor </a:t>
            </a:r>
            <a:r>
              <a:rPr lang="en-US" err="1"/>
              <a:t>orci</a:t>
            </a:r>
            <a:r>
              <a:rPr lang="en-US"/>
              <a:t> </a:t>
            </a:r>
            <a:r>
              <a:rPr lang="en-US" err="1"/>
              <a:t>varius</a:t>
            </a:r>
            <a:r>
              <a:rPr lang="en-US"/>
              <a:t>. Duis </a:t>
            </a:r>
            <a:r>
              <a:rPr lang="en-US" err="1"/>
              <a:t>ullamcorper</a:t>
            </a:r>
            <a:r>
              <a:rPr lang="en-US"/>
              <a:t> </a:t>
            </a:r>
            <a:r>
              <a:rPr lang="en-US" err="1"/>
              <a:t>nibh</a:t>
            </a:r>
            <a:r>
              <a:rPr lang="en-US"/>
              <a:t> </a:t>
            </a:r>
            <a:r>
              <a:rPr lang="en-US" err="1"/>
              <a:t>quis</a:t>
            </a:r>
            <a:r>
              <a:rPr lang="en-US"/>
              <a:t> diam </a:t>
            </a:r>
            <a:r>
              <a:rPr lang="en-US" err="1"/>
              <a:t>fringilla</a:t>
            </a:r>
            <a:r>
              <a:rPr lang="en-US"/>
              <a:t> </a:t>
            </a:r>
            <a:r>
              <a:rPr lang="en-US" err="1"/>
              <a:t>fringilla</a:t>
            </a:r>
            <a:r>
              <a:rPr lang="en-US"/>
              <a:t>.</a:t>
            </a:r>
          </a:p>
        </p:txBody>
      </p:sp>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5470830" y="2936570"/>
            <a:ext cx="6269334" cy="3527440"/>
          </a:xfrm>
          <a:prstGeom prst="rect">
            <a:avLst/>
          </a:prstGeom>
          <a:solidFill>
            <a:srgbClr val="BDBEBD">
              <a:alpha val="74902"/>
            </a:srgbClr>
          </a:solidFill>
        </p:spPr>
        <p:txBody>
          <a:bodyPr vert="horz" lIns="0" tIns="457200" rIns="0" bIns="0" rtlCol="0" anchor="t" anchorCtr="0">
            <a:noAutofit/>
          </a:bodyPr>
          <a:lstStyle>
            <a:lvl1pPr algn="ctr">
              <a:defRPr lang="en-GB" dirty="0">
                <a:solidFill>
                  <a:schemeClr val="bg1"/>
                </a:solidFill>
              </a:defRPr>
            </a:lvl1pPr>
          </a:lstStyle>
          <a:p>
            <a:pPr lvl="0" algn="ctr"/>
            <a:r>
              <a:rPr lang="en-US" noProof="0"/>
              <a:t>Click icon to place 16x9 image</a:t>
            </a:r>
          </a:p>
        </p:txBody>
      </p:sp>
      <p:sp>
        <p:nvSpPr>
          <p:cNvPr id="4" name="Slide Number Placeholder 3">
            <a:extLst>
              <a:ext uri="{FF2B5EF4-FFF2-40B4-BE49-F238E27FC236}">
                <a16:creationId xmlns:a16="http://schemas.microsoft.com/office/drawing/2014/main" id="{4FD4CF93-B1B7-2C33-0F45-22C8255A5AC5}"/>
              </a:ext>
            </a:extLst>
          </p:cNvPr>
          <p:cNvSpPr>
            <a:spLocks noGrp="1"/>
          </p:cNvSpPr>
          <p:nvPr>
            <p:ph type="sldNum" sz="quarter" idx="15"/>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977481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6x9 Imag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451787" y="681889"/>
            <a:ext cx="10320311" cy="478250"/>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451786" y="346195"/>
            <a:ext cx="4577993" cy="200600"/>
          </a:xfrm>
          <a:prstGeom prst="rect">
            <a:avLst/>
          </a:prstGeom>
        </p:spPr>
        <p:txBody>
          <a:bodyPr/>
          <a:lstStyle/>
          <a:p>
            <a:r>
              <a:rPr lang="en-US" noProof="0"/>
              <a:t>Section or Presentation Title</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451971" y="1516024"/>
            <a:ext cx="9390332" cy="795554"/>
          </a:xfrm>
          <a:prstGeom prst="rect">
            <a:avLst/>
          </a:prstGeom>
        </p:spPr>
        <p:txBody>
          <a:bodyPr/>
          <a:lstStyle>
            <a:lvl1pPr marL="0" indent="0">
              <a:lnSpc>
                <a:spcPts val="2871"/>
              </a:lnSpc>
              <a:buFont typeface="Arial" panose="020B0604020202020204" pitchFamily="34" charset="0"/>
              <a:buNone/>
              <a:defRPr sz="1840">
                <a:latin typeface="Arial" panose="020B0604020202020204" pitchFamily="34" charset="0"/>
              </a:defRPr>
            </a:lvl1pPr>
            <a:lvl2pPr marL="457058" indent="0">
              <a:lnSpc>
                <a:spcPts val="2871"/>
              </a:lnSpc>
              <a:buNone/>
              <a:defRPr sz="1840"/>
            </a:lvl2pPr>
            <a:lvl3pPr marL="914116" indent="0">
              <a:lnSpc>
                <a:spcPts val="2871"/>
              </a:lnSpc>
              <a:buNone/>
              <a:defRPr sz="1840"/>
            </a:lvl3pPr>
            <a:lvl4pPr marL="1371173" indent="0">
              <a:lnSpc>
                <a:spcPts val="2871"/>
              </a:lnSpc>
              <a:buNone/>
              <a:defRPr sz="1840"/>
            </a:lvl4pPr>
            <a:lvl5pPr marL="1828232" indent="0">
              <a:lnSpc>
                <a:spcPts val="2871"/>
              </a:lnSpc>
              <a:buNone/>
              <a:defRPr sz="184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a:t>
            </a:r>
            <a:r>
              <a:rPr lang="en-US" err="1"/>
              <a:t>Phasellus</a:t>
            </a:r>
            <a:r>
              <a:rPr lang="en-US"/>
              <a:t>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a:t>
            </a:r>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7172470" y="2936799"/>
            <a:ext cx="4562383" cy="3527440"/>
          </a:xfrm>
          <a:prstGeom prst="rect">
            <a:avLst/>
          </a:prstGeom>
        </p:spPr>
        <p:txBody>
          <a:bodyPr anchor="ctr" anchorCtr="0"/>
          <a:lstStyle>
            <a:lvl1pPr marL="0" indent="0">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a:t>
            </a:r>
            <a:r>
              <a:rPr lang="en-US" err="1"/>
              <a:t>Phasellus</a:t>
            </a:r>
            <a:r>
              <a:rPr lang="en-US"/>
              <a:t>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Cras ac </a:t>
            </a:r>
            <a:r>
              <a:rPr lang="en-US" err="1"/>
              <a:t>turpis</a:t>
            </a:r>
            <a:r>
              <a:rPr lang="en-US"/>
              <a:t> </a:t>
            </a:r>
            <a:r>
              <a:rPr lang="en-US" err="1"/>
              <a:t>euismod</a:t>
            </a:r>
            <a:r>
              <a:rPr lang="en-US"/>
              <a:t>, </a:t>
            </a:r>
            <a:r>
              <a:rPr lang="en-US" err="1"/>
              <a:t>venenatis</a:t>
            </a:r>
            <a:r>
              <a:rPr lang="en-US"/>
              <a:t> </a:t>
            </a:r>
            <a:r>
              <a:rPr lang="en-US" err="1"/>
              <a:t>massa</a:t>
            </a:r>
            <a:r>
              <a:rPr lang="en-US"/>
              <a:t> id, tempus </a:t>
            </a:r>
            <a:r>
              <a:rPr lang="en-US" err="1"/>
              <a:t>orci</a:t>
            </a:r>
            <a:r>
              <a:rPr lang="en-US"/>
              <a:t>. 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 per </a:t>
            </a:r>
            <a:r>
              <a:rPr lang="en-US" err="1"/>
              <a:t>conubia</a:t>
            </a:r>
            <a:r>
              <a:rPr lang="en-US"/>
              <a:t> nostra, per </a:t>
            </a:r>
            <a:r>
              <a:rPr lang="en-US" err="1"/>
              <a:t>inceptos</a:t>
            </a:r>
            <a:r>
              <a:rPr lang="en-US"/>
              <a:t> </a:t>
            </a:r>
            <a:r>
              <a:rPr lang="en-US" err="1"/>
              <a:t>himenaeos</a:t>
            </a:r>
            <a:r>
              <a:rPr lang="en-US"/>
              <a:t>. Sed maximus mi ac </a:t>
            </a:r>
            <a:r>
              <a:rPr lang="en-US" err="1"/>
              <a:t>nibh</a:t>
            </a:r>
            <a:r>
              <a:rPr lang="en-US"/>
              <a:t> </a:t>
            </a:r>
            <a:r>
              <a:rPr lang="en-US" err="1"/>
              <a:t>ornare</a:t>
            </a:r>
            <a:r>
              <a:rPr lang="en-US"/>
              <a:t>, ac auctor </a:t>
            </a:r>
            <a:r>
              <a:rPr lang="en-US" err="1"/>
              <a:t>orci</a:t>
            </a:r>
            <a:r>
              <a:rPr lang="en-US"/>
              <a:t> </a:t>
            </a:r>
            <a:r>
              <a:rPr lang="en-US" err="1"/>
              <a:t>varius</a:t>
            </a:r>
            <a:r>
              <a:rPr lang="en-US"/>
              <a:t>. Duis </a:t>
            </a:r>
            <a:r>
              <a:rPr lang="en-US" err="1"/>
              <a:t>ullamcorper</a:t>
            </a:r>
            <a:r>
              <a:rPr lang="en-US"/>
              <a:t> </a:t>
            </a:r>
            <a:r>
              <a:rPr lang="en-US" err="1"/>
              <a:t>nibh</a:t>
            </a:r>
            <a:r>
              <a:rPr lang="en-US"/>
              <a:t> </a:t>
            </a:r>
            <a:r>
              <a:rPr lang="en-US" err="1"/>
              <a:t>quis</a:t>
            </a:r>
            <a:r>
              <a:rPr lang="en-US"/>
              <a:t> diam </a:t>
            </a:r>
            <a:r>
              <a:rPr lang="en-US" err="1"/>
              <a:t>fringilla</a:t>
            </a:r>
            <a:r>
              <a:rPr lang="en-US"/>
              <a:t> </a:t>
            </a:r>
            <a:r>
              <a:rPr lang="en-US" err="1"/>
              <a:t>fringilla</a:t>
            </a:r>
            <a:r>
              <a:rPr lang="en-US"/>
              <a:t>.</a:t>
            </a:r>
          </a:p>
        </p:txBody>
      </p:sp>
      <p:sp>
        <p:nvSpPr>
          <p:cNvPr id="4" name="Slide Number Placeholder 3">
            <a:extLst>
              <a:ext uri="{FF2B5EF4-FFF2-40B4-BE49-F238E27FC236}">
                <a16:creationId xmlns:a16="http://schemas.microsoft.com/office/drawing/2014/main" id="{708EDA47-45CB-245D-A661-8D5427E7D2B7}"/>
              </a:ext>
            </a:extLst>
          </p:cNvPr>
          <p:cNvSpPr>
            <a:spLocks noGrp="1"/>
          </p:cNvSpPr>
          <p:nvPr>
            <p:ph type="sldNum" sz="quarter" idx="15"/>
          </p:nvPr>
        </p:nvSpPr>
        <p:spPr/>
        <p:txBody>
          <a:bodyPr/>
          <a:lstStyle/>
          <a:p>
            <a:fld id="{387AECDB-6C85-4FE3-9DAF-486A9B5BAE12}" type="slidenum">
              <a:rPr lang="en-GB" smtClean="0"/>
              <a:pPr/>
              <a:t>‹#›</a:t>
            </a:fld>
            <a:endParaRPr lang="en-GB"/>
          </a:p>
        </p:txBody>
      </p:sp>
      <p:sp>
        <p:nvSpPr>
          <p:cNvPr id="8" name="Picture Placeholder 5">
            <a:extLst>
              <a:ext uri="{FF2B5EF4-FFF2-40B4-BE49-F238E27FC236}">
                <a16:creationId xmlns:a16="http://schemas.microsoft.com/office/drawing/2014/main" id="{1502442F-E830-EDF4-DBD9-A1FCBE19D5C5}"/>
              </a:ext>
            </a:extLst>
          </p:cNvPr>
          <p:cNvSpPr>
            <a:spLocks noGrp="1"/>
          </p:cNvSpPr>
          <p:nvPr>
            <p:ph type="pic" sz="quarter" idx="14" hasCustomPrompt="1"/>
          </p:nvPr>
        </p:nvSpPr>
        <p:spPr>
          <a:xfrm>
            <a:off x="457147" y="2936570"/>
            <a:ext cx="6269334" cy="3527440"/>
          </a:xfrm>
          <a:prstGeom prst="rect">
            <a:avLst/>
          </a:prstGeom>
          <a:solidFill>
            <a:srgbClr val="BDBEBD">
              <a:alpha val="74902"/>
            </a:srgbClr>
          </a:solidFill>
        </p:spPr>
        <p:txBody>
          <a:bodyPr vert="horz" lIns="0" tIns="457200" rIns="0" bIns="0" rtlCol="0" anchor="t" anchorCtr="0">
            <a:noAutofit/>
          </a:bodyPr>
          <a:lstStyle>
            <a:lvl1pPr algn="ctr">
              <a:defRPr lang="en-GB" dirty="0">
                <a:solidFill>
                  <a:schemeClr val="bg1"/>
                </a:solidFill>
              </a:defRPr>
            </a:lvl1pPr>
          </a:lstStyle>
          <a:p>
            <a:pPr lvl="0" algn="ctr"/>
            <a:r>
              <a:rPr lang="en-US" noProof="0"/>
              <a:t>Click icon to place 16x9 image</a:t>
            </a:r>
          </a:p>
        </p:txBody>
      </p:sp>
    </p:spTree>
    <p:extLst>
      <p:ext uri="{BB962C8B-B14F-4D97-AF65-F5344CB8AC3E}">
        <p14:creationId xmlns:p14="http://schemas.microsoft.com/office/powerpoint/2010/main" val="3867995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5x4 Image Right Large Header">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B7C904EE-7566-3AAA-D114-F0BA13F02DA3}"/>
              </a:ext>
            </a:extLst>
          </p:cNvPr>
          <p:cNvSpPr>
            <a:spLocks noGrp="1"/>
          </p:cNvSpPr>
          <p:nvPr>
            <p:ph type="pic" sz="quarter" idx="14" hasCustomPrompt="1"/>
          </p:nvPr>
        </p:nvSpPr>
        <p:spPr>
          <a:xfrm>
            <a:off x="5335826" y="0"/>
            <a:ext cx="6856174" cy="6858000"/>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a:t>
            </a:r>
            <a:br>
              <a:rPr lang="en-US" noProof="0"/>
            </a:br>
            <a:r>
              <a:rPr lang="en-US" noProof="0"/>
              <a:t>1x1 image</a:t>
            </a:r>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451786" y="346195"/>
            <a:ext cx="4577993" cy="200600"/>
          </a:xfrm>
          <a:prstGeom prst="rect">
            <a:avLst/>
          </a:prstGeom>
        </p:spPr>
        <p:txBody>
          <a:bodyPr/>
          <a:lstStyle/>
          <a:p>
            <a:r>
              <a:rPr lang="en-US" noProof="0"/>
              <a:t>Section or Presentation Title</a:t>
            </a:r>
          </a:p>
        </p:txBody>
      </p:sp>
      <p:sp>
        <p:nvSpPr>
          <p:cNvPr id="4" name="Title 1">
            <a:extLst>
              <a:ext uri="{FF2B5EF4-FFF2-40B4-BE49-F238E27FC236}">
                <a16:creationId xmlns:a16="http://schemas.microsoft.com/office/drawing/2014/main" id="{AF4299FE-296F-CFFB-DFF7-E3D338BFB487}"/>
              </a:ext>
            </a:extLst>
          </p:cNvPr>
          <p:cNvSpPr>
            <a:spLocks noGrp="1"/>
          </p:cNvSpPr>
          <p:nvPr>
            <p:ph type="title" hasCustomPrompt="1"/>
          </p:nvPr>
        </p:nvSpPr>
        <p:spPr>
          <a:xfrm>
            <a:off x="454832" y="1285191"/>
            <a:ext cx="4574947" cy="2395379"/>
          </a:xfrm>
          <a:prstGeom prst="rect">
            <a:avLst/>
          </a:prstGeom>
        </p:spPr>
        <p:txBody>
          <a:bodyPr numCol="1" anchor="b" anchorCtr="0"/>
          <a:lstStyle/>
          <a:p>
            <a:r>
              <a:rPr lang="en-US"/>
              <a:t>Click To Edit Master Title Style</a:t>
            </a:r>
            <a:endParaRPr lang="en-GB"/>
          </a:p>
        </p:txBody>
      </p:sp>
      <p:sp>
        <p:nvSpPr>
          <p:cNvPr id="8" name="Text Placeholder 7">
            <a:extLst>
              <a:ext uri="{FF2B5EF4-FFF2-40B4-BE49-F238E27FC236}">
                <a16:creationId xmlns:a16="http://schemas.microsoft.com/office/drawing/2014/main" id="{8137042C-4897-E52C-9AD5-78F929A8115B}"/>
              </a:ext>
            </a:extLst>
          </p:cNvPr>
          <p:cNvSpPr>
            <a:spLocks noGrp="1"/>
          </p:cNvSpPr>
          <p:nvPr>
            <p:ph type="body" sz="quarter" idx="13" hasCustomPrompt="1"/>
          </p:nvPr>
        </p:nvSpPr>
        <p:spPr>
          <a:xfrm>
            <a:off x="451786" y="4101674"/>
            <a:ext cx="4577993" cy="2395379"/>
          </a:xfrm>
          <a:prstGeom prst="rect">
            <a:avLst/>
          </a:prstGeom>
        </p:spPr>
        <p:txBody>
          <a:bodyPr numCol="1" spcCol="548640" anchor="b" anchorCtr="0"/>
          <a:lstStyle>
            <a:lvl1pPr marL="0" indent="0">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a:t>
            </a:r>
            <a:r>
              <a:rPr lang="en-US" err="1"/>
              <a:t>Phasellus</a:t>
            </a:r>
            <a:r>
              <a:rPr lang="en-US"/>
              <a:t>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Cras ac </a:t>
            </a:r>
            <a:r>
              <a:rPr lang="en-US" err="1"/>
              <a:t>turpis</a:t>
            </a:r>
            <a:r>
              <a:rPr lang="en-US"/>
              <a:t> </a:t>
            </a:r>
            <a:r>
              <a:rPr lang="en-US" err="1"/>
              <a:t>euismod</a:t>
            </a:r>
            <a:r>
              <a:rPr lang="en-US"/>
              <a:t>, </a:t>
            </a:r>
            <a:r>
              <a:rPr lang="en-US" err="1"/>
              <a:t>venenatis</a:t>
            </a:r>
            <a:r>
              <a:rPr lang="en-US"/>
              <a:t> </a:t>
            </a:r>
            <a:r>
              <a:rPr lang="en-US" err="1"/>
              <a:t>massa</a:t>
            </a:r>
            <a:r>
              <a:rPr lang="en-US"/>
              <a:t> id, tempus </a:t>
            </a:r>
            <a:r>
              <a:rPr lang="en-US" err="1"/>
              <a:t>orci</a:t>
            </a:r>
            <a:r>
              <a:rPr lang="en-US"/>
              <a:t>. 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 per </a:t>
            </a:r>
            <a:r>
              <a:rPr lang="en-US" err="1"/>
              <a:t>conubia</a:t>
            </a:r>
            <a:r>
              <a:rPr lang="en-US"/>
              <a:t> nostra, per </a:t>
            </a:r>
            <a:r>
              <a:rPr lang="en-US" err="1"/>
              <a:t>inceptos</a:t>
            </a:r>
            <a:r>
              <a:rPr lang="en-US"/>
              <a:t> </a:t>
            </a:r>
            <a:r>
              <a:rPr lang="en-US" err="1"/>
              <a:t>himenaeos</a:t>
            </a:r>
            <a:r>
              <a:rPr lang="en-US"/>
              <a:t>. Sed maximus mi ac </a:t>
            </a:r>
            <a:r>
              <a:rPr lang="en-US" err="1"/>
              <a:t>nibh</a:t>
            </a:r>
            <a:r>
              <a:rPr lang="en-US"/>
              <a:t> </a:t>
            </a:r>
            <a:r>
              <a:rPr lang="en-US" err="1"/>
              <a:t>ornare</a:t>
            </a:r>
            <a:r>
              <a:rPr lang="en-US"/>
              <a:t>, ac auctor </a:t>
            </a:r>
            <a:r>
              <a:rPr lang="en-US" err="1"/>
              <a:t>orci</a:t>
            </a:r>
            <a:r>
              <a:rPr lang="en-US"/>
              <a:t> </a:t>
            </a:r>
            <a:r>
              <a:rPr lang="en-US" err="1"/>
              <a:t>varius</a:t>
            </a:r>
            <a:r>
              <a:rPr lang="en-US"/>
              <a:t>. Duis </a:t>
            </a:r>
            <a:r>
              <a:rPr lang="en-US" err="1"/>
              <a:t>ullamcorper</a:t>
            </a:r>
            <a:r>
              <a:rPr lang="en-US"/>
              <a:t> </a:t>
            </a:r>
            <a:r>
              <a:rPr lang="en-US" err="1"/>
              <a:t>nibh</a:t>
            </a:r>
            <a:r>
              <a:rPr lang="en-US"/>
              <a:t> </a:t>
            </a:r>
            <a:r>
              <a:rPr lang="en-US" err="1"/>
              <a:t>quis</a:t>
            </a:r>
            <a:r>
              <a:rPr lang="en-US"/>
              <a:t> diam </a:t>
            </a:r>
            <a:r>
              <a:rPr lang="en-US" err="1"/>
              <a:t>fringilla</a:t>
            </a:r>
            <a:r>
              <a:rPr lang="en-US"/>
              <a:t> </a:t>
            </a:r>
            <a:r>
              <a:rPr lang="en-US" err="1"/>
              <a:t>fringilla</a:t>
            </a:r>
            <a:r>
              <a:rPr lang="en-US"/>
              <a:t>.</a:t>
            </a:r>
          </a:p>
        </p:txBody>
      </p:sp>
      <p:sp>
        <p:nvSpPr>
          <p:cNvPr id="2" name="Slide Number Placeholder 1">
            <a:extLst>
              <a:ext uri="{FF2B5EF4-FFF2-40B4-BE49-F238E27FC236}">
                <a16:creationId xmlns:a16="http://schemas.microsoft.com/office/drawing/2014/main" id="{1F29EFA4-C0C8-E584-E592-C44AC7F7EF69}"/>
              </a:ext>
            </a:extLst>
          </p:cNvPr>
          <p:cNvSpPr>
            <a:spLocks noGrp="1"/>
          </p:cNvSpPr>
          <p:nvPr>
            <p:ph type="sldNum" sz="quarter" idx="15"/>
          </p:nvPr>
        </p:nvSpPr>
        <p:spPr/>
        <p:txBody>
          <a:bodyPr/>
          <a:lstStyle>
            <a:lvl1pPr>
              <a:defRPr>
                <a:solidFill>
                  <a:schemeClr val="bg1"/>
                </a:solidFill>
              </a:defRPr>
            </a:lvl1pPr>
          </a:lstStyle>
          <a:p>
            <a:fld id="{387AECDB-6C85-4FE3-9DAF-486A9B5BAE12}" type="slidenum">
              <a:rPr lang="en-GB" smtClean="0"/>
              <a:pPr/>
              <a:t>‹#›</a:t>
            </a:fld>
            <a:endParaRPr lang="en-GB"/>
          </a:p>
        </p:txBody>
      </p:sp>
    </p:spTree>
    <p:extLst>
      <p:ext uri="{BB962C8B-B14F-4D97-AF65-F5344CB8AC3E}">
        <p14:creationId xmlns:p14="http://schemas.microsoft.com/office/powerpoint/2010/main" val="35196698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Half Page Imag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0" y="2874818"/>
            <a:ext cx="12192000" cy="3983182"/>
          </a:xfrm>
          <a:prstGeom prst="rect">
            <a:avLst/>
          </a:prstGeom>
          <a:solidFill>
            <a:srgbClr val="BDBEBD">
              <a:alpha val="74902"/>
            </a:srgbClr>
          </a:solidFill>
        </p:spPr>
        <p:txBody>
          <a:bodyPr tIns="457200" anchor="ctr"/>
          <a:lstStyle>
            <a:lvl1pPr algn="ctr">
              <a:defRPr>
                <a:solidFill>
                  <a:schemeClr val="bg1"/>
                </a:solidFill>
                <a:latin typeface="+mn-lt"/>
              </a:defRPr>
            </a:lvl1pPr>
          </a:lstStyle>
          <a:p>
            <a:r>
              <a:rPr lang="en-US" noProof="0"/>
              <a:t>Click icon to place half-page image</a:t>
            </a:r>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451786" y="346195"/>
            <a:ext cx="4577993" cy="200600"/>
          </a:xfrm>
          <a:prstGeom prst="rect">
            <a:avLst/>
          </a:prstGeom>
        </p:spPr>
        <p:txBody>
          <a:bodyPr/>
          <a:lstStyle/>
          <a:p>
            <a:r>
              <a:rPr lang="en-US" noProof="0"/>
              <a:t>Section or Presentation Title</a:t>
            </a:r>
          </a:p>
        </p:txBody>
      </p:sp>
      <p:sp>
        <p:nvSpPr>
          <p:cNvPr id="2" name="Title 1">
            <a:extLst>
              <a:ext uri="{FF2B5EF4-FFF2-40B4-BE49-F238E27FC236}">
                <a16:creationId xmlns:a16="http://schemas.microsoft.com/office/drawing/2014/main" id="{DD6CEBAC-0595-E1C7-3165-9E90B3D64A2F}"/>
              </a:ext>
            </a:extLst>
          </p:cNvPr>
          <p:cNvSpPr>
            <a:spLocks noGrp="1"/>
          </p:cNvSpPr>
          <p:nvPr>
            <p:ph type="title" hasCustomPrompt="1"/>
          </p:nvPr>
        </p:nvSpPr>
        <p:spPr>
          <a:xfrm>
            <a:off x="451786" y="681888"/>
            <a:ext cx="4577993" cy="1275469"/>
          </a:xfrm>
          <a:prstGeom prst="rect">
            <a:avLst/>
          </a:prstGeom>
        </p:spPr>
        <p:txBody>
          <a:bodyPr/>
          <a:lstStyle/>
          <a:p>
            <a:r>
              <a:rPr lang="en-US"/>
              <a:t>Click To Edit Master Title Style</a:t>
            </a:r>
            <a:endParaRPr lang="en-GB"/>
          </a:p>
        </p:txBody>
      </p:sp>
      <p:sp>
        <p:nvSpPr>
          <p:cNvPr id="5" name="Text Placeholder 7">
            <a:extLst>
              <a:ext uri="{FF2B5EF4-FFF2-40B4-BE49-F238E27FC236}">
                <a16:creationId xmlns:a16="http://schemas.microsoft.com/office/drawing/2014/main" id="{876F02B8-043E-6FFD-282A-F14493FC2D07}"/>
              </a:ext>
            </a:extLst>
          </p:cNvPr>
          <p:cNvSpPr>
            <a:spLocks noGrp="1"/>
          </p:cNvSpPr>
          <p:nvPr>
            <p:ph type="body" sz="quarter" idx="13" hasCustomPrompt="1"/>
          </p:nvPr>
        </p:nvSpPr>
        <p:spPr>
          <a:xfrm>
            <a:off x="5624174" y="797099"/>
            <a:ext cx="6116040" cy="1760122"/>
          </a:xfrm>
          <a:prstGeom prst="rect">
            <a:avLst/>
          </a:prstGeom>
        </p:spPr>
        <p:txBody>
          <a:bodyPr numCol="2" spcCol="548640" anchor="t" anchorCtr="0"/>
          <a:lstStyle>
            <a:lvl1pPr marL="0" indent="0">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a:t>
            </a:r>
            <a:r>
              <a:rPr lang="en-US" err="1"/>
              <a:t>Phasellus</a:t>
            </a:r>
            <a:r>
              <a:rPr lang="en-US"/>
              <a:t>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Cras ac </a:t>
            </a:r>
            <a:r>
              <a:rPr lang="en-US" err="1"/>
              <a:t>turpis</a:t>
            </a:r>
            <a:r>
              <a:rPr lang="en-US"/>
              <a:t> </a:t>
            </a:r>
            <a:r>
              <a:rPr lang="en-US" err="1"/>
              <a:t>euismod</a:t>
            </a:r>
            <a:r>
              <a:rPr lang="en-US"/>
              <a:t>, </a:t>
            </a:r>
            <a:r>
              <a:rPr lang="en-US" err="1"/>
              <a:t>venenatis</a:t>
            </a:r>
            <a:r>
              <a:rPr lang="en-US"/>
              <a:t> </a:t>
            </a:r>
            <a:r>
              <a:rPr lang="en-US" err="1"/>
              <a:t>massa</a:t>
            </a:r>
            <a:r>
              <a:rPr lang="en-US"/>
              <a:t> id.</a:t>
            </a:r>
          </a:p>
          <a:p>
            <a:pPr lvl="0"/>
            <a:r>
              <a:rPr lang="en-US"/>
              <a:t>Sed </a:t>
            </a:r>
            <a:r>
              <a:rPr lang="en-US" err="1"/>
              <a:t>sollicitudin</a:t>
            </a:r>
            <a:r>
              <a:rPr lang="en-US"/>
              <a:t> eros sit </a:t>
            </a:r>
            <a:r>
              <a:rPr lang="en-US" err="1"/>
              <a:t>amet</a:t>
            </a:r>
            <a:r>
              <a:rPr lang="en-US"/>
              <a:t> </a:t>
            </a:r>
            <a:r>
              <a:rPr lang="en-US" err="1"/>
              <a:t>tincidunt</a:t>
            </a:r>
            <a:r>
              <a:rPr lang="en-US"/>
              <a:t> </a:t>
            </a:r>
            <a:r>
              <a:rPr lang="en-US" err="1"/>
              <a:t>finibus</a:t>
            </a:r>
            <a:r>
              <a:rPr lang="en-US"/>
              <a:t>. </a:t>
            </a:r>
            <a:r>
              <a:rPr lang="en-US" err="1"/>
              <a:t>Nulla</a:t>
            </a:r>
            <a:r>
              <a:rPr lang="en-US"/>
              <a:t> </a:t>
            </a:r>
            <a:r>
              <a:rPr lang="en-US" err="1"/>
              <a:t>tincidunt</a:t>
            </a:r>
            <a:r>
              <a:rPr lang="en-US"/>
              <a:t> libero </a:t>
            </a:r>
            <a:r>
              <a:rPr lang="en-US" err="1"/>
              <a:t>nisl</a:t>
            </a:r>
            <a:r>
              <a:rPr lang="en-US"/>
              <a:t>, </a:t>
            </a:r>
            <a:r>
              <a:rPr lang="en-US" err="1"/>
              <a:t>quis</a:t>
            </a:r>
            <a:r>
              <a:rPr lang="en-US"/>
              <a:t> </a:t>
            </a:r>
            <a:r>
              <a:rPr lang="en-US" err="1"/>
              <a:t>tristique</a:t>
            </a:r>
            <a:r>
              <a:rPr lang="en-US"/>
              <a:t> </a:t>
            </a:r>
            <a:r>
              <a:rPr lang="en-US" err="1"/>
              <a:t>nisl</a:t>
            </a:r>
            <a:r>
              <a:rPr lang="en-US"/>
              <a:t> </a:t>
            </a:r>
            <a:r>
              <a:rPr lang="en-US" err="1"/>
              <a:t>venenatis</a:t>
            </a:r>
            <a:r>
              <a:rPr lang="en-US"/>
              <a:t> </a:t>
            </a:r>
            <a:r>
              <a:rPr lang="en-US" err="1"/>
              <a:t>eu</a:t>
            </a:r>
            <a:r>
              <a:rPr lang="en-US"/>
              <a:t>.</a:t>
            </a:r>
            <a:endParaRPr lang="en-GB"/>
          </a:p>
        </p:txBody>
      </p:sp>
      <p:sp>
        <p:nvSpPr>
          <p:cNvPr id="4" name="Slide Number Placeholder 3">
            <a:extLst>
              <a:ext uri="{FF2B5EF4-FFF2-40B4-BE49-F238E27FC236}">
                <a16:creationId xmlns:a16="http://schemas.microsoft.com/office/drawing/2014/main" id="{77E5564F-AE35-03E5-E8EE-3A185E57850C}"/>
              </a:ext>
            </a:extLst>
          </p:cNvPr>
          <p:cNvSpPr>
            <a:spLocks noGrp="1"/>
          </p:cNvSpPr>
          <p:nvPr>
            <p:ph type="sldNum" sz="quarter" idx="15"/>
          </p:nvPr>
        </p:nvSpPr>
        <p:spPr/>
        <p:txBody>
          <a:bodyPr/>
          <a:lstStyle>
            <a:lvl1pPr>
              <a:defRPr>
                <a:solidFill>
                  <a:schemeClr val="bg1"/>
                </a:solidFill>
              </a:defRPr>
            </a:lvl1pPr>
          </a:lstStyle>
          <a:p>
            <a:fld id="{387AECDB-6C85-4FE3-9DAF-486A9B5BAE12}" type="slidenum">
              <a:rPr lang="en-GB" smtClean="0"/>
              <a:pPr/>
              <a:t>‹#›</a:t>
            </a:fld>
            <a:endParaRPr lang="en-GB"/>
          </a:p>
        </p:txBody>
      </p:sp>
    </p:spTree>
    <p:extLst>
      <p:ext uri="{BB962C8B-B14F-4D97-AF65-F5344CB8AC3E}">
        <p14:creationId xmlns:p14="http://schemas.microsoft.com/office/powerpoint/2010/main" val="325839570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2 Image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6567787" y="2638717"/>
            <a:ext cx="5624213" cy="4219283"/>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4x3 image</a:t>
            </a:r>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451786" y="346195"/>
            <a:ext cx="4577993" cy="200600"/>
          </a:xfrm>
          <a:prstGeom prst="rect">
            <a:avLst/>
          </a:prstGeom>
        </p:spPr>
        <p:txBody>
          <a:bodyPr/>
          <a:lstStyle/>
          <a:p>
            <a:r>
              <a:rPr lang="en-US" noProof="0"/>
              <a:t>Section or Presentation Title</a:t>
            </a:r>
          </a:p>
        </p:txBody>
      </p:sp>
      <p:sp>
        <p:nvSpPr>
          <p:cNvPr id="4" name="Picture Placeholder 5">
            <a:extLst>
              <a:ext uri="{FF2B5EF4-FFF2-40B4-BE49-F238E27FC236}">
                <a16:creationId xmlns:a16="http://schemas.microsoft.com/office/drawing/2014/main" id="{C1DBB03B-E48F-8700-E71E-BF1895B24795}"/>
              </a:ext>
            </a:extLst>
          </p:cNvPr>
          <p:cNvSpPr>
            <a:spLocks noGrp="1"/>
          </p:cNvSpPr>
          <p:nvPr>
            <p:ph type="pic" sz="quarter" idx="15" hasCustomPrompt="1"/>
          </p:nvPr>
        </p:nvSpPr>
        <p:spPr>
          <a:xfrm>
            <a:off x="5253470" y="0"/>
            <a:ext cx="2293702" cy="2296938"/>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a:t>
            </a:r>
            <a:br>
              <a:rPr lang="en-US" noProof="0"/>
            </a:br>
            <a:r>
              <a:rPr lang="en-US" noProof="0"/>
              <a:t>1x1 image</a:t>
            </a:r>
          </a:p>
        </p:txBody>
      </p:sp>
      <p:sp>
        <p:nvSpPr>
          <p:cNvPr id="8" name="Title 1">
            <a:extLst>
              <a:ext uri="{FF2B5EF4-FFF2-40B4-BE49-F238E27FC236}">
                <a16:creationId xmlns:a16="http://schemas.microsoft.com/office/drawing/2014/main" id="{16AF95DD-994D-5B6F-C142-1941B6EA97D5}"/>
              </a:ext>
            </a:extLst>
          </p:cNvPr>
          <p:cNvSpPr>
            <a:spLocks noGrp="1"/>
          </p:cNvSpPr>
          <p:nvPr>
            <p:ph type="title" hasCustomPrompt="1"/>
          </p:nvPr>
        </p:nvSpPr>
        <p:spPr>
          <a:xfrm>
            <a:off x="454832" y="4172770"/>
            <a:ext cx="4574947" cy="2395379"/>
          </a:xfrm>
          <a:prstGeom prst="rect">
            <a:avLst/>
          </a:prstGeom>
        </p:spPr>
        <p:txBody>
          <a:bodyPr numCol="1" anchor="b" anchorCtr="0"/>
          <a:lstStyle/>
          <a:p>
            <a:r>
              <a:rPr lang="en-US"/>
              <a:t>Click To Edit Master Title Style</a:t>
            </a:r>
            <a:endParaRPr lang="en-GB"/>
          </a:p>
        </p:txBody>
      </p:sp>
      <p:sp>
        <p:nvSpPr>
          <p:cNvPr id="2" name="Slide Number Placeholder 1">
            <a:extLst>
              <a:ext uri="{FF2B5EF4-FFF2-40B4-BE49-F238E27FC236}">
                <a16:creationId xmlns:a16="http://schemas.microsoft.com/office/drawing/2014/main" id="{418AFD09-BCDB-CA8C-FCB0-A88E741151D6}"/>
              </a:ext>
            </a:extLst>
          </p:cNvPr>
          <p:cNvSpPr>
            <a:spLocks noGrp="1"/>
          </p:cNvSpPr>
          <p:nvPr>
            <p:ph type="sldNum" sz="quarter" idx="16"/>
          </p:nvPr>
        </p:nvSpPr>
        <p:spPr/>
        <p:txBody>
          <a:bodyPr/>
          <a:lstStyle>
            <a:lvl1pPr>
              <a:defRPr>
                <a:solidFill>
                  <a:schemeClr val="bg1"/>
                </a:solidFill>
              </a:defRPr>
            </a:lvl1pPr>
          </a:lstStyle>
          <a:p>
            <a:fld id="{387AECDB-6C85-4FE3-9DAF-486A9B5BAE12}" type="slidenum">
              <a:rPr lang="en-GB" smtClean="0"/>
              <a:pPr/>
              <a:t>‹#›</a:t>
            </a:fld>
            <a:endParaRPr lang="en-GB"/>
          </a:p>
        </p:txBody>
      </p:sp>
    </p:spTree>
    <p:extLst>
      <p:ext uri="{BB962C8B-B14F-4D97-AF65-F5344CB8AC3E}">
        <p14:creationId xmlns:p14="http://schemas.microsoft.com/office/powerpoint/2010/main" val="40997075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3 Images B">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8108132" y="0"/>
            <a:ext cx="3636819" cy="6467178"/>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a:t>
            </a:r>
            <a:br>
              <a:rPr lang="en-US" noProof="0"/>
            </a:br>
            <a:r>
              <a:rPr lang="en-US" noProof="0"/>
              <a:t>9x16 image</a:t>
            </a:r>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451786" y="346195"/>
            <a:ext cx="4577993" cy="200600"/>
          </a:xfrm>
          <a:prstGeom prst="rect">
            <a:avLst/>
          </a:prstGeom>
        </p:spPr>
        <p:txBody>
          <a:bodyPr/>
          <a:lstStyle/>
          <a:p>
            <a:r>
              <a:rPr lang="en-US" noProof="0"/>
              <a:t>Section or Presentation Title</a:t>
            </a:r>
          </a:p>
        </p:txBody>
      </p:sp>
      <p:sp>
        <p:nvSpPr>
          <p:cNvPr id="4" name="Picture Placeholder 5">
            <a:extLst>
              <a:ext uri="{FF2B5EF4-FFF2-40B4-BE49-F238E27FC236}">
                <a16:creationId xmlns:a16="http://schemas.microsoft.com/office/drawing/2014/main" id="{C1DBB03B-E48F-8700-E71E-BF1895B24795}"/>
              </a:ext>
            </a:extLst>
          </p:cNvPr>
          <p:cNvSpPr>
            <a:spLocks noGrp="1"/>
          </p:cNvSpPr>
          <p:nvPr>
            <p:ph type="pic" sz="quarter" idx="15" hasCustomPrompt="1"/>
          </p:nvPr>
        </p:nvSpPr>
        <p:spPr>
          <a:xfrm>
            <a:off x="4668669" y="0"/>
            <a:ext cx="2854661" cy="2856523"/>
          </a:xfrm>
          <a:prstGeom prst="rect">
            <a:avLst/>
          </a:prstGeom>
          <a:solidFill>
            <a:srgbClr val="BDBEBD">
              <a:alpha val="74902"/>
            </a:srgbClr>
          </a:solidFill>
        </p:spPr>
        <p:txBody>
          <a:bodyPr vert="horz" lIns="0" tIns="274320" rIns="0" bIns="0" rtlCol="0" anchor="ctr" anchorCtr="0">
            <a:noAutofit/>
          </a:bodyPr>
          <a:lstStyle>
            <a:lvl1pPr algn="ctr">
              <a:defRPr lang="en-GB" dirty="0">
                <a:solidFill>
                  <a:schemeClr val="bg1"/>
                </a:solidFill>
              </a:defRPr>
            </a:lvl1pPr>
          </a:lstStyle>
          <a:p>
            <a:pPr lvl="0" algn="ctr"/>
            <a:r>
              <a:rPr lang="en-US" noProof="0"/>
              <a:t>Click icon to place </a:t>
            </a:r>
            <a:br>
              <a:rPr lang="en-US" noProof="0"/>
            </a:br>
            <a:r>
              <a:rPr lang="en-US" noProof="0"/>
              <a:t>1x1 image</a:t>
            </a:r>
          </a:p>
        </p:txBody>
      </p:sp>
      <p:sp>
        <p:nvSpPr>
          <p:cNvPr id="8" name="Title 1">
            <a:extLst>
              <a:ext uri="{FF2B5EF4-FFF2-40B4-BE49-F238E27FC236}">
                <a16:creationId xmlns:a16="http://schemas.microsoft.com/office/drawing/2014/main" id="{16AF95DD-994D-5B6F-C142-1941B6EA97D5}"/>
              </a:ext>
            </a:extLst>
          </p:cNvPr>
          <p:cNvSpPr>
            <a:spLocks noGrp="1"/>
          </p:cNvSpPr>
          <p:nvPr>
            <p:ph type="title" hasCustomPrompt="1"/>
          </p:nvPr>
        </p:nvSpPr>
        <p:spPr>
          <a:xfrm>
            <a:off x="454832" y="4172770"/>
            <a:ext cx="4574947" cy="2395379"/>
          </a:xfrm>
          <a:prstGeom prst="rect">
            <a:avLst/>
          </a:prstGeom>
        </p:spPr>
        <p:txBody>
          <a:bodyPr numCol="1" anchor="b" anchorCtr="0"/>
          <a:lstStyle/>
          <a:p>
            <a:r>
              <a:rPr lang="en-US"/>
              <a:t>Click To Edit Master Title Style</a:t>
            </a:r>
            <a:endParaRPr lang="en-GB"/>
          </a:p>
        </p:txBody>
      </p:sp>
      <p:sp>
        <p:nvSpPr>
          <p:cNvPr id="2" name="Picture Placeholder 5">
            <a:extLst>
              <a:ext uri="{FF2B5EF4-FFF2-40B4-BE49-F238E27FC236}">
                <a16:creationId xmlns:a16="http://schemas.microsoft.com/office/drawing/2014/main" id="{5C8CE52C-B61E-B53C-BB46-E1B54F6103C3}"/>
              </a:ext>
            </a:extLst>
          </p:cNvPr>
          <p:cNvSpPr>
            <a:spLocks noGrp="1"/>
          </p:cNvSpPr>
          <p:nvPr>
            <p:ph type="pic" sz="quarter" idx="16" hasCustomPrompt="1"/>
          </p:nvPr>
        </p:nvSpPr>
        <p:spPr>
          <a:xfrm>
            <a:off x="5614580" y="3176010"/>
            <a:ext cx="1908750" cy="1912837"/>
          </a:xfrm>
          <a:prstGeom prst="rect">
            <a:avLst/>
          </a:prstGeom>
          <a:solidFill>
            <a:srgbClr val="BDBEBD">
              <a:alpha val="74902"/>
            </a:srgbClr>
          </a:solidFill>
        </p:spPr>
        <p:txBody>
          <a:bodyPr vert="horz" lIns="0" tIns="91440" rIns="0" bIns="0" rtlCol="0" anchor="ctr" anchorCtr="0">
            <a:noAutofit/>
          </a:bodyPr>
          <a:lstStyle>
            <a:lvl1pPr algn="ctr">
              <a:defRPr lang="en-GB" dirty="0">
                <a:solidFill>
                  <a:schemeClr val="bg1"/>
                </a:solidFill>
              </a:defRPr>
            </a:lvl1pPr>
          </a:lstStyle>
          <a:p>
            <a:pPr lvl="0" algn="ctr"/>
            <a:r>
              <a:rPr lang="en-US" noProof="0"/>
              <a:t>Click icon to place </a:t>
            </a:r>
            <a:br>
              <a:rPr lang="en-US" noProof="0"/>
            </a:br>
            <a:r>
              <a:rPr lang="en-US" noProof="0"/>
              <a:t>1x1 image</a:t>
            </a:r>
          </a:p>
        </p:txBody>
      </p:sp>
      <p:sp>
        <p:nvSpPr>
          <p:cNvPr id="5" name="Slide Number Placeholder 4">
            <a:extLst>
              <a:ext uri="{FF2B5EF4-FFF2-40B4-BE49-F238E27FC236}">
                <a16:creationId xmlns:a16="http://schemas.microsoft.com/office/drawing/2014/main" id="{AED78E98-DB9C-BD4A-C32C-941502B4919C}"/>
              </a:ext>
            </a:extLst>
          </p:cNvPr>
          <p:cNvSpPr>
            <a:spLocks noGrp="1"/>
          </p:cNvSpPr>
          <p:nvPr>
            <p:ph type="sldNum" sz="quarter" idx="17"/>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22957290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3 Images C">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7162222" y="346195"/>
            <a:ext cx="4577993" cy="200600"/>
          </a:xfrm>
          <a:prstGeom prst="rect">
            <a:avLst/>
          </a:prstGeom>
        </p:spPr>
        <p:txBody>
          <a:bodyPr/>
          <a:lstStyle>
            <a:lvl1pPr algn="r">
              <a:defRPr/>
            </a:lvl1pPr>
          </a:lstStyle>
          <a:p>
            <a:r>
              <a:rPr lang="en-US" noProof="0"/>
              <a:t>Section or Presentation Title</a:t>
            </a:r>
          </a:p>
        </p:txBody>
      </p:sp>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0" y="2346767"/>
            <a:ext cx="6486744" cy="4511236"/>
          </a:xfrm>
          <a:prstGeom prst="rect">
            <a:avLst/>
          </a:prstGeom>
          <a:solidFill>
            <a:srgbClr val="BDBEBD">
              <a:alpha val="74902"/>
            </a:srgbClr>
          </a:solidFill>
        </p:spPr>
        <p:txBody>
          <a:bodyPr vert="horz" lIns="0" tIns="457200" rIns="0" bIns="0" rtlCol="0" anchor="ctr" anchorCtr="0">
            <a:noAutofit/>
          </a:bodyPr>
          <a:lstStyle>
            <a:lvl1pPr marL="0" marR="0" indent="0" algn="ctr" defTabSz="916173" rtl="0" eaLnBrk="1" fontAlgn="auto" latinLnBrk="0" hangingPunct="1">
              <a:lnSpc>
                <a:spcPts val="1963"/>
              </a:lnSpc>
              <a:spcBef>
                <a:spcPts val="1000"/>
              </a:spcBef>
              <a:spcAft>
                <a:spcPts val="0"/>
              </a:spcAft>
              <a:buClrTx/>
              <a:buSzPct val="80000"/>
              <a:buFontTx/>
              <a:buNone/>
              <a:tabLst>
                <a:tab pos="186974" algn="l"/>
              </a:tabLst>
              <a:defRPr lang="en-GB" dirty="0">
                <a:solidFill>
                  <a:schemeClr val="bg1"/>
                </a:solidFill>
              </a:defRPr>
            </a:lvl1pPr>
          </a:lstStyle>
          <a:p>
            <a:pPr marL="0" marR="0" lvl="0" indent="0" algn="ctr" defTabSz="916173" rtl="0" eaLnBrk="1" fontAlgn="auto" latinLnBrk="0" hangingPunct="1">
              <a:lnSpc>
                <a:spcPts val="1963"/>
              </a:lnSpc>
              <a:spcBef>
                <a:spcPts val="1000"/>
              </a:spcBef>
              <a:spcAft>
                <a:spcPts val="0"/>
              </a:spcAft>
              <a:buClrTx/>
              <a:buSzPct val="80000"/>
              <a:buFontTx/>
              <a:buNone/>
              <a:tabLst>
                <a:tab pos="186974" algn="l"/>
              </a:tabLst>
              <a:defRPr/>
            </a:pPr>
            <a:r>
              <a:rPr lang="en-US" noProof="0"/>
              <a:t>Click icon to place 4x5 image</a:t>
            </a:r>
          </a:p>
        </p:txBody>
      </p:sp>
      <p:sp>
        <p:nvSpPr>
          <p:cNvPr id="4" name="Picture Placeholder 5">
            <a:extLst>
              <a:ext uri="{FF2B5EF4-FFF2-40B4-BE49-F238E27FC236}">
                <a16:creationId xmlns:a16="http://schemas.microsoft.com/office/drawing/2014/main" id="{C1DBB03B-E48F-8700-E71E-BF1895B24795}"/>
              </a:ext>
            </a:extLst>
          </p:cNvPr>
          <p:cNvSpPr>
            <a:spLocks noGrp="1"/>
          </p:cNvSpPr>
          <p:nvPr>
            <p:ph type="pic" sz="quarter" idx="15" hasCustomPrompt="1"/>
          </p:nvPr>
        </p:nvSpPr>
        <p:spPr>
          <a:xfrm>
            <a:off x="1418910" y="0"/>
            <a:ext cx="2006989" cy="2006681"/>
          </a:xfrm>
          <a:prstGeom prst="rect">
            <a:avLst/>
          </a:prstGeom>
          <a:solidFill>
            <a:srgbClr val="BDBEBD">
              <a:alpha val="74902"/>
            </a:srgbClr>
          </a:solidFill>
        </p:spPr>
        <p:txBody>
          <a:bodyPr vert="horz" lIns="0" tIns="274320" rIns="0" bIns="0" rtlCol="0" anchor="ctr" anchorCtr="0">
            <a:noAutofit/>
          </a:bodyPr>
          <a:lstStyle>
            <a:lvl1pPr marL="0" marR="0" indent="0" algn="ctr" defTabSz="916173" rtl="0" eaLnBrk="1" fontAlgn="auto" latinLnBrk="0" hangingPunct="1">
              <a:lnSpc>
                <a:spcPts val="1963"/>
              </a:lnSpc>
              <a:spcBef>
                <a:spcPts val="1000"/>
              </a:spcBef>
              <a:spcAft>
                <a:spcPts val="0"/>
              </a:spcAft>
              <a:buClrTx/>
              <a:buSzPct val="80000"/>
              <a:buFontTx/>
              <a:buNone/>
              <a:tabLst>
                <a:tab pos="186974" algn="l"/>
              </a:tabLst>
              <a:defRPr lang="en-GB" dirty="0">
                <a:solidFill>
                  <a:schemeClr val="bg1"/>
                </a:solidFill>
              </a:defRPr>
            </a:lvl1pPr>
          </a:lstStyle>
          <a:p>
            <a:pPr marL="0" marR="0" lvl="0" indent="0" algn="ctr" defTabSz="916173" rtl="0" eaLnBrk="1" fontAlgn="auto" latinLnBrk="0" hangingPunct="1">
              <a:lnSpc>
                <a:spcPts val="1963"/>
              </a:lnSpc>
              <a:spcBef>
                <a:spcPts val="1000"/>
              </a:spcBef>
              <a:spcAft>
                <a:spcPts val="0"/>
              </a:spcAft>
              <a:buClrTx/>
              <a:buSzPct val="80000"/>
              <a:buFontTx/>
              <a:buNone/>
              <a:tabLst>
                <a:tab pos="186974" algn="l"/>
              </a:tabLst>
              <a:defRPr/>
            </a:pPr>
            <a:r>
              <a:rPr lang="en-US" noProof="0"/>
              <a:t> Click icon to place </a:t>
            </a:r>
            <a:br>
              <a:rPr lang="en-US" noProof="0"/>
            </a:br>
            <a:r>
              <a:rPr lang="en-US" noProof="0"/>
              <a:t>1x1 image</a:t>
            </a:r>
          </a:p>
        </p:txBody>
      </p:sp>
      <p:sp>
        <p:nvSpPr>
          <p:cNvPr id="8" name="Title 1">
            <a:extLst>
              <a:ext uri="{FF2B5EF4-FFF2-40B4-BE49-F238E27FC236}">
                <a16:creationId xmlns:a16="http://schemas.microsoft.com/office/drawing/2014/main" id="{16AF95DD-994D-5B6F-C142-1941B6EA97D5}"/>
              </a:ext>
            </a:extLst>
          </p:cNvPr>
          <p:cNvSpPr>
            <a:spLocks noGrp="1"/>
          </p:cNvSpPr>
          <p:nvPr>
            <p:ph type="title" hasCustomPrompt="1"/>
          </p:nvPr>
        </p:nvSpPr>
        <p:spPr>
          <a:xfrm>
            <a:off x="7165266" y="4172770"/>
            <a:ext cx="4574947" cy="2395379"/>
          </a:xfrm>
          <a:prstGeom prst="rect">
            <a:avLst/>
          </a:prstGeom>
        </p:spPr>
        <p:txBody>
          <a:bodyPr numCol="1" anchor="b" anchorCtr="0"/>
          <a:lstStyle/>
          <a:p>
            <a:r>
              <a:rPr lang="en-US"/>
              <a:t>Click To Edit Master Title Style</a:t>
            </a:r>
            <a:endParaRPr lang="en-GB"/>
          </a:p>
        </p:txBody>
      </p:sp>
      <p:sp>
        <p:nvSpPr>
          <p:cNvPr id="2" name="Picture Placeholder 5">
            <a:extLst>
              <a:ext uri="{FF2B5EF4-FFF2-40B4-BE49-F238E27FC236}">
                <a16:creationId xmlns:a16="http://schemas.microsoft.com/office/drawing/2014/main" id="{5C8CE52C-B61E-B53C-BB46-E1B54F6103C3}"/>
              </a:ext>
            </a:extLst>
          </p:cNvPr>
          <p:cNvSpPr>
            <a:spLocks noGrp="1"/>
          </p:cNvSpPr>
          <p:nvPr>
            <p:ph type="pic" sz="quarter" idx="16" hasCustomPrompt="1"/>
          </p:nvPr>
        </p:nvSpPr>
        <p:spPr>
          <a:xfrm>
            <a:off x="7162221" y="781527"/>
            <a:ext cx="2644586" cy="2647473"/>
          </a:xfrm>
          <a:prstGeom prst="rect">
            <a:avLst/>
          </a:prstGeom>
          <a:solidFill>
            <a:srgbClr val="BDBEBD">
              <a:alpha val="74902"/>
            </a:srgbClr>
          </a:solidFill>
        </p:spPr>
        <p:txBody>
          <a:bodyPr vert="horz" lIns="0" tIns="91440" rIns="0" bIns="0" rtlCol="0" anchor="ctr" anchorCtr="0">
            <a:noAutofit/>
          </a:bodyPr>
          <a:lstStyle>
            <a:lvl1pPr marL="0" marR="0" indent="0" algn="ctr" defTabSz="916173" rtl="0" eaLnBrk="1" fontAlgn="auto" latinLnBrk="0" hangingPunct="1">
              <a:lnSpc>
                <a:spcPts val="1963"/>
              </a:lnSpc>
              <a:spcBef>
                <a:spcPts val="1000"/>
              </a:spcBef>
              <a:spcAft>
                <a:spcPts val="0"/>
              </a:spcAft>
              <a:buClrTx/>
              <a:buSzPct val="80000"/>
              <a:buFontTx/>
              <a:buNone/>
              <a:tabLst>
                <a:tab pos="186974" algn="l"/>
              </a:tabLst>
              <a:defRPr lang="en-GB" dirty="0">
                <a:solidFill>
                  <a:schemeClr val="bg1"/>
                </a:solidFill>
              </a:defRPr>
            </a:lvl1pPr>
          </a:lstStyle>
          <a:p>
            <a:pPr marL="0" marR="0" lvl="0" indent="0" algn="ctr" defTabSz="916173" rtl="0" eaLnBrk="1" fontAlgn="auto" latinLnBrk="0" hangingPunct="1">
              <a:lnSpc>
                <a:spcPts val="1963"/>
              </a:lnSpc>
              <a:spcBef>
                <a:spcPts val="1000"/>
              </a:spcBef>
              <a:spcAft>
                <a:spcPts val="0"/>
              </a:spcAft>
              <a:buClrTx/>
              <a:buSzPct val="80000"/>
              <a:buFontTx/>
              <a:buNone/>
              <a:tabLst>
                <a:tab pos="186974" algn="l"/>
              </a:tabLst>
              <a:defRPr/>
            </a:pPr>
            <a:r>
              <a:rPr lang="en-US" noProof="0"/>
              <a:t>Click icon to place </a:t>
            </a:r>
            <a:br>
              <a:rPr lang="en-US" noProof="0"/>
            </a:br>
            <a:r>
              <a:rPr lang="en-US" noProof="0"/>
              <a:t>1x1 image</a:t>
            </a:r>
          </a:p>
        </p:txBody>
      </p:sp>
      <p:sp>
        <p:nvSpPr>
          <p:cNvPr id="7" name="Slide Number Placeholder 6">
            <a:extLst>
              <a:ext uri="{FF2B5EF4-FFF2-40B4-BE49-F238E27FC236}">
                <a16:creationId xmlns:a16="http://schemas.microsoft.com/office/drawing/2014/main" id="{55B1947B-B752-480F-1B74-B12C73ED15DE}"/>
              </a:ext>
            </a:extLst>
          </p:cNvPr>
          <p:cNvSpPr>
            <a:spLocks noGrp="1"/>
          </p:cNvSpPr>
          <p:nvPr>
            <p:ph type="sldNum" sz="quarter" idx="17"/>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5024352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 Images A">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451786" y="346195"/>
            <a:ext cx="4577993" cy="200600"/>
          </a:xfrm>
          <a:prstGeom prst="rect">
            <a:avLst/>
          </a:prstGeom>
        </p:spPr>
        <p:txBody>
          <a:bodyPr/>
          <a:lstStyle/>
          <a:p>
            <a:r>
              <a:rPr lang="en-US" noProof="0"/>
              <a:t>Section or Presentation Title</a:t>
            </a:r>
          </a:p>
        </p:txBody>
      </p:sp>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6217764" y="2044348"/>
            <a:ext cx="5522400" cy="4419097"/>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4x5 image</a:t>
            </a:r>
          </a:p>
        </p:txBody>
      </p:sp>
      <p:sp>
        <p:nvSpPr>
          <p:cNvPr id="4" name="Picture Placeholder 5">
            <a:extLst>
              <a:ext uri="{FF2B5EF4-FFF2-40B4-BE49-F238E27FC236}">
                <a16:creationId xmlns:a16="http://schemas.microsoft.com/office/drawing/2014/main" id="{C1DBB03B-E48F-8700-E71E-BF1895B24795}"/>
              </a:ext>
            </a:extLst>
          </p:cNvPr>
          <p:cNvSpPr>
            <a:spLocks noGrp="1"/>
          </p:cNvSpPr>
          <p:nvPr>
            <p:ph type="pic" sz="quarter" idx="15" hasCustomPrompt="1"/>
          </p:nvPr>
        </p:nvSpPr>
        <p:spPr>
          <a:xfrm>
            <a:off x="3625653" y="2"/>
            <a:ext cx="2306168" cy="2305332"/>
          </a:xfrm>
          <a:prstGeom prst="rect">
            <a:avLst/>
          </a:prstGeom>
          <a:solidFill>
            <a:srgbClr val="BDBEBD">
              <a:alpha val="74902"/>
            </a:srgbClr>
          </a:solidFill>
        </p:spPr>
        <p:txBody>
          <a:bodyPr vert="horz" lIns="0" tIns="274320" rIns="0" bIns="0" rtlCol="0" anchor="ctr" anchorCtr="0">
            <a:noAutofit/>
          </a:bodyPr>
          <a:lstStyle>
            <a:lvl1pPr algn="ctr">
              <a:defRPr lang="en-GB" dirty="0">
                <a:solidFill>
                  <a:schemeClr val="bg1"/>
                </a:solidFill>
              </a:defRPr>
            </a:lvl1pPr>
          </a:lstStyle>
          <a:p>
            <a:pPr lvl="0" algn="ctr"/>
            <a:r>
              <a:rPr lang="en-US" noProof="0"/>
              <a:t>Click icon to place </a:t>
            </a:r>
            <a:br>
              <a:rPr lang="en-US" noProof="0"/>
            </a:br>
            <a:r>
              <a:rPr lang="en-US" noProof="0"/>
              <a:t>1x1 image</a:t>
            </a:r>
          </a:p>
        </p:txBody>
      </p:sp>
      <p:sp>
        <p:nvSpPr>
          <p:cNvPr id="2" name="Picture Placeholder 5">
            <a:extLst>
              <a:ext uri="{FF2B5EF4-FFF2-40B4-BE49-F238E27FC236}">
                <a16:creationId xmlns:a16="http://schemas.microsoft.com/office/drawing/2014/main" id="{5C8CE52C-B61E-B53C-BB46-E1B54F6103C3}"/>
              </a:ext>
            </a:extLst>
          </p:cNvPr>
          <p:cNvSpPr>
            <a:spLocks noGrp="1"/>
          </p:cNvSpPr>
          <p:nvPr>
            <p:ph type="pic" sz="quarter" idx="16" hasCustomPrompt="1"/>
          </p:nvPr>
        </p:nvSpPr>
        <p:spPr>
          <a:xfrm>
            <a:off x="8122442" y="1"/>
            <a:ext cx="1657947" cy="1657094"/>
          </a:xfrm>
          <a:prstGeom prst="rect">
            <a:avLst/>
          </a:prstGeom>
          <a:solidFill>
            <a:srgbClr val="BDBEBD">
              <a:alpha val="74902"/>
            </a:srgbClr>
          </a:solidFill>
        </p:spPr>
        <p:txBody>
          <a:bodyPr vert="horz" lIns="0" tIns="91440" rIns="0" bIns="0" rtlCol="0" anchor="ctr" anchorCtr="0">
            <a:noAutofit/>
          </a:bodyPr>
          <a:lstStyle>
            <a:lvl1pPr algn="ctr">
              <a:defRPr lang="en-GB" dirty="0">
                <a:solidFill>
                  <a:schemeClr val="bg1"/>
                </a:solidFill>
              </a:defRPr>
            </a:lvl1pPr>
          </a:lstStyle>
          <a:p>
            <a:pPr lvl="0" algn="ctr"/>
            <a:r>
              <a:rPr lang="en-US" noProof="0"/>
              <a:t>Click icon to place </a:t>
            </a:r>
            <a:br>
              <a:rPr lang="en-US" noProof="0"/>
            </a:br>
            <a:r>
              <a:rPr lang="en-US" noProof="0"/>
              <a:t>1x1 image</a:t>
            </a:r>
          </a:p>
        </p:txBody>
      </p:sp>
      <p:sp>
        <p:nvSpPr>
          <p:cNvPr id="9" name="Picture Placeholder 5">
            <a:extLst>
              <a:ext uri="{FF2B5EF4-FFF2-40B4-BE49-F238E27FC236}">
                <a16:creationId xmlns:a16="http://schemas.microsoft.com/office/drawing/2014/main" id="{25C6F73F-F343-844E-81B7-9C45130C0C2A}"/>
              </a:ext>
            </a:extLst>
          </p:cNvPr>
          <p:cNvSpPr>
            <a:spLocks noGrp="1"/>
          </p:cNvSpPr>
          <p:nvPr>
            <p:ph type="pic" sz="quarter" idx="17" hasCustomPrompt="1"/>
          </p:nvPr>
        </p:nvSpPr>
        <p:spPr>
          <a:xfrm>
            <a:off x="451786" y="1327990"/>
            <a:ext cx="2887924" cy="5135454"/>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a:t>
            </a:r>
            <a:br>
              <a:rPr lang="en-US" noProof="0"/>
            </a:br>
            <a:r>
              <a:rPr lang="en-US" noProof="0"/>
              <a:t>9x16 image</a:t>
            </a:r>
          </a:p>
        </p:txBody>
      </p:sp>
      <p:sp>
        <p:nvSpPr>
          <p:cNvPr id="5" name="Slide Number Placeholder 4">
            <a:extLst>
              <a:ext uri="{FF2B5EF4-FFF2-40B4-BE49-F238E27FC236}">
                <a16:creationId xmlns:a16="http://schemas.microsoft.com/office/drawing/2014/main" id="{038DC5C9-D24C-84A9-9FBF-800414F408FA}"/>
              </a:ext>
            </a:extLst>
          </p:cNvPr>
          <p:cNvSpPr>
            <a:spLocks noGrp="1"/>
          </p:cNvSpPr>
          <p:nvPr>
            <p:ph type="sldNum" sz="quarter" idx="18"/>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25393146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Type Only - Color Backgroun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451786" y="1333732"/>
            <a:ext cx="5168876" cy="2916273"/>
          </a:xfrm>
          <a:prstGeom prst="rect">
            <a:avLst/>
          </a:prstGeom>
        </p:spPr>
        <p:txBody>
          <a:bodyPr>
            <a:noAutofit/>
          </a:bodyPr>
          <a:lstStyle>
            <a:lvl1pPr algn="l">
              <a:lnSpc>
                <a:spcPts val="6441"/>
              </a:lnSpc>
              <a:defRPr sz="6134">
                <a:solidFill>
                  <a:schemeClr val="bg1"/>
                </a:solidFill>
              </a:defRPr>
            </a:lvl1pPr>
          </a:lstStyle>
          <a:p>
            <a:r>
              <a:rPr lang="en-US"/>
              <a:t>Click to Edit Master Title Style</a:t>
            </a:r>
            <a:endParaRPr lang="en-GB"/>
          </a:p>
        </p:txBody>
      </p:sp>
      <p:sp>
        <p:nvSpPr>
          <p:cNvPr id="7" name="Text Placeholder 4">
            <a:extLst>
              <a:ext uri="{FF2B5EF4-FFF2-40B4-BE49-F238E27FC236}">
                <a16:creationId xmlns:a16="http://schemas.microsoft.com/office/drawing/2014/main" id="{88719971-10AD-9494-967C-F1A0D0E545E1}"/>
              </a:ext>
            </a:extLst>
          </p:cNvPr>
          <p:cNvSpPr>
            <a:spLocks noGrp="1"/>
          </p:cNvSpPr>
          <p:nvPr>
            <p:ph type="body" sz="quarter" idx="12"/>
          </p:nvPr>
        </p:nvSpPr>
        <p:spPr>
          <a:xfrm>
            <a:off x="451786" y="4713976"/>
            <a:ext cx="5159626" cy="795554"/>
          </a:xfrm>
          <a:prstGeom prst="rect">
            <a:avLst/>
          </a:prstGeom>
        </p:spPr>
        <p:txBody>
          <a:bodyPr lIns="0" tIns="0" rIns="0" bIns="0">
            <a:noAutofit/>
          </a:bodyPr>
          <a:lstStyle>
            <a:lvl1pPr marL="0" indent="0">
              <a:lnSpc>
                <a:spcPts val="2871"/>
              </a:lnSpc>
              <a:spcBef>
                <a:spcPts val="0"/>
              </a:spcBef>
              <a:buFont typeface="Arial" panose="020B0604020202020204" pitchFamily="34" charset="0"/>
              <a:buNone/>
              <a:defRPr sz="1840">
                <a:solidFill>
                  <a:schemeClr val="bg1"/>
                </a:solidFill>
                <a:latin typeface="Arial" panose="020B0604020202020204" pitchFamily="34" charset="0"/>
              </a:defRPr>
            </a:lvl1pPr>
            <a:lvl2pPr marL="457058" indent="0">
              <a:lnSpc>
                <a:spcPts val="2871"/>
              </a:lnSpc>
              <a:buNone/>
              <a:defRPr sz="1840"/>
            </a:lvl2pPr>
            <a:lvl3pPr marL="914116" indent="0">
              <a:lnSpc>
                <a:spcPts val="2871"/>
              </a:lnSpc>
              <a:buNone/>
              <a:defRPr sz="1840"/>
            </a:lvl3pPr>
            <a:lvl4pPr marL="1371173" indent="0">
              <a:lnSpc>
                <a:spcPts val="2871"/>
              </a:lnSpc>
              <a:buNone/>
              <a:defRPr sz="1840"/>
            </a:lvl4pPr>
            <a:lvl5pPr marL="1828232" indent="0">
              <a:lnSpc>
                <a:spcPts val="2871"/>
              </a:lnSpc>
              <a:buNone/>
              <a:defRPr sz="1840"/>
            </a:lvl5pPr>
          </a:lstStyle>
          <a:p>
            <a:pPr lvl="0"/>
            <a:r>
              <a:rPr lang="en-US"/>
              <a:t>Click to edit Master text styles</a:t>
            </a:r>
          </a:p>
        </p:txBody>
      </p:sp>
      <p:sp>
        <p:nvSpPr>
          <p:cNvPr id="3" name="PRESENTATION TITLE OR SECTION">
            <a:extLst>
              <a:ext uri="{FF2B5EF4-FFF2-40B4-BE49-F238E27FC236}">
                <a16:creationId xmlns:a16="http://schemas.microsoft.com/office/drawing/2014/main" id="{2D1D324F-780F-460A-8573-181B4B6A48C3}"/>
              </a:ext>
            </a:extLst>
          </p:cNvPr>
          <p:cNvSpPr>
            <a:spLocks noGrp="1"/>
          </p:cNvSpPr>
          <p:nvPr>
            <p:ph type="ftr" sz="quarter" idx="3"/>
          </p:nvPr>
        </p:nvSpPr>
        <p:spPr>
          <a:xfrm>
            <a:off x="451786" y="346195"/>
            <a:ext cx="4577993" cy="200600"/>
          </a:xfrm>
          <a:prstGeom prst="rect">
            <a:avLst/>
          </a:prstGeom>
        </p:spPr>
        <p:txBody>
          <a:bodyPr vert="horz" lIns="0" tIns="0" rIns="0" bIns="0" rtlCol="0" anchor="t" anchorCtr="0"/>
          <a:lstStyle>
            <a:lvl1pPr algn="l">
              <a:lnSpc>
                <a:spcPts val="1472"/>
              </a:lnSpc>
              <a:defRPr sz="920">
                <a:solidFill>
                  <a:schemeClr val="bg1"/>
                </a:solidFill>
              </a:defRPr>
            </a:lvl1pPr>
          </a:lstStyle>
          <a:p>
            <a:r>
              <a:rPr lang="en-GB"/>
              <a:t>Header Text – Remove if Not Needed</a:t>
            </a:r>
            <a:endParaRPr lang="en-US"/>
          </a:p>
        </p:txBody>
      </p:sp>
      <p:cxnSp>
        <p:nvCxnSpPr>
          <p:cNvPr id="9" name="Straight Connector 8">
            <a:extLst>
              <a:ext uri="{FF2B5EF4-FFF2-40B4-BE49-F238E27FC236}">
                <a16:creationId xmlns:a16="http://schemas.microsoft.com/office/drawing/2014/main" id="{374EF95F-B05F-B6DF-BB96-37324444A58D}"/>
              </a:ext>
            </a:extLst>
          </p:cNvPr>
          <p:cNvCxnSpPr>
            <a:cxnSpLocks/>
          </p:cNvCxnSpPr>
          <p:nvPr userDrawn="1"/>
        </p:nvCxnSpPr>
        <p:spPr>
          <a:xfrm>
            <a:off x="451785" y="4481992"/>
            <a:ext cx="11287755"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D5D8CFD9-B854-64B8-88C0-9C166CCADF6C}"/>
              </a:ext>
            </a:extLst>
          </p:cNvPr>
          <p:cNvSpPr>
            <a:spLocks noGrp="1"/>
          </p:cNvSpPr>
          <p:nvPr>
            <p:ph type="sldNum" sz="quarter" idx="20"/>
          </p:nvPr>
        </p:nvSpPr>
        <p:spPr/>
        <p:txBody>
          <a:bodyPr/>
          <a:lstStyle/>
          <a:p>
            <a:fld id="{387AECDB-6C85-4FE3-9DAF-486A9B5BAE12}" type="slidenum">
              <a:rPr lang="en-GB" smtClean="0"/>
              <a:pPr/>
              <a:t>‹#›</a:t>
            </a:fld>
            <a:endParaRPr lang="en-GB"/>
          </a:p>
        </p:txBody>
      </p:sp>
      <p:sp>
        <p:nvSpPr>
          <p:cNvPr id="5" name="Text Placeholder 12">
            <a:extLst>
              <a:ext uri="{FF2B5EF4-FFF2-40B4-BE49-F238E27FC236}">
                <a16:creationId xmlns:a16="http://schemas.microsoft.com/office/drawing/2014/main" id="{0EE13A66-923E-8CEC-3574-A8340C4AE0A5}"/>
              </a:ext>
            </a:extLst>
          </p:cNvPr>
          <p:cNvSpPr>
            <a:spLocks noGrp="1"/>
          </p:cNvSpPr>
          <p:nvPr>
            <p:ph type="body" sz="quarter" idx="19" hasCustomPrompt="1"/>
          </p:nvPr>
        </p:nvSpPr>
        <p:spPr>
          <a:xfrm>
            <a:off x="455175" y="6203375"/>
            <a:ext cx="1352536" cy="255616"/>
          </a:xfrm>
          <a:prstGeom prst="rect">
            <a:avLst/>
          </a:prstGeom>
          <a:blipFill dpi="0" rotWithShape="1">
            <a:blip r:embed="rId2"/>
            <a:srcRect/>
            <a:stretch>
              <a:fillRect/>
            </a:stretch>
          </a:blipFill>
        </p:spPr>
        <p:txBody>
          <a:bodyPr/>
          <a:lstStyle>
            <a:lvl1pPr>
              <a:defRPr sz="100">
                <a:solidFill>
                  <a:schemeClr val="bg1"/>
                </a:solidFill>
              </a:defRPr>
            </a:lvl1pPr>
          </a:lstStyle>
          <a:p>
            <a:pPr lvl="0"/>
            <a:r>
              <a:rPr lang="en-GB"/>
              <a:t> </a:t>
            </a:r>
          </a:p>
        </p:txBody>
      </p:sp>
    </p:spTree>
    <p:extLst>
      <p:ext uri="{BB962C8B-B14F-4D97-AF65-F5344CB8AC3E}">
        <p14:creationId xmlns:p14="http://schemas.microsoft.com/office/powerpoint/2010/main" val="546492522"/>
      </p:ext>
    </p:extLst>
  </p:cSld>
  <p:clrMapOvr>
    <a:masterClrMapping/>
  </p:clrMapOvr>
  <p:extLst>
    <p:ext uri="{DCECCB84-F9BA-43D5-87BE-67443E8EF086}">
      <p15:sldGuideLst xmlns:p15="http://schemas.microsoft.com/office/powerpoint/2012/main">
        <p15:guide id="1" orient="horz" pos="3168">
          <p15:clr>
            <a:srgbClr val="FBAE40"/>
          </p15:clr>
        </p15:guide>
        <p15:guide id="2" pos="5633">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3 Images A">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451786" y="346195"/>
            <a:ext cx="4577993" cy="200600"/>
          </a:xfrm>
          <a:prstGeom prst="rect">
            <a:avLst/>
          </a:prstGeom>
        </p:spPr>
        <p:txBody>
          <a:bodyPr/>
          <a:lstStyle/>
          <a:p>
            <a:r>
              <a:rPr lang="en-US" noProof="0"/>
              <a:t>Section or Presentation Title</a:t>
            </a:r>
          </a:p>
        </p:txBody>
      </p:sp>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6204977" y="2033951"/>
            <a:ext cx="5535187" cy="4429330"/>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4x5 image</a:t>
            </a:r>
          </a:p>
        </p:txBody>
      </p:sp>
      <p:sp>
        <p:nvSpPr>
          <p:cNvPr id="4" name="Picture Placeholder 5">
            <a:extLst>
              <a:ext uri="{FF2B5EF4-FFF2-40B4-BE49-F238E27FC236}">
                <a16:creationId xmlns:a16="http://schemas.microsoft.com/office/drawing/2014/main" id="{C1DBB03B-E48F-8700-E71E-BF1895B24795}"/>
              </a:ext>
            </a:extLst>
          </p:cNvPr>
          <p:cNvSpPr>
            <a:spLocks noGrp="1"/>
          </p:cNvSpPr>
          <p:nvPr>
            <p:ph type="pic" sz="quarter" idx="15" hasCustomPrompt="1"/>
          </p:nvPr>
        </p:nvSpPr>
        <p:spPr>
          <a:xfrm>
            <a:off x="-1" y="-2"/>
            <a:ext cx="5029780" cy="5034612"/>
          </a:xfrm>
          <a:prstGeom prst="rect">
            <a:avLst/>
          </a:prstGeom>
          <a:solidFill>
            <a:srgbClr val="BDBEBD">
              <a:alpha val="74902"/>
            </a:srgbClr>
          </a:solidFill>
        </p:spPr>
        <p:txBody>
          <a:bodyPr vert="horz" lIns="0" tIns="274320" rIns="0" bIns="0" rtlCol="0" anchor="ctr" anchorCtr="0">
            <a:noAutofit/>
          </a:bodyPr>
          <a:lstStyle>
            <a:lvl1pPr algn="ctr">
              <a:defRPr lang="en-GB" dirty="0">
                <a:solidFill>
                  <a:schemeClr val="bg1"/>
                </a:solidFill>
              </a:defRPr>
            </a:lvl1pPr>
          </a:lstStyle>
          <a:p>
            <a:pPr lvl="0" algn="ctr"/>
            <a:r>
              <a:rPr lang="en-US" noProof="0"/>
              <a:t>Click icon to place </a:t>
            </a:r>
            <a:br>
              <a:rPr lang="en-US" noProof="0"/>
            </a:br>
            <a:r>
              <a:rPr lang="en-US" noProof="0"/>
              <a:t>1x1 image</a:t>
            </a:r>
          </a:p>
        </p:txBody>
      </p:sp>
      <p:sp>
        <p:nvSpPr>
          <p:cNvPr id="5" name="Picture Placeholder 5">
            <a:extLst>
              <a:ext uri="{FF2B5EF4-FFF2-40B4-BE49-F238E27FC236}">
                <a16:creationId xmlns:a16="http://schemas.microsoft.com/office/drawing/2014/main" id="{97A92DE5-B91C-CD82-2BBD-08FD06C5AA23}"/>
              </a:ext>
            </a:extLst>
          </p:cNvPr>
          <p:cNvSpPr>
            <a:spLocks noGrp="1"/>
          </p:cNvSpPr>
          <p:nvPr>
            <p:ph type="pic" sz="quarter" idx="16" hasCustomPrompt="1"/>
          </p:nvPr>
        </p:nvSpPr>
        <p:spPr>
          <a:xfrm>
            <a:off x="7829364" y="0"/>
            <a:ext cx="1706004" cy="1708265"/>
          </a:xfrm>
          <a:prstGeom prst="rect">
            <a:avLst/>
          </a:prstGeom>
          <a:solidFill>
            <a:srgbClr val="BDBEBD">
              <a:alpha val="74902"/>
            </a:srgbClr>
          </a:solidFill>
        </p:spPr>
        <p:txBody>
          <a:bodyPr vert="horz" lIns="0" tIns="91440" rIns="0" bIns="0" rtlCol="0" anchor="ctr" anchorCtr="0">
            <a:noAutofit/>
          </a:bodyPr>
          <a:lstStyle>
            <a:lvl1pPr algn="ctr">
              <a:defRPr lang="en-GB" dirty="0">
                <a:solidFill>
                  <a:schemeClr val="bg1"/>
                </a:solidFill>
              </a:defRPr>
            </a:lvl1pPr>
          </a:lstStyle>
          <a:p>
            <a:pPr lvl="0" algn="ctr"/>
            <a:r>
              <a:rPr lang="en-US" noProof="0"/>
              <a:t>Click icon to place </a:t>
            </a:r>
            <a:br>
              <a:rPr lang="en-US" noProof="0"/>
            </a:br>
            <a:r>
              <a:rPr lang="en-US" noProof="0"/>
              <a:t>1x1 image</a:t>
            </a:r>
          </a:p>
        </p:txBody>
      </p:sp>
      <p:sp>
        <p:nvSpPr>
          <p:cNvPr id="2" name="Slide Number Placeholder 1">
            <a:extLst>
              <a:ext uri="{FF2B5EF4-FFF2-40B4-BE49-F238E27FC236}">
                <a16:creationId xmlns:a16="http://schemas.microsoft.com/office/drawing/2014/main" id="{AB2BB166-18C5-865C-C532-15EF48505AB9}"/>
              </a:ext>
            </a:extLst>
          </p:cNvPr>
          <p:cNvSpPr>
            <a:spLocks noGrp="1"/>
          </p:cNvSpPr>
          <p:nvPr>
            <p:ph type="sldNum" sz="quarter" idx="17"/>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18249327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3 Images A">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451786" y="346195"/>
            <a:ext cx="4577993" cy="200600"/>
          </a:xfrm>
          <a:prstGeom prst="rect">
            <a:avLst/>
          </a:prstGeom>
        </p:spPr>
        <p:txBody>
          <a:bodyPr/>
          <a:lstStyle/>
          <a:p>
            <a:r>
              <a:rPr lang="en-US" noProof="0"/>
              <a:t>Section or Presentation Title</a:t>
            </a:r>
          </a:p>
        </p:txBody>
      </p:sp>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1" y="1669377"/>
            <a:ext cx="5991013" cy="4794087"/>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4x5 image</a:t>
            </a:r>
          </a:p>
        </p:txBody>
      </p:sp>
      <p:sp>
        <p:nvSpPr>
          <p:cNvPr id="2" name="Picture Placeholder 5">
            <a:extLst>
              <a:ext uri="{FF2B5EF4-FFF2-40B4-BE49-F238E27FC236}">
                <a16:creationId xmlns:a16="http://schemas.microsoft.com/office/drawing/2014/main" id="{5C8CE52C-B61E-B53C-BB46-E1B54F6103C3}"/>
              </a:ext>
            </a:extLst>
          </p:cNvPr>
          <p:cNvSpPr>
            <a:spLocks noGrp="1"/>
          </p:cNvSpPr>
          <p:nvPr>
            <p:ph type="pic" sz="quarter" idx="16" hasCustomPrompt="1"/>
          </p:nvPr>
        </p:nvSpPr>
        <p:spPr>
          <a:xfrm>
            <a:off x="6200989" y="-1800"/>
            <a:ext cx="2312303" cy="2313016"/>
          </a:xfrm>
          <a:prstGeom prst="rect">
            <a:avLst/>
          </a:prstGeom>
          <a:solidFill>
            <a:srgbClr val="BDBEBD">
              <a:alpha val="74902"/>
            </a:srgbClr>
          </a:solidFill>
        </p:spPr>
        <p:txBody>
          <a:bodyPr vert="horz" lIns="0" tIns="91440" rIns="0" bIns="0" rtlCol="0" anchor="ctr" anchorCtr="0">
            <a:noAutofit/>
          </a:bodyPr>
          <a:lstStyle>
            <a:lvl1pPr algn="ctr">
              <a:defRPr lang="en-GB" dirty="0">
                <a:solidFill>
                  <a:schemeClr val="bg1"/>
                </a:solidFill>
              </a:defRPr>
            </a:lvl1pPr>
          </a:lstStyle>
          <a:p>
            <a:pPr lvl="0" algn="ctr"/>
            <a:r>
              <a:rPr lang="en-US" noProof="0"/>
              <a:t>Click icon to place </a:t>
            </a:r>
            <a:br>
              <a:rPr lang="en-US" noProof="0"/>
            </a:br>
            <a:r>
              <a:rPr lang="en-US" noProof="0"/>
              <a:t>1x1 image</a:t>
            </a:r>
          </a:p>
        </p:txBody>
      </p:sp>
      <p:sp>
        <p:nvSpPr>
          <p:cNvPr id="7" name="Picture Placeholder 5">
            <a:extLst>
              <a:ext uri="{FF2B5EF4-FFF2-40B4-BE49-F238E27FC236}">
                <a16:creationId xmlns:a16="http://schemas.microsoft.com/office/drawing/2014/main" id="{4260C63A-C3F3-1143-A496-F843DF5C99EA}"/>
              </a:ext>
            </a:extLst>
          </p:cNvPr>
          <p:cNvSpPr>
            <a:spLocks noGrp="1"/>
          </p:cNvSpPr>
          <p:nvPr>
            <p:ph type="pic" sz="quarter" idx="17" hasCustomPrompt="1"/>
          </p:nvPr>
        </p:nvSpPr>
        <p:spPr>
          <a:xfrm>
            <a:off x="8864195" y="1349268"/>
            <a:ext cx="2875969" cy="5114197"/>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a:t>
            </a:r>
            <a:br>
              <a:rPr lang="en-US" noProof="0"/>
            </a:br>
            <a:r>
              <a:rPr lang="en-US" noProof="0"/>
              <a:t>9x16 image</a:t>
            </a:r>
          </a:p>
        </p:txBody>
      </p:sp>
      <p:sp>
        <p:nvSpPr>
          <p:cNvPr id="4" name="Slide Number Placeholder 3">
            <a:extLst>
              <a:ext uri="{FF2B5EF4-FFF2-40B4-BE49-F238E27FC236}">
                <a16:creationId xmlns:a16="http://schemas.microsoft.com/office/drawing/2014/main" id="{47DE1ED4-CE68-C276-323E-9243FFB541D9}"/>
              </a:ext>
            </a:extLst>
          </p:cNvPr>
          <p:cNvSpPr>
            <a:spLocks noGrp="1"/>
          </p:cNvSpPr>
          <p:nvPr>
            <p:ph type="sldNum" sz="quarter" idx="18"/>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42317683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Device Mockups V1">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451786" y="346195"/>
            <a:ext cx="4577993" cy="200600"/>
          </a:xfrm>
          <a:prstGeom prst="rect">
            <a:avLst/>
          </a:prstGeom>
        </p:spPr>
        <p:txBody>
          <a:bodyPr/>
          <a:lstStyle/>
          <a:p>
            <a:r>
              <a:rPr lang="en-US" noProof="0"/>
              <a:t>Section or Presentation Title</a:t>
            </a:r>
          </a:p>
        </p:txBody>
      </p:sp>
      <p:sp>
        <p:nvSpPr>
          <p:cNvPr id="7" name="Text Placeholder 6">
            <a:extLst>
              <a:ext uri="{FF2B5EF4-FFF2-40B4-BE49-F238E27FC236}">
                <a16:creationId xmlns:a16="http://schemas.microsoft.com/office/drawing/2014/main" id="{D052A351-D80D-40A2-F0DB-6617A368938E}"/>
              </a:ext>
            </a:extLst>
          </p:cNvPr>
          <p:cNvSpPr>
            <a:spLocks noGrp="1"/>
          </p:cNvSpPr>
          <p:nvPr>
            <p:ph type="body" sz="quarter" idx="14" hasCustomPrompt="1"/>
          </p:nvPr>
        </p:nvSpPr>
        <p:spPr>
          <a:xfrm>
            <a:off x="451786" y="681904"/>
            <a:ext cx="11288428" cy="492511"/>
          </a:xfrm>
        </p:spPr>
        <p:txBody>
          <a:bodyPr/>
          <a:lstStyle>
            <a:lvl1pPr>
              <a:lnSpc>
                <a:spcPts val="4270"/>
              </a:lnSpc>
              <a:defRPr sz="3681">
                <a:latin typeface="+mj-lt"/>
              </a:defRPr>
            </a:lvl1pPr>
            <a:lvl2pPr>
              <a:lnSpc>
                <a:spcPts val="4564"/>
              </a:lnSpc>
              <a:defRPr sz="3681">
                <a:latin typeface="+mj-lt"/>
              </a:defRPr>
            </a:lvl2pPr>
            <a:lvl3pPr>
              <a:lnSpc>
                <a:spcPts val="4564"/>
              </a:lnSpc>
              <a:defRPr sz="3681">
                <a:latin typeface="+mj-lt"/>
              </a:defRPr>
            </a:lvl3pPr>
            <a:lvl4pPr>
              <a:lnSpc>
                <a:spcPts val="4564"/>
              </a:lnSpc>
              <a:defRPr sz="3681">
                <a:latin typeface="+mj-lt"/>
              </a:defRPr>
            </a:lvl4pPr>
            <a:lvl5pPr>
              <a:lnSpc>
                <a:spcPts val="4564"/>
              </a:lnSpc>
              <a:defRPr sz="3681">
                <a:latin typeface="+mj-lt"/>
              </a:defRPr>
            </a:lvl5pPr>
          </a:lstStyle>
          <a:p>
            <a:pPr lvl="0"/>
            <a:r>
              <a:rPr lang="en-US"/>
              <a:t>Click To Edit Master Title Style</a:t>
            </a:r>
          </a:p>
        </p:txBody>
      </p:sp>
      <p:sp>
        <p:nvSpPr>
          <p:cNvPr id="2" name="Slide Number Placeholder 1">
            <a:extLst>
              <a:ext uri="{FF2B5EF4-FFF2-40B4-BE49-F238E27FC236}">
                <a16:creationId xmlns:a16="http://schemas.microsoft.com/office/drawing/2014/main" id="{94B3CD4C-F87D-B03A-AF1B-B264C3EE3ADA}"/>
              </a:ext>
            </a:extLst>
          </p:cNvPr>
          <p:cNvSpPr>
            <a:spLocks noGrp="1"/>
          </p:cNvSpPr>
          <p:nvPr>
            <p:ph type="sldNum" sz="quarter" idx="15"/>
          </p:nvPr>
        </p:nvSpPr>
        <p:spPr/>
        <p:txBody>
          <a:bodyPr/>
          <a:lstStyle/>
          <a:p>
            <a:fld id="{387AECDB-6C85-4FE3-9DAF-486A9B5BAE12}" type="slidenum">
              <a:rPr lang="en-GB" smtClean="0"/>
              <a:pPr/>
              <a:t>‹#›</a:t>
            </a:fld>
            <a:endParaRPr lang="en-GB"/>
          </a:p>
        </p:txBody>
      </p:sp>
      <p:sp>
        <p:nvSpPr>
          <p:cNvPr id="8" name="Picture Placeholder 5">
            <a:extLst>
              <a:ext uri="{FF2B5EF4-FFF2-40B4-BE49-F238E27FC236}">
                <a16:creationId xmlns:a16="http://schemas.microsoft.com/office/drawing/2014/main" id="{0779182A-A7D3-F927-F608-7B429052DA31}"/>
              </a:ext>
            </a:extLst>
          </p:cNvPr>
          <p:cNvSpPr>
            <a:spLocks noGrp="1"/>
          </p:cNvSpPr>
          <p:nvPr>
            <p:ph type="pic" sz="quarter" idx="16" hasCustomPrompt="1"/>
          </p:nvPr>
        </p:nvSpPr>
        <p:spPr>
          <a:xfrm>
            <a:off x="545963" y="2069146"/>
            <a:ext cx="1459807" cy="3162451"/>
          </a:xfrm>
          <a:prstGeom prst="roundRect">
            <a:avLst>
              <a:gd name="adj" fmla="val 13830"/>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image</a:t>
            </a:r>
          </a:p>
        </p:txBody>
      </p:sp>
      <p:sp>
        <p:nvSpPr>
          <p:cNvPr id="9" name="Picture Placeholder 5">
            <a:extLst>
              <a:ext uri="{FF2B5EF4-FFF2-40B4-BE49-F238E27FC236}">
                <a16:creationId xmlns:a16="http://schemas.microsoft.com/office/drawing/2014/main" id="{52275BEF-2806-BECE-A357-A6AD7C177DA8}"/>
              </a:ext>
            </a:extLst>
          </p:cNvPr>
          <p:cNvSpPr>
            <a:spLocks noGrp="1"/>
          </p:cNvSpPr>
          <p:nvPr>
            <p:ph type="pic" sz="quarter" idx="17" hasCustomPrompt="1"/>
          </p:nvPr>
        </p:nvSpPr>
        <p:spPr>
          <a:xfrm>
            <a:off x="2519678" y="2166615"/>
            <a:ext cx="4239246" cy="2962514"/>
          </a:xfrm>
          <a:prstGeom prst="roundRect">
            <a:avLst>
              <a:gd name="adj" fmla="val 1777"/>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image</a:t>
            </a:r>
          </a:p>
        </p:txBody>
      </p:sp>
      <p:sp>
        <p:nvSpPr>
          <p:cNvPr id="10" name="Picture Placeholder 5">
            <a:extLst>
              <a:ext uri="{FF2B5EF4-FFF2-40B4-BE49-F238E27FC236}">
                <a16:creationId xmlns:a16="http://schemas.microsoft.com/office/drawing/2014/main" id="{0A6423FB-59EC-79CD-C246-A9758544B1EC}"/>
              </a:ext>
            </a:extLst>
          </p:cNvPr>
          <p:cNvSpPr>
            <a:spLocks noGrp="1"/>
          </p:cNvSpPr>
          <p:nvPr>
            <p:ph type="pic" sz="quarter" idx="18" hasCustomPrompt="1"/>
          </p:nvPr>
        </p:nvSpPr>
        <p:spPr>
          <a:xfrm>
            <a:off x="7378389" y="1533362"/>
            <a:ext cx="2956409" cy="4246231"/>
          </a:xfrm>
          <a:prstGeom prst="roundRect">
            <a:avLst>
              <a:gd name="adj" fmla="val 1777"/>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image</a:t>
            </a:r>
          </a:p>
        </p:txBody>
      </p:sp>
    </p:spTree>
    <p:extLst>
      <p:ext uri="{BB962C8B-B14F-4D97-AF65-F5344CB8AC3E}">
        <p14:creationId xmlns:p14="http://schemas.microsoft.com/office/powerpoint/2010/main" val="2569056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Device Mockups_V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5538228-05EA-3D72-8981-3A52599DDC18}"/>
              </a:ext>
            </a:extLst>
          </p:cNvPr>
          <p:cNvSpPr>
            <a:spLocks noGrp="1"/>
          </p:cNvSpPr>
          <p:nvPr>
            <p:ph type="pic" sz="quarter" idx="16" hasCustomPrompt="1"/>
          </p:nvPr>
        </p:nvSpPr>
        <p:spPr>
          <a:xfrm>
            <a:off x="1332438" y="2756478"/>
            <a:ext cx="3755913" cy="2433205"/>
          </a:xfrm>
          <a:prstGeom prst="roundRect">
            <a:avLst>
              <a:gd name="adj" fmla="val 1849"/>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image</a:t>
            </a:r>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451786" y="346195"/>
            <a:ext cx="4577993" cy="200600"/>
          </a:xfrm>
          <a:prstGeom prst="rect">
            <a:avLst/>
          </a:prstGeom>
        </p:spPr>
        <p:txBody>
          <a:bodyPr/>
          <a:lstStyle/>
          <a:p>
            <a:r>
              <a:rPr lang="en-US" noProof="0"/>
              <a:t>Section or Presentation Title</a:t>
            </a:r>
          </a:p>
        </p:txBody>
      </p:sp>
      <p:sp>
        <p:nvSpPr>
          <p:cNvPr id="7" name="Text Placeholder 6">
            <a:extLst>
              <a:ext uri="{FF2B5EF4-FFF2-40B4-BE49-F238E27FC236}">
                <a16:creationId xmlns:a16="http://schemas.microsoft.com/office/drawing/2014/main" id="{D052A351-D80D-40A2-F0DB-6617A368938E}"/>
              </a:ext>
            </a:extLst>
          </p:cNvPr>
          <p:cNvSpPr>
            <a:spLocks noGrp="1"/>
          </p:cNvSpPr>
          <p:nvPr>
            <p:ph type="body" sz="quarter" idx="14" hasCustomPrompt="1"/>
          </p:nvPr>
        </p:nvSpPr>
        <p:spPr>
          <a:xfrm>
            <a:off x="451786" y="681904"/>
            <a:ext cx="11288428" cy="492511"/>
          </a:xfrm>
        </p:spPr>
        <p:txBody>
          <a:bodyPr/>
          <a:lstStyle>
            <a:lvl1pPr>
              <a:lnSpc>
                <a:spcPts val="4270"/>
              </a:lnSpc>
              <a:defRPr sz="3681">
                <a:latin typeface="+mj-lt"/>
              </a:defRPr>
            </a:lvl1pPr>
            <a:lvl2pPr>
              <a:lnSpc>
                <a:spcPts val="4564"/>
              </a:lnSpc>
              <a:defRPr sz="3681">
                <a:latin typeface="+mj-lt"/>
              </a:defRPr>
            </a:lvl2pPr>
            <a:lvl3pPr>
              <a:lnSpc>
                <a:spcPts val="4564"/>
              </a:lnSpc>
              <a:defRPr sz="3681">
                <a:latin typeface="+mj-lt"/>
              </a:defRPr>
            </a:lvl3pPr>
            <a:lvl4pPr>
              <a:lnSpc>
                <a:spcPts val="4564"/>
              </a:lnSpc>
              <a:defRPr sz="3681">
                <a:latin typeface="+mj-lt"/>
              </a:defRPr>
            </a:lvl4pPr>
            <a:lvl5pPr>
              <a:lnSpc>
                <a:spcPts val="4564"/>
              </a:lnSpc>
              <a:defRPr sz="3681">
                <a:latin typeface="+mj-lt"/>
              </a:defRPr>
            </a:lvl5pPr>
          </a:lstStyle>
          <a:p>
            <a:pPr lvl="0"/>
            <a:r>
              <a:rPr lang="en-US"/>
              <a:t>Click To Edit Master Title Style</a:t>
            </a:r>
          </a:p>
        </p:txBody>
      </p:sp>
      <p:sp>
        <p:nvSpPr>
          <p:cNvPr id="2" name="Slide Number Placeholder 1">
            <a:extLst>
              <a:ext uri="{FF2B5EF4-FFF2-40B4-BE49-F238E27FC236}">
                <a16:creationId xmlns:a16="http://schemas.microsoft.com/office/drawing/2014/main" id="{94B3CD4C-F87D-B03A-AF1B-B264C3EE3ADA}"/>
              </a:ext>
            </a:extLst>
          </p:cNvPr>
          <p:cNvSpPr>
            <a:spLocks noGrp="1"/>
          </p:cNvSpPr>
          <p:nvPr>
            <p:ph type="sldNum" sz="quarter" idx="15"/>
          </p:nvPr>
        </p:nvSpPr>
        <p:spPr/>
        <p:txBody>
          <a:bodyPr/>
          <a:lstStyle/>
          <a:p>
            <a:fld id="{387AECDB-6C85-4FE3-9DAF-486A9B5BAE12}" type="slidenum">
              <a:rPr lang="en-GB" smtClean="0"/>
              <a:pPr/>
              <a:t>‹#›</a:t>
            </a:fld>
            <a:endParaRPr lang="en-GB"/>
          </a:p>
        </p:txBody>
      </p:sp>
      <p:sp>
        <p:nvSpPr>
          <p:cNvPr id="10" name="Picture Placeholder 5">
            <a:extLst>
              <a:ext uri="{FF2B5EF4-FFF2-40B4-BE49-F238E27FC236}">
                <a16:creationId xmlns:a16="http://schemas.microsoft.com/office/drawing/2014/main" id="{64ED2ADE-3468-9A1B-A792-7A7BCDD34AD7}"/>
              </a:ext>
            </a:extLst>
          </p:cNvPr>
          <p:cNvSpPr>
            <a:spLocks noGrp="1"/>
          </p:cNvSpPr>
          <p:nvPr>
            <p:ph type="pic" sz="quarter" idx="17" hasCustomPrompt="1"/>
          </p:nvPr>
        </p:nvSpPr>
        <p:spPr>
          <a:xfrm>
            <a:off x="6828269" y="2104268"/>
            <a:ext cx="3953756" cy="2229608"/>
          </a:xfrm>
          <a:prstGeom prst="roundRect">
            <a:avLst>
              <a:gd name="adj" fmla="val 0"/>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image</a:t>
            </a:r>
          </a:p>
        </p:txBody>
      </p:sp>
    </p:spTree>
    <p:extLst>
      <p:ext uri="{BB962C8B-B14F-4D97-AF65-F5344CB8AC3E}">
        <p14:creationId xmlns:p14="http://schemas.microsoft.com/office/powerpoint/2010/main" val="335563777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5209062"/>
      </p:ext>
    </p:extLst>
  </p:cSld>
  <p:clrMapOvr>
    <a:masterClrMapping/>
  </p:clrMapOvr>
  <p:extLst>
    <p:ext uri="{DCECCB84-F9BA-43D5-87BE-67443E8EF086}">
      <p15:sldGuideLst xmlns:p15="http://schemas.microsoft.com/office/powerpoint/2012/main">
        <p15:guide id="1" orient="horz" pos="3168">
          <p15:clr>
            <a:srgbClr val="FBAE40"/>
          </p15:clr>
        </p15:guide>
        <p15:guide id="2" pos="5633">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losing Slide - Steelcase Health">
    <p:spTree>
      <p:nvGrpSpPr>
        <p:cNvPr id="1" name=""/>
        <p:cNvGrpSpPr/>
        <p:nvPr/>
      </p:nvGrpSpPr>
      <p:grpSpPr>
        <a:xfrm>
          <a:off x="0" y="0"/>
          <a:ext cx="0" cy="0"/>
          <a:chOff x="0" y="0"/>
          <a:chExt cx="0" cy="0"/>
        </a:xfrm>
      </p:grpSpPr>
      <p:sp>
        <p:nvSpPr>
          <p:cNvPr id="8" name="Footer Placeholder 2">
            <a:extLst>
              <a:ext uri="{FF2B5EF4-FFF2-40B4-BE49-F238E27FC236}">
                <a16:creationId xmlns:a16="http://schemas.microsoft.com/office/drawing/2014/main" id="{39B95284-C2CF-5D99-8C52-49E7C8EDB636}"/>
              </a:ext>
            </a:extLst>
          </p:cNvPr>
          <p:cNvSpPr>
            <a:spLocks noGrp="1"/>
          </p:cNvSpPr>
          <p:nvPr>
            <p:ph type="ftr" sz="quarter" idx="10"/>
          </p:nvPr>
        </p:nvSpPr>
        <p:spPr>
          <a:xfrm>
            <a:off x="1754212" y="6538806"/>
            <a:ext cx="8683577" cy="240790"/>
          </a:xfrm>
          <a:prstGeom prst="rect">
            <a:avLst/>
          </a:prstGeom>
        </p:spPr>
        <p:txBody>
          <a:bodyPr/>
          <a:lstStyle>
            <a:lvl1pPr algn="ctr">
              <a:defRPr/>
            </a:lvl1pPr>
          </a:lstStyle>
          <a:p>
            <a:r>
              <a:rPr lang="en-US"/>
              <a:t>Click to add legal text</a:t>
            </a:r>
          </a:p>
        </p:txBody>
      </p:sp>
      <p:pic>
        <p:nvPicPr>
          <p:cNvPr id="2" name="Picture 1" descr="Logo&#10;&#10;Description automatically generated">
            <a:extLst>
              <a:ext uri="{FF2B5EF4-FFF2-40B4-BE49-F238E27FC236}">
                <a16:creationId xmlns:a16="http://schemas.microsoft.com/office/drawing/2014/main" id="{27B01D78-AC80-114F-E03C-872F53BC65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20123" y="3150999"/>
            <a:ext cx="1751753" cy="553697"/>
          </a:xfrm>
          <a:prstGeom prst="rect">
            <a:avLst/>
          </a:prstGeom>
        </p:spPr>
      </p:pic>
    </p:spTree>
    <p:extLst>
      <p:ext uri="{BB962C8B-B14F-4D97-AF65-F5344CB8AC3E}">
        <p14:creationId xmlns:p14="http://schemas.microsoft.com/office/powerpoint/2010/main" val="1592921275"/>
      </p:ext>
    </p:extLst>
  </p:cSld>
  <p:clrMapOvr>
    <a:masterClrMapping/>
  </p:clrMapOvr>
  <p:extLst>
    <p:ext uri="{DCECCB84-F9BA-43D5-87BE-67443E8EF086}">
      <p15:sldGuideLst xmlns:p15="http://schemas.microsoft.com/office/powerpoint/2012/main">
        <p15:guide id="1" orient="horz" pos="3168">
          <p15:clr>
            <a:srgbClr val="FBAE40"/>
          </p15:clr>
        </p15:guide>
        <p15:guide id="2" pos="5633">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losing Slide - Learning">
    <p:spTree>
      <p:nvGrpSpPr>
        <p:cNvPr id="1" name=""/>
        <p:cNvGrpSpPr/>
        <p:nvPr/>
      </p:nvGrpSpPr>
      <p:grpSpPr>
        <a:xfrm>
          <a:off x="0" y="0"/>
          <a:ext cx="0" cy="0"/>
          <a:chOff x="0" y="0"/>
          <a:chExt cx="0" cy="0"/>
        </a:xfrm>
      </p:grpSpPr>
      <p:sp>
        <p:nvSpPr>
          <p:cNvPr id="8" name="Footer Placeholder 2">
            <a:extLst>
              <a:ext uri="{FF2B5EF4-FFF2-40B4-BE49-F238E27FC236}">
                <a16:creationId xmlns:a16="http://schemas.microsoft.com/office/drawing/2014/main" id="{39B95284-C2CF-5D99-8C52-49E7C8EDB636}"/>
              </a:ext>
            </a:extLst>
          </p:cNvPr>
          <p:cNvSpPr>
            <a:spLocks noGrp="1"/>
          </p:cNvSpPr>
          <p:nvPr>
            <p:ph type="ftr" sz="quarter" idx="10"/>
          </p:nvPr>
        </p:nvSpPr>
        <p:spPr>
          <a:xfrm>
            <a:off x="1754212" y="6538806"/>
            <a:ext cx="8683577" cy="240790"/>
          </a:xfrm>
          <a:prstGeom prst="rect">
            <a:avLst/>
          </a:prstGeom>
        </p:spPr>
        <p:txBody>
          <a:bodyPr/>
          <a:lstStyle>
            <a:lvl1pPr algn="ctr">
              <a:defRPr/>
            </a:lvl1pPr>
          </a:lstStyle>
          <a:p>
            <a:r>
              <a:rPr lang="en-US"/>
              <a:t>Click to add legal text</a:t>
            </a:r>
          </a:p>
        </p:txBody>
      </p:sp>
      <p:pic>
        <p:nvPicPr>
          <p:cNvPr id="11" name="Picture 10" descr="Logo&#10;&#10;Description automatically generated">
            <a:extLst>
              <a:ext uri="{FF2B5EF4-FFF2-40B4-BE49-F238E27FC236}">
                <a16:creationId xmlns:a16="http://schemas.microsoft.com/office/drawing/2014/main" id="{9F0235B8-5D2C-6442-FF71-1773D71BE7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20123" y="3150998"/>
            <a:ext cx="1751753" cy="556004"/>
          </a:xfrm>
          <a:prstGeom prst="rect">
            <a:avLst/>
          </a:prstGeom>
        </p:spPr>
      </p:pic>
    </p:spTree>
    <p:extLst>
      <p:ext uri="{BB962C8B-B14F-4D97-AF65-F5344CB8AC3E}">
        <p14:creationId xmlns:p14="http://schemas.microsoft.com/office/powerpoint/2010/main" val="3005577598"/>
      </p:ext>
    </p:extLst>
  </p:cSld>
  <p:clrMapOvr>
    <a:masterClrMapping/>
  </p:clrMapOvr>
  <p:extLst>
    <p:ext uri="{DCECCB84-F9BA-43D5-87BE-67443E8EF086}">
      <p15:sldGuideLst xmlns:p15="http://schemas.microsoft.com/office/powerpoint/2012/main">
        <p15:guide id="1" orient="horz" pos="3168">
          <p15:clr>
            <a:srgbClr val="FBAE40"/>
          </p15:clr>
        </p15:guide>
        <p15:guide id="2" pos="5633">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Rend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28038-82DD-4E6A-8310-4D4A164FF6ED}"/>
              </a:ext>
            </a:extLst>
          </p:cNvPr>
          <p:cNvSpPr>
            <a:spLocks noGrp="1"/>
          </p:cNvSpPr>
          <p:nvPr>
            <p:ph type="title" hasCustomPrompt="1"/>
          </p:nvPr>
        </p:nvSpPr>
        <p:spPr>
          <a:xfrm>
            <a:off x="451787" y="681890"/>
            <a:ext cx="3994338" cy="1077638"/>
          </a:xfrm>
        </p:spPr>
        <p:txBody>
          <a:bodyPr/>
          <a:lstStyle>
            <a:lvl1pPr>
              <a:lnSpc>
                <a:spcPts val="4090"/>
              </a:lnSpc>
              <a:defRPr/>
            </a:lvl1pPr>
          </a:lstStyle>
          <a:p>
            <a:r>
              <a:rPr lang="en-US"/>
              <a:t>Enter space type here</a:t>
            </a:r>
          </a:p>
        </p:txBody>
      </p:sp>
      <p:sp>
        <p:nvSpPr>
          <p:cNvPr id="3" name="Footer Placeholder 2">
            <a:extLst>
              <a:ext uri="{FF2B5EF4-FFF2-40B4-BE49-F238E27FC236}">
                <a16:creationId xmlns:a16="http://schemas.microsoft.com/office/drawing/2014/main" id="{3A6D99AD-0B63-6CD2-5B64-309D9FB452C2}"/>
              </a:ext>
            </a:extLst>
          </p:cNvPr>
          <p:cNvSpPr>
            <a:spLocks noGrp="1"/>
          </p:cNvSpPr>
          <p:nvPr>
            <p:ph type="ftr" sz="quarter" idx="10"/>
          </p:nvPr>
        </p:nvSpPr>
        <p:spPr/>
        <p:txBody>
          <a:bodyPr/>
          <a:lstStyle>
            <a:lvl1pPr>
              <a:defRPr/>
            </a:lvl1pPr>
          </a:lstStyle>
          <a:p>
            <a:r>
              <a:rPr lang="en-US"/>
              <a:t>Concept Review</a:t>
            </a:r>
          </a:p>
        </p:txBody>
      </p:sp>
      <p:sp>
        <p:nvSpPr>
          <p:cNvPr id="6" name="Picture Placeholder 3">
            <a:extLst>
              <a:ext uri="{FF2B5EF4-FFF2-40B4-BE49-F238E27FC236}">
                <a16:creationId xmlns:a16="http://schemas.microsoft.com/office/drawing/2014/main" id="{912AF67A-4FB4-04C3-949A-086DCA5C23E7}"/>
              </a:ext>
            </a:extLst>
          </p:cNvPr>
          <p:cNvSpPr>
            <a:spLocks noGrp="1"/>
          </p:cNvSpPr>
          <p:nvPr>
            <p:ph type="pic" sz="quarter" idx="49"/>
          </p:nvPr>
        </p:nvSpPr>
        <p:spPr>
          <a:xfrm>
            <a:off x="3725990" y="1974608"/>
            <a:ext cx="8156448" cy="4590288"/>
          </a:xfrm>
          <a:prstGeom prst="rect">
            <a:avLst/>
          </a:prstGeom>
          <a:noFill/>
        </p:spPr>
        <p:txBody>
          <a:bodyPr/>
          <a:lstStyle>
            <a:lvl1pPr marL="0" indent="0" algn="ctr">
              <a:buNone/>
              <a:defRPr sz="954">
                <a:latin typeface="Arial" panose="020B0604020202020204" pitchFamily="34" charset="0"/>
                <a:cs typeface="Arial" panose="020B0604020202020204" pitchFamily="34" charset="0"/>
              </a:defRPr>
            </a:lvl1pPr>
          </a:lstStyle>
          <a:p>
            <a:endParaRPr lang="en-US"/>
          </a:p>
        </p:txBody>
      </p:sp>
      <p:cxnSp>
        <p:nvCxnSpPr>
          <p:cNvPr id="7" name="Straight Connector 6">
            <a:extLst>
              <a:ext uri="{FF2B5EF4-FFF2-40B4-BE49-F238E27FC236}">
                <a16:creationId xmlns:a16="http://schemas.microsoft.com/office/drawing/2014/main" id="{68CBFD5B-8655-2339-5476-B6480F68BA09}"/>
              </a:ext>
            </a:extLst>
          </p:cNvPr>
          <p:cNvCxnSpPr>
            <a:cxnSpLocks/>
          </p:cNvCxnSpPr>
          <p:nvPr userDrawn="1"/>
        </p:nvCxnSpPr>
        <p:spPr>
          <a:xfrm>
            <a:off x="451786" y="2010991"/>
            <a:ext cx="218068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7C122BC-198A-E35F-1600-5B0DA827C4EF}"/>
              </a:ext>
            </a:extLst>
          </p:cNvPr>
          <p:cNvSpPr txBox="1"/>
          <p:nvPr userDrawn="1"/>
        </p:nvSpPr>
        <p:spPr>
          <a:xfrm>
            <a:off x="451786" y="1849098"/>
            <a:ext cx="1573223" cy="148952"/>
          </a:xfrm>
          <a:prstGeom prst="rect">
            <a:avLst/>
          </a:prstGeom>
          <a:noFill/>
        </p:spPr>
        <p:txBody>
          <a:bodyPr wrap="square" lIns="0" tIns="0" rIns="0" bIns="0" rtlCol="0">
            <a:spAutoFit/>
          </a:bodyPr>
          <a:lstStyle/>
          <a:p>
            <a:pPr marL="0" lvl="0" indent="0" algn="l" defTabSz="914128" rtl="0" eaLnBrk="1" latinLnBrk="0" hangingPunct="1">
              <a:lnSpc>
                <a:spcPts val="1261"/>
              </a:lnSpc>
              <a:spcBef>
                <a:spcPts val="0"/>
              </a:spcBef>
              <a:spcAft>
                <a:spcPts val="1227"/>
              </a:spcAft>
              <a:buFont typeface="Arial" panose="020B0604020202020204" pitchFamily="34" charset="0"/>
              <a:buNone/>
            </a:pPr>
            <a:r>
              <a:rPr lang="en-US" sz="818" b="1" kern="1200">
                <a:solidFill>
                  <a:schemeClr val="tx1"/>
                </a:solidFill>
                <a:latin typeface="Arial" panose="020B0604020202020204" pitchFamily="34" charset="0"/>
                <a:ea typeface="+mn-ea"/>
                <a:cs typeface="Arial" panose="020B0604020202020204" pitchFamily="34" charset="0"/>
              </a:rPr>
              <a:t>Application Includes</a:t>
            </a:r>
          </a:p>
        </p:txBody>
      </p:sp>
      <p:sp>
        <p:nvSpPr>
          <p:cNvPr id="10" name="TextBox 9">
            <a:extLst>
              <a:ext uri="{FF2B5EF4-FFF2-40B4-BE49-F238E27FC236}">
                <a16:creationId xmlns:a16="http://schemas.microsoft.com/office/drawing/2014/main" id="{0E8BE6D2-2765-7FA5-F357-FAD757334C43}"/>
              </a:ext>
            </a:extLst>
          </p:cNvPr>
          <p:cNvSpPr txBox="1"/>
          <p:nvPr userDrawn="1"/>
        </p:nvSpPr>
        <p:spPr>
          <a:xfrm>
            <a:off x="394608" y="3779255"/>
            <a:ext cx="1573223" cy="241285"/>
          </a:xfrm>
          <a:prstGeom prst="rect">
            <a:avLst/>
          </a:prstGeom>
          <a:noFill/>
        </p:spPr>
        <p:txBody>
          <a:bodyPr wrap="square" rtlCol="0">
            <a:spAutoFit/>
          </a:bodyPr>
          <a:lstStyle/>
          <a:p>
            <a:pPr marL="0" lvl="0" indent="0" algn="l" defTabSz="914128" rtl="0" eaLnBrk="1" latinLnBrk="0" hangingPunct="1">
              <a:lnSpc>
                <a:spcPts val="1261"/>
              </a:lnSpc>
              <a:spcBef>
                <a:spcPts val="0"/>
              </a:spcBef>
              <a:spcAft>
                <a:spcPts val="1227"/>
              </a:spcAft>
              <a:buFont typeface="Arial" panose="020B0604020202020204" pitchFamily="34" charset="0"/>
              <a:buNone/>
            </a:pPr>
            <a:r>
              <a:rPr lang="en-US" sz="818" b="1" kern="1200">
                <a:solidFill>
                  <a:schemeClr val="tx1"/>
                </a:solidFill>
                <a:latin typeface="Arial" panose="020B0604020202020204" pitchFamily="34" charset="0"/>
                <a:ea typeface="+mn-ea"/>
                <a:cs typeface="Arial" panose="020B0604020202020204" pitchFamily="34" charset="0"/>
              </a:rPr>
              <a:t>Details</a:t>
            </a:r>
          </a:p>
        </p:txBody>
      </p:sp>
      <p:sp>
        <p:nvSpPr>
          <p:cNvPr id="12" name="Text Placeholder 2">
            <a:extLst>
              <a:ext uri="{FF2B5EF4-FFF2-40B4-BE49-F238E27FC236}">
                <a16:creationId xmlns:a16="http://schemas.microsoft.com/office/drawing/2014/main" id="{68BA1DA1-56AE-64B4-74A9-97801A2FCCE1}"/>
              </a:ext>
            </a:extLst>
          </p:cNvPr>
          <p:cNvSpPr>
            <a:spLocks noGrp="1"/>
          </p:cNvSpPr>
          <p:nvPr>
            <p:ph type="body" sz="quarter" idx="47" hasCustomPrompt="1"/>
          </p:nvPr>
        </p:nvSpPr>
        <p:spPr>
          <a:xfrm>
            <a:off x="451786" y="4085685"/>
            <a:ext cx="2997077" cy="1626340"/>
          </a:xfrm>
          <a:prstGeom prst="rect">
            <a:avLst/>
          </a:prstGeom>
        </p:spPr>
        <p:txBody>
          <a:bodyPr/>
          <a:lstStyle>
            <a:lvl1pPr marL="151486" indent="-151486">
              <a:lnSpc>
                <a:spcPts val="920"/>
              </a:lnSpc>
              <a:spcBef>
                <a:spcPts val="0"/>
              </a:spcBef>
              <a:spcAft>
                <a:spcPts val="613"/>
              </a:spcAft>
              <a:buFont typeface="+mj-lt"/>
              <a:buAutoNum type="arabicPeriod"/>
              <a:tabLst/>
              <a:defRPr lang="en-US" sz="750" b="0" i="0" smtClean="0">
                <a:solidFill>
                  <a:srgbClr val="6C6F70"/>
                </a:solidFill>
                <a:effectLst/>
                <a:latin typeface="Arial" panose="020B0604020202020204" pitchFamily="34" charset="0"/>
                <a:cs typeface="Arial" panose="020B0604020202020204" pitchFamily="34" charset="0"/>
              </a:defRPr>
            </a:lvl1pPr>
            <a:lvl2pPr marL="457064" indent="0">
              <a:lnSpc>
                <a:spcPts val="1261"/>
              </a:lnSpc>
              <a:spcAft>
                <a:spcPts val="1363"/>
              </a:spcAft>
              <a:buNone/>
              <a:defRPr sz="954">
                <a:solidFill>
                  <a:schemeClr val="bg1">
                    <a:lumMod val="50000"/>
                  </a:schemeClr>
                </a:solidFill>
                <a:latin typeface="Arial" panose="020B0604020202020204" pitchFamily="34" charset="0"/>
                <a:cs typeface="Arial" panose="020B0604020202020204" pitchFamily="34" charset="0"/>
              </a:defRPr>
            </a:lvl2pPr>
            <a:lvl3pPr marL="914128" indent="0">
              <a:lnSpc>
                <a:spcPts val="1261"/>
              </a:lnSpc>
              <a:spcAft>
                <a:spcPts val="1363"/>
              </a:spcAft>
              <a:buNone/>
              <a:defRPr sz="954">
                <a:solidFill>
                  <a:schemeClr val="bg1">
                    <a:lumMod val="50000"/>
                  </a:schemeClr>
                </a:solidFill>
                <a:latin typeface="Arial" panose="020B0604020202020204" pitchFamily="34" charset="0"/>
                <a:cs typeface="Arial" panose="020B0604020202020204" pitchFamily="34" charset="0"/>
              </a:defRPr>
            </a:lvl3pPr>
            <a:lvl4pPr marL="1371192" indent="0">
              <a:lnSpc>
                <a:spcPts val="1261"/>
              </a:lnSpc>
              <a:spcAft>
                <a:spcPts val="1363"/>
              </a:spcAft>
              <a:buNone/>
              <a:defRPr sz="954">
                <a:solidFill>
                  <a:schemeClr val="bg1">
                    <a:lumMod val="50000"/>
                  </a:schemeClr>
                </a:solidFill>
                <a:latin typeface="Arial" panose="020B0604020202020204" pitchFamily="34" charset="0"/>
                <a:cs typeface="Arial" panose="020B0604020202020204" pitchFamily="34" charset="0"/>
              </a:defRPr>
            </a:lvl4pPr>
            <a:lvl5pPr marL="1828256" indent="0">
              <a:lnSpc>
                <a:spcPts val="1261"/>
              </a:lnSpc>
              <a:spcAft>
                <a:spcPts val="1363"/>
              </a:spcAft>
              <a:buNone/>
              <a:defRPr sz="954">
                <a:solidFill>
                  <a:schemeClr val="bg1">
                    <a:lumMod val="50000"/>
                  </a:schemeClr>
                </a:solidFill>
                <a:latin typeface="Arial" panose="020B0604020202020204" pitchFamily="34" charset="0"/>
                <a:cs typeface="Arial" panose="020B0604020202020204" pitchFamily="34" charset="0"/>
              </a:defRPr>
            </a:lvl5pPr>
          </a:lstStyle>
          <a:p>
            <a:pPr lvl="0"/>
            <a:r>
              <a:rPr lang="en-US"/>
              <a:t>Call outs here. This text box is separated into two columns.</a:t>
            </a:r>
          </a:p>
        </p:txBody>
      </p:sp>
      <p:sp>
        <p:nvSpPr>
          <p:cNvPr id="4" name="Text Placeholder 2">
            <a:extLst>
              <a:ext uri="{FF2B5EF4-FFF2-40B4-BE49-F238E27FC236}">
                <a16:creationId xmlns:a16="http://schemas.microsoft.com/office/drawing/2014/main" id="{543D5E9A-922A-5BD8-19C4-4F1F673333B1}"/>
              </a:ext>
            </a:extLst>
          </p:cNvPr>
          <p:cNvSpPr>
            <a:spLocks noGrp="1"/>
          </p:cNvSpPr>
          <p:nvPr>
            <p:ph type="body" sz="quarter" idx="50" hasCustomPrompt="1"/>
          </p:nvPr>
        </p:nvSpPr>
        <p:spPr>
          <a:xfrm>
            <a:off x="451787" y="2108151"/>
            <a:ext cx="2997076" cy="1626340"/>
          </a:xfrm>
          <a:prstGeom prst="rect">
            <a:avLst/>
          </a:prstGeom>
        </p:spPr>
        <p:txBody>
          <a:bodyPr/>
          <a:lstStyle>
            <a:lvl1pPr marL="151486" indent="-151486">
              <a:lnSpc>
                <a:spcPts val="920"/>
              </a:lnSpc>
              <a:spcBef>
                <a:spcPts val="0"/>
              </a:spcBef>
              <a:spcAft>
                <a:spcPts val="613"/>
              </a:spcAft>
              <a:buFont typeface="+mj-lt"/>
              <a:buAutoNum type="arabicPeriod"/>
              <a:tabLst/>
              <a:defRPr lang="en-US" sz="750" b="0" i="0" smtClean="0">
                <a:solidFill>
                  <a:srgbClr val="6C6F70"/>
                </a:solidFill>
                <a:effectLst/>
                <a:latin typeface="Arial" panose="020B0604020202020204" pitchFamily="34" charset="0"/>
                <a:cs typeface="Arial" panose="020B0604020202020204" pitchFamily="34" charset="0"/>
              </a:defRPr>
            </a:lvl1pPr>
            <a:lvl2pPr marL="457064" indent="0">
              <a:lnSpc>
                <a:spcPts val="1261"/>
              </a:lnSpc>
              <a:spcAft>
                <a:spcPts val="1363"/>
              </a:spcAft>
              <a:buNone/>
              <a:defRPr sz="954">
                <a:solidFill>
                  <a:schemeClr val="bg1">
                    <a:lumMod val="50000"/>
                  </a:schemeClr>
                </a:solidFill>
                <a:latin typeface="Arial" panose="020B0604020202020204" pitchFamily="34" charset="0"/>
                <a:cs typeface="Arial" panose="020B0604020202020204" pitchFamily="34" charset="0"/>
              </a:defRPr>
            </a:lvl2pPr>
            <a:lvl3pPr marL="914128" indent="0">
              <a:lnSpc>
                <a:spcPts val="1261"/>
              </a:lnSpc>
              <a:spcAft>
                <a:spcPts val="1363"/>
              </a:spcAft>
              <a:buNone/>
              <a:defRPr sz="954">
                <a:solidFill>
                  <a:schemeClr val="bg1">
                    <a:lumMod val="50000"/>
                  </a:schemeClr>
                </a:solidFill>
                <a:latin typeface="Arial" panose="020B0604020202020204" pitchFamily="34" charset="0"/>
                <a:cs typeface="Arial" panose="020B0604020202020204" pitchFamily="34" charset="0"/>
              </a:defRPr>
            </a:lvl3pPr>
            <a:lvl4pPr marL="1371192" indent="0">
              <a:lnSpc>
                <a:spcPts val="1261"/>
              </a:lnSpc>
              <a:spcAft>
                <a:spcPts val="1363"/>
              </a:spcAft>
              <a:buNone/>
              <a:defRPr sz="954">
                <a:solidFill>
                  <a:schemeClr val="bg1">
                    <a:lumMod val="50000"/>
                  </a:schemeClr>
                </a:solidFill>
                <a:latin typeface="Arial" panose="020B0604020202020204" pitchFamily="34" charset="0"/>
                <a:cs typeface="Arial" panose="020B0604020202020204" pitchFamily="34" charset="0"/>
              </a:defRPr>
            </a:lvl4pPr>
            <a:lvl5pPr marL="1828256" indent="0">
              <a:lnSpc>
                <a:spcPts val="1261"/>
              </a:lnSpc>
              <a:spcAft>
                <a:spcPts val="1363"/>
              </a:spcAft>
              <a:buNone/>
              <a:defRPr sz="954">
                <a:solidFill>
                  <a:schemeClr val="bg1">
                    <a:lumMod val="50000"/>
                  </a:schemeClr>
                </a:solidFill>
                <a:latin typeface="Arial" panose="020B0604020202020204" pitchFamily="34" charset="0"/>
                <a:cs typeface="Arial" panose="020B0604020202020204" pitchFamily="34" charset="0"/>
              </a:defRPr>
            </a:lvl5pPr>
          </a:lstStyle>
          <a:p>
            <a:pPr lvl="0"/>
            <a:r>
              <a:rPr lang="en-US"/>
              <a:t>Product 1 </a:t>
            </a:r>
            <a:r>
              <a:rPr lang="en-US" err="1"/>
              <a:t>dhdjgkdc,kdh,lfl,fykdmmkdyjidjdmdykfk</a:t>
            </a:r>
            <a:endParaRPr lang="en-US"/>
          </a:p>
          <a:p>
            <a:pPr lvl="0"/>
            <a:r>
              <a:rPr lang="en-US"/>
              <a:t>Product 2</a:t>
            </a:r>
          </a:p>
        </p:txBody>
      </p:sp>
      <p:cxnSp>
        <p:nvCxnSpPr>
          <p:cNvPr id="5" name="Straight Connector 4">
            <a:extLst>
              <a:ext uri="{FF2B5EF4-FFF2-40B4-BE49-F238E27FC236}">
                <a16:creationId xmlns:a16="http://schemas.microsoft.com/office/drawing/2014/main" id="{55CD7B89-8DBF-6D08-AFEF-679B63537AD2}"/>
              </a:ext>
            </a:extLst>
          </p:cNvPr>
          <p:cNvCxnSpPr>
            <a:cxnSpLocks/>
          </p:cNvCxnSpPr>
          <p:nvPr userDrawn="1"/>
        </p:nvCxnSpPr>
        <p:spPr>
          <a:xfrm>
            <a:off x="451786" y="3994655"/>
            <a:ext cx="218068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82619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7_Table of Contents">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D0C191E-3BFB-294C-A388-AF108F5F81EC}"/>
              </a:ext>
            </a:extLst>
          </p:cNvPr>
          <p:cNvSpPr/>
          <p:nvPr userDrawn="1"/>
        </p:nvSpPr>
        <p:spPr>
          <a:xfrm>
            <a:off x="0" y="0"/>
            <a:ext cx="12192000" cy="6858000"/>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31" name="Title 1">
            <a:extLst>
              <a:ext uri="{FF2B5EF4-FFF2-40B4-BE49-F238E27FC236}">
                <a16:creationId xmlns:a16="http://schemas.microsoft.com/office/drawing/2014/main" id="{E078F685-FD6B-1641-9F56-C0EA75E2CF9E}"/>
              </a:ext>
            </a:extLst>
          </p:cNvPr>
          <p:cNvSpPr>
            <a:spLocks noGrp="1"/>
          </p:cNvSpPr>
          <p:nvPr>
            <p:ph type="title" hasCustomPrompt="1"/>
          </p:nvPr>
        </p:nvSpPr>
        <p:spPr>
          <a:xfrm>
            <a:off x="539366" y="4057426"/>
            <a:ext cx="4998196" cy="1505493"/>
          </a:xfrm>
          <a:prstGeom prst="rect">
            <a:avLst/>
          </a:prstGeom>
        </p:spPr>
        <p:txBody>
          <a:bodyPr anchor="t" anchorCtr="0">
            <a:normAutofit/>
          </a:bodyPr>
          <a:lstStyle>
            <a:lvl1pPr>
              <a:lnSpc>
                <a:spcPct val="100000"/>
              </a:lnSpc>
              <a:defRPr sz="3732" b="0" i="0" cap="none">
                <a:solidFill>
                  <a:schemeClr val="bg1"/>
                </a:solidFill>
                <a:latin typeface="Georgia" panose="02040502050405020303" pitchFamily="18" charset="0"/>
                <a:ea typeface="Georgia" panose="02040502050405020303" pitchFamily="18" charset="0"/>
              </a:defRPr>
            </a:lvl1pPr>
          </a:lstStyle>
          <a:p>
            <a:r>
              <a:rPr lang="en-US"/>
              <a:t>Clinician Respite Spaces</a:t>
            </a:r>
          </a:p>
        </p:txBody>
      </p:sp>
      <p:sp>
        <p:nvSpPr>
          <p:cNvPr id="46" name="Text Placeholder 27">
            <a:extLst>
              <a:ext uri="{FF2B5EF4-FFF2-40B4-BE49-F238E27FC236}">
                <a16:creationId xmlns:a16="http://schemas.microsoft.com/office/drawing/2014/main" id="{A795965C-6C63-454A-85FC-2DA89549244F}"/>
              </a:ext>
            </a:extLst>
          </p:cNvPr>
          <p:cNvSpPr>
            <a:spLocks noGrp="1"/>
          </p:cNvSpPr>
          <p:nvPr>
            <p:ph type="body" sz="quarter" idx="28" hasCustomPrompt="1"/>
          </p:nvPr>
        </p:nvSpPr>
        <p:spPr>
          <a:xfrm>
            <a:off x="680853" y="931072"/>
            <a:ext cx="3149214" cy="339946"/>
          </a:xfrm>
          <a:prstGeom prst="rect">
            <a:avLst/>
          </a:prstGeom>
        </p:spPr>
        <p:txBody>
          <a:bodyPr lIns="0" tIns="0" rIns="0" bIns="0">
            <a:noAutofit/>
          </a:bodyPr>
          <a:lstStyle>
            <a:lvl1pPr algn="l">
              <a:buNone/>
              <a:defRPr sz="1066" b="0" i="0">
                <a:solidFill>
                  <a:schemeClr val="bg1"/>
                </a:solidFill>
                <a:latin typeface="+mj-lt"/>
                <a:ea typeface="Helvetica Neue Light" panose="02000403000000020004" pitchFamily="2" charset="0"/>
              </a:defRPr>
            </a:lvl1pPr>
            <a:lvl2pPr>
              <a:defRPr sz="1999">
                <a:solidFill>
                  <a:schemeClr val="bg1"/>
                </a:solidFill>
              </a:defRPr>
            </a:lvl2pPr>
            <a:lvl3pPr>
              <a:defRPr sz="1999">
                <a:solidFill>
                  <a:schemeClr val="bg1"/>
                </a:solidFill>
              </a:defRPr>
            </a:lvl3pPr>
            <a:lvl4pPr>
              <a:defRPr sz="1999">
                <a:solidFill>
                  <a:schemeClr val="bg1"/>
                </a:solidFill>
              </a:defRPr>
            </a:lvl4pPr>
            <a:lvl5pPr>
              <a:defRPr sz="1999">
                <a:solidFill>
                  <a:schemeClr val="bg1"/>
                </a:solidFill>
              </a:defRPr>
            </a:lvl5pPr>
          </a:lstStyle>
          <a:p>
            <a:pPr lvl="0"/>
            <a:r>
              <a:rPr lang="en-US"/>
              <a:t>Concept Review</a:t>
            </a:r>
          </a:p>
        </p:txBody>
      </p:sp>
      <p:cxnSp>
        <p:nvCxnSpPr>
          <p:cNvPr id="2" name="Straight Connector 1">
            <a:extLst>
              <a:ext uri="{FF2B5EF4-FFF2-40B4-BE49-F238E27FC236}">
                <a16:creationId xmlns:a16="http://schemas.microsoft.com/office/drawing/2014/main" id="{3A91197B-88CD-DEEA-6E3B-89501CEEBD2D}"/>
              </a:ext>
            </a:extLst>
          </p:cNvPr>
          <p:cNvCxnSpPr/>
          <p:nvPr userDrawn="1"/>
        </p:nvCxnSpPr>
        <p:spPr>
          <a:xfrm>
            <a:off x="451786" y="5366808"/>
            <a:ext cx="11287261" cy="0"/>
          </a:xfrm>
          <a:prstGeom prst="line">
            <a:avLst/>
          </a:prstGeom>
          <a:ln w="6350">
            <a:solidFill>
              <a:srgbClr val="27272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136866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8_Table of Contents">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D0C191E-3BFB-294C-A388-AF108F5F81EC}"/>
              </a:ext>
            </a:extLst>
          </p:cNvPr>
          <p:cNvSpPr/>
          <p:nvPr userDrawn="1"/>
        </p:nvSpPr>
        <p:spPr>
          <a:xfrm>
            <a:off x="0" y="0"/>
            <a:ext cx="12192000" cy="68580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31" name="Title 1">
            <a:extLst>
              <a:ext uri="{FF2B5EF4-FFF2-40B4-BE49-F238E27FC236}">
                <a16:creationId xmlns:a16="http://schemas.microsoft.com/office/drawing/2014/main" id="{E078F685-FD6B-1641-9F56-C0EA75E2CF9E}"/>
              </a:ext>
            </a:extLst>
          </p:cNvPr>
          <p:cNvSpPr>
            <a:spLocks noGrp="1"/>
          </p:cNvSpPr>
          <p:nvPr>
            <p:ph type="title" hasCustomPrompt="1"/>
          </p:nvPr>
        </p:nvSpPr>
        <p:spPr>
          <a:xfrm>
            <a:off x="539366" y="4057426"/>
            <a:ext cx="4998196" cy="1505493"/>
          </a:xfrm>
          <a:prstGeom prst="rect">
            <a:avLst/>
          </a:prstGeom>
        </p:spPr>
        <p:txBody>
          <a:bodyPr anchor="t" anchorCtr="0">
            <a:normAutofit/>
          </a:bodyPr>
          <a:lstStyle>
            <a:lvl1pPr>
              <a:lnSpc>
                <a:spcPct val="100000"/>
              </a:lnSpc>
              <a:defRPr sz="3732" b="0" i="0" cap="none">
                <a:solidFill>
                  <a:schemeClr val="bg1"/>
                </a:solidFill>
                <a:latin typeface="Georgia" panose="02040502050405020303" pitchFamily="18" charset="0"/>
                <a:ea typeface="Georgia" panose="02040502050405020303" pitchFamily="18" charset="0"/>
              </a:defRPr>
            </a:lvl1pPr>
          </a:lstStyle>
          <a:p>
            <a:r>
              <a:rPr lang="en-US"/>
              <a:t>Clinician Respite Spaces</a:t>
            </a:r>
          </a:p>
        </p:txBody>
      </p:sp>
      <p:sp>
        <p:nvSpPr>
          <p:cNvPr id="46" name="Text Placeholder 27">
            <a:extLst>
              <a:ext uri="{FF2B5EF4-FFF2-40B4-BE49-F238E27FC236}">
                <a16:creationId xmlns:a16="http://schemas.microsoft.com/office/drawing/2014/main" id="{A795965C-6C63-454A-85FC-2DA89549244F}"/>
              </a:ext>
            </a:extLst>
          </p:cNvPr>
          <p:cNvSpPr>
            <a:spLocks noGrp="1"/>
          </p:cNvSpPr>
          <p:nvPr>
            <p:ph type="body" sz="quarter" idx="28" hasCustomPrompt="1"/>
          </p:nvPr>
        </p:nvSpPr>
        <p:spPr>
          <a:xfrm>
            <a:off x="680853" y="931072"/>
            <a:ext cx="3149214" cy="339946"/>
          </a:xfrm>
          <a:prstGeom prst="rect">
            <a:avLst/>
          </a:prstGeom>
        </p:spPr>
        <p:txBody>
          <a:bodyPr lIns="0" tIns="0" rIns="0" bIns="0">
            <a:noAutofit/>
          </a:bodyPr>
          <a:lstStyle>
            <a:lvl1pPr algn="l">
              <a:buNone/>
              <a:defRPr sz="1066" b="0" i="0">
                <a:solidFill>
                  <a:schemeClr val="bg1"/>
                </a:solidFill>
                <a:latin typeface="+mj-lt"/>
                <a:ea typeface="Helvetica Neue Light" panose="02000403000000020004" pitchFamily="2" charset="0"/>
              </a:defRPr>
            </a:lvl1pPr>
            <a:lvl2pPr>
              <a:defRPr sz="1999">
                <a:solidFill>
                  <a:schemeClr val="bg1"/>
                </a:solidFill>
              </a:defRPr>
            </a:lvl2pPr>
            <a:lvl3pPr>
              <a:defRPr sz="1999">
                <a:solidFill>
                  <a:schemeClr val="bg1"/>
                </a:solidFill>
              </a:defRPr>
            </a:lvl3pPr>
            <a:lvl4pPr>
              <a:defRPr sz="1999">
                <a:solidFill>
                  <a:schemeClr val="bg1"/>
                </a:solidFill>
              </a:defRPr>
            </a:lvl4pPr>
            <a:lvl5pPr>
              <a:defRPr sz="1999">
                <a:solidFill>
                  <a:schemeClr val="bg1"/>
                </a:solidFill>
              </a:defRPr>
            </a:lvl5pPr>
          </a:lstStyle>
          <a:p>
            <a:pPr lvl="0"/>
            <a:r>
              <a:rPr lang="en-US"/>
              <a:t>Concept Review</a:t>
            </a:r>
          </a:p>
        </p:txBody>
      </p:sp>
      <p:cxnSp>
        <p:nvCxnSpPr>
          <p:cNvPr id="2" name="Straight Connector 1">
            <a:extLst>
              <a:ext uri="{FF2B5EF4-FFF2-40B4-BE49-F238E27FC236}">
                <a16:creationId xmlns:a16="http://schemas.microsoft.com/office/drawing/2014/main" id="{8ED558EE-A3B7-7E4C-D143-A9EEB319D5AF}"/>
              </a:ext>
            </a:extLst>
          </p:cNvPr>
          <p:cNvCxnSpPr/>
          <p:nvPr userDrawn="1"/>
        </p:nvCxnSpPr>
        <p:spPr>
          <a:xfrm>
            <a:off x="451786" y="5366808"/>
            <a:ext cx="11287261" cy="0"/>
          </a:xfrm>
          <a:prstGeom prst="line">
            <a:avLst/>
          </a:prstGeom>
          <a:ln w="6350">
            <a:solidFill>
              <a:srgbClr val="27272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00108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451787" y="681889"/>
            <a:ext cx="10320311" cy="478250"/>
          </a:xfrm>
          <a:prstGeom prst="rect">
            <a:avLst/>
          </a:prstGeom>
        </p:spPr>
        <p:txBody>
          <a:bodyPr/>
          <a:lstStyle>
            <a:lvl1pPr>
              <a:defRPr/>
            </a:lvl1pPr>
          </a:lstStyle>
          <a:p>
            <a:r>
              <a:rPr lang="en-US"/>
              <a:t>Agenda</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451786" y="346195"/>
            <a:ext cx="4577993" cy="200600"/>
          </a:xfrm>
          <a:prstGeom prst="rect">
            <a:avLst/>
          </a:prstGeom>
        </p:spPr>
        <p:txBody>
          <a:bodyPr/>
          <a:lstStyle/>
          <a:p>
            <a:r>
              <a:rPr lang="en-GB"/>
              <a:t>Header Text – Remove if Not Needed</a:t>
            </a:r>
            <a:endParaRPr lang="en-US"/>
          </a:p>
        </p:txBody>
      </p:sp>
      <p:sp>
        <p:nvSpPr>
          <p:cNvPr id="14" name="Text Placeholder 13">
            <a:extLst>
              <a:ext uri="{FF2B5EF4-FFF2-40B4-BE49-F238E27FC236}">
                <a16:creationId xmlns:a16="http://schemas.microsoft.com/office/drawing/2014/main" id="{4C4A5253-A9D2-71AB-9547-D78F40D788E6}"/>
              </a:ext>
            </a:extLst>
          </p:cNvPr>
          <p:cNvSpPr>
            <a:spLocks noGrp="1"/>
          </p:cNvSpPr>
          <p:nvPr>
            <p:ph type="body" sz="quarter" idx="11" hasCustomPrompt="1"/>
          </p:nvPr>
        </p:nvSpPr>
        <p:spPr>
          <a:xfrm>
            <a:off x="995425" y="2329753"/>
            <a:ext cx="1980951" cy="187082"/>
          </a:xfrm>
          <a:prstGeom prst="rect">
            <a:avLst/>
          </a:prstGeom>
        </p:spPr>
        <p:txBody>
          <a:bodyPr anchor="ctr" anchorCtr="0"/>
          <a:lstStyle>
            <a:lvl1pPr algn="r">
              <a:defRPr u="none">
                <a:solidFill>
                  <a:schemeClr val="tx2"/>
                </a:solidFill>
              </a:defRPr>
            </a:lvl1pPr>
          </a:lstStyle>
          <a:p>
            <a:pPr lvl="0"/>
            <a:r>
              <a:rPr lang="en-US" err="1"/>
              <a:t>XX:XXxx</a:t>
            </a:r>
            <a:r>
              <a:rPr lang="en-US"/>
              <a:t> – </a:t>
            </a:r>
            <a:r>
              <a:rPr lang="en-US" err="1"/>
              <a:t>XX:XXxx</a:t>
            </a:r>
            <a:endParaRPr lang="en-GB"/>
          </a:p>
        </p:txBody>
      </p:sp>
      <p:sp>
        <p:nvSpPr>
          <p:cNvPr id="15" name="Text Placeholder 13">
            <a:extLst>
              <a:ext uri="{FF2B5EF4-FFF2-40B4-BE49-F238E27FC236}">
                <a16:creationId xmlns:a16="http://schemas.microsoft.com/office/drawing/2014/main" id="{52D97818-6085-106E-2828-D411B48E8D06}"/>
              </a:ext>
            </a:extLst>
          </p:cNvPr>
          <p:cNvSpPr>
            <a:spLocks noGrp="1"/>
          </p:cNvSpPr>
          <p:nvPr>
            <p:ph type="body" sz="quarter" idx="12" hasCustomPrompt="1"/>
          </p:nvPr>
        </p:nvSpPr>
        <p:spPr>
          <a:xfrm>
            <a:off x="995425" y="2912192"/>
            <a:ext cx="1980951" cy="187082"/>
          </a:xfrm>
          <a:prstGeom prst="rect">
            <a:avLst/>
          </a:prstGeom>
        </p:spPr>
        <p:txBody>
          <a:bodyPr anchor="ctr" anchorCtr="0"/>
          <a:lstStyle>
            <a:lvl1pPr algn="r">
              <a:defRPr u="none">
                <a:solidFill>
                  <a:schemeClr val="tx2"/>
                </a:solidFill>
              </a:defRPr>
            </a:lvl1pPr>
          </a:lstStyle>
          <a:p>
            <a:pPr lvl="0"/>
            <a:r>
              <a:rPr lang="en-US" err="1"/>
              <a:t>XX:XXxx</a:t>
            </a:r>
            <a:r>
              <a:rPr lang="en-US"/>
              <a:t> – </a:t>
            </a:r>
            <a:r>
              <a:rPr lang="en-US" err="1"/>
              <a:t>XX:XXxx</a:t>
            </a:r>
            <a:endParaRPr lang="en-GB"/>
          </a:p>
        </p:txBody>
      </p:sp>
      <p:sp>
        <p:nvSpPr>
          <p:cNvPr id="16" name="Text Placeholder 13">
            <a:extLst>
              <a:ext uri="{FF2B5EF4-FFF2-40B4-BE49-F238E27FC236}">
                <a16:creationId xmlns:a16="http://schemas.microsoft.com/office/drawing/2014/main" id="{37826141-5A4A-007A-F103-1AC3A6232F7B}"/>
              </a:ext>
            </a:extLst>
          </p:cNvPr>
          <p:cNvSpPr>
            <a:spLocks noGrp="1"/>
          </p:cNvSpPr>
          <p:nvPr>
            <p:ph type="body" sz="quarter" idx="13" hasCustomPrompt="1"/>
          </p:nvPr>
        </p:nvSpPr>
        <p:spPr>
          <a:xfrm>
            <a:off x="995425" y="3494630"/>
            <a:ext cx="1980951" cy="187082"/>
          </a:xfrm>
          <a:prstGeom prst="rect">
            <a:avLst/>
          </a:prstGeom>
        </p:spPr>
        <p:txBody>
          <a:bodyPr anchor="ctr" anchorCtr="0"/>
          <a:lstStyle>
            <a:lvl1pPr algn="r">
              <a:defRPr>
                <a:solidFill>
                  <a:schemeClr val="tx2"/>
                </a:solidFill>
              </a:defRPr>
            </a:lvl1pPr>
          </a:lstStyle>
          <a:p>
            <a:pPr lvl="0"/>
            <a:r>
              <a:rPr lang="en-US" err="1"/>
              <a:t>XX:XXxx</a:t>
            </a:r>
            <a:r>
              <a:rPr lang="en-US"/>
              <a:t> – </a:t>
            </a:r>
            <a:r>
              <a:rPr lang="en-US" err="1"/>
              <a:t>XX:XXxx</a:t>
            </a:r>
            <a:endParaRPr lang="en-GB"/>
          </a:p>
        </p:txBody>
      </p:sp>
      <p:sp>
        <p:nvSpPr>
          <p:cNvPr id="17" name="Text Placeholder 13">
            <a:extLst>
              <a:ext uri="{FF2B5EF4-FFF2-40B4-BE49-F238E27FC236}">
                <a16:creationId xmlns:a16="http://schemas.microsoft.com/office/drawing/2014/main" id="{2178B50A-7B5E-E38E-CEC1-592120607104}"/>
              </a:ext>
            </a:extLst>
          </p:cNvPr>
          <p:cNvSpPr>
            <a:spLocks noGrp="1"/>
          </p:cNvSpPr>
          <p:nvPr>
            <p:ph type="body" sz="quarter" idx="14" hasCustomPrompt="1"/>
          </p:nvPr>
        </p:nvSpPr>
        <p:spPr>
          <a:xfrm>
            <a:off x="995425" y="4077069"/>
            <a:ext cx="1980951" cy="187082"/>
          </a:xfrm>
          <a:prstGeom prst="rect">
            <a:avLst/>
          </a:prstGeom>
        </p:spPr>
        <p:txBody>
          <a:bodyPr anchor="ctr" anchorCtr="0"/>
          <a:lstStyle>
            <a:lvl1pPr algn="r">
              <a:defRPr>
                <a:solidFill>
                  <a:schemeClr val="tx2"/>
                </a:solidFill>
              </a:defRPr>
            </a:lvl1pPr>
          </a:lstStyle>
          <a:p>
            <a:pPr lvl="0"/>
            <a:r>
              <a:rPr lang="en-US" err="1"/>
              <a:t>XX:XXxx</a:t>
            </a:r>
            <a:r>
              <a:rPr lang="en-US"/>
              <a:t> – </a:t>
            </a:r>
            <a:r>
              <a:rPr lang="en-US" err="1"/>
              <a:t>XX:XXxx</a:t>
            </a:r>
            <a:endParaRPr lang="en-GB"/>
          </a:p>
        </p:txBody>
      </p:sp>
      <p:sp>
        <p:nvSpPr>
          <p:cNvPr id="18" name="Text Placeholder 13">
            <a:extLst>
              <a:ext uri="{FF2B5EF4-FFF2-40B4-BE49-F238E27FC236}">
                <a16:creationId xmlns:a16="http://schemas.microsoft.com/office/drawing/2014/main" id="{02865D35-4586-4F9A-1A13-AD2818FB6445}"/>
              </a:ext>
            </a:extLst>
          </p:cNvPr>
          <p:cNvSpPr>
            <a:spLocks noGrp="1"/>
          </p:cNvSpPr>
          <p:nvPr>
            <p:ph type="body" sz="quarter" idx="15" hasCustomPrompt="1"/>
          </p:nvPr>
        </p:nvSpPr>
        <p:spPr>
          <a:xfrm>
            <a:off x="995425" y="4659506"/>
            <a:ext cx="1980951" cy="187082"/>
          </a:xfrm>
          <a:prstGeom prst="rect">
            <a:avLst/>
          </a:prstGeom>
        </p:spPr>
        <p:txBody>
          <a:bodyPr anchor="ctr" anchorCtr="0"/>
          <a:lstStyle>
            <a:lvl1pPr algn="r">
              <a:defRPr>
                <a:solidFill>
                  <a:schemeClr val="tx2"/>
                </a:solidFill>
              </a:defRPr>
            </a:lvl1pPr>
          </a:lstStyle>
          <a:p>
            <a:pPr lvl="0"/>
            <a:r>
              <a:rPr lang="en-US" err="1"/>
              <a:t>XX:XXxx</a:t>
            </a:r>
            <a:r>
              <a:rPr lang="en-US"/>
              <a:t> – </a:t>
            </a:r>
            <a:r>
              <a:rPr lang="en-US" err="1"/>
              <a:t>XX:XXxx</a:t>
            </a:r>
            <a:endParaRPr lang="en-GB"/>
          </a:p>
        </p:txBody>
      </p:sp>
      <p:sp>
        <p:nvSpPr>
          <p:cNvPr id="19" name="Text Placeholder 13">
            <a:extLst>
              <a:ext uri="{FF2B5EF4-FFF2-40B4-BE49-F238E27FC236}">
                <a16:creationId xmlns:a16="http://schemas.microsoft.com/office/drawing/2014/main" id="{B0027789-16AB-F1B2-73B2-BDFC4992D89C}"/>
              </a:ext>
            </a:extLst>
          </p:cNvPr>
          <p:cNvSpPr>
            <a:spLocks noGrp="1"/>
          </p:cNvSpPr>
          <p:nvPr>
            <p:ph type="body" sz="quarter" idx="16" hasCustomPrompt="1"/>
          </p:nvPr>
        </p:nvSpPr>
        <p:spPr>
          <a:xfrm>
            <a:off x="995425" y="5241943"/>
            <a:ext cx="1980951" cy="187082"/>
          </a:xfrm>
          <a:prstGeom prst="rect">
            <a:avLst/>
          </a:prstGeom>
        </p:spPr>
        <p:txBody>
          <a:bodyPr anchor="ctr" anchorCtr="0"/>
          <a:lstStyle>
            <a:lvl1pPr algn="r">
              <a:defRPr>
                <a:solidFill>
                  <a:schemeClr val="tx2"/>
                </a:solidFill>
              </a:defRPr>
            </a:lvl1pPr>
          </a:lstStyle>
          <a:p>
            <a:pPr lvl="0"/>
            <a:r>
              <a:rPr lang="en-US" err="1"/>
              <a:t>XX:XXxx</a:t>
            </a:r>
            <a:r>
              <a:rPr lang="en-US"/>
              <a:t> – </a:t>
            </a:r>
            <a:r>
              <a:rPr lang="en-US" err="1"/>
              <a:t>XX:XXxx</a:t>
            </a:r>
            <a:endParaRPr lang="en-GB"/>
          </a:p>
        </p:txBody>
      </p:sp>
      <p:sp>
        <p:nvSpPr>
          <p:cNvPr id="20" name="Text Placeholder 13">
            <a:extLst>
              <a:ext uri="{FF2B5EF4-FFF2-40B4-BE49-F238E27FC236}">
                <a16:creationId xmlns:a16="http://schemas.microsoft.com/office/drawing/2014/main" id="{BC8E9C42-0424-58B5-7250-B198DB0C2AD1}"/>
              </a:ext>
            </a:extLst>
          </p:cNvPr>
          <p:cNvSpPr>
            <a:spLocks noGrp="1"/>
          </p:cNvSpPr>
          <p:nvPr>
            <p:ph type="body" sz="quarter" idx="17" hasCustomPrompt="1"/>
          </p:nvPr>
        </p:nvSpPr>
        <p:spPr>
          <a:xfrm>
            <a:off x="3661507" y="2329753"/>
            <a:ext cx="7120026" cy="187037"/>
          </a:xfrm>
          <a:prstGeom prst="rect">
            <a:avLst/>
          </a:prstGeom>
        </p:spPr>
        <p:txBody>
          <a:bodyPr anchor="ctr" anchorCtr="0"/>
          <a:lstStyle>
            <a:lvl1pPr algn="l">
              <a:defRPr u="none"/>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endParaRPr lang="en-GB"/>
          </a:p>
        </p:txBody>
      </p:sp>
      <p:sp>
        <p:nvSpPr>
          <p:cNvPr id="26" name="Text Placeholder 13">
            <a:extLst>
              <a:ext uri="{FF2B5EF4-FFF2-40B4-BE49-F238E27FC236}">
                <a16:creationId xmlns:a16="http://schemas.microsoft.com/office/drawing/2014/main" id="{C0C5DA11-16E5-D297-2392-614E1077B199}"/>
              </a:ext>
            </a:extLst>
          </p:cNvPr>
          <p:cNvSpPr>
            <a:spLocks noGrp="1"/>
          </p:cNvSpPr>
          <p:nvPr>
            <p:ph type="body" sz="quarter" idx="18" hasCustomPrompt="1"/>
          </p:nvPr>
        </p:nvSpPr>
        <p:spPr>
          <a:xfrm>
            <a:off x="3661507" y="2928598"/>
            <a:ext cx="7120026" cy="187037"/>
          </a:xfrm>
          <a:prstGeom prst="rect">
            <a:avLst/>
          </a:prstGeom>
        </p:spPr>
        <p:txBody>
          <a:bodyPr anchor="ctr" anchorCtr="0"/>
          <a:lstStyle>
            <a:lvl1pPr algn="l">
              <a:defRPr u="none"/>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endParaRPr lang="en-GB"/>
          </a:p>
        </p:txBody>
      </p:sp>
      <p:sp>
        <p:nvSpPr>
          <p:cNvPr id="27" name="Text Placeholder 13">
            <a:extLst>
              <a:ext uri="{FF2B5EF4-FFF2-40B4-BE49-F238E27FC236}">
                <a16:creationId xmlns:a16="http://schemas.microsoft.com/office/drawing/2014/main" id="{2335484E-CDA9-FAD4-4BD1-9536020D8B67}"/>
              </a:ext>
            </a:extLst>
          </p:cNvPr>
          <p:cNvSpPr>
            <a:spLocks noGrp="1"/>
          </p:cNvSpPr>
          <p:nvPr>
            <p:ph type="body" sz="quarter" idx="19" hasCustomPrompt="1"/>
          </p:nvPr>
        </p:nvSpPr>
        <p:spPr>
          <a:xfrm>
            <a:off x="3661507" y="3494630"/>
            <a:ext cx="7120026" cy="187037"/>
          </a:xfrm>
          <a:prstGeom prst="rect">
            <a:avLst/>
          </a:prstGeom>
        </p:spPr>
        <p:txBody>
          <a:bodyPr anchor="ctr" anchorCtr="0"/>
          <a:lstStyle>
            <a:lvl1pPr algn="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endParaRPr lang="en-GB"/>
          </a:p>
        </p:txBody>
      </p:sp>
      <p:sp>
        <p:nvSpPr>
          <p:cNvPr id="28" name="Text Placeholder 13">
            <a:extLst>
              <a:ext uri="{FF2B5EF4-FFF2-40B4-BE49-F238E27FC236}">
                <a16:creationId xmlns:a16="http://schemas.microsoft.com/office/drawing/2014/main" id="{2EFA3AA1-B3D4-966A-9B18-85C198CEAC27}"/>
              </a:ext>
            </a:extLst>
          </p:cNvPr>
          <p:cNvSpPr>
            <a:spLocks noGrp="1"/>
          </p:cNvSpPr>
          <p:nvPr>
            <p:ph type="body" sz="quarter" idx="20" hasCustomPrompt="1"/>
          </p:nvPr>
        </p:nvSpPr>
        <p:spPr>
          <a:xfrm>
            <a:off x="3661507" y="4077068"/>
            <a:ext cx="7120026" cy="187037"/>
          </a:xfrm>
          <a:prstGeom prst="rect">
            <a:avLst/>
          </a:prstGeom>
        </p:spPr>
        <p:txBody>
          <a:bodyPr anchor="ctr" anchorCtr="0"/>
          <a:lstStyle>
            <a:lvl1pPr algn="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endParaRPr lang="en-GB"/>
          </a:p>
        </p:txBody>
      </p:sp>
      <p:sp>
        <p:nvSpPr>
          <p:cNvPr id="29" name="Text Placeholder 13">
            <a:extLst>
              <a:ext uri="{FF2B5EF4-FFF2-40B4-BE49-F238E27FC236}">
                <a16:creationId xmlns:a16="http://schemas.microsoft.com/office/drawing/2014/main" id="{4AE292C1-4C8E-2852-89CF-D70E8B995DA7}"/>
              </a:ext>
            </a:extLst>
          </p:cNvPr>
          <p:cNvSpPr>
            <a:spLocks noGrp="1"/>
          </p:cNvSpPr>
          <p:nvPr>
            <p:ph type="body" sz="quarter" idx="21" hasCustomPrompt="1"/>
          </p:nvPr>
        </p:nvSpPr>
        <p:spPr>
          <a:xfrm>
            <a:off x="3661507" y="4659505"/>
            <a:ext cx="7120026" cy="187037"/>
          </a:xfrm>
          <a:prstGeom prst="rect">
            <a:avLst/>
          </a:prstGeom>
        </p:spPr>
        <p:txBody>
          <a:bodyPr anchor="ctr" anchorCtr="0"/>
          <a:lstStyle>
            <a:lvl1pPr algn="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endParaRPr lang="en-GB"/>
          </a:p>
        </p:txBody>
      </p:sp>
      <p:sp>
        <p:nvSpPr>
          <p:cNvPr id="30" name="Text Placeholder 13">
            <a:extLst>
              <a:ext uri="{FF2B5EF4-FFF2-40B4-BE49-F238E27FC236}">
                <a16:creationId xmlns:a16="http://schemas.microsoft.com/office/drawing/2014/main" id="{4EA6B7C8-8AFB-98B5-CCD3-6C12FEC4A3B9}"/>
              </a:ext>
            </a:extLst>
          </p:cNvPr>
          <p:cNvSpPr>
            <a:spLocks noGrp="1"/>
          </p:cNvSpPr>
          <p:nvPr>
            <p:ph type="body" sz="quarter" idx="22" hasCustomPrompt="1"/>
          </p:nvPr>
        </p:nvSpPr>
        <p:spPr>
          <a:xfrm>
            <a:off x="3661507" y="5241945"/>
            <a:ext cx="7120026" cy="187037"/>
          </a:xfrm>
          <a:prstGeom prst="rect">
            <a:avLst/>
          </a:prstGeom>
        </p:spPr>
        <p:txBody>
          <a:bodyPr anchor="ctr" anchorCtr="0"/>
          <a:lstStyle>
            <a:lvl1pPr algn="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endParaRPr lang="en-GB"/>
          </a:p>
        </p:txBody>
      </p:sp>
      <p:cxnSp>
        <p:nvCxnSpPr>
          <p:cNvPr id="21" name="Straight Connector 20">
            <a:extLst>
              <a:ext uri="{FF2B5EF4-FFF2-40B4-BE49-F238E27FC236}">
                <a16:creationId xmlns:a16="http://schemas.microsoft.com/office/drawing/2014/main" id="{A7729E50-7A86-F447-9304-37ED6B3C5F94}"/>
              </a:ext>
            </a:extLst>
          </p:cNvPr>
          <p:cNvCxnSpPr>
            <a:cxnSpLocks/>
          </p:cNvCxnSpPr>
          <p:nvPr userDrawn="1"/>
        </p:nvCxnSpPr>
        <p:spPr>
          <a:xfrm>
            <a:off x="3318941" y="787524"/>
            <a:ext cx="0" cy="5676717"/>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CE1772D3-A806-BAC8-4476-63BFF08254C1}"/>
              </a:ext>
            </a:extLst>
          </p:cNvPr>
          <p:cNvSpPr>
            <a:spLocks noGrp="1"/>
          </p:cNvSpPr>
          <p:nvPr>
            <p:ph type="sldNum" sz="quarter" idx="23"/>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61149581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6_Table of Contents">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D0C191E-3BFB-294C-A388-AF108F5F81EC}"/>
              </a:ext>
            </a:extLst>
          </p:cNvPr>
          <p:cNvSpPr/>
          <p:nvPr userDrawn="1"/>
        </p:nvSpPr>
        <p:spPr>
          <a:xfrm>
            <a:off x="0" y="0"/>
            <a:ext cx="12192000" cy="6858000"/>
          </a:xfrm>
          <a:prstGeom prst="rect">
            <a:avLst/>
          </a:prstGeom>
          <a:solidFill>
            <a:srgbClr val="ABE2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46" name="Text Placeholder 27">
            <a:extLst>
              <a:ext uri="{FF2B5EF4-FFF2-40B4-BE49-F238E27FC236}">
                <a16:creationId xmlns:a16="http://schemas.microsoft.com/office/drawing/2014/main" id="{A795965C-6C63-454A-85FC-2DA89549244F}"/>
              </a:ext>
            </a:extLst>
          </p:cNvPr>
          <p:cNvSpPr>
            <a:spLocks noGrp="1"/>
          </p:cNvSpPr>
          <p:nvPr>
            <p:ph type="body" sz="quarter" idx="28" hasCustomPrompt="1"/>
          </p:nvPr>
        </p:nvSpPr>
        <p:spPr>
          <a:xfrm>
            <a:off x="680853" y="931072"/>
            <a:ext cx="3149214" cy="339946"/>
          </a:xfrm>
          <a:prstGeom prst="rect">
            <a:avLst/>
          </a:prstGeom>
        </p:spPr>
        <p:txBody>
          <a:bodyPr lIns="0" tIns="0" rIns="0" bIns="0">
            <a:noAutofit/>
          </a:bodyPr>
          <a:lstStyle>
            <a:lvl1pPr algn="l">
              <a:buNone/>
              <a:defRPr sz="1066" b="0" i="0">
                <a:solidFill>
                  <a:schemeClr val="bg1"/>
                </a:solidFill>
                <a:latin typeface="+mj-lt"/>
                <a:ea typeface="Helvetica Neue Light" panose="02000403000000020004" pitchFamily="2" charset="0"/>
              </a:defRPr>
            </a:lvl1pPr>
            <a:lvl2pPr>
              <a:defRPr sz="1999">
                <a:solidFill>
                  <a:schemeClr val="bg1"/>
                </a:solidFill>
              </a:defRPr>
            </a:lvl2pPr>
            <a:lvl3pPr>
              <a:defRPr sz="1999">
                <a:solidFill>
                  <a:schemeClr val="bg1"/>
                </a:solidFill>
              </a:defRPr>
            </a:lvl3pPr>
            <a:lvl4pPr>
              <a:defRPr sz="1999">
                <a:solidFill>
                  <a:schemeClr val="bg1"/>
                </a:solidFill>
              </a:defRPr>
            </a:lvl4pPr>
            <a:lvl5pPr>
              <a:defRPr sz="1999">
                <a:solidFill>
                  <a:schemeClr val="bg1"/>
                </a:solidFill>
              </a:defRPr>
            </a:lvl5pPr>
          </a:lstStyle>
          <a:p>
            <a:pPr lvl="0"/>
            <a:r>
              <a:rPr lang="en-US"/>
              <a:t>Concept Review</a:t>
            </a:r>
          </a:p>
        </p:txBody>
      </p:sp>
      <p:sp>
        <p:nvSpPr>
          <p:cNvPr id="3" name="Title 1">
            <a:extLst>
              <a:ext uri="{FF2B5EF4-FFF2-40B4-BE49-F238E27FC236}">
                <a16:creationId xmlns:a16="http://schemas.microsoft.com/office/drawing/2014/main" id="{62E1D1BC-1AE6-ACAE-A756-A4A180510B2A}"/>
              </a:ext>
            </a:extLst>
          </p:cNvPr>
          <p:cNvSpPr>
            <a:spLocks noGrp="1"/>
          </p:cNvSpPr>
          <p:nvPr>
            <p:ph type="title" hasCustomPrompt="1"/>
          </p:nvPr>
        </p:nvSpPr>
        <p:spPr>
          <a:xfrm>
            <a:off x="539366" y="1806269"/>
            <a:ext cx="4998196" cy="1505493"/>
          </a:xfrm>
          <a:prstGeom prst="rect">
            <a:avLst/>
          </a:prstGeom>
        </p:spPr>
        <p:txBody>
          <a:bodyPr anchor="t" anchorCtr="0">
            <a:normAutofit/>
          </a:bodyPr>
          <a:lstStyle>
            <a:lvl1pPr>
              <a:lnSpc>
                <a:spcPct val="100000"/>
              </a:lnSpc>
              <a:defRPr sz="3732" b="0" i="0" cap="none">
                <a:solidFill>
                  <a:schemeClr val="bg1"/>
                </a:solidFill>
                <a:latin typeface="Georgia" panose="02040502050405020303" pitchFamily="18" charset="0"/>
                <a:ea typeface="Georgia" panose="02040502050405020303" pitchFamily="18" charset="0"/>
              </a:defRPr>
            </a:lvl1pPr>
          </a:lstStyle>
          <a:p>
            <a:r>
              <a:rPr lang="en-US"/>
              <a:t>Click to edit master title </a:t>
            </a:r>
            <a:r>
              <a:rPr lang="en-US" err="1"/>
              <a:t>stylec</a:t>
            </a:r>
            <a:endParaRPr lang="en-US"/>
          </a:p>
        </p:txBody>
      </p:sp>
      <p:cxnSp>
        <p:nvCxnSpPr>
          <p:cNvPr id="4" name="Straight Connector 3">
            <a:extLst>
              <a:ext uri="{FF2B5EF4-FFF2-40B4-BE49-F238E27FC236}">
                <a16:creationId xmlns:a16="http://schemas.microsoft.com/office/drawing/2014/main" id="{DC9430CA-244A-E740-1BFE-54FD72AEC7E2}"/>
              </a:ext>
            </a:extLst>
          </p:cNvPr>
          <p:cNvCxnSpPr/>
          <p:nvPr userDrawn="1"/>
        </p:nvCxnSpPr>
        <p:spPr>
          <a:xfrm>
            <a:off x="451786" y="3115651"/>
            <a:ext cx="11287261"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EBC70659-7A9B-91D7-CC42-1CD249B40D2C}"/>
              </a:ext>
            </a:extLst>
          </p:cNvPr>
          <p:cNvPicPr>
            <a:picLocks noChangeAspect="1"/>
          </p:cNvPicPr>
          <p:nvPr userDrawn="1"/>
        </p:nvPicPr>
        <p:blipFill rotWithShape="1">
          <a:blip r:embed="rId2" cstate="print">
            <a:duotone>
              <a:prstClr val="black"/>
              <a:schemeClr val="accent3">
                <a:tint val="45000"/>
                <a:satMod val="400000"/>
              </a:schemeClr>
            </a:duotone>
            <a:lum bright="40000"/>
            <a:extLst>
              <a:ext uri="{28A0092B-C50C-407E-A947-70E740481C1C}">
                <a14:useLocalDpi xmlns:a14="http://schemas.microsoft.com/office/drawing/2010/main"/>
              </a:ext>
            </a:extLst>
          </a:blip>
          <a:srcRect l="4640" t="9922" r="21301" b="72147"/>
          <a:stretch/>
        </p:blipFill>
        <p:spPr>
          <a:xfrm>
            <a:off x="4724399" y="4434780"/>
            <a:ext cx="7467601" cy="2423220"/>
          </a:xfrm>
          <a:prstGeom prst="rect">
            <a:avLst/>
          </a:prstGeom>
        </p:spPr>
      </p:pic>
    </p:spTree>
    <p:extLst>
      <p:ext uri="{BB962C8B-B14F-4D97-AF65-F5344CB8AC3E}">
        <p14:creationId xmlns:p14="http://schemas.microsoft.com/office/powerpoint/2010/main" val="354707308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2_Table of Contents">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D0C191E-3BFB-294C-A388-AF108F5F81EC}"/>
              </a:ext>
            </a:extLst>
          </p:cNvPr>
          <p:cNvSpPr/>
          <p:nvPr userDrawn="1"/>
        </p:nvSpPr>
        <p:spPr>
          <a:xfrm>
            <a:off x="0" y="0"/>
            <a:ext cx="12192000" cy="6858000"/>
          </a:xfrm>
          <a:prstGeom prst="rect">
            <a:avLst/>
          </a:prstGeom>
          <a:solidFill>
            <a:srgbClr val="2C4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31" name="Title 1">
            <a:extLst>
              <a:ext uri="{FF2B5EF4-FFF2-40B4-BE49-F238E27FC236}">
                <a16:creationId xmlns:a16="http://schemas.microsoft.com/office/drawing/2014/main" id="{E078F685-FD6B-1641-9F56-C0EA75E2CF9E}"/>
              </a:ext>
            </a:extLst>
          </p:cNvPr>
          <p:cNvSpPr>
            <a:spLocks noGrp="1"/>
          </p:cNvSpPr>
          <p:nvPr>
            <p:ph type="title" hasCustomPrompt="1"/>
          </p:nvPr>
        </p:nvSpPr>
        <p:spPr>
          <a:xfrm>
            <a:off x="539366" y="4057426"/>
            <a:ext cx="4998196" cy="1505493"/>
          </a:xfrm>
          <a:prstGeom prst="rect">
            <a:avLst/>
          </a:prstGeom>
        </p:spPr>
        <p:txBody>
          <a:bodyPr anchor="t" anchorCtr="0">
            <a:normAutofit/>
          </a:bodyPr>
          <a:lstStyle>
            <a:lvl1pPr>
              <a:lnSpc>
                <a:spcPct val="100000"/>
              </a:lnSpc>
              <a:defRPr sz="3732" b="0" i="0" cap="none">
                <a:solidFill>
                  <a:schemeClr val="bg1"/>
                </a:solidFill>
                <a:latin typeface="Georgia" panose="02040502050405020303" pitchFamily="18" charset="0"/>
                <a:ea typeface="Georgia" panose="02040502050405020303" pitchFamily="18" charset="0"/>
              </a:defRPr>
            </a:lvl1pPr>
          </a:lstStyle>
          <a:p>
            <a:r>
              <a:rPr lang="en-US"/>
              <a:t>Click to edit master title style</a:t>
            </a:r>
          </a:p>
        </p:txBody>
      </p:sp>
      <p:sp>
        <p:nvSpPr>
          <p:cNvPr id="46" name="Text Placeholder 27">
            <a:extLst>
              <a:ext uri="{FF2B5EF4-FFF2-40B4-BE49-F238E27FC236}">
                <a16:creationId xmlns:a16="http://schemas.microsoft.com/office/drawing/2014/main" id="{A795965C-6C63-454A-85FC-2DA89549244F}"/>
              </a:ext>
            </a:extLst>
          </p:cNvPr>
          <p:cNvSpPr>
            <a:spLocks noGrp="1"/>
          </p:cNvSpPr>
          <p:nvPr>
            <p:ph type="body" sz="quarter" idx="28" hasCustomPrompt="1"/>
          </p:nvPr>
        </p:nvSpPr>
        <p:spPr>
          <a:xfrm>
            <a:off x="680853" y="931072"/>
            <a:ext cx="3149214" cy="339946"/>
          </a:xfrm>
          <a:prstGeom prst="rect">
            <a:avLst/>
          </a:prstGeom>
        </p:spPr>
        <p:txBody>
          <a:bodyPr lIns="0" tIns="0" rIns="0" bIns="0">
            <a:noAutofit/>
          </a:bodyPr>
          <a:lstStyle>
            <a:lvl1pPr algn="l">
              <a:buNone/>
              <a:defRPr sz="1066" b="0" i="0">
                <a:solidFill>
                  <a:schemeClr val="bg1"/>
                </a:solidFill>
                <a:latin typeface="+mj-lt"/>
                <a:ea typeface="Helvetica Neue Light" panose="02000403000000020004" pitchFamily="2" charset="0"/>
              </a:defRPr>
            </a:lvl1pPr>
            <a:lvl2pPr>
              <a:defRPr sz="1999">
                <a:solidFill>
                  <a:schemeClr val="bg1"/>
                </a:solidFill>
              </a:defRPr>
            </a:lvl2pPr>
            <a:lvl3pPr>
              <a:defRPr sz="1999">
                <a:solidFill>
                  <a:schemeClr val="bg1"/>
                </a:solidFill>
              </a:defRPr>
            </a:lvl3pPr>
            <a:lvl4pPr>
              <a:defRPr sz="1999">
                <a:solidFill>
                  <a:schemeClr val="bg1"/>
                </a:solidFill>
              </a:defRPr>
            </a:lvl4pPr>
            <a:lvl5pPr>
              <a:defRPr sz="1999">
                <a:solidFill>
                  <a:schemeClr val="bg1"/>
                </a:solidFill>
              </a:defRPr>
            </a:lvl5pPr>
          </a:lstStyle>
          <a:p>
            <a:pPr lvl="0"/>
            <a:r>
              <a:rPr lang="en-US"/>
              <a:t>Concept Review</a:t>
            </a:r>
          </a:p>
        </p:txBody>
      </p:sp>
      <p:cxnSp>
        <p:nvCxnSpPr>
          <p:cNvPr id="2" name="Straight Connector 1">
            <a:extLst>
              <a:ext uri="{FF2B5EF4-FFF2-40B4-BE49-F238E27FC236}">
                <a16:creationId xmlns:a16="http://schemas.microsoft.com/office/drawing/2014/main" id="{CBBB8A1C-B7CD-40D9-D7CE-C358BECA1A65}"/>
              </a:ext>
            </a:extLst>
          </p:cNvPr>
          <p:cNvCxnSpPr/>
          <p:nvPr userDrawn="1"/>
        </p:nvCxnSpPr>
        <p:spPr>
          <a:xfrm>
            <a:off x="451786" y="5366808"/>
            <a:ext cx="11287261"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860835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4_Table of Contents">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D0C191E-3BFB-294C-A388-AF108F5F81EC}"/>
              </a:ext>
            </a:extLst>
          </p:cNvPr>
          <p:cNvSpPr/>
          <p:nvPr userDrawn="1"/>
        </p:nvSpPr>
        <p:spPr>
          <a:xfrm>
            <a:off x="0" y="0"/>
            <a:ext cx="12192000" cy="6858000"/>
          </a:xfrm>
          <a:prstGeom prst="rect">
            <a:avLst/>
          </a:prstGeom>
          <a:solidFill>
            <a:srgbClr val="9FCB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3" name="Title 1">
            <a:extLst>
              <a:ext uri="{FF2B5EF4-FFF2-40B4-BE49-F238E27FC236}">
                <a16:creationId xmlns:a16="http://schemas.microsoft.com/office/drawing/2014/main" id="{9BDC3051-FC9C-C539-B8FA-292A8EFB0C83}"/>
              </a:ext>
            </a:extLst>
          </p:cNvPr>
          <p:cNvSpPr>
            <a:spLocks noGrp="1"/>
          </p:cNvSpPr>
          <p:nvPr>
            <p:ph type="title" hasCustomPrompt="1"/>
          </p:nvPr>
        </p:nvSpPr>
        <p:spPr>
          <a:xfrm>
            <a:off x="539366" y="1806269"/>
            <a:ext cx="4998196" cy="1505493"/>
          </a:xfrm>
          <a:prstGeom prst="rect">
            <a:avLst/>
          </a:prstGeom>
        </p:spPr>
        <p:txBody>
          <a:bodyPr anchor="t" anchorCtr="0">
            <a:normAutofit/>
          </a:bodyPr>
          <a:lstStyle>
            <a:lvl1pPr>
              <a:lnSpc>
                <a:spcPct val="100000"/>
              </a:lnSpc>
              <a:defRPr sz="3732" b="0" i="0" cap="none">
                <a:solidFill>
                  <a:schemeClr val="bg1"/>
                </a:solidFill>
                <a:latin typeface="Georgia" panose="02040502050405020303" pitchFamily="18" charset="0"/>
                <a:ea typeface="Georgia" panose="02040502050405020303" pitchFamily="18" charset="0"/>
              </a:defRPr>
            </a:lvl1pPr>
          </a:lstStyle>
          <a:p>
            <a:r>
              <a:rPr lang="en-US"/>
              <a:t>Click to edit master title </a:t>
            </a:r>
            <a:r>
              <a:rPr lang="en-US" err="1"/>
              <a:t>stylec</a:t>
            </a:r>
            <a:endParaRPr lang="en-US"/>
          </a:p>
        </p:txBody>
      </p:sp>
      <p:sp>
        <p:nvSpPr>
          <p:cNvPr id="4" name="Text Placeholder 27">
            <a:extLst>
              <a:ext uri="{FF2B5EF4-FFF2-40B4-BE49-F238E27FC236}">
                <a16:creationId xmlns:a16="http://schemas.microsoft.com/office/drawing/2014/main" id="{8FD91AC8-8339-3CA9-FF86-1DF9D57B5C58}"/>
              </a:ext>
            </a:extLst>
          </p:cNvPr>
          <p:cNvSpPr>
            <a:spLocks noGrp="1"/>
          </p:cNvSpPr>
          <p:nvPr>
            <p:ph type="body" sz="quarter" idx="28" hasCustomPrompt="1"/>
          </p:nvPr>
        </p:nvSpPr>
        <p:spPr>
          <a:xfrm>
            <a:off x="680853" y="931072"/>
            <a:ext cx="3149214" cy="339946"/>
          </a:xfrm>
          <a:prstGeom prst="rect">
            <a:avLst/>
          </a:prstGeom>
        </p:spPr>
        <p:txBody>
          <a:bodyPr lIns="0" tIns="0" rIns="0" bIns="0">
            <a:noAutofit/>
          </a:bodyPr>
          <a:lstStyle>
            <a:lvl1pPr algn="l">
              <a:buNone/>
              <a:defRPr sz="1066" b="0" i="0">
                <a:solidFill>
                  <a:schemeClr val="bg1"/>
                </a:solidFill>
                <a:latin typeface="+mj-lt"/>
                <a:ea typeface="Helvetica Neue Light" panose="02000403000000020004" pitchFamily="2" charset="0"/>
              </a:defRPr>
            </a:lvl1pPr>
            <a:lvl2pPr>
              <a:defRPr sz="1999">
                <a:solidFill>
                  <a:schemeClr val="bg1"/>
                </a:solidFill>
              </a:defRPr>
            </a:lvl2pPr>
            <a:lvl3pPr>
              <a:defRPr sz="1999">
                <a:solidFill>
                  <a:schemeClr val="bg1"/>
                </a:solidFill>
              </a:defRPr>
            </a:lvl3pPr>
            <a:lvl4pPr>
              <a:defRPr sz="1999">
                <a:solidFill>
                  <a:schemeClr val="bg1"/>
                </a:solidFill>
              </a:defRPr>
            </a:lvl4pPr>
            <a:lvl5pPr>
              <a:defRPr sz="1999">
                <a:solidFill>
                  <a:schemeClr val="bg1"/>
                </a:solidFill>
              </a:defRPr>
            </a:lvl5pPr>
          </a:lstStyle>
          <a:p>
            <a:pPr lvl="0"/>
            <a:r>
              <a:rPr lang="en-US"/>
              <a:t>Concept Review</a:t>
            </a:r>
          </a:p>
        </p:txBody>
      </p:sp>
      <p:cxnSp>
        <p:nvCxnSpPr>
          <p:cNvPr id="5" name="Straight Connector 4">
            <a:extLst>
              <a:ext uri="{FF2B5EF4-FFF2-40B4-BE49-F238E27FC236}">
                <a16:creationId xmlns:a16="http://schemas.microsoft.com/office/drawing/2014/main" id="{D790D837-00DB-C94F-4CD2-C836E64377AC}"/>
              </a:ext>
            </a:extLst>
          </p:cNvPr>
          <p:cNvCxnSpPr/>
          <p:nvPr userDrawn="1"/>
        </p:nvCxnSpPr>
        <p:spPr>
          <a:xfrm>
            <a:off x="451786" y="3115651"/>
            <a:ext cx="11287261"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74DCB1C-49C1-4B88-A512-9621F0C375EA}"/>
              </a:ext>
            </a:extLst>
          </p:cNvPr>
          <p:cNvPicPr>
            <a:picLocks noChangeAspect="1"/>
          </p:cNvPicPr>
          <p:nvPr userDrawn="1"/>
        </p:nvPicPr>
        <p:blipFill rotWithShape="1">
          <a:blip r:embed="rId2" cstate="print">
            <a:duotone>
              <a:prstClr val="black"/>
              <a:schemeClr val="accent3">
                <a:tint val="45000"/>
                <a:satMod val="400000"/>
              </a:schemeClr>
            </a:duotone>
            <a:lum bright="40000"/>
            <a:extLst>
              <a:ext uri="{28A0092B-C50C-407E-A947-70E740481C1C}">
                <a14:useLocalDpi xmlns:a14="http://schemas.microsoft.com/office/drawing/2010/main"/>
              </a:ext>
            </a:extLst>
          </a:blip>
          <a:srcRect l="4640" t="9922" r="21301" b="72147"/>
          <a:stretch/>
        </p:blipFill>
        <p:spPr>
          <a:xfrm>
            <a:off x="4724399" y="4434780"/>
            <a:ext cx="7467601" cy="2423220"/>
          </a:xfrm>
          <a:prstGeom prst="rect">
            <a:avLst/>
          </a:prstGeom>
        </p:spPr>
      </p:pic>
    </p:spTree>
    <p:extLst>
      <p:ext uri="{BB962C8B-B14F-4D97-AF65-F5344CB8AC3E}">
        <p14:creationId xmlns:p14="http://schemas.microsoft.com/office/powerpoint/2010/main" val="356119467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5_Table of Contents">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D0C191E-3BFB-294C-A388-AF108F5F81EC}"/>
              </a:ext>
            </a:extLst>
          </p:cNvPr>
          <p:cNvSpPr/>
          <p:nvPr userDrawn="1"/>
        </p:nvSpPr>
        <p:spPr>
          <a:xfrm>
            <a:off x="0" y="0"/>
            <a:ext cx="12192000" cy="6858000"/>
          </a:xfrm>
          <a:prstGeom prst="rect">
            <a:avLst/>
          </a:prstGeom>
          <a:solidFill>
            <a:srgbClr val="3A20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31" name="Title 1">
            <a:extLst>
              <a:ext uri="{FF2B5EF4-FFF2-40B4-BE49-F238E27FC236}">
                <a16:creationId xmlns:a16="http://schemas.microsoft.com/office/drawing/2014/main" id="{E078F685-FD6B-1641-9F56-C0EA75E2CF9E}"/>
              </a:ext>
            </a:extLst>
          </p:cNvPr>
          <p:cNvSpPr>
            <a:spLocks noGrp="1"/>
          </p:cNvSpPr>
          <p:nvPr>
            <p:ph type="title" hasCustomPrompt="1"/>
          </p:nvPr>
        </p:nvSpPr>
        <p:spPr>
          <a:xfrm>
            <a:off x="539366" y="1806269"/>
            <a:ext cx="4998196" cy="1505493"/>
          </a:xfrm>
          <a:prstGeom prst="rect">
            <a:avLst/>
          </a:prstGeom>
        </p:spPr>
        <p:txBody>
          <a:bodyPr anchor="t" anchorCtr="0">
            <a:normAutofit/>
          </a:bodyPr>
          <a:lstStyle>
            <a:lvl1pPr>
              <a:lnSpc>
                <a:spcPct val="100000"/>
              </a:lnSpc>
              <a:defRPr sz="3732" b="0" i="0" cap="none">
                <a:solidFill>
                  <a:schemeClr val="bg1"/>
                </a:solidFill>
                <a:latin typeface="Georgia" panose="02040502050405020303" pitchFamily="18" charset="0"/>
                <a:ea typeface="Georgia" panose="02040502050405020303" pitchFamily="18" charset="0"/>
              </a:defRPr>
            </a:lvl1pPr>
          </a:lstStyle>
          <a:p>
            <a:r>
              <a:rPr lang="en-US"/>
              <a:t>Click to edit master title style</a:t>
            </a:r>
          </a:p>
        </p:txBody>
      </p:sp>
      <p:sp>
        <p:nvSpPr>
          <p:cNvPr id="46" name="Text Placeholder 27">
            <a:extLst>
              <a:ext uri="{FF2B5EF4-FFF2-40B4-BE49-F238E27FC236}">
                <a16:creationId xmlns:a16="http://schemas.microsoft.com/office/drawing/2014/main" id="{A795965C-6C63-454A-85FC-2DA89549244F}"/>
              </a:ext>
            </a:extLst>
          </p:cNvPr>
          <p:cNvSpPr>
            <a:spLocks noGrp="1"/>
          </p:cNvSpPr>
          <p:nvPr>
            <p:ph type="body" sz="quarter" idx="28" hasCustomPrompt="1"/>
          </p:nvPr>
        </p:nvSpPr>
        <p:spPr>
          <a:xfrm>
            <a:off x="680853" y="931072"/>
            <a:ext cx="3149214" cy="339946"/>
          </a:xfrm>
          <a:prstGeom prst="rect">
            <a:avLst/>
          </a:prstGeom>
        </p:spPr>
        <p:txBody>
          <a:bodyPr lIns="0" tIns="0" rIns="0" bIns="0">
            <a:noAutofit/>
          </a:bodyPr>
          <a:lstStyle>
            <a:lvl1pPr algn="l">
              <a:buNone/>
              <a:defRPr sz="1066" b="0" i="0">
                <a:solidFill>
                  <a:schemeClr val="bg1"/>
                </a:solidFill>
                <a:latin typeface="+mj-lt"/>
                <a:ea typeface="Helvetica Neue Light" panose="02000403000000020004" pitchFamily="2" charset="0"/>
              </a:defRPr>
            </a:lvl1pPr>
            <a:lvl2pPr>
              <a:defRPr sz="1999">
                <a:solidFill>
                  <a:schemeClr val="bg1"/>
                </a:solidFill>
              </a:defRPr>
            </a:lvl2pPr>
            <a:lvl3pPr>
              <a:defRPr sz="1999">
                <a:solidFill>
                  <a:schemeClr val="bg1"/>
                </a:solidFill>
              </a:defRPr>
            </a:lvl3pPr>
            <a:lvl4pPr>
              <a:defRPr sz="1999">
                <a:solidFill>
                  <a:schemeClr val="bg1"/>
                </a:solidFill>
              </a:defRPr>
            </a:lvl4pPr>
            <a:lvl5pPr>
              <a:defRPr sz="1999">
                <a:solidFill>
                  <a:schemeClr val="bg1"/>
                </a:solidFill>
              </a:defRPr>
            </a:lvl5pPr>
          </a:lstStyle>
          <a:p>
            <a:pPr lvl="0"/>
            <a:r>
              <a:rPr lang="en-US"/>
              <a:t>Concept Review</a:t>
            </a:r>
          </a:p>
        </p:txBody>
      </p:sp>
      <p:cxnSp>
        <p:nvCxnSpPr>
          <p:cNvPr id="2" name="Straight Connector 1">
            <a:extLst>
              <a:ext uri="{FF2B5EF4-FFF2-40B4-BE49-F238E27FC236}">
                <a16:creationId xmlns:a16="http://schemas.microsoft.com/office/drawing/2014/main" id="{FF1D91A7-E76D-069A-70EC-CCDDE3E4D69C}"/>
              </a:ext>
            </a:extLst>
          </p:cNvPr>
          <p:cNvCxnSpPr/>
          <p:nvPr userDrawn="1"/>
        </p:nvCxnSpPr>
        <p:spPr>
          <a:xfrm>
            <a:off x="451786" y="3115651"/>
            <a:ext cx="11287261"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8755738E-8A65-2D9A-664F-CA99C6C3067D}"/>
              </a:ext>
            </a:extLst>
          </p:cNvPr>
          <p:cNvPicPr>
            <a:picLocks noChangeAspect="1"/>
          </p:cNvPicPr>
          <p:nvPr userDrawn="1"/>
        </p:nvPicPr>
        <p:blipFill rotWithShape="1">
          <a:blip r:embed="rId2" cstate="print">
            <a:duotone>
              <a:prstClr val="black"/>
              <a:schemeClr val="accent3">
                <a:tint val="45000"/>
                <a:satMod val="400000"/>
              </a:schemeClr>
            </a:duotone>
            <a:extLst>
              <a:ext uri="{28A0092B-C50C-407E-A947-70E740481C1C}">
                <a14:useLocalDpi xmlns:a14="http://schemas.microsoft.com/office/drawing/2010/main"/>
              </a:ext>
            </a:extLst>
          </a:blip>
          <a:srcRect l="4640" t="9922" r="21301" b="72147"/>
          <a:stretch/>
        </p:blipFill>
        <p:spPr>
          <a:xfrm>
            <a:off x="4724399" y="4434780"/>
            <a:ext cx="7467601" cy="2423220"/>
          </a:xfrm>
          <a:prstGeom prst="rect">
            <a:avLst/>
          </a:prstGeom>
        </p:spPr>
      </p:pic>
    </p:spTree>
    <p:extLst>
      <p:ext uri="{BB962C8B-B14F-4D97-AF65-F5344CB8AC3E}">
        <p14:creationId xmlns:p14="http://schemas.microsoft.com/office/powerpoint/2010/main" val="30229503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3_Table of Contents">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D0C191E-3BFB-294C-A388-AF108F5F81EC}"/>
              </a:ext>
            </a:extLst>
          </p:cNvPr>
          <p:cNvSpPr/>
          <p:nvPr userDrawn="1"/>
        </p:nvSpPr>
        <p:spPr>
          <a:xfrm>
            <a:off x="0" y="0"/>
            <a:ext cx="12192000" cy="6858000"/>
          </a:xfrm>
          <a:prstGeom prst="rect">
            <a:avLst/>
          </a:prstGeom>
          <a:solidFill>
            <a:srgbClr val="F2DC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46" name="Text Placeholder 27">
            <a:extLst>
              <a:ext uri="{FF2B5EF4-FFF2-40B4-BE49-F238E27FC236}">
                <a16:creationId xmlns:a16="http://schemas.microsoft.com/office/drawing/2014/main" id="{A795965C-6C63-454A-85FC-2DA89549244F}"/>
              </a:ext>
            </a:extLst>
          </p:cNvPr>
          <p:cNvSpPr>
            <a:spLocks noGrp="1"/>
          </p:cNvSpPr>
          <p:nvPr>
            <p:ph type="body" sz="quarter" idx="28" hasCustomPrompt="1"/>
          </p:nvPr>
        </p:nvSpPr>
        <p:spPr>
          <a:xfrm>
            <a:off x="680853" y="931072"/>
            <a:ext cx="3149214" cy="339946"/>
          </a:xfrm>
          <a:prstGeom prst="rect">
            <a:avLst/>
          </a:prstGeom>
        </p:spPr>
        <p:txBody>
          <a:bodyPr lIns="0" tIns="0" rIns="0" bIns="0">
            <a:noAutofit/>
          </a:bodyPr>
          <a:lstStyle>
            <a:lvl1pPr algn="l">
              <a:buNone/>
              <a:defRPr sz="1066" b="0" i="0">
                <a:solidFill>
                  <a:schemeClr val="bg1"/>
                </a:solidFill>
                <a:latin typeface="+mj-lt"/>
                <a:ea typeface="Helvetica Neue Light" panose="02000403000000020004" pitchFamily="2" charset="0"/>
              </a:defRPr>
            </a:lvl1pPr>
            <a:lvl2pPr>
              <a:defRPr sz="1999">
                <a:solidFill>
                  <a:schemeClr val="bg1"/>
                </a:solidFill>
              </a:defRPr>
            </a:lvl2pPr>
            <a:lvl3pPr>
              <a:defRPr sz="1999">
                <a:solidFill>
                  <a:schemeClr val="bg1"/>
                </a:solidFill>
              </a:defRPr>
            </a:lvl3pPr>
            <a:lvl4pPr>
              <a:defRPr sz="1999">
                <a:solidFill>
                  <a:schemeClr val="bg1"/>
                </a:solidFill>
              </a:defRPr>
            </a:lvl4pPr>
            <a:lvl5pPr>
              <a:defRPr sz="1999">
                <a:solidFill>
                  <a:schemeClr val="bg1"/>
                </a:solidFill>
              </a:defRPr>
            </a:lvl5pPr>
          </a:lstStyle>
          <a:p>
            <a:pPr lvl="0"/>
            <a:r>
              <a:rPr lang="en-US"/>
              <a:t>Concept Review</a:t>
            </a:r>
          </a:p>
        </p:txBody>
      </p:sp>
      <p:sp>
        <p:nvSpPr>
          <p:cNvPr id="3" name="Title 1">
            <a:extLst>
              <a:ext uri="{FF2B5EF4-FFF2-40B4-BE49-F238E27FC236}">
                <a16:creationId xmlns:a16="http://schemas.microsoft.com/office/drawing/2014/main" id="{E5417C0A-5598-8848-5C7C-5C1423D79414}"/>
              </a:ext>
            </a:extLst>
          </p:cNvPr>
          <p:cNvSpPr>
            <a:spLocks noGrp="1"/>
          </p:cNvSpPr>
          <p:nvPr>
            <p:ph type="title" hasCustomPrompt="1"/>
          </p:nvPr>
        </p:nvSpPr>
        <p:spPr>
          <a:xfrm>
            <a:off x="539366" y="1806269"/>
            <a:ext cx="4998196" cy="1505493"/>
          </a:xfrm>
          <a:prstGeom prst="rect">
            <a:avLst/>
          </a:prstGeom>
        </p:spPr>
        <p:txBody>
          <a:bodyPr anchor="t" anchorCtr="0">
            <a:normAutofit/>
          </a:bodyPr>
          <a:lstStyle>
            <a:lvl1pPr>
              <a:lnSpc>
                <a:spcPct val="100000"/>
              </a:lnSpc>
              <a:defRPr sz="3732" b="0" i="0" cap="none">
                <a:solidFill>
                  <a:schemeClr val="bg1"/>
                </a:solidFill>
                <a:latin typeface="Georgia" panose="02040502050405020303" pitchFamily="18" charset="0"/>
                <a:ea typeface="Georgia" panose="02040502050405020303" pitchFamily="18" charset="0"/>
              </a:defRPr>
            </a:lvl1pPr>
          </a:lstStyle>
          <a:p>
            <a:r>
              <a:rPr lang="en-US"/>
              <a:t>Click to edit master title </a:t>
            </a:r>
            <a:r>
              <a:rPr lang="en-US" err="1"/>
              <a:t>stylec</a:t>
            </a:r>
            <a:endParaRPr lang="en-US"/>
          </a:p>
        </p:txBody>
      </p:sp>
      <p:cxnSp>
        <p:nvCxnSpPr>
          <p:cNvPr id="4" name="Straight Connector 3">
            <a:extLst>
              <a:ext uri="{FF2B5EF4-FFF2-40B4-BE49-F238E27FC236}">
                <a16:creationId xmlns:a16="http://schemas.microsoft.com/office/drawing/2014/main" id="{E81265BE-04D0-D990-4A55-908962B40C18}"/>
              </a:ext>
            </a:extLst>
          </p:cNvPr>
          <p:cNvCxnSpPr/>
          <p:nvPr userDrawn="1"/>
        </p:nvCxnSpPr>
        <p:spPr>
          <a:xfrm>
            <a:off x="451786" y="3115651"/>
            <a:ext cx="11287261"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09FCEEDA-0A72-153D-69A0-99E5AC8930CE}"/>
              </a:ext>
            </a:extLst>
          </p:cNvPr>
          <p:cNvPicPr>
            <a:picLocks noChangeAspect="1"/>
          </p:cNvPicPr>
          <p:nvPr userDrawn="1"/>
        </p:nvPicPr>
        <p:blipFill rotWithShape="1">
          <a:blip r:embed="rId2" cstate="print">
            <a:duotone>
              <a:prstClr val="black"/>
              <a:schemeClr val="accent3">
                <a:tint val="45000"/>
                <a:satMod val="400000"/>
              </a:schemeClr>
            </a:duotone>
            <a:lum bright="-40000" contrast="-20000"/>
            <a:extLst>
              <a:ext uri="{28A0092B-C50C-407E-A947-70E740481C1C}">
                <a14:useLocalDpi xmlns:a14="http://schemas.microsoft.com/office/drawing/2010/main"/>
              </a:ext>
            </a:extLst>
          </a:blip>
          <a:srcRect l="4640" t="9922" r="21301" b="72147"/>
          <a:stretch/>
        </p:blipFill>
        <p:spPr>
          <a:xfrm>
            <a:off x="4724399" y="4434780"/>
            <a:ext cx="7467601" cy="2423220"/>
          </a:xfrm>
          <a:prstGeom prst="rect">
            <a:avLst/>
          </a:prstGeom>
        </p:spPr>
      </p:pic>
    </p:spTree>
    <p:extLst>
      <p:ext uri="{BB962C8B-B14F-4D97-AF65-F5344CB8AC3E}">
        <p14:creationId xmlns:p14="http://schemas.microsoft.com/office/powerpoint/2010/main" val="260109231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ver_Full Bleed Imag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0" y="0"/>
            <a:ext cx="12192000" cy="6858000"/>
          </a:xfrm>
          <a:prstGeom prst="rect">
            <a:avLst/>
          </a:prstGeom>
          <a:solidFill>
            <a:srgbClr val="BDBEBD">
              <a:alpha val="74902"/>
            </a:srgbClr>
          </a:solidFill>
        </p:spPr>
        <p:txBody>
          <a:bodyPr tIns="457200" anchor="t"/>
          <a:lstStyle>
            <a:lvl1pPr algn="ctr">
              <a:defRPr>
                <a:solidFill>
                  <a:schemeClr val="bg1"/>
                </a:solidFill>
                <a:latin typeface="+mn-lt"/>
              </a:defRPr>
            </a:lvl1pPr>
          </a:lstStyle>
          <a:p>
            <a:r>
              <a:rPr lang="en-US" noProof="0"/>
              <a:t>Click icon to place image</a:t>
            </a:r>
          </a:p>
        </p:txBody>
      </p:sp>
      <p:sp>
        <p:nvSpPr>
          <p:cNvPr id="9" name="Text Placeholder 10">
            <a:extLst>
              <a:ext uri="{FF2B5EF4-FFF2-40B4-BE49-F238E27FC236}">
                <a16:creationId xmlns:a16="http://schemas.microsoft.com/office/drawing/2014/main" id="{7E5C8E9C-603B-B689-8689-AA43028C6B17}"/>
              </a:ext>
            </a:extLst>
          </p:cNvPr>
          <p:cNvSpPr>
            <a:spLocks noGrp="1"/>
          </p:cNvSpPr>
          <p:nvPr>
            <p:ph type="body" sz="quarter" idx="18" hasCustomPrompt="1"/>
          </p:nvPr>
        </p:nvSpPr>
        <p:spPr>
          <a:xfrm>
            <a:off x="1" y="0"/>
            <a:ext cx="7876360" cy="6858000"/>
          </a:xfrm>
          <a:prstGeom prst="rect">
            <a:avLst/>
          </a:prstGeom>
          <a:gradFill>
            <a:gsLst>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GB" sz="100" dirty="0">
                <a:solidFill>
                  <a:schemeClr val="lt1"/>
                </a:solidFill>
                <a:cs typeface="+mn-cs"/>
              </a:defRPr>
            </a:lvl1pPr>
          </a:lstStyle>
          <a:p>
            <a:pPr lvl="0" algn="ctr" defTabSz="311623"/>
            <a:r>
              <a:rPr lang="en-US" noProof="0"/>
              <a:t> </a:t>
            </a:r>
          </a:p>
        </p:txBody>
      </p:sp>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451787" y="1647948"/>
            <a:ext cx="4588626" cy="1846580"/>
          </a:xfrm>
          <a:prstGeom prst="rect">
            <a:avLst/>
          </a:prstGeom>
        </p:spPr>
        <p:txBody>
          <a:bodyPr>
            <a:noAutofit/>
          </a:bodyPr>
          <a:lstStyle>
            <a:lvl1pPr algn="l">
              <a:defRPr>
                <a:solidFill>
                  <a:schemeClr val="bg1"/>
                </a:solidFill>
              </a:defRPr>
            </a:lvl1pPr>
          </a:lstStyle>
          <a:p>
            <a:r>
              <a:rPr lang="en-US"/>
              <a:t>Click to Edit Master Title Style</a:t>
            </a:r>
            <a:endParaRPr lang="en-GB"/>
          </a:p>
        </p:txBody>
      </p:sp>
      <p:sp>
        <p:nvSpPr>
          <p:cNvPr id="7" name="Text Placeholder 4">
            <a:extLst>
              <a:ext uri="{FF2B5EF4-FFF2-40B4-BE49-F238E27FC236}">
                <a16:creationId xmlns:a16="http://schemas.microsoft.com/office/drawing/2014/main" id="{88719971-10AD-9494-967C-F1A0D0E545E1}"/>
              </a:ext>
            </a:extLst>
          </p:cNvPr>
          <p:cNvSpPr>
            <a:spLocks noGrp="1"/>
          </p:cNvSpPr>
          <p:nvPr>
            <p:ph type="body" sz="quarter" idx="12"/>
          </p:nvPr>
        </p:nvSpPr>
        <p:spPr>
          <a:xfrm>
            <a:off x="451236" y="3656589"/>
            <a:ext cx="4577992" cy="1104035"/>
          </a:xfrm>
          <a:prstGeom prst="rect">
            <a:avLst/>
          </a:prstGeom>
        </p:spPr>
        <p:txBody>
          <a:bodyPr lIns="0" tIns="0" rIns="0" bIns="0">
            <a:noAutofit/>
          </a:bodyPr>
          <a:lstStyle>
            <a:lvl1pPr marL="0" indent="0">
              <a:lnSpc>
                <a:spcPts val="2724"/>
              </a:lnSpc>
              <a:spcBef>
                <a:spcPts val="0"/>
              </a:spcBef>
              <a:buFont typeface="Arial" panose="020B0604020202020204" pitchFamily="34" charset="0"/>
              <a:buNone/>
              <a:defRPr sz="1840">
                <a:solidFill>
                  <a:schemeClr val="bg1"/>
                </a:solidFill>
                <a:latin typeface="Arial" panose="020B0604020202020204" pitchFamily="34" charset="0"/>
              </a:defRPr>
            </a:lvl1pPr>
            <a:lvl2pPr marL="457058" indent="0">
              <a:lnSpc>
                <a:spcPts val="2871"/>
              </a:lnSpc>
              <a:buNone/>
              <a:defRPr sz="1840"/>
            </a:lvl2pPr>
            <a:lvl3pPr marL="914116" indent="0">
              <a:lnSpc>
                <a:spcPts val="2871"/>
              </a:lnSpc>
              <a:buNone/>
              <a:defRPr sz="1840"/>
            </a:lvl3pPr>
            <a:lvl4pPr marL="1371173" indent="0">
              <a:lnSpc>
                <a:spcPts val="2871"/>
              </a:lnSpc>
              <a:buNone/>
              <a:defRPr sz="1840"/>
            </a:lvl4pPr>
            <a:lvl5pPr marL="1828232" indent="0">
              <a:lnSpc>
                <a:spcPts val="2871"/>
              </a:lnSpc>
              <a:buNone/>
              <a:defRPr sz="1840"/>
            </a:lvl5pPr>
          </a:lstStyle>
          <a:p>
            <a:pPr lvl="0"/>
            <a:r>
              <a:rPr lang="en-US"/>
              <a:t>Click to edit Master text styles</a:t>
            </a:r>
          </a:p>
        </p:txBody>
      </p:sp>
      <p:sp>
        <p:nvSpPr>
          <p:cNvPr id="3" name="PRESENTATION TITLE OR SECTION">
            <a:extLst>
              <a:ext uri="{FF2B5EF4-FFF2-40B4-BE49-F238E27FC236}">
                <a16:creationId xmlns:a16="http://schemas.microsoft.com/office/drawing/2014/main" id="{2D1D324F-780F-460A-8573-181B4B6A48C3}"/>
              </a:ext>
            </a:extLst>
          </p:cNvPr>
          <p:cNvSpPr>
            <a:spLocks noGrp="1"/>
          </p:cNvSpPr>
          <p:nvPr>
            <p:ph type="ftr" sz="quarter" idx="3"/>
          </p:nvPr>
        </p:nvSpPr>
        <p:spPr>
          <a:xfrm>
            <a:off x="451786" y="346195"/>
            <a:ext cx="4577993" cy="200600"/>
          </a:xfrm>
          <a:prstGeom prst="rect">
            <a:avLst/>
          </a:prstGeom>
        </p:spPr>
        <p:txBody>
          <a:bodyPr vert="horz" lIns="0" tIns="0" rIns="0" bIns="0" rtlCol="0" anchor="t" anchorCtr="0"/>
          <a:lstStyle>
            <a:lvl1pPr algn="l">
              <a:lnSpc>
                <a:spcPts val="1472"/>
              </a:lnSpc>
              <a:defRPr sz="920">
                <a:solidFill>
                  <a:schemeClr val="bg1"/>
                </a:solidFill>
              </a:defRPr>
            </a:lvl1pPr>
          </a:lstStyle>
          <a:p>
            <a:r>
              <a:rPr lang="en-GB"/>
              <a:t>Header Text – Remove if Not Needed</a:t>
            </a:r>
            <a:endParaRPr lang="en-US" noProof="0"/>
          </a:p>
        </p:txBody>
      </p:sp>
      <p:pic>
        <p:nvPicPr>
          <p:cNvPr id="5" name="Picture 4" descr="A white text on a black background&#10;&#10;Description automatically generated">
            <a:extLst>
              <a:ext uri="{FF2B5EF4-FFF2-40B4-BE49-F238E27FC236}">
                <a16:creationId xmlns:a16="http://schemas.microsoft.com/office/drawing/2014/main" id="{DB58B1C7-79DB-AAC8-F32A-2154288137B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1235" y="6174651"/>
            <a:ext cx="1208559" cy="224473"/>
          </a:xfrm>
          <a:prstGeom prst="rect">
            <a:avLst/>
          </a:prstGeom>
        </p:spPr>
      </p:pic>
    </p:spTree>
    <p:extLst>
      <p:ext uri="{BB962C8B-B14F-4D97-AF65-F5344CB8AC3E}">
        <p14:creationId xmlns:p14="http://schemas.microsoft.com/office/powerpoint/2010/main" val="124565895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ver_5x4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451236" y="985274"/>
            <a:ext cx="3613948" cy="1370123"/>
          </a:xfrm>
          <a:prstGeom prst="rect">
            <a:avLst/>
          </a:prstGeom>
        </p:spPr>
        <p:txBody>
          <a:bodyPr>
            <a:noAutofit/>
          </a:bodyPr>
          <a:lstStyle>
            <a:lvl1pPr algn="l" defTabSz="914116" rtl="0" eaLnBrk="1" latinLnBrk="0" hangingPunct="1">
              <a:lnSpc>
                <a:spcPts val="4270"/>
              </a:lnSpc>
              <a:spcBef>
                <a:spcPts val="1000"/>
              </a:spcBef>
              <a:buNone/>
              <a:defRPr lang="en-GB" sz="3681" kern="1200" dirty="0">
                <a:solidFill>
                  <a:schemeClr val="tx1"/>
                </a:solidFill>
                <a:latin typeface="+mj-lt"/>
                <a:ea typeface="+mj-ea"/>
                <a:cs typeface="+mj-cs"/>
              </a:defRPr>
            </a:lvl1pPr>
          </a:lstStyle>
          <a:p>
            <a:r>
              <a:rPr lang="en-US"/>
              <a:t>Click to Edit Master Title</a:t>
            </a:r>
            <a:endParaRPr lang="en-GB"/>
          </a:p>
        </p:txBody>
      </p:sp>
      <p:sp>
        <p:nvSpPr>
          <p:cNvPr id="7" name="Text Placeholder 4">
            <a:extLst>
              <a:ext uri="{FF2B5EF4-FFF2-40B4-BE49-F238E27FC236}">
                <a16:creationId xmlns:a16="http://schemas.microsoft.com/office/drawing/2014/main" id="{88719971-10AD-9494-967C-F1A0D0E545E1}"/>
              </a:ext>
            </a:extLst>
          </p:cNvPr>
          <p:cNvSpPr>
            <a:spLocks noGrp="1"/>
          </p:cNvSpPr>
          <p:nvPr>
            <p:ph type="body" sz="quarter" idx="12"/>
          </p:nvPr>
        </p:nvSpPr>
        <p:spPr>
          <a:xfrm>
            <a:off x="451236" y="2335044"/>
            <a:ext cx="3613948" cy="905411"/>
          </a:xfrm>
          <a:prstGeom prst="rect">
            <a:avLst/>
          </a:prstGeom>
        </p:spPr>
        <p:txBody>
          <a:bodyPr lIns="0" tIns="0" rIns="0" bIns="0">
            <a:noAutofit/>
          </a:bodyPr>
          <a:lstStyle>
            <a:lvl1pPr marL="0" indent="0">
              <a:lnSpc>
                <a:spcPts val="2724"/>
              </a:lnSpc>
              <a:spcBef>
                <a:spcPts val="0"/>
              </a:spcBef>
              <a:buFont typeface="Arial" panose="020B0604020202020204" pitchFamily="34" charset="0"/>
              <a:buNone/>
              <a:defRPr sz="1840">
                <a:solidFill>
                  <a:schemeClr val="tx1"/>
                </a:solidFill>
                <a:latin typeface="Arial" panose="020B0604020202020204" pitchFamily="34" charset="0"/>
              </a:defRPr>
            </a:lvl1pPr>
            <a:lvl2pPr marL="457058" indent="0">
              <a:lnSpc>
                <a:spcPts val="2871"/>
              </a:lnSpc>
              <a:buNone/>
              <a:defRPr sz="1840"/>
            </a:lvl2pPr>
            <a:lvl3pPr marL="914116" indent="0">
              <a:lnSpc>
                <a:spcPts val="2871"/>
              </a:lnSpc>
              <a:buNone/>
              <a:defRPr sz="1840"/>
            </a:lvl3pPr>
            <a:lvl4pPr marL="1371173" indent="0">
              <a:lnSpc>
                <a:spcPts val="2871"/>
              </a:lnSpc>
              <a:buNone/>
              <a:defRPr sz="1840"/>
            </a:lvl4pPr>
            <a:lvl5pPr marL="1828232" indent="0">
              <a:lnSpc>
                <a:spcPts val="2871"/>
              </a:lnSpc>
              <a:buNone/>
              <a:defRPr sz="1840"/>
            </a:lvl5pPr>
          </a:lstStyle>
          <a:p>
            <a:pPr lvl="0"/>
            <a:r>
              <a:rPr lang="en-US"/>
              <a:t>Click to edit Master text styles</a:t>
            </a:r>
          </a:p>
        </p:txBody>
      </p:sp>
      <p:sp>
        <p:nvSpPr>
          <p:cNvPr id="3" name="PRESENTATION TITLE OR SECTION">
            <a:extLst>
              <a:ext uri="{FF2B5EF4-FFF2-40B4-BE49-F238E27FC236}">
                <a16:creationId xmlns:a16="http://schemas.microsoft.com/office/drawing/2014/main" id="{2D1D324F-780F-460A-8573-181B4B6A48C3}"/>
              </a:ext>
            </a:extLst>
          </p:cNvPr>
          <p:cNvSpPr>
            <a:spLocks noGrp="1"/>
          </p:cNvSpPr>
          <p:nvPr>
            <p:ph type="ftr" sz="quarter" idx="3"/>
          </p:nvPr>
        </p:nvSpPr>
        <p:spPr>
          <a:xfrm>
            <a:off x="451786" y="346195"/>
            <a:ext cx="4577993" cy="200600"/>
          </a:xfrm>
          <a:prstGeom prst="rect">
            <a:avLst/>
          </a:prstGeom>
        </p:spPr>
        <p:txBody>
          <a:bodyPr vert="horz" lIns="0" tIns="0" rIns="0" bIns="0" rtlCol="0" anchor="t" anchorCtr="0"/>
          <a:lstStyle>
            <a:lvl1pPr algn="l">
              <a:lnSpc>
                <a:spcPts val="1472"/>
              </a:lnSpc>
              <a:defRPr sz="920">
                <a:solidFill>
                  <a:schemeClr val="tx1"/>
                </a:solidFill>
              </a:defRPr>
            </a:lvl1pPr>
          </a:lstStyle>
          <a:p>
            <a:r>
              <a:rPr lang="en-GB"/>
              <a:t>Header Text – Remove if Not Needed</a:t>
            </a:r>
            <a:endParaRPr lang="en-US"/>
          </a:p>
        </p:txBody>
      </p:sp>
      <p:sp>
        <p:nvSpPr>
          <p:cNvPr id="4" name="Slide Number Placeholder 3">
            <a:extLst>
              <a:ext uri="{FF2B5EF4-FFF2-40B4-BE49-F238E27FC236}">
                <a16:creationId xmlns:a16="http://schemas.microsoft.com/office/drawing/2014/main" id="{D5D8CFD9-B854-64B8-88C0-9C166CCADF6C}"/>
              </a:ext>
            </a:extLst>
          </p:cNvPr>
          <p:cNvSpPr>
            <a:spLocks noGrp="1"/>
          </p:cNvSpPr>
          <p:nvPr>
            <p:ph type="sldNum" sz="quarter" idx="20"/>
          </p:nvPr>
        </p:nvSpPr>
        <p:spPr/>
        <p:txBody>
          <a:bodyPr/>
          <a:lstStyle/>
          <a:p>
            <a:fld id="{387AECDB-6C85-4FE3-9DAF-486A9B5BAE12}" type="slidenum">
              <a:rPr lang="en-GB" smtClean="0"/>
              <a:pPr/>
              <a:t>‹#›</a:t>
            </a:fld>
            <a:endParaRPr lang="en-GB"/>
          </a:p>
        </p:txBody>
      </p:sp>
      <p:sp>
        <p:nvSpPr>
          <p:cNvPr id="5" name="Picture Placeholder 5">
            <a:extLst>
              <a:ext uri="{FF2B5EF4-FFF2-40B4-BE49-F238E27FC236}">
                <a16:creationId xmlns:a16="http://schemas.microsoft.com/office/drawing/2014/main" id="{FD7C0542-EE06-ABA8-52CF-0B53F8B7B907}"/>
              </a:ext>
            </a:extLst>
          </p:cNvPr>
          <p:cNvSpPr>
            <a:spLocks noGrp="1"/>
          </p:cNvSpPr>
          <p:nvPr>
            <p:ph type="pic" sz="quarter" idx="14" hasCustomPrompt="1"/>
          </p:nvPr>
        </p:nvSpPr>
        <p:spPr>
          <a:xfrm>
            <a:off x="4058951" y="0"/>
            <a:ext cx="8133050" cy="6858000"/>
          </a:xfrm>
          <a:prstGeom prst="rect">
            <a:avLst/>
          </a:prstGeom>
          <a:solidFill>
            <a:srgbClr val="BDBEBD">
              <a:alpha val="74902"/>
            </a:srgbClr>
          </a:solidFill>
        </p:spPr>
        <p:txBody>
          <a:bodyPr tIns="457200" anchor="ctr"/>
          <a:lstStyle>
            <a:lvl1pPr algn="ctr">
              <a:defRPr>
                <a:solidFill>
                  <a:schemeClr val="bg1"/>
                </a:solidFill>
                <a:latin typeface="+mn-lt"/>
              </a:defRPr>
            </a:lvl1pPr>
          </a:lstStyle>
          <a:p>
            <a:r>
              <a:rPr lang="en-US" noProof="0"/>
              <a:t>Click icon to place 5x4 image</a:t>
            </a:r>
          </a:p>
        </p:txBody>
      </p:sp>
      <p:pic>
        <p:nvPicPr>
          <p:cNvPr id="6" name="Picture 5" descr="A black and grey logo&#10;&#10;Description automatically generated">
            <a:extLst>
              <a:ext uri="{FF2B5EF4-FFF2-40B4-BE49-F238E27FC236}">
                <a16:creationId xmlns:a16="http://schemas.microsoft.com/office/drawing/2014/main" id="{CB308A64-6820-3F28-CCAC-8292C5708C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1235" y="6175171"/>
            <a:ext cx="1207347" cy="224247"/>
          </a:xfrm>
          <a:prstGeom prst="rect">
            <a:avLst/>
          </a:prstGeom>
        </p:spPr>
      </p:pic>
    </p:spTree>
    <p:extLst>
      <p:ext uri="{BB962C8B-B14F-4D97-AF65-F5344CB8AC3E}">
        <p14:creationId xmlns:p14="http://schemas.microsoft.com/office/powerpoint/2010/main" val="323668959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ver_1x1 Image">
    <p:spTree>
      <p:nvGrpSpPr>
        <p:cNvPr id="1" name=""/>
        <p:cNvGrpSpPr/>
        <p:nvPr/>
      </p:nvGrpSpPr>
      <p:grpSpPr>
        <a:xfrm>
          <a:off x="0" y="0"/>
          <a:ext cx="0" cy="0"/>
          <a:chOff x="0" y="0"/>
          <a:chExt cx="0" cy="0"/>
        </a:xfrm>
      </p:grpSpPr>
      <p:sp>
        <p:nvSpPr>
          <p:cNvPr id="8" name="Picture Placeholder 5">
            <a:extLst>
              <a:ext uri="{FF2B5EF4-FFF2-40B4-BE49-F238E27FC236}">
                <a16:creationId xmlns:a16="http://schemas.microsoft.com/office/drawing/2014/main" id="{BBAF60B0-8554-7074-FD7E-5DEA5B23F7AB}"/>
              </a:ext>
            </a:extLst>
          </p:cNvPr>
          <p:cNvSpPr>
            <a:spLocks noGrp="1"/>
          </p:cNvSpPr>
          <p:nvPr>
            <p:ph type="pic" sz="quarter" idx="14" hasCustomPrompt="1"/>
          </p:nvPr>
        </p:nvSpPr>
        <p:spPr>
          <a:xfrm>
            <a:off x="451236" y="0"/>
            <a:ext cx="6954645" cy="6858000"/>
          </a:xfrm>
          <a:prstGeom prst="rect">
            <a:avLst/>
          </a:prstGeom>
          <a:solidFill>
            <a:srgbClr val="BDBEBD">
              <a:alpha val="74902"/>
            </a:srgbClr>
          </a:solidFill>
        </p:spPr>
        <p:txBody>
          <a:bodyPr tIns="457200" anchor="ctr"/>
          <a:lstStyle>
            <a:lvl1pPr algn="ctr">
              <a:defRPr>
                <a:solidFill>
                  <a:schemeClr val="bg1"/>
                </a:solidFill>
                <a:latin typeface="+mn-lt"/>
              </a:defRPr>
            </a:lvl1pPr>
          </a:lstStyle>
          <a:p>
            <a:r>
              <a:rPr lang="en-US" noProof="0"/>
              <a:t>Click icon to place 1x1 image</a:t>
            </a:r>
          </a:p>
        </p:txBody>
      </p:sp>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7890287" y="984059"/>
            <a:ext cx="3613948" cy="1370123"/>
          </a:xfrm>
          <a:prstGeom prst="rect">
            <a:avLst/>
          </a:prstGeom>
        </p:spPr>
        <p:txBody>
          <a:bodyPr>
            <a:noAutofit/>
          </a:bodyPr>
          <a:lstStyle>
            <a:lvl1pPr algn="l" defTabSz="914116" rtl="0" eaLnBrk="1" latinLnBrk="0" hangingPunct="1">
              <a:lnSpc>
                <a:spcPts val="4270"/>
              </a:lnSpc>
              <a:spcBef>
                <a:spcPts val="1000"/>
              </a:spcBef>
              <a:buNone/>
              <a:defRPr lang="en-GB" sz="3681" kern="1200" dirty="0">
                <a:solidFill>
                  <a:schemeClr val="tx1"/>
                </a:solidFill>
                <a:latin typeface="+mj-lt"/>
                <a:ea typeface="+mj-ea"/>
                <a:cs typeface="+mj-cs"/>
              </a:defRPr>
            </a:lvl1pPr>
          </a:lstStyle>
          <a:p>
            <a:r>
              <a:rPr lang="en-US"/>
              <a:t>Click to Edit Master Title</a:t>
            </a:r>
            <a:endParaRPr lang="en-GB"/>
          </a:p>
        </p:txBody>
      </p:sp>
      <p:sp>
        <p:nvSpPr>
          <p:cNvPr id="7" name="Text Placeholder 4">
            <a:extLst>
              <a:ext uri="{FF2B5EF4-FFF2-40B4-BE49-F238E27FC236}">
                <a16:creationId xmlns:a16="http://schemas.microsoft.com/office/drawing/2014/main" id="{88719971-10AD-9494-967C-F1A0D0E545E1}"/>
              </a:ext>
            </a:extLst>
          </p:cNvPr>
          <p:cNvSpPr>
            <a:spLocks noGrp="1"/>
          </p:cNvSpPr>
          <p:nvPr>
            <p:ph type="body" sz="quarter" idx="12"/>
          </p:nvPr>
        </p:nvSpPr>
        <p:spPr>
          <a:xfrm>
            <a:off x="7890287" y="2333078"/>
            <a:ext cx="3613948" cy="905411"/>
          </a:xfrm>
          <a:prstGeom prst="rect">
            <a:avLst/>
          </a:prstGeom>
        </p:spPr>
        <p:txBody>
          <a:bodyPr lIns="0" tIns="0" rIns="0" bIns="0">
            <a:noAutofit/>
          </a:bodyPr>
          <a:lstStyle>
            <a:lvl1pPr marL="0" indent="0">
              <a:lnSpc>
                <a:spcPts val="2724"/>
              </a:lnSpc>
              <a:spcBef>
                <a:spcPts val="0"/>
              </a:spcBef>
              <a:buFont typeface="Arial" panose="020B0604020202020204" pitchFamily="34" charset="0"/>
              <a:buNone/>
              <a:defRPr sz="1840">
                <a:solidFill>
                  <a:schemeClr val="tx1"/>
                </a:solidFill>
                <a:latin typeface="Arial" panose="020B0604020202020204" pitchFamily="34" charset="0"/>
              </a:defRPr>
            </a:lvl1pPr>
            <a:lvl2pPr marL="457058" indent="0">
              <a:lnSpc>
                <a:spcPts val="2871"/>
              </a:lnSpc>
              <a:buNone/>
              <a:defRPr sz="1840"/>
            </a:lvl2pPr>
            <a:lvl3pPr marL="914116" indent="0">
              <a:lnSpc>
                <a:spcPts val="2871"/>
              </a:lnSpc>
              <a:buNone/>
              <a:defRPr sz="1840"/>
            </a:lvl3pPr>
            <a:lvl4pPr marL="1371173" indent="0">
              <a:lnSpc>
                <a:spcPts val="2871"/>
              </a:lnSpc>
              <a:buNone/>
              <a:defRPr sz="1840"/>
            </a:lvl4pPr>
            <a:lvl5pPr marL="1828232" indent="0">
              <a:lnSpc>
                <a:spcPts val="2871"/>
              </a:lnSpc>
              <a:buNone/>
              <a:defRPr sz="1840"/>
            </a:lvl5pPr>
          </a:lstStyle>
          <a:p>
            <a:pPr lvl="0"/>
            <a:r>
              <a:rPr lang="en-US"/>
              <a:t>Click to edit Master text styles</a:t>
            </a:r>
          </a:p>
        </p:txBody>
      </p:sp>
      <p:sp>
        <p:nvSpPr>
          <p:cNvPr id="4" name="Slide Number Placeholder 3">
            <a:extLst>
              <a:ext uri="{FF2B5EF4-FFF2-40B4-BE49-F238E27FC236}">
                <a16:creationId xmlns:a16="http://schemas.microsoft.com/office/drawing/2014/main" id="{D5D8CFD9-B854-64B8-88C0-9C166CCADF6C}"/>
              </a:ext>
            </a:extLst>
          </p:cNvPr>
          <p:cNvSpPr>
            <a:spLocks noGrp="1"/>
          </p:cNvSpPr>
          <p:nvPr>
            <p:ph type="sldNum" sz="quarter" idx="20"/>
          </p:nvPr>
        </p:nvSpPr>
        <p:spPr/>
        <p:txBody>
          <a:bodyPr/>
          <a:lstStyle/>
          <a:p>
            <a:fld id="{387AECDB-6C85-4FE3-9DAF-486A9B5BAE12}" type="slidenum">
              <a:rPr lang="en-GB" smtClean="0"/>
              <a:pPr/>
              <a:t>‹#›</a:t>
            </a:fld>
            <a:endParaRPr lang="en-GB"/>
          </a:p>
        </p:txBody>
      </p:sp>
      <p:pic>
        <p:nvPicPr>
          <p:cNvPr id="5" name="Picture 4" descr="A black and grey logo&#10;&#10;Description automatically generated">
            <a:extLst>
              <a:ext uri="{FF2B5EF4-FFF2-40B4-BE49-F238E27FC236}">
                <a16:creationId xmlns:a16="http://schemas.microsoft.com/office/drawing/2014/main" id="{AAD96326-00D3-DA79-BAD0-670A515AB3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85049" y="6175171"/>
            <a:ext cx="1207347" cy="224247"/>
          </a:xfrm>
          <a:prstGeom prst="rect">
            <a:avLst/>
          </a:prstGeom>
        </p:spPr>
      </p:pic>
    </p:spTree>
    <p:extLst>
      <p:ext uri="{BB962C8B-B14F-4D97-AF65-F5344CB8AC3E}">
        <p14:creationId xmlns:p14="http://schemas.microsoft.com/office/powerpoint/2010/main" val="310335947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ver_1x1 Image_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451235" y="1429854"/>
            <a:ext cx="4077346" cy="2069341"/>
          </a:xfrm>
          <a:prstGeom prst="rect">
            <a:avLst/>
          </a:prstGeom>
        </p:spPr>
        <p:txBody>
          <a:bodyPr anchor="b">
            <a:noAutofit/>
          </a:bodyPr>
          <a:lstStyle>
            <a:lvl1pPr algn="l">
              <a:defRPr/>
            </a:lvl1pPr>
          </a:lstStyle>
          <a:p>
            <a:r>
              <a:rPr lang="en-US"/>
              <a:t>Click to Edit Master Title Style</a:t>
            </a:r>
            <a:endParaRPr lang="en-GB"/>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451235" y="3661536"/>
            <a:ext cx="4077346" cy="795554"/>
          </a:xfrm>
          <a:prstGeom prst="rect">
            <a:avLst/>
          </a:prstGeom>
        </p:spPr>
        <p:txBody>
          <a:bodyPr lIns="0" tIns="0" rIns="0" bIns="0">
            <a:noAutofit/>
          </a:bodyPr>
          <a:lstStyle>
            <a:lvl1pPr marL="0" indent="0">
              <a:lnSpc>
                <a:spcPts val="2724"/>
              </a:lnSpc>
              <a:buFont typeface="Arial" panose="020B0604020202020204" pitchFamily="34" charset="0"/>
              <a:buNone/>
              <a:defRPr sz="1840">
                <a:latin typeface="Arial" panose="020B0604020202020204" pitchFamily="34" charset="0"/>
              </a:defRPr>
            </a:lvl1pPr>
            <a:lvl2pPr marL="457058" indent="0">
              <a:lnSpc>
                <a:spcPts val="2871"/>
              </a:lnSpc>
              <a:buNone/>
              <a:defRPr sz="1840"/>
            </a:lvl2pPr>
            <a:lvl3pPr marL="914116" indent="0">
              <a:lnSpc>
                <a:spcPts val="2871"/>
              </a:lnSpc>
              <a:buNone/>
              <a:defRPr sz="1840"/>
            </a:lvl3pPr>
            <a:lvl4pPr marL="1371173" indent="0">
              <a:lnSpc>
                <a:spcPts val="2871"/>
              </a:lnSpc>
              <a:buNone/>
              <a:defRPr sz="1840"/>
            </a:lvl4pPr>
            <a:lvl5pPr marL="1828232" indent="0">
              <a:lnSpc>
                <a:spcPts val="2871"/>
              </a:lnSpc>
              <a:buNone/>
              <a:defRPr sz="1840"/>
            </a:lvl5pPr>
          </a:lstStyle>
          <a:p>
            <a:pPr lvl="0"/>
            <a:r>
              <a:rPr lang="en-US"/>
              <a:t>Enter Subtitle Here Lorem ipsum dolor sit amet, consectetur adipiscing elit. </a:t>
            </a:r>
          </a:p>
        </p:txBody>
      </p:sp>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5237355" y="0"/>
            <a:ext cx="6954645" cy="6858000"/>
          </a:xfrm>
          <a:prstGeom prst="rect">
            <a:avLst/>
          </a:prstGeom>
          <a:solidFill>
            <a:srgbClr val="BDBEBD">
              <a:alpha val="74902"/>
            </a:srgbClr>
          </a:solidFill>
        </p:spPr>
        <p:txBody>
          <a:bodyPr tIns="457200" anchor="ctr"/>
          <a:lstStyle>
            <a:lvl1pPr algn="ctr">
              <a:defRPr>
                <a:solidFill>
                  <a:schemeClr val="bg1"/>
                </a:solidFill>
                <a:latin typeface="+mn-lt"/>
              </a:defRPr>
            </a:lvl1pPr>
          </a:lstStyle>
          <a:p>
            <a:r>
              <a:rPr lang="en-US" noProof="0"/>
              <a:t>Click icon to place 1x1 image</a:t>
            </a:r>
          </a:p>
        </p:txBody>
      </p:sp>
      <p:sp>
        <p:nvSpPr>
          <p:cNvPr id="4" name="PRESENTATION TITLE OR SECTION">
            <a:extLst>
              <a:ext uri="{FF2B5EF4-FFF2-40B4-BE49-F238E27FC236}">
                <a16:creationId xmlns:a16="http://schemas.microsoft.com/office/drawing/2014/main" id="{DB795E07-55DF-DF7A-3FEE-14715E801913}"/>
              </a:ext>
            </a:extLst>
          </p:cNvPr>
          <p:cNvSpPr>
            <a:spLocks noGrp="1"/>
          </p:cNvSpPr>
          <p:nvPr>
            <p:ph type="ftr" sz="quarter" idx="3"/>
          </p:nvPr>
        </p:nvSpPr>
        <p:spPr>
          <a:xfrm>
            <a:off x="451786" y="346195"/>
            <a:ext cx="4577993" cy="200600"/>
          </a:xfrm>
          <a:prstGeom prst="rect">
            <a:avLst/>
          </a:prstGeom>
        </p:spPr>
        <p:txBody>
          <a:bodyPr vert="horz" lIns="0" tIns="0" rIns="0" bIns="0" rtlCol="0" anchor="t" anchorCtr="0"/>
          <a:lstStyle>
            <a:lvl1pPr algn="l">
              <a:lnSpc>
                <a:spcPts val="1472"/>
              </a:lnSpc>
              <a:defRPr sz="920">
                <a:solidFill>
                  <a:schemeClr val="tx1"/>
                </a:solidFill>
              </a:defRPr>
            </a:lvl1pPr>
          </a:lstStyle>
          <a:p>
            <a:r>
              <a:rPr lang="en-GB"/>
              <a:t>Header Text – Remove if Not Needed</a:t>
            </a:r>
            <a:endParaRPr lang="en-US"/>
          </a:p>
        </p:txBody>
      </p:sp>
      <p:pic>
        <p:nvPicPr>
          <p:cNvPr id="3" name="Picture 2" descr="A black and grey logo&#10;&#10;Description automatically generated">
            <a:extLst>
              <a:ext uri="{FF2B5EF4-FFF2-40B4-BE49-F238E27FC236}">
                <a16:creationId xmlns:a16="http://schemas.microsoft.com/office/drawing/2014/main" id="{1D8632A3-7C37-2E5D-1C20-CD3F6E48DB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1235" y="6175171"/>
            <a:ext cx="1207347" cy="224247"/>
          </a:xfrm>
          <a:prstGeom prst="rect">
            <a:avLst/>
          </a:prstGeom>
        </p:spPr>
      </p:pic>
    </p:spTree>
    <p:extLst>
      <p:ext uri="{BB962C8B-B14F-4D97-AF65-F5344CB8AC3E}">
        <p14:creationId xmlns:p14="http://schemas.microsoft.com/office/powerpoint/2010/main" val="171825192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ver_16x6 Image">
    <p:bg>
      <p:bgPr>
        <a:solidFill>
          <a:schemeClr val="bg1"/>
        </a:solidFill>
        <a:effectLst/>
      </p:bgPr>
    </p:bg>
    <p:spTree>
      <p:nvGrpSpPr>
        <p:cNvPr id="1" name=""/>
        <p:cNvGrpSpPr/>
        <p:nvPr/>
      </p:nvGrpSpPr>
      <p:grpSpPr>
        <a:xfrm>
          <a:off x="0" y="0"/>
          <a:ext cx="0" cy="0"/>
          <a:chOff x="0" y="0"/>
          <a:chExt cx="0" cy="0"/>
        </a:xfrm>
      </p:grpSpPr>
      <p:sp>
        <p:nvSpPr>
          <p:cNvPr id="8" name="Picture Placeholder 5">
            <a:extLst>
              <a:ext uri="{FF2B5EF4-FFF2-40B4-BE49-F238E27FC236}">
                <a16:creationId xmlns:a16="http://schemas.microsoft.com/office/drawing/2014/main" id="{70B6E3BF-FD4E-0182-CB23-2A6F12916AEC}"/>
              </a:ext>
            </a:extLst>
          </p:cNvPr>
          <p:cNvSpPr>
            <a:spLocks noGrp="1"/>
          </p:cNvSpPr>
          <p:nvPr>
            <p:ph type="pic" sz="quarter" idx="14" hasCustomPrompt="1"/>
          </p:nvPr>
        </p:nvSpPr>
        <p:spPr>
          <a:xfrm>
            <a:off x="0" y="2288033"/>
            <a:ext cx="12192000" cy="4569967"/>
          </a:xfrm>
          <a:prstGeom prst="rect">
            <a:avLst/>
          </a:prstGeom>
          <a:solidFill>
            <a:srgbClr val="BDBEBD">
              <a:alpha val="74902"/>
            </a:srgbClr>
          </a:solidFill>
        </p:spPr>
        <p:txBody>
          <a:bodyPr tIns="457200" anchor="ctr"/>
          <a:lstStyle>
            <a:lvl1pPr algn="ctr">
              <a:defRPr>
                <a:solidFill>
                  <a:schemeClr val="bg1"/>
                </a:solidFill>
                <a:latin typeface="+mn-lt"/>
              </a:defRPr>
            </a:lvl1pPr>
          </a:lstStyle>
          <a:p>
            <a:r>
              <a:rPr lang="en-US" noProof="0"/>
              <a:t>Click icon to place 16x6 image</a:t>
            </a:r>
          </a:p>
        </p:txBody>
      </p:sp>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451235" y="764681"/>
            <a:ext cx="6700352" cy="471644"/>
          </a:xfrm>
          <a:prstGeom prst="rect">
            <a:avLst/>
          </a:prstGeom>
        </p:spPr>
        <p:txBody>
          <a:bodyPr>
            <a:noAutofit/>
          </a:bodyPr>
          <a:lstStyle>
            <a:lvl1pPr algn="l" defTabSz="914116" rtl="0" eaLnBrk="1" latinLnBrk="0" hangingPunct="1">
              <a:lnSpc>
                <a:spcPts val="4270"/>
              </a:lnSpc>
              <a:spcBef>
                <a:spcPts val="1000"/>
              </a:spcBef>
              <a:buNone/>
              <a:defRPr lang="en-GB" sz="3681" kern="1200" dirty="0">
                <a:solidFill>
                  <a:schemeClr val="tx1"/>
                </a:solidFill>
                <a:latin typeface="+mj-lt"/>
                <a:ea typeface="+mj-ea"/>
                <a:cs typeface="+mj-cs"/>
              </a:defRPr>
            </a:lvl1pPr>
          </a:lstStyle>
          <a:p>
            <a:r>
              <a:rPr lang="en-US"/>
              <a:t>Click to Edit Master Title Style</a:t>
            </a:r>
            <a:endParaRPr lang="en-GB"/>
          </a:p>
        </p:txBody>
      </p:sp>
      <p:sp>
        <p:nvSpPr>
          <p:cNvPr id="9" name="Text Placeholder 4">
            <a:extLst>
              <a:ext uri="{FF2B5EF4-FFF2-40B4-BE49-F238E27FC236}">
                <a16:creationId xmlns:a16="http://schemas.microsoft.com/office/drawing/2014/main" id="{B0F03620-26C6-5DFE-FB20-001ADB6B981C}"/>
              </a:ext>
            </a:extLst>
          </p:cNvPr>
          <p:cNvSpPr>
            <a:spLocks noGrp="1"/>
          </p:cNvSpPr>
          <p:nvPr>
            <p:ph type="body" sz="quarter" idx="21" hasCustomPrompt="1"/>
          </p:nvPr>
        </p:nvSpPr>
        <p:spPr>
          <a:xfrm>
            <a:off x="451235" y="1317952"/>
            <a:ext cx="6700352" cy="375845"/>
          </a:xfrm>
          <a:prstGeom prst="rect">
            <a:avLst/>
          </a:prstGeom>
        </p:spPr>
        <p:txBody>
          <a:bodyPr/>
          <a:lstStyle>
            <a:lvl1pPr marL="0" indent="0">
              <a:lnSpc>
                <a:spcPts val="2724"/>
              </a:lnSpc>
              <a:buFont typeface="Arial" panose="020B0604020202020204" pitchFamily="34" charset="0"/>
              <a:buNone/>
              <a:defRPr sz="1840">
                <a:solidFill>
                  <a:schemeClr val="tx1"/>
                </a:solidFill>
                <a:latin typeface="Arial" panose="020B0604020202020204" pitchFamily="34" charset="0"/>
              </a:defRPr>
            </a:lvl1pPr>
            <a:lvl2pPr marL="457058" indent="0">
              <a:lnSpc>
                <a:spcPts val="2871"/>
              </a:lnSpc>
              <a:buNone/>
              <a:defRPr sz="1840"/>
            </a:lvl2pPr>
            <a:lvl3pPr marL="914116" indent="0">
              <a:lnSpc>
                <a:spcPts val="2871"/>
              </a:lnSpc>
              <a:buNone/>
              <a:defRPr sz="1840"/>
            </a:lvl3pPr>
            <a:lvl4pPr marL="1371173" indent="0">
              <a:lnSpc>
                <a:spcPts val="2871"/>
              </a:lnSpc>
              <a:buNone/>
              <a:defRPr sz="1840"/>
            </a:lvl4pPr>
            <a:lvl5pPr marL="1828232" indent="0">
              <a:lnSpc>
                <a:spcPts val="2871"/>
              </a:lnSpc>
              <a:buNone/>
              <a:defRPr sz="1840"/>
            </a:lvl5pPr>
          </a:lstStyle>
          <a:p>
            <a:r>
              <a:rPr lang="en-US"/>
              <a:t>Lorem ipsum dolor sit amet, consectetur adipiscing elit.</a:t>
            </a:r>
            <a:endParaRPr lang="en-GB"/>
          </a:p>
        </p:txBody>
      </p:sp>
      <p:pic>
        <p:nvPicPr>
          <p:cNvPr id="4" name="Picture 3" descr="A black and grey logo&#10;&#10;Description automatically generated">
            <a:extLst>
              <a:ext uri="{FF2B5EF4-FFF2-40B4-BE49-F238E27FC236}">
                <a16:creationId xmlns:a16="http://schemas.microsoft.com/office/drawing/2014/main" id="{62DB550E-1558-4776-553F-718DAE0D315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71053" y="1374796"/>
            <a:ext cx="1207347" cy="224247"/>
          </a:xfrm>
          <a:prstGeom prst="rect">
            <a:avLst/>
          </a:prstGeom>
        </p:spPr>
      </p:pic>
    </p:spTree>
    <p:extLst>
      <p:ext uri="{BB962C8B-B14F-4D97-AF65-F5344CB8AC3E}">
        <p14:creationId xmlns:p14="http://schemas.microsoft.com/office/powerpoint/2010/main" val="38921371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2">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451787" y="681889"/>
            <a:ext cx="2655978" cy="478250"/>
          </a:xfrm>
          <a:prstGeom prst="rect">
            <a:avLst/>
          </a:prstGeom>
        </p:spPr>
        <p:txBody>
          <a:bodyPr/>
          <a:lstStyle>
            <a:lvl1pPr>
              <a:defRPr/>
            </a:lvl1pPr>
          </a:lstStyle>
          <a:p>
            <a:r>
              <a:rPr lang="en-US"/>
              <a:t>Agenda</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451786" y="346195"/>
            <a:ext cx="4577993" cy="200600"/>
          </a:xfrm>
          <a:prstGeom prst="rect">
            <a:avLst/>
          </a:prstGeom>
        </p:spPr>
        <p:txBody>
          <a:bodyPr/>
          <a:lstStyle/>
          <a:p>
            <a:r>
              <a:rPr lang="en-GB"/>
              <a:t>Header Text – Remove if Not Needed</a:t>
            </a:r>
            <a:endParaRPr lang="en-US"/>
          </a:p>
        </p:txBody>
      </p:sp>
      <p:sp>
        <p:nvSpPr>
          <p:cNvPr id="14" name="Text Placeholder 13">
            <a:extLst>
              <a:ext uri="{FF2B5EF4-FFF2-40B4-BE49-F238E27FC236}">
                <a16:creationId xmlns:a16="http://schemas.microsoft.com/office/drawing/2014/main" id="{4C4A5253-A9D2-71AB-9547-D78F40D788E6}"/>
              </a:ext>
            </a:extLst>
          </p:cNvPr>
          <p:cNvSpPr>
            <a:spLocks noGrp="1"/>
          </p:cNvSpPr>
          <p:nvPr>
            <p:ph type="body" sz="quarter" idx="11" hasCustomPrompt="1"/>
          </p:nvPr>
        </p:nvSpPr>
        <p:spPr>
          <a:xfrm>
            <a:off x="3631961" y="787524"/>
            <a:ext cx="1980951" cy="187082"/>
          </a:xfrm>
          <a:prstGeom prst="rect">
            <a:avLst/>
          </a:prstGeom>
        </p:spPr>
        <p:txBody>
          <a:bodyPr anchor="ctr" anchorCtr="0"/>
          <a:lstStyle>
            <a:lvl1pPr algn="l">
              <a:defRPr u="none">
                <a:solidFill>
                  <a:schemeClr val="tx2"/>
                </a:solidFill>
              </a:defRPr>
            </a:lvl1pPr>
          </a:lstStyle>
          <a:p>
            <a:pPr lvl="0"/>
            <a:r>
              <a:rPr lang="en-US" err="1"/>
              <a:t>XX:XXxx</a:t>
            </a:r>
            <a:r>
              <a:rPr lang="en-US"/>
              <a:t> – </a:t>
            </a:r>
            <a:r>
              <a:rPr lang="en-US" err="1"/>
              <a:t>XX:XXxx</a:t>
            </a:r>
            <a:endParaRPr lang="en-GB"/>
          </a:p>
        </p:txBody>
      </p:sp>
      <p:sp>
        <p:nvSpPr>
          <p:cNvPr id="15" name="Text Placeholder 13">
            <a:extLst>
              <a:ext uri="{FF2B5EF4-FFF2-40B4-BE49-F238E27FC236}">
                <a16:creationId xmlns:a16="http://schemas.microsoft.com/office/drawing/2014/main" id="{52D97818-6085-106E-2828-D411B48E8D06}"/>
              </a:ext>
            </a:extLst>
          </p:cNvPr>
          <p:cNvSpPr>
            <a:spLocks noGrp="1"/>
          </p:cNvSpPr>
          <p:nvPr>
            <p:ph type="body" sz="quarter" idx="12" hasCustomPrompt="1"/>
          </p:nvPr>
        </p:nvSpPr>
        <p:spPr>
          <a:xfrm>
            <a:off x="3631961" y="1369963"/>
            <a:ext cx="1980951" cy="187082"/>
          </a:xfrm>
          <a:prstGeom prst="rect">
            <a:avLst/>
          </a:prstGeom>
        </p:spPr>
        <p:txBody>
          <a:bodyPr anchor="ctr" anchorCtr="0"/>
          <a:lstStyle>
            <a:lvl1pPr algn="l">
              <a:defRPr u="none">
                <a:solidFill>
                  <a:schemeClr val="tx2"/>
                </a:solidFill>
              </a:defRPr>
            </a:lvl1pPr>
          </a:lstStyle>
          <a:p>
            <a:pPr lvl="0"/>
            <a:r>
              <a:rPr lang="en-US" err="1"/>
              <a:t>XX:XXxx</a:t>
            </a:r>
            <a:r>
              <a:rPr lang="en-US"/>
              <a:t> – </a:t>
            </a:r>
            <a:r>
              <a:rPr lang="en-US" err="1"/>
              <a:t>XX:XXxx</a:t>
            </a:r>
            <a:endParaRPr lang="en-GB"/>
          </a:p>
        </p:txBody>
      </p:sp>
      <p:sp>
        <p:nvSpPr>
          <p:cNvPr id="16" name="Text Placeholder 13">
            <a:extLst>
              <a:ext uri="{FF2B5EF4-FFF2-40B4-BE49-F238E27FC236}">
                <a16:creationId xmlns:a16="http://schemas.microsoft.com/office/drawing/2014/main" id="{37826141-5A4A-007A-F103-1AC3A6232F7B}"/>
              </a:ext>
            </a:extLst>
          </p:cNvPr>
          <p:cNvSpPr>
            <a:spLocks noGrp="1"/>
          </p:cNvSpPr>
          <p:nvPr>
            <p:ph type="body" sz="quarter" idx="13" hasCustomPrompt="1"/>
          </p:nvPr>
        </p:nvSpPr>
        <p:spPr>
          <a:xfrm>
            <a:off x="3631961" y="1952400"/>
            <a:ext cx="1980951" cy="187082"/>
          </a:xfrm>
          <a:prstGeom prst="rect">
            <a:avLst/>
          </a:prstGeom>
        </p:spPr>
        <p:txBody>
          <a:bodyPr anchor="ctr" anchorCtr="0"/>
          <a:lstStyle>
            <a:lvl1pPr algn="l">
              <a:defRPr>
                <a:solidFill>
                  <a:schemeClr val="tx2"/>
                </a:solidFill>
              </a:defRPr>
            </a:lvl1pPr>
          </a:lstStyle>
          <a:p>
            <a:pPr lvl="0"/>
            <a:r>
              <a:rPr lang="en-US" err="1"/>
              <a:t>XX:XXxx</a:t>
            </a:r>
            <a:r>
              <a:rPr lang="en-US"/>
              <a:t> – </a:t>
            </a:r>
            <a:r>
              <a:rPr lang="en-US" err="1"/>
              <a:t>XX:XXxx</a:t>
            </a:r>
            <a:endParaRPr lang="en-GB"/>
          </a:p>
        </p:txBody>
      </p:sp>
      <p:sp>
        <p:nvSpPr>
          <p:cNvPr id="17" name="Text Placeholder 13">
            <a:extLst>
              <a:ext uri="{FF2B5EF4-FFF2-40B4-BE49-F238E27FC236}">
                <a16:creationId xmlns:a16="http://schemas.microsoft.com/office/drawing/2014/main" id="{2178B50A-7B5E-E38E-CEC1-592120607104}"/>
              </a:ext>
            </a:extLst>
          </p:cNvPr>
          <p:cNvSpPr>
            <a:spLocks noGrp="1"/>
          </p:cNvSpPr>
          <p:nvPr>
            <p:ph type="body" sz="quarter" idx="14" hasCustomPrompt="1"/>
          </p:nvPr>
        </p:nvSpPr>
        <p:spPr>
          <a:xfrm>
            <a:off x="3631961" y="2534839"/>
            <a:ext cx="1980951" cy="187082"/>
          </a:xfrm>
          <a:prstGeom prst="rect">
            <a:avLst/>
          </a:prstGeom>
        </p:spPr>
        <p:txBody>
          <a:bodyPr anchor="ctr" anchorCtr="0"/>
          <a:lstStyle>
            <a:lvl1pPr algn="l">
              <a:defRPr>
                <a:solidFill>
                  <a:schemeClr val="tx2"/>
                </a:solidFill>
              </a:defRPr>
            </a:lvl1pPr>
          </a:lstStyle>
          <a:p>
            <a:pPr lvl="0"/>
            <a:r>
              <a:rPr lang="en-US" err="1"/>
              <a:t>XX:XXxx</a:t>
            </a:r>
            <a:r>
              <a:rPr lang="en-US"/>
              <a:t> – </a:t>
            </a:r>
            <a:r>
              <a:rPr lang="en-US" err="1"/>
              <a:t>XX:XXxx</a:t>
            </a:r>
            <a:endParaRPr lang="en-GB"/>
          </a:p>
        </p:txBody>
      </p:sp>
      <p:sp>
        <p:nvSpPr>
          <p:cNvPr id="18" name="Text Placeholder 13">
            <a:extLst>
              <a:ext uri="{FF2B5EF4-FFF2-40B4-BE49-F238E27FC236}">
                <a16:creationId xmlns:a16="http://schemas.microsoft.com/office/drawing/2014/main" id="{02865D35-4586-4F9A-1A13-AD2818FB6445}"/>
              </a:ext>
            </a:extLst>
          </p:cNvPr>
          <p:cNvSpPr>
            <a:spLocks noGrp="1"/>
          </p:cNvSpPr>
          <p:nvPr>
            <p:ph type="body" sz="quarter" idx="15" hasCustomPrompt="1"/>
          </p:nvPr>
        </p:nvSpPr>
        <p:spPr>
          <a:xfrm>
            <a:off x="3631961" y="3117278"/>
            <a:ext cx="1980951" cy="187082"/>
          </a:xfrm>
          <a:prstGeom prst="rect">
            <a:avLst/>
          </a:prstGeom>
        </p:spPr>
        <p:txBody>
          <a:bodyPr anchor="ctr" anchorCtr="0"/>
          <a:lstStyle>
            <a:lvl1pPr algn="l">
              <a:defRPr>
                <a:solidFill>
                  <a:schemeClr val="tx2"/>
                </a:solidFill>
              </a:defRPr>
            </a:lvl1pPr>
          </a:lstStyle>
          <a:p>
            <a:pPr lvl="0"/>
            <a:r>
              <a:rPr lang="en-US" err="1"/>
              <a:t>XX:XXxx</a:t>
            </a:r>
            <a:r>
              <a:rPr lang="en-US"/>
              <a:t> – </a:t>
            </a:r>
            <a:r>
              <a:rPr lang="en-US" err="1"/>
              <a:t>XX:XXxx</a:t>
            </a:r>
            <a:endParaRPr lang="en-GB"/>
          </a:p>
        </p:txBody>
      </p:sp>
      <p:sp>
        <p:nvSpPr>
          <p:cNvPr id="19" name="Text Placeholder 13">
            <a:extLst>
              <a:ext uri="{FF2B5EF4-FFF2-40B4-BE49-F238E27FC236}">
                <a16:creationId xmlns:a16="http://schemas.microsoft.com/office/drawing/2014/main" id="{B0027789-16AB-F1B2-73B2-BDFC4992D89C}"/>
              </a:ext>
            </a:extLst>
          </p:cNvPr>
          <p:cNvSpPr>
            <a:spLocks noGrp="1"/>
          </p:cNvSpPr>
          <p:nvPr>
            <p:ph type="body" sz="quarter" idx="16" hasCustomPrompt="1"/>
          </p:nvPr>
        </p:nvSpPr>
        <p:spPr>
          <a:xfrm>
            <a:off x="3631961" y="3699716"/>
            <a:ext cx="1980951" cy="187082"/>
          </a:xfrm>
          <a:prstGeom prst="rect">
            <a:avLst/>
          </a:prstGeom>
        </p:spPr>
        <p:txBody>
          <a:bodyPr anchor="ctr" anchorCtr="0"/>
          <a:lstStyle>
            <a:lvl1pPr algn="l">
              <a:defRPr>
                <a:solidFill>
                  <a:schemeClr val="tx2"/>
                </a:solidFill>
              </a:defRPr>
            </a:lvl1pPr>
          </a:lstStyle>
          <a:p>
            <a:pPr lvl="0"/>
            <a:r>
              <a:rPr lang="en-US" err="1"/>
              <a:t>XX:XXxx</a:t>
            </a:r>
            <a:r>
              <a:rPr lang="en-US"/>
              <a:t> – </a:t>
            </a:r>
            <a:r>
              <a:rPr lang="en-US" err="1"/>
              <a:t>XX:XXxx</a:t>
            </a:r>
            <a:endParaRPr lang="en-GB"/>
          </a:p>
        </p:txBody>
      </p:sp>
      <p:sp>
        <p:nvSpPr>
          <p:cNvPr id="20" name="Text Placeholder 13">
            <a:extLst>
              <a:ext uri="{FF2B5EF4-FFF2-40B4-BE49-F238E27FC236}">
                <a16:creationId xmlns:a16="http://schemas.microsoft.com/office/drawing/2014/main" id="{BC8E9C42-0424-58B5-7250-B198DB0C2AD1}"/>
              </a:ext>
            </a:extLst>
          </p:cNvPr>
          <p:cNvSpPr>
            <a:spLocks noGrp="1"/>
          </p:cNvSpPr>
          <p:nvPr>
            <p:ph type="body" sz="quarter" idx="17" hasCustomPrompt="1"/>
          </p:nvPr>
        </p:nvSpPr>
        <p:spPr>
          <a:xfrm>
            <a:off x="5793531" y="787524"/>
            <a:ext cx="5206082" cy="187037"/>
          </a:xfrm>
          <a:prstGeom prst="rect">
            <a:avLst/>
          </a:prstGeom>
        </p:spPr>
        <p:txBody>
          <a:bodyPr anchor="ctr" anchorCtr="0"/>
          <a:lstStyle>
            <a:lvl1pPr algn="l">
              <a:defRPr u="none"/>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endParaRPr lang="en-GB"/>
          </a:p>
        </p:txBody>
      </p:sp>
      <p:sp>
        <p:nvSpPr>
          <p:cNvPr id="26" name="Text Placeholder 13">
            <a:extLst>
              <a:ext uri="{FF2B5EF4-FFF2-40B4-BE49-F238E27FC236}">
                <a16:creationId xmlns:a16="http://schemas.microsoft.com/office/drawing/2014/main" id="{C0C5DA11-16E5-D297-2392-614E1077B199}"/>
              </a:ext>
            </a:extLst>
          </p:cNvPr>
          <p:cNvSpPr>
            <a:spLocks noGrp="1"/>
          </p:cNvSpPr>
          <p:nvPr>
            <p:ph type="body" sz="quarter" idx="18" hasCustomPrompt="1"/>
          </p:nvPr>
        </p:nvSpPr>
        <p:spPr>
          <a:xfrm>
            <a:off x="5793531" y="1369963"/>
            <a:ext cx="5206082" cy="187037"/>
          </a:xfrm>
          <a:prstGeom prst="rect">
            <a:avLst/>
          </a:prstGeom>
        </p:spPr>
        <p:txBody>
          <a:bodyPr anchor="ctr" anchorCtr="0"/>
          <a:lstStyle>
            <a:lvl1pPr algn="l">
              <a:defRPr u="none"/>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endParaRPr lang="en-GB"/>
          </a:p>
        </p:txBody>
      </p:sp>
      <p:sp>
        <p:nvSpPr>
          <p:cNvPr id="27" name="Text Placeholder 13">
            <a:extLst>
              <a:ext uri="{FF2B5EF4-FFF2-40B4-BE49-F238E27FC236}">
                <a16:creationId xmlns:a16="http://schemas.microsoft.com/office/drawing/2014/main" id="{2335484E-CDA9-FAD4-4BD1-9536020D8B67}"/>
              </a:ext>
            </a:extLst>
          </p:cNvPr>
          <p:cNvSpPr>
            <a:spLocks noGrp="1"/>
          </p:cNvSpPr>
          <p:nvPr>
            <p:ph type="body" sz="quarter" idx="19" hasCustomPrompt="1"/>
          </p:nvPr>
        </p:nvSpPr>
        <p:spPr>
          <a:xfrm>
            <a:off x="5793531" y="1952401"/>
            <a:ext cx="5206082" cy="187037"/>
          </a:xfrm>
          <a:prstGeom prst="rect">
            <a:avLst/>
          </a:prstGeom>
        </p:spPr>
        <p:txBody>
          <a:bodyPr anchor="ctr" anchorCtr="0"/>
          <a:lstStyle>
            <a:lvl1pPr algn="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endParaRPr lang="en-GB"/>
          </a:p>
        </p:txBody>
      </p:sp>
      <p:sp>
        <p:nvSpPr>
          <p:cNvPr id="28" name="Text Placeholder 13">
            <a:extLst>
              <a:ext uri="{FF2B5EF4-FFF2-40B4-BE49-F238E27FC236}">
                <a16:creationId xmlns:a16="http://schemas.microsoft.com/office/drawing/2014/main" id="{2EFA3AA1-B3D4-966A-9B18-85C198CEAC27}"/>
              </a:ext>
            </a:extLst>
          </p:cNvPr>
          <p:cNvSpPr>
            <a:spLocks noGrp="1"/>
          </p:cNvSpPr>
          <p:nvPr>
            <p:ph type="body" sz="quarter" idx="20" hasCustomPrompt="1"/>
          </p:nvPr>
        </p:nvSpPr>
        <p:spPr>
          <a:xfrm>
            <a:off x="5793531" y="2534839"/>
            <a:ext cx="5206082" cy="187037"/>
          </a:xfrm>
          <a:prstGeom prst="rect">
            <a:avLst/>
          </a:prstGeom>
        </p:spPr>
        <p:txBody>
          <a:bodyPr anchor="ctr" anchorCtr="0"/>
          <a:lstStyle>
            <a:lvl1pPr algn="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endParaRPr lang="en-GB"/>
          </a:p>
        </p:txBody>
      </p:sp>
      <p:sp>
        <p:nvSpPr>
          <p:cNvPr id="29" name="Text Placeholder 13">
            <a:extLst>
              <a:ext uri="{FF2B5EF4-FFF2-40B4-BE49-F238E27FC236}">
                <a16:creationId xmlns:a16="http://schemas.microsoft.com/office/drawing/2014/main" id="{4AE292C1-4C8E-2852-89CF-D70E8B995DA7}"/>
              </a:ext>
            </a:extLst>
          </p:cNvPr>
          <p:cNvSpPr>
            <a:spLocks noGrp="1"/>
          </p:cNvSpPr>
          <p:nvPr>
            <p:ph type="body" sz="quarter" idx="21" hasCustomPrompt="1"/>
          </p:nvPr>
        </p:nvSpPr>
        <p:spPr>
          <a:xfrm>
            <a:off x="5793531" y="3117278"/>
            <a:ext cx="5206082" cy="187037"/>
          </a:xfrm>
          <a:prstGeom prst="rect">
            <a:avLst/>
          </a:prstGeom>
        </p:spPr>
        <p:txBody>
          <a:bodyPr anchor="ctr" anchorCtr="0"/>
          <a:lstStyle>
            <a:lvl1pPr algn="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endParaRPr lang="en-GB"/>
          </a:p>
        </p:txBody>
      </p:sp>
      <p:sp>
        <p:nvSpPr>
          <p:cNvPr id="30" name="Text Placeholder 13">
            <a:extLst>
              <a:ext uri="{FF2B5EF4-FFF2-40B4-BE49-F238E27FC236}">
                <a16:creationId xmlns:a16="http://schemas.microsoft.com/office/drawing/2014/main" id="{4EA6B7C8-8AFB-98B5-CCD3-6C12FEC4A3B9}"/>
              </a:ext>
            </a:extLst>
          </p:cNvPr>
          <p:cNvSpPr>
            <a:spLocks noGrp="1"/>
          </p:cNvSpPr>
          <p:nvPr>
            <p:ph type="body" sz="quarter" idx="22" hasCustomPrompt="1"/>
          </p:nvPr>
        </p:nvSpPr>
        <p:spPr>
          <a:xfrm>
            <a:off x="5793531" y="3699716"/>
            <a:ext cx="5206082" cy="187037"/>
          </a:xfrm>
          <a:prstGeom prst="rect">
            <a:avLst/>
          </a:prstGeom>
        </p:spPr>
        <p:txBody>
          <a:bodyPr anchor="ctr" anchorCtr="0"/>
          <a:lstStyle>
            <a:lvl1pPr algn="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endParaRPr lang="en-GB"/>
          </a:p>
        </p:txBody>
      </p:sp>
      <p:cxnSp>
        <p:nvCxnSpPr>
          <p:cNvPr id="21" name="Straight Connector 20">
            <a:extLst>
              <a:ext uri="{FF2B5EF4-FFF2-40B4-BE49-F238E27FC236}">
                <a16:creationId xmlns:a16="http://schemas.microsoft.com/office/drawing/2014/main" id="{A7729E50-7A86-F447-9304-37ED6B3C5F94}"/>
              </a:ext>
            </a:extLst>
          </p:cNvPr>
          <p:cNvCxnSpPr>
            <a:cxnSpLocks/>
          </p:cNvCxnSpPr>
          <p:nvPr userDrawn="1"/>
        </p:nvCxnSpPr>
        <p:spPr>
          <a:xfrm>
            <a:off x="3318941" y="787524"/>
            <a:ext cx="0" cy="5676717"/>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D017701D-304D-DEF4-7055-419364B88C56}"/>
              </a:ext>
            </a:extLst>
          </p:cNvPr>
          <p:cNvSpPr>
            <a:spLocks noGrp="1"/>
          </p:cNvSpPr>
          <p:nvPr>
            <p:ph type="sldNum" sz="quarter" idx="23"/>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16129839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ver_Type Only w/ Color Bkg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451235" y="1445244"/>
            <a:ext cx="5546835" cy="2916273"/>
          </a:xfrm>
          <a:prstGeom prst="rect">
            <a:avLst/>
          </a:prstGeom>
        </p:spPr>
        <p:txBody>
          <a:bodyPr>
            <a:noAutofit/>
          </a:bodyPr>
          <a:lstStyle>
            <a:lvl1pPr algn="l">
              <a:lnSpc>
                <a:spcPts val="6441"/>
              </a:lnSpc>
              <a:defRPr sz="6134">
                <a:solidFill>
                  <a:schemeClr val="bg1"/>
                </a:solidFill>
              </a:defRPr>
            </a:lvl1pPr>
          </a:lstStyle>
          <a:p>
            <a:r>
              <a:rPr lang="en-US"/>
              <a:t>Click to Edit Master Title Style</a:t>
            </a:r>
            <a:endParaRPr lang="en-GB"/>
          </a:p>
        </p:txBody>
      </p:sp>
      <p:sp>
        <p:nvSpPr>
          <p:cNvPr id="7" name="Text Placeholder 4">
            <a:extLst>
              <a:ext uri="{FF2B5EF4-FFF2-40B4-BE49-F238E27FC236}">
                <a16:creationId xmlns:a16="http://schemas.microsoft.com/office/drawing/2014/main" id="{88719971-10AD-9494-967C-F1A0D0E545E1}"/>
              </a:ext>
            </a:extLst>
          </p:cNvPr>
          <p:cNvSpPr>
            <a:spLocks noGrp="1"/>
          </p:cNvSpPr>
          <p:nvPr>
            <p:ph type="body" sz="quarter" idx="12"/>
          </p:nvPr>
        </p:nvSpPr>
        <p:spPr>
          <a:xfrm>
            <a:off x="451787" y="4762743"/>
            <a:ext cx="4785569" cy="764643"/>
          </a:xfrm>
          <a:prstGeom prst="rect">
            <a:avLst/>
          </a:prstGeom>
        </p:spPr>
        <p:txBody>
          <a:bodyPr lIns="0" tIns="0" rIns="0" bIns="0">
            <a:noAutofit/>
          </a:bodyPr>
          <a:lstStyle>
            <a:lvl1pPr marL="0" indent="0">
              <a:lnSpc>
                <a:spcPts val="2724"/>
              </a:lnSpc>
              <a:spcBef>
                <a:spcPts val="0"/>
              </a:spcBef>
              <a:buFont typeface="Arial" panose="020B0604020202020204" pitchFamily="34" charset="0"/>
              <a:buNone/>
              <a:defRPr sz="1840">
                <a:solidFill>
                  <a:schemeClr val="bg1"/>
                </a:solidFill>
                <a:latin typeface="Arial" panose="020B0604020202020204" pitchFamily="34" charset="0"/>
              </a:defRPr>
            </a:lvl1pPr>
            <a:lvl2pPr marL="457058" indent="0">
              <a:lnSpc>
                <a:spcPts val="2871"/>
              </a:lnSpc>
              <a:buNone/>
              <a:defRPr sz="1840"/>
            </a:lvl2pPr>
            <a:lvl3pPr marL="914116" indent="0">
              <a:lnSpc>
                <a:spcPts val="2871"/>
              </a:lnSpc>
              <a:buNone/>
              <a:defRPr sz="1840"/>
            </a:lvl3pPr>
            <a:lvl4pPr marL="1371173" indent="0">
              <a:lnSpc>
                <a:spcPts val="2871"/>
              </a:lnSpc>
              <a:buNone/>
              <a:defRPr sz="1840"/>
            </a:lvl4pPr>
            <a:lvl5pPr marL="1828232" indent="0">
              <a:lnSpc>
                <a:spcPts val="2871"/>
              </a:lnSpc>
              <a:buNone/>
              <a:defRPr sz="1840"/>
            </a:lvl5pPr>
          </a:lstStyle>
          <a:p>
            <a:pPr lvl="0"/>
            <a:r>
              <a:rPr lang="en-US"/>
              <a:t>Click to edit Master text styles</a:t>
            </a:r>
          </a:p>
        </p:txBody>
      </p:sp>
      <p:cxnSp>
        <p:nvCxnSpPr>
          <p:cNvPr id="9" name="Straight Connector 8">
            <a:extLst>
              <a:ext uri="{FF2B5EF4-FFF2-40B4-BE49-F238E27FC236}">
                <a16:creationId xmlns:a16="http://schemas.microsoft.com/office/drawing/2014/main" id="{374EF95F-B05F-B6DF-BB96-37324444A58D}"/>
              </a:ext>
            </a:extLst>
          </p:cNvPr>
          <p:cNvCxnSpPr>
            <a:cxnSpLocks/>
          </p:cNvCxnSpPr>
          <p:nvPr userDrawn="1"/>
        </p:nvCxnSpPr>
        <p:spPr>
          <a:xfrm>
            <a:off x="451582" y="4415179"/>
            <a:ext cx="11287755"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descr="A white text on a black background&#10;&#10;Description automatically generated">
            <a:extLst>
              <a:ext uri="{FF2B5EF4-FFF2-40B4-BE49-F238E27FC236}">
                <a16:creationId xmlns:a16="http://schemas.microsoft.com/office/drawing/2014/main" id="{C8AECAEA-9D4D-5B61-7FFE-F4DD67EE78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1235" y="6174651"/>
            <a:ext cx="1208559" cy="224473"/>
          </a:xfrm>
          <a:prstGeom prst="rect">
            <a:avLst/>
          </a:prstGeom>
        </p:spPr>
      </p:pic>
    </p:spTree>
    <p:extLst>
      <p:ext uri="{BB962C8B-B14F-4D97-AF65-F5344CB8AC3E}">
        <p14:creationId xmlns:p14="http://schemas.microsoft.com/office/powerpoint/2010/main" val="233312532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Cover_Type Only w/ Color Bkg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451235" y="1445244"/>
            <a:ext cx="5546835" cy="2916273"/>
          </a:xfrm>
          <a:prstGeom prst="rect">
            <a:avLst/>
          </a:prstGeom>
        </p:spPr>
        <p:txBody>
          <a:bodyPr>
            <a:noAutofit/>
          </a:bodyPr>
          <a:lstStyle>
            <a:lvl1pPr algn="l">
              <a:lnSpc>
                <a:spcPts val="6441"/>
              </a:lnSpc>
              <a:defRPr sz="6134">
                <a:solidFill>
                  <a:schemeClr val="tx1"/>
                </a:solidFill>
              </a:defRPr>
            </a:lvl1pPr>
          </a:lstStyle>
          <a:p>
            <a:r>
              <a:rPr lang="en-US"/>
              <a:t>Click to Edit Master Title Style</a:t>
            </a:r>
            <a:endParaRPr lang="en-GB"/>
          </a:p>
        </p:txBody>
      </p:sp>
      <p:sp>
        <p:nvSpPr>
          <p:cNvPr id="7" name="Text Placeholder 4">
            <a:extLst>
              <a:ext uri="{FF2B5EF4-FFF2-40B4-BE49-F238E27FC236}">
                <a16:creationId xmlns:a16="http://schemas.microsoft.com/office/drawing/2014/main" id="{88719971-10AD-9494-967C-F1A0D0E545E1}"/>
              </a:ext>
            </a:extLst>
          </p:cNvPr>
          <p:cNvSpPr>
            <a:spLocks noGrp="1"/>
          </p:cNvSpPr>
          <p:nvPr>
            <p:ph type="body" sz="quarter" idx="12"/>
          </p:nvPr>
        </p:nvSpPr>
        <p:spPr>
          <a:xfrm>
            <a:off x="451787" y="4762743"/>
            <a:ext cx="4785569" cy="764643"/>
          </a:xfrm>
          <a:prstGeom prst="rect">
            <a:avLst/>
          </a:prstGeom>
        </p:spPr>
        <p:txBody>
          <a:bodyPr lIns="0" tIns="0" rIns="0" bIns="0">
            <a:noAutofit/>
          </a:bodyPr>
          <a:lstStyle>
            <a:lvl1pPr marL="0" indent="0">
              <a:lnSpc>
                <a:spcPts val="2724"/>
              </a:lnSpc>
              <a:spcBef>
                <a:spcPts val="0"/>
              </a:spcBef>
              <a:buFont typeface="Arial" panose="020B0604020202020204" pitchFamily="34" charset="0"/>
              <a:buNone/>
              <a:defRPr sz="1840">
                <a:solidFill>
                  <a:schemeClr val="tx1"/>
                </a:solidFill>
                <a:latin typeface="Arial" panose="020B0604020202020204" pitchFamily="34" charset="0"/>
              </a:defRPr>
            </a:lvl1pPr>
            <a:lvl2pPr marL="457058" indent="0">
              <a:lnSpc>
                <a:spcPts val="2871"/>
              </a:lnSpc>
              <a:buNone/>
              <a:defRPr sz="1840"/>
            </a:lvl2pPr>
            <a:lvl3pPr marL="914116" indent="0">
              <a:lnSpc>
                <a:spcPts val="2871"/>
              </a:lnSpc>
              <a:buNone/>
              <a:defRPr sz="1840"/>
            </a:lvl3pPr>
            <a:lvl4pPr marL="1371173" indent="0">
              <a:lnSpc>
                <a:spcPts val="2871"/>
              </a:lnSpc>
              <a:buNone/>
              <a:defRPr sz="1840"/>
            </a:lvl4pPr>
            <a:lvl5pPr marL="1828232" indent="0">
              <a:lnSpc>
                <a:spcPts val="2871"/>
              </a:lnSpc>
              <a:buNone/>
              <a:defRPr sz="1840"/>
            </a:lvl5pPr>
          </a:lstStyle>
          <a:p>
            <a:pPr lvl="0"/>
            <a:r>
              <a:rPr lang="en-US"/>
              <a:t>Click to edit Master text styles</a:t>
            </a:r>
          </a:p>
        </p:txBody>
      </p:sp>
      <p:cxnSp>
        <p:nvCxnSpPr>
          <p:cNvPr id="9" name="Straight Connector 8">
            <a:extLst>
              <a:ext uri="{FF2B5EF4-FFF2-40B4-BE49-F238E27FC236}">
                <a16:creationId xmlns:a16="http://schemas.microsoft.com/office/drawing/2014/main" id="{374EF95F-B05F-B6DF-BB96-37324444A58D}"/>
              </a:ext>
            </a:extLst>
          </p:cNvPr>
          <p:cNvCxnSpPr>
            <a:cxnSpLocks/>
          </p:cNvCxnSpPr>
          <p:nvPr userDrawn="1"/>
        </p:nvCxnSpPr>
        <p:spPr>
          <a:xfrm>
            <a:off x="451582" y="4415179"/>
            <a:ext cx="1128775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descr="A black and grey logo&#10;&#10;Description automatically generated">
            <a:extLst>
              <a:ext uri="{FF2B5EF4-FFF2-40B4-BE49-F238E27FC236}">
                <a16:creationId xmlns:a16="http://schemas.microsoft.com/office/drawing/2014/main" id="{DCBD96D5-BC98-229E-52F7-6C34EBED36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1235" y="6175171"/>
            <a:ext cx="1207347" cy="224247"/>
          </a:xfrm>
          <a:prstGeom prst="rect">
            <a:avLst/>
          </a:prstGeom>
        </p:spPr>
      </p:pic>
    </p:spTree>
    <p:extLst>
      <p:ext uri="{BB962C8B-B14F-4D97-AF65-F5344CB8AC3E}">
        <p14:creationId xmlns:p14="http://schemas.microsoft.com/office/powerpoint/2010/main" val="304829812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Single Column">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451786" y="346195"/>
            <a:ext cx="4577993" cy="200600"/>
          </a:xfrm>
          <a:prstGeom prst="rect">
            <a:avLst/>
          </a:prstGeom>
        </p:spPr>
        <p:txBody>
          <a:bodyPr/>
          <a:lstStyle/>
          <a:p>
            <a:r>
              <a:rPr lang="en-US" noProof="0"/>
              <a:t>Header Text – Remove if Not Needed</a:t>
            </a:r>
          </a:p>
        </p:txBody>
      </p:sp>
      <p:sp>
        <p:nvSpPr>
          <p:cNvPr id="8" name="Text Placeholder 7">
            <a:extLst>
              <a:ext uri="{FF2B5EF4-FFF2-40B4-BE49-F238E27FC236}">
                <a16:creationId xmlns:a16="http://schemas.microsoft.com/office/drawing/2014/main" id="{86F199A8-9591-4AAE-2DD9-2C0FF2B48BC6}"/>
              </a:ext>
            </a:extLst>
          </p:cNvPr>
          <p:cNvSpPr>
            <a:spLocks noGrp="1"/>
          </p:cNvSpPr>
          <p:nvPr>
            <p:ph type="body" sz="quarter" idx="12" hasCustomPrompt="1"/>
          </p:nvPr>
        </p:nvSpPr>
        <p:spPr>
          <a:xfrm>
            <a:off x="451787" y="1768174"/>
            <a:ext cx="11296698" cy="4624782"/>
          </a:xfrm>
          <a:prstGeom prst="rect">
            <a:avLst/>
          </a:prstGeom>
        </p:spPr>
        <p:txBody>
          <a:bodyPr/>
          <a:lstStyle>
            <a:lvl1pPr marL="0" indent="0">
              <a:spcBef>
                <a:spcPts val="982"/>
              </a:spcBef>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amet, consectetur adipiscing elit. Sed porta magna eget est porttitor, nec rutrum nisi scelerisque. Nam vitae varius eros. Phasellus a tellus sit amet massa placerat rutrum id sed odio. Ut convallis vel libero et aliquet. Cras ac turpis euismod, venenatis massa id, tempus orci. Class aptent taciti sociosqu ad litora torquent per conubia nostra, per inceptos himenaeos. Sed maximus mi ac nibh ornare, ac auctor orci varius. Duis ullamcorper nibh quis diam fringilla fringilla.</a:t>
            </a:r>
          </a:p>
          <a:p>
            <a:pPr lvl="0"/>
            <a:r>
              <a:rPr lang="en-US"/>
              <a:t>Pellentesque condimentum lacus a ipsum lobortis venenatis. Vivamus ante ipsum, sodales a nisl vitae, efficitur aliquam enim. Phasellus ac neque diam. Cras massa metus, consequat ac imperdiet sit amet, cursus vitae urna. Nullam id placerat leo, a malesuada nibh. Curabitur sit amet maximus est, blandit placerat sem. Pellentesque facilisis feugiat dui, nec egestas justo mollis a. Suspendisse tincidunt, nisi eu vestibulum porta, velit lorem pellentesque est, sed varius nisl quam vitae lorem. Vivamus a vehicula lectus, id semper ipsum. Morbi vitae nunc orci. Nunc id enim sed nulla convallis ultrices in eu est.</a:t>
            </a:r>
          </a:p>
          <a:p>
            <a:pPr lvl="0"/>
            <a:r>
              <a:rPr lang="en-US"/>
              <a:t>Sed sollicitudin eros sit amet tincidunt finibus. Nulla tincidunt libero nisl, quis tristique nisl venenatis eu. Phasellus iaculis erat eu nisi congue euismod nec ac diam. Nullam rutrum ex libero. Phasellus id lacinia justo. Cras suscipit ipsum non ipsum egestas, et aliquam massa pharetra. Vestibulum a erat ultrices, pulvinar lacus id, dapibus ante. Morbi vitae pretium arcu, sit amet bibendum augue. Etiam nec neque metus. Morbi vel nibh felis. Nullam mi eros, laoreet porta mollis sit amet, mollis at eros. Aenean condimentum maximus urna, eu maximus urna.</a:t>
            </a:r>
            <a:endParaRPr lang="en-GB"/>
          </a:p>
        </p:txBody>
      </p:sp>
      <p:sp>
        <p:nvSpPr>
          <p:cNvPr id="7" name="Text Placeholder 6">
            <a:extLst>
              <a:ext uri="{FF2B5EF4-FFF2-40B4-BE49-F238E27FC236}">
                <a16:creationId xmlns:a16="http://schemas.microsoft.com/office/drawing/2014/main" id="{D052A351-D80D-40A2-F0DB-6617A368938E}"/>
              </a:ext>
            </a:extLst>
          </p:cNvPr>
          <p:cNvSpPr>
            <a:spLocks noGrp="1"/>
          </p:cNvSpPr>
          <p:nvPr>
            <p:ph type="body" sz="quarter" idx="14" hasCustomPrompt="1"/>
          </p:nvPr>
        </p:nvSpPr>
        <p:spPr>
          <a:xfrm>
            <a:off x="451786" y="763643"/>
            <a:ext cx="11288428" cy="492511"/>
          </a:xfrm>
        </p:spPr>
        <p:txBody>
          <a:bodyPr/>
          <a:lstStyle>
            <a:lvl1pPr>
              <a:lnSpc>
                <a:spcPts val="4270"/>
              </a:lnSpc>
              <a:defRPr sz="3681">
                <a:latin typeface="+mj-lt"/>
              </a:defRPr>
            </a:lvl1pPr>
            <a:lvl2pPr>
              <a:lnSpc>
                <a:spcPts val="4564"/>
              </a:lnSpc>
              <a:defRPr sz="3681">
                <a:latin typeface="+mj-lt"/>
              </a:defRPr>
            </a:lvl2pPr>
            <a:lvl3pPr>
              <a:lnSpc>
                <a:spcPts val="4564"/>
              </a:lnSpc>
              <a:defRPr sz="3681">
                <a:latin typeface="+mj-lt"/>
              </a:defRPr>
            </a:lvl3pPr>
            <a:lvl4pPr>
              <a:lnSpc>
                <a:spcPts val="4564"/>
              </a:lnSpc>
              <a:defRPr sz="3681">
                <a:latin typeface="+mj-lt"/>
              </a:defRPr>
            </a:lvl4pPr>
            <a:lvl5pPr>
              <a:lnSpc>
                <a:spcPts val="4564"/>
              </a:lnSpc>
              <a:defRPr sz="3681">
                <a:latin typeface="+mj-lt"/>
              </a:defRPr>
            </a:lvl5pPr>
          </a:lstStyle>
          <a:p>
            <a:pPr lvl="0"/>
            <a:r>
              <a:rPr lang="en-US"/>
              <a:t>Click To Edit Master Title Style</a:t>
            </a:r>
          </a:p>
        </p:txBody>
      </p:sp>
      <p:sp>
        <p:nvSpPr>
          <p:cNvPr id="2" name="Slide Number Placeholder 1">
            <a:extLst>
              <a:ext uri="{FF2B5EF4-FFF2-40B4-BE49-F238E27FC236}">
                <a16:creationId xmlns:a16="http://schemas.microsoft.com/office/drawing/2014/main" id="{6FCD92C2-882B-CA74-9549-27AAC9962968}"/>
              </a:ext>
            </a:extLst>
          </p:cNvPr>
          <p:cNvSpPr>
            <a:spLocks noGrp="1"/>
          </p:cNvSpPr>
          <p:nvPr>
            <p:ph type="sldNum" sz="quarter" idx="15"/>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2494962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le of Contents">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451787" y="681888"/>
            <a:ext cx="3460080" cy="1445641"/>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451786" y="346195"/>
            <a:ext cx="4577993" cy="200600"/>
          </a:xfrm>
          <a:prstGeom prst="rect">
            <a:avLst/>
          </a:prstGeom>
        </p:spPr>
        <p:txBody>
          <a:bodyPr/>
          <a:lstStyle/>
          <a:p>
            <a:r>
              <a:rPr lang="en-US" noProof="0"/>
              <a:t>Section or Presentation Title</a:t>
            </a:r>
          </a:p>
        </p:txBody>
      </p:sp>
      <p:sp>
        <p:nvSpPr>
          <p:cNvPr id="10" name="Text Placeholder 7">
            <a:extLst>
              <a:ext uri="{FF2B5EF4-FFF2-40B4-BE49-F238E27FC236}">
                <a16:creationId xmlns:a16="http://schemas.microsoft.com/office/drawing/2014/main" id="{217C6763-2A0F-69EB-3428-B1ACD0A95657}"/>
              </a:ext>
            </a:extLst>
          </p:cNvPr>
          <p:cNvSpPr>
            <a:spLocks noGrp="1"/>
          </p:cNvSpPr>
          <p:nvPr>
            <p:ph type="body" sz="quarter" idx="13" hasCustomPrompt="1"/>
          </p:nvPr>
        </p:nvSpPr>
        <p:spPr>
          <a:xfrm>
            <a:off x="5408236" y="1312720"/>
            <a:ext cx="2644557" cy="541771"/>
          </a:xfrm>
          <a:prstGeom prst="rect">
            <a:avLst/>
          </a:prstGeom>
        </p:spPr>
        <p:txBody>
          <a:bodyPr numCol="1" spcCol="274320" anchor="t" anchorCtr="0"/>
          <a:lstStyle>
            <a:lvl1pPr marL="0" indent="0">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err="1"/>
              <a:t>Phasellus</a:t>
            </a:r>
            <a:r>
              <a:rPr lang="en-US"/>
              <a:t>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a:t>
            </a:r>
          </a:p>
        </p:txBody>
      </p:sp>
      <p:sp>
        <p:nvSpPr>
          <p:cNvPr id="29" name="Text Placeholder 7">
            <a:extLst>
              <a:ext uri="{FF2B5EF4-FFF2-40B4-BE49-F238E27FC236}">
                <a16:creationId xmlns:a16="http://schemas.microsoft.com/office/drawing/2014/main" id="{FD0BEDA4-461D-4B4E-8606-835880FF93BE}"/>
              </a:ext>
            </a:extLst>
          </p:cNvPr>
          <p:cNvSpPr>
            <a:spLocks noGrp="1"/>
          </p:cNvSpPr>
          <p:nvPr>
            <p:ph type="body" sz="quarter" idx="42" hasCustomPrompt="1"/>
          </p:nvPr>
        </p:nvSpPr>
        <p:spPr>
          <a:xfrm>
            <a:off x="5408236" y="774281"/>
            <a:ext cx="2644557" cy="366517"/>
          </a:xfrm>
          <a:prstGeom prst="rect">
            <a:avLst/>
          </a:prstGeom>
        </p:spPr>
        <p:txBody>
          <a:bodyPr numCol="1" spcCol="274320" anchor="b" anchorCtr="0"/>
          <a:lstStyle>
            <a:lvl1pPr marL="0" indent="0">
              <a:buFont typeface="Arial" panose="020B0604020202020204" pitchFamily="34" charset="0"/>
              <a:buNone/>
              <a:defRPr>
                <a:solidFill>
                  <a:schemeClr val="tx2"/>
                </a:solidFill>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t>
            </a:r>
            <a:r>
              <a:rPr lang="en-US" err="1"/>
              <a:t>Amet</a:t>
            </a:r>
            <a:endParaRPr lang="en-GB"/>
          </a:p>
        </p:txBody>
      </p:sp>
      <p:sp>
        <p:nvSpPr>
          <p:cNvPr id="33" name="Text Placeholder 7">
            <a:extLst>
              <a:ext uri="{FF2B5EF4-FFF2-40B4-BE49-F238E27FC236}">
                <a16:creationId xmlns:a16="http://schemas.microsoft.com/office/drawing/2014/main" id="{6B777ED0-5E1C-024B-9D2E-51AFDC5C3F67}"/>
              </a:ext>
            </a:extLst>
          </p:cNvPr>
          <p:cNvSpPr>
            <a:spLocks noGrp="1"/>
          </p:cNvSpPr>
          <p:nvPr>
            <p:ph type="body" sz="quarter" idx="43" hasCustomPrompt="1"/>
          </p:nvPr>
        </p:nvSpPr>
        <p:spPr>
          <a:xfrm>
            <a:off x="4835511" y="771106"/>
            <a:ext cx="317940" cy="366517"/>
          </a:xfrm>
          <a:prstGeom prst="rect">
            <a:avLst/>
          </a:prstGeom>
        </p:spPr>
        <p:txBody>
          <a:bodyPr numCol="1" spcCol="274320" anchor="b" anchorCtr="0"/>
          <a:lstStyle>
            <a:lvl1pPr marL="0" indent="0" algn="r">
              <a:buFont typeface="Arial" panose="020B0604020202020204" pitchFamily="34" charset="0"/>
              <a:buNone/>
              <a:defRPr>
                <a:solidFill>
                  <a:schemeClr val="tx2"/>
                </a:solidFill>
              </a:defRPr>
            </a:lvl1pPr>
            <a:lvl2pPr marL="457058" indent="0">
              <a:buNone/>
              <a:defRPr/>
            </a:lvl2pPr>
            <a:lvl3pPr marL="914116" indent="0">
              <a:buNone/>
              <a:defRPr/>
            </a:lvl3pPr>
            <a:lvl4pPr marL="1371173" indent="0">
              <a:buNone/>
              <a:defRPr/>
            </a:lvl4pPr>
            <a:lvl5pPr marL="1828232" indent="0">
              <a:buNone/>
              <a:defRPr/>
            </a:lvl5pPr>
          </a:lstStyle>
          <a:p>
            <a:pPr lvl="0"/>
            <a:r>
              <a:rPr lang="en-US"/>
              <a:t>01</a:t>
            </a:r>
            <a:endParaRPr lang="en-GB"/>
          </a:p>
        </p:txBody>
      </p:sp>
      <p:sp>
        <p:nvSpPr>
          <p:cNvPr id="36" name="Text Placeholder 7">
            <a:extLst>
              <a:ext uri="{FF2B5EF4-FFF2-40B4-BE49-F238E27FC236}">
                <a16:creationId xmlns:a16="http://schemas.microsoft.com/office/drawing/2014/main" id="{4AAF48B4-1A8A-A443-85B8-52F84E673CFA}"/>
              </a:ext>
            </a:extLst>
          </p:cNvPr>
          <p:cNvSpPr>
            <a:spLocks noGrp="1"/>
          </p:cNvSpPr>
          <p:nvPr>
            <p:ph type="body" sz="quarter" idx="44" hasCustomPrompt="1"/>
          </p:nvPr>
        </p:nvSpPr>
        <p:spPr>
          <a:xfrm>
            <a:off x="5408236" y="2669143"/>
            <a:ext cx="2644557" cy="541771"/>
          </a:xfrm>
          <a:prstGeom prst="rect">
            <a:avLst/>
          </a:prstGeom>
        </p:spPr>
        <p:txBody>
          <a:bodyPr numCol="1" spcCol="274320" anchor="t" anchorCtr="0"/>
          <a:lstStyle>
            <a:lvl1pPr marL="0" indent="0">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err="1"/>
              <a:t>Phasellus</a:t>
            </a:r>
            <a:r>
              <a:rPr lang="en-US"/>
              <a:t>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a:t>
            </a:r>
          </a:p>
        </p:txBody>
      </p:sp>
      <p:sp>
        <p:nvSpPr>
          <p:cNvPr id="38" name="Text Placeholder 7">
            <a:extLst>
              <a:ext uri="{FF2B5EF4-FFF2-40B4-BE49-F238E27FC236}">
                <a16:creationId xmlns:a16="http://schemas.microsoft.com/office/drawing/2014/main" id="{92059198-6A6B-F545-B816-81BD95810DB4}"/>
              </a:ext>
            </a:extLst>
          </p:cNvPr>
          <p:cNvSpPr>
            <a:spLocks noGrp="1"/>
          </p:cNvSpPr>
          <p:nvPr>
            <p:ph type="body" sz="quarter" idx="45" hasCustomPrompt="1"/>
          </p:nvPr>
        </p:nvSpPr>
        <p:spPr>
          <a:xfrm>
            <a:off x="5408236" y="2130704"/>
            <a:ext cx="2644557" cy="366517"/>
          </a:xfrm>
          <a:prstGeom prst="rect">
            <a:avLst/>
          </a:prstGeom>
        </p:spPr>
        <p:txBody>
          <a:bodyPr numCol="1" spcCol="274320" anchor="b" anchorCtr="0"/>
          <a:lstStyle>
            <a:lvl1pPr marL="0" marR="0" indent="0" algn="l" defTabSz="916173" rtl="0" eaLnBrk="1" fontAlgn="auto" latinLnBrk="0" hangingPunct="1">
              <a:lnSpc>
                <a:spcPts val="1963"/>
              </a:lnSpc>
              <a:spcBef>
                <a:spcPts val="1000"/>
              </a:spcBef>
              <a:spcAft>
                <a:spcPts val="0"/>
              </a:spcAft>
              <a:buClrTx/>
              <a:buSzPct val="80000"/>
              <a:buFont typeface="Arial" panose="020B0604020202020204" pitchFamily="34" charset="0"/>
              <a:buNone/>
              <a:tabLst>
                <a:tab pos="186974" algn="l"/>
              </a:tabLst>
              <a:defRPr>
                <a:solidFill>
                  <a:schemeClr val="tx2"/>
                </a:solidFill>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t>
            </a:r>
            <a:r>
              <a:rPr lang="en-US" err="1"/>
              <a:t>Amet</a:t>
            </a:r>
            <a:endParaRPr lang="en-GB"/>
          </a:p>
        </p:txBody>
      </p:sp>
      <p:sp>
        <p:nvSpPr>
          <p:cNvPr id="40" name="Text Placeholder 7">
            <a:extLst>
              <a:ext uri="{FF2B5EF4-FFF2-40B4-BE49-F238E27FC236}">
                <a16:creationId xmlns:a16="http://schemas.microsoft.com/office/drawing/2014/main" id="{9A6871BB-6525-4448-A981-B14F8B12E1EC}"/>
              </a:ext>
            </a:extLst>
          </p:cNvPr>
          <p:cNvSpPr>
            <a:spLocks noGrp="1"/>
          </p:cNvSpPr>
          <p:nvPr>
            <p:ph type="body" sz="quarter" idx="46" hasCustomPrompt="1"/>
          </p:nvPr>
        </p:nvSpPr>
        <p:spPr>
          <a:xfrm>
            <a:off x="4835511" y="2127529"/>
            <a:ext cx="317940" cy="366517"/>
          </a:xfrm>
          <a:prstGeom prst="rect">
            <a:avLst/>
          </a:prstGeom>
        </p:spPr>
        <p:txBody>
          <a:bodyPr numCol="1" spcCol="274320" anchor="b" anchorCtr="0"/>
          <a:lstStyle>
            <a:lvl1pPr marL="0" indent="0" algn="r">
              <a:buFont typeface="Arial" panose="020B0604020202020204" pitchFamily="34" charset="0"/>
              <a:buNone/>
              <a:defRPr>
                <a:solidFill>
                  <a:schemeClr val="tx2"/>
                </a:solidFill>
              </a:defRPr>
            </a:lvl1pPr>
            <a:lvl2pPr marL="457058" indent="0">
              <a:buNone/>
              <a:defRPr/>
            </a:lvl2pPr>
            <a:lvl3pPr marL="914116" indent="0">
              <a:buNone/>
              <a:defRPr/>
            </a:lvl3pPr>
            <a:lvl4pPr marL="1371173" indent="0">
              <a:buNone/>
              <a:defRPr/>
            </a:lvl4pPr>
            <a:lvl5pPr marL="1828232" indent="0">
              <a:buNone/>
              <a:defRPr/>
            </a:lvl5pPr>
          </a:lstStyle>
          <a:p>
            <a:pPr lvl="0"/>
            <a:r>
              <a:rPr lang="en-US"/>
              <a:t>02</a:t>
            </a:r>
            <a:endParaRPr lang="en-GB"/>
          </a:p>
        </p:txBody>
      </p:sp>
      <p:sp>
        <p:nvSpPr>
          <p:cNvPr id="41" name="Text Placeholder 7">
            <a:extLst>
              <a:ext uri="{FF2B5EF4-FFF2-40B4-BE49-F238E27FC236}">
                <a16:creationId xmlns:a16="http://schemas.microsoft.com/office/drawing/2014/main" id="{9F857A5F-6D0D-8D49-89AC-EE68C9BE5B41}"/>
              </a:ext>
            </a:extLst>
          </p:cNvPr>
          <p:cNvSpPr>
            <a:spLocks noGrp="1"/>
          </p:cNvSpPr>
          <p:nvPr>
            <p:ph type="body" sz="quarter" idx="47" hasCustomPrompt="1"/>
          </p:nvPr>
        </p:nvSpPr>
        <p:spPr>
          <a:xfrm>
            <a:off x="5408236" y="4071420"/>
            <a:ext cx="2644557" cy="541771"/>
          </a:xfrm>
          <a:prstGeom prst="rect">
            <a:avLst/>
          </a:prstGeom>
        </p:spPr>
        <p:txBody>
          <a:bodyPr numCol="1" spcCol="274320" anchor="t" anchorCtr="0"/>
          <a:lstStyle>
            <a:lvl1pPr marL="0" indent="0">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err="1"/>
              <a:t>Phasellus</a:t>
            </a:r>
            <a:r>
              <a:rPr lang="en-US"/>
              <a:t>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a:t>
            </a:r>
          </a:p>
        </p:txBody>
      </p:sp>
      <p:sp>
        <p:nvSpPr>
          <p:cNvPr id="42" name="Text Placeholder 7">
            <a:extLst>
              <a:ext uri="{FF2B5EF4-FFF2-40B4-BE49-F238E27FC236}">
                <a16:creationId xmlns:a16="http://schemas.microsoft.com/office/drawing/2014/main" id="{D7734E9B-6A9F-864D-BF41-29C0D92C566F}"/>
              </a:ext>
            </a:extLst>
          </p:cNvPr>
          <p:cNvSpPr>
            <a:spLocks noGrp="1"/>
          </p:cNvSpPr>
          <p:nvPr>
            <p:ph type="body" sz="quarter" idx="48" hasCustomPrompt="1"/>
          </p:nvPr>
        </p:nvSpPr>
        <p:spPr>
          <a:xfrm>
            <a:off x="5408236" y="3532980"/>
            <a:ext cx="2644557" cy="366517"/>
          </a:xfrm>
          <a:prstGeom prst="rect">
            <a:avLst/>
          </a:prstGeom>
        </p:spPr>
        <p:txBody>
          <a:bodyPr numCol="1" spcCol="274320" anchor="b" anchorCtr="0"/>
          <a:lstStyle>
            <a:lvl1pPr marL="0" indent="0">
              <a:buFont typeface="Arial" panose="020B0604020202020204" pitchFamily="34" charset="0"/>
              <a:buNone/>
              <a:defRPr>
                <a:solidFill>
                  <a:schemeClr val="tx2"/>
                </a:solidFill>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t>
            </a:r>
            <a:r>
              <a:rPr lang="en-US" err="1"/>
              <a:t>Amet</a:t>
            </a:r>
            <a:endParaRPr lang="en-GB"/>
          </a:p>
        </p:txBody>
      </p:sp>
      <p:sp>
        <p:nvSpPr>
          <p:cNvPr id="43" name="Text Placeholder 7">
            <a:extLst>
              <a:ext uri="{FF2B5EF4-FFF2-40B4-BE49-F238E27FC236}">
                <a16:creationId xmlns:a16="http://schemas.microsoft.com/office/drawing/2014/main" id="{4BDFEDA6-DE32-3944-935A-03BF7EF62AAE}"/>
              </a:ext>
            </a:extLst>
          </p:cNvPr>
          <p:cNvSpPr>
            <a:spLocks noGrp="1"/>
          </p:cNvSpPr>
          <p:nvPr>
            <p:ph type="body" sz="quarter" idx="49" hasCustomPrompt="1"/>
          </p:nvPr>
        </p:nvSpPr>
        <p:spPr>
          <a:xfrm>
            <a:off x="4835511" y="3529805"/>
            <a:ext cx="317940" cy="366517"/>
          </a:xfrm>
          <a:prstGeom prst="rect">
            <a:avLst/>
          </a:prstGeom>
        </p:spPr>
        <p:txBody>
          <a:bodyPr numCol="1" spcCol="274320" anchor="b" anchorCtr="0"/>
          <a:lstStyle>
            <a:lvl1pPr marL="0" indent="0" algn="r">
              <a:buFont typeface="Arial" panose="020B0604020202020204" pitchFamily="34" charset="0"/>
              <a:buNone/>
              <a:defRPr>
                <a:solidFill>
                  <a:schemeClr val="tx2"/>
                </a:solidFill>
              </a:defRPr>
            </a:lvl1pPr>
            <a:lvl2pPr marL="457058" indent="0">
              <a:buNone/>
              <a:defRPr/>
            </a:lvl2pPr>
            <a:lvl3pPr marL="914116" indent="0">
              <a:buNone/>
              <a:defRPr/>
            </a:lvl3pPr>
            <a:lvl4pPr marL="1371173" indent="0">
              <a:buNone/>
              <a:defRPr/>
            </a:lvl4pPr>
            <a:lvl5pPr marL="1828232" indent="0">
              <a:buNone/>
              <a:defRPr/>
            </a:lvl5pPr>
          </a:lstStyle>
          <a:p>
            <a:pPr lvl="0"/>
            <a:r>
              <a:rPr lang="en-US"/>
              <a:t>03</a:t>
            </a:r>
            <a:endParaRPr lang="en-GB"/>
          </a:p>
        </p:txBody>
      </p:sp>
      <p:sp>
        <p:nvSpPr>
          <p:cNvPr id="49" name="Text Placeholder 7">
            <a:extLst>
              <a:ext uri="{FF2B5EF4-FFF2-40B4-BE49-F238E27FC236}">
                <a16:creationId xmlns:a16="http://schemas.microsoft.com/office/drawing/2014/main" id="{058EA0A5-DC4B-684B-94D1-1A71E32BE32D}"/>
              </a:ext>
            </a:extLst>
          </p:cNvPr>
          <p:cNvSpPr>
            <a:spLocks noGrp="1"/>
          </p:cNvSpPr>
          <p:nvPr>
            <p:ph type="body" sz="quarter" idx="50" hasCustomPrompt="1"/>
          </p:nvPr>
        </p:nvSpPr>
        <p:spPr>
          <a:xfrm>
            <a:off x="5408236" y="5422594"/>
            <a:ext cx="2644557" cy="541771"/>
          </a:xfrm>
          <a:prstGeom prst="rect">
            <a:avLst/>
          </a:prstGeom>
        </p:spPr>
        <p:txBody>
          <a:bodyPr numCol="1" spcCol="274320" anchor="t" anchorCtr="0"/>
          <a:lstStyle>
            <a:lvl1pPr marL="0" indent="0">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err="1"/>
              <a:t>Phasellus</a:t>
            </a:r>
            <a:r>
              <a:rPr lang="en-US"/>
              <a:t>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a:t>
            </a:r>
          </a:p>
        </p:txBody>
      </p:sp>
      <p:sp>
        <p:nvSpPr>
          <p:cNvPr id="50" name="Text Placeholder 7">
            <a:extLst>
              <a:ext uri="{FF2B5EF4-FFF2-40B4-BE49-F238E27FC236}">
                <a16:creationId xmlns:a16="http://schemas.microsoft.com/office/drawing/2014/main" id="{2F50A749-1F45-1E43-ABB2-93C2E464F3C1}"/>
              </a:ext>
            </a:extLst>
          </p:cNvPr>
          <p:cNvSpPr>
            <a:spLocks noGrp="1"/>
          </p:cNvSpPr>
          <p:nvPr>
            <p:ph type="body" sz="quarter" idx="51" hasCustomPrompt="1"/>
          </p:nvPr>
        </p:nvSpPr>
        <p:spPr>
          <a:xfrm>
            <a:off x="5408236" y="4884154"/>
            <a:ext cx="2644557" cy="366517"/>
          </a:xfrm>
          <a:prstGeom prst="rect">
            <a:avLst/>
          </a:prstGeom>
        </p:spPr>
        <p:txBody>
          <a:bodyPr numCol="1" spcCol="274320" anchor="b" anchorCtr="0"/>
          <a:lstStyle>
            <a:lvl1pPr marL="0" indent="0">
              <a:buFont typeface="Arial" panose="020B0604020202020204" pitchFamily="34" charset="0"/>
              <a:buNone/>
              <a:defRPr>
                <a:solidFill>
                  <a:schemeClr val="tx2"/>
                </a:solidFill>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t>
            </a:r>
            <a:r>
              <a:rPr lang="en-US" err="1"/>
              <a:t>Amet</a:t>
            </a:r>
            <a:endParaRPr lang="en-GB"/>
          </a:p>
        </p:txBody>
      </p:sp>
      <p:sp>
        <p:nvSpPr>
          <p:cNvPr id="51" name="Text Placeholder 7">
            <a:extLst>
              <a:ext uri="{FF2B5EF4-FFF2-40B4-BE49-F238E27FC236}">
                <a16:creationId xmlns:a16="http://schemas.microsoft.com/office/drawing/2014/main" id="{D79A312A-F9E1-0A46-AB72-E2E633062573}"/>
              </a:ext>
            </a:extLst>
          </p:cNvPr>
          <p:cNvSpPr>
            <a:spLocks noGrp="1"/>
          </p:cNvSpPr>
          <p:nvPr>
            <p:ph type="body" sz="quarter" idx="52" hasCustomPrompt="1"/>
          </p:nvPr>
        </p:nvSpPr>
        <p:spPr>
          <a:xfrm>
            <a:off x="4835511" y="4880979"/>
            <a:ext cx="317940" cy="366517"/>
          </a:xfrm>
          <a:prstGeom prst="rect">
            <a:avLst/>
          </a:prstGeom>
        </p:spPr>
        <p:txBody>
          <a:bodyPr numCol="1" spcCol="274320" anchor="b" anchorCtr="0"/>
          <a:lstStyle>
            <a:lvl1pPr marL="0" indent="0" algn="r">
              <a:buFont typeface="Arial" panose="020B0604020202020204" pitchFamily="34" charset="0"/>
              <a:buNone/>
              <a:defRPr>
                <a:solidFill>
                  <a:schemeClr val="tx2"/>
                </a:solidFill>
              </a:defRPr>
            </a:lvl1pPr>
            <a:lvl2pPr marL="457058" indent="0">
              <a:buNone/>
              <a:defRPr/>
            </a:lvl2pPr>
            <a:lvl3pPr marL="914116" indent="0">
              <a:buNone/>
              <a:defRPr/>
            </a:lvl3pPr>
            <a:lvl4pPr marL="1371173" indent="0">
              <a:buNone/>
              <a:defRPr/>
            </a:lvl4pPr>
            <a:lvl5pPr marL="1828232" indent="0">
              <a:buNone/>
              <a:defRPr/>
            </a:lvl5pPr>
          </a:lstStyle>
          <a:p>
            <a:pPr lvl="0"/>
            <a:r>
              <a:rPr lang="en-US"/>
              <a:t>04</a:t>
            </a:r>
            <a:endParaRPr lang="en-GB"/>
          </a:p>
        </p:txBody>
      </p:sp>
      <p:cxnSp>
        <p:nvCxnSpPr>
          <p:cNvPr id="78" name="Straight Connector 77">
            <a:extLst>
              <a:ext uri="{FF2B5EF4-FFF2-40B4-BE49-F238E27FC236}">
                <a16:creationId xmlns:a16="http://schemas.microsoft.com/office/drawing/2014/main" id="{6685F0A6-66E5-2649-AD91-F6FFAC80685B}"/>
              </a:ext>
            </a:extLst>
          </p:cNvPr>
          <p:cNvCxnSpPr>
            <a:cxnSpLocks/>
          </p:cNvCxnSpPr>
          <p:nvPr userDrawn="1"/>
        </p:nvCxnSpPr>
        <p:spPr>
          <a:xfrm>
            <a:off x="4660051" y="781644"/>
            <a:ext cx="0" cy="568273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91" name="Text Placeholder 7">
            <a:extLst>
              <a:ext uri="{FF2B5EF4-FFF2-40B4-BE49-F238E27FC236}">
                <a16:creationId xmlns:a16="http://schemas.microsoft.com/office/drawing/2014/main" id="{F67B7048-9598-A043-85C5-F752EE0238C8}"/>
              </a:ext>
            </a:extLst>
          </p:cNvPr>
          <p:cNvSpPr>
            <a:spLocks noGrp="1"/>
          </p:cNvSpPr>
          <p:nvPr>
            <p:ph type="body" sz="quarter" idx="53" hasCustomPrompt="1"/>
          </p:nvPr>
        </p:nvSpPr>
        <p:spPr>
          <a:xfrm>
            <a:off x="9037584" y="1312720"/>
            <a:ext cx="2644557" cy="541771"/>
          </a:xfrm>
          <a:prstGeom prst="rect">
            <a:avLst/>
          </a:prstGeom>
        </p:spPr>
        <p:txBody>
          <a:bodyPr numCol="1" spcCol="274320" anchor="t" anchorCtr="0"/>
          <a:lstStyle>
            <a:lvl1pPr marL="0" indent="0">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err="1"/>
              <a:t>Phasellus</a:t>
            </a:r>
            <a:r>
              <a:rPr lang="en-US"/>
              <a:t>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a:t>
            </a:r>
          </a:p>
        </p:txBody>
      </p:sp>
      <p:sp>
        <p:nvSpPr>
          <p:cNvPr id="92" name="Text Placeholder 7">
            <a:extLst>
              <a:ext uri="{FF2B5EF4-FFF2-40B4-BE49-F238E27FC236}">
                <a16:creationId xmlns:a16="http://schemas.microsoft.com/office/drawing/2014/main" id="{E4A66D5A-79B2-4646-B74B-47D9D5A7C639}"/>
              </a:ext>
            </a:extLst>
          </p:cNvPr>
          <p:cNvSpPr>
            <a:spLocks noGrp="1"/>
          </p:cNvSpPr>
          <p:nvPr>
            <p:ph type="body" sz="quarter" idx="54" hasCustomPrompt="1"/>
          </p:nvPr>
        </p:nvSpPr>
        <p:spPr>
          <a:xfrm>
            <a:off x="9037584" y="774281"/>
            <a:ext cx="2644557" cy="366517"/>
          </a:xfrm>
          <a:prstGeom prst="rect">
            <a:avLst/>
          </a:prstGeom>
        </p:spPr>
        <p:txBody>
          <a:bodyPr numCol="1" spcCol="274320" anchor="b" anchorCtr="0"/>
          <a:lstStyle>
            <a:lvl1pPr marL="0" indent="0">
              <a:buFont typeface="Arial" panose="020B0604020202020204" pitchFamily="34" charset="0"/>
              <a:buNone/>
              <a:defRPr>
                <a:solidFill>
                  <a:schemeClr val="tx2"/>
                </a:solidFill>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t>
            </a:r>
            <a:r>
              <a:rPr lang="en-US" err="1"/>
              <a:t>Amet</a:t>
            </a:r>
            <a:endParaRPr lang="en-GB"/>
          </a:p>
        </p:txBody>
      </p:sp>
      <p:sp>
        <p:nvSpPr>
          <p:cNvPr id="93" name="Text Placeholder 7">
            <a:extLst>
              <a:ext uri="{FF2B5EF4-FFF2-40B4-BE49-F238E27FC236}">
                <a16:creationId xmlns:a16="http://schemas.microsoft.com/office/drawing/2014/main" id="{37C3F778-CB27-774B-BD6B-5A2BC26870DA}"/>
              </a:ext>
            </a:extLst>
          </p:cNvPr>
          <p:cNvSpPr>
            <a:spLocks noGrp="1"/>
          </p:cNvSpPr>
          <p:nvPr>
            <p:ph type="body" sz="quarter" idx="55" hasCustomPrompt="1"/>
          </p:nvPr>
        </p:nvSpPr>
        <p:spPr>
          <a:xfrm>
            <a:off x="8464857" y="771106"/>
            <a:ext cx="317940" cy="366517"/>
          </a:xfrm>
          <a:prstGeom prst="rect">
            <a:avLst/>
          </a:prstGeom>
        </p:spPr>
        <p:txBody>
          <a:bodyPr numCol="1" spcCol="274320" anchor="b" anchorCtr="0"/>
          <a:lstStyle>
            <a:lvl1pPr marL="0" indent="0" algn="r">
              <a:buFont typeface="Arial" panose="020B0604020202020204" pitchFamily="34" charset="0"/>
              <a:buNone/>
              <a:defRPr>
                <a:solidFill>
                  <a:schemeClr val="tx2"/>
                </a:solidFill>
              </a:defRPr>
            </a:lvl1pPr>
            <a:lvl2pPr marL="457058" indent="0">
              <a:buNone/>
              <a:defRPr/>
            </a:lvl2pPr>
            <a:lvl3pPr marL="914116" indent="0">
              <a:buNone/>
              <a:defRPr/>
            </a:lvl3pPr>
            <a:lvl4pPr marL="1371173" indent="0">
              <a:buNone/>
              <a:defRPr/>
            </a:lvl4pPr>
            <a:lvl5pPr marL="1828232" indent="0">
              <a:buNone/>
              <a:defRPr/>
            </a:lvl5pPr>
          </a:lstStyle>
          <a:p>
            <a:pPr lvl="0"/>
            <a:r>
              <a:rPr lang="en-US"/>
              <a:t>05</a:t>
            </a:r>
            <a:endParaRPr lang="en-GB"/>
          </a:p>
        </p:txBody>
      </p:sp>
      <p:sp>
        <p:nvSpPr>
          <p:cNvPr id="94" name="Text Placeholder 7">
            <a:extLst>
              <a:ext uri="{FF2B5EF4-FFF2-40B4-BE49-F238E27FC236}">
                <a16:creationId xmlns:a16="http://schemas.microsoft.com/office/drawing/2014/main" id="{4D3D3AB9-7F7C-4A44-9AF9-A847DC71955C}"/>
              </a:ext>
            </a:extLst>
          </p:cNvPr>
          <p:cNvSpPr>
            <a:spLocks noGrp="1"/>
          </p:cNvSpPr>
          <p:nvPr>
            <p:ph type="body" sz="quarter" idx="56" hasCustomPrompt="1"/>
          </p:nvPr>
        </p:nvSpPr>
        <p:spPr>
          <a:xfrm>
            <a:off x="9037584" y="2669143"/>
            <a:ext cx="2644557" cy="541771"/>
          </a:xfrm>
          <a:prstGeom prst="rect">
            <a:avLst/>
          </a:prstGeom>
        </p:spPr>
        <p:txBody>
          <a:bodyPr numCol="1" spcCol="274320" anchor="t" anchorCtr="0"/>
          <a:lstStyle>
            <a:lvl1pPr marL="0" indent="0">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err="1"/>
              <a:t>Phasellus</a:t>
            </a:r>
            <a:r>
              <a:rPr lang="en-US"/>
              <a:t>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a:t>
            </a:r>
          </a:p>
        </p:txBody>
      </p:sp>
      <p:sp>
        <p:nvSpPr>
          <p:cNvPr id="95" name="Text Placeholder 7">
            <a:extLst>
              <a:ext uri="{FF2B5EF4-FFF2-40B4-BE49-F238E27FC236}">
                <a16:creationId xmlns:a16="http://schemas.microsoft.com/office/drawing/2014/main" id="{D0F01968-E2A8-0B47-BE16-121AD77358CF}"/>
              </a:ext>
            </a:extLst>
          </p:cNvPr>
          <p:cNvSpPr>
            <a:spLocks noGrp="1"/>
          </p:cNvSpPr>
          <p:nvPr>
            <p:ph type="body" sz="quarter" idx="57" hasCustomPrompt="1"/>
          </p:nvPr>
        </p:nvSpPr>
        <p:spPr>
          <a:xfrm>
            <a:off x="9037584" y="2130704"/>
            <a:ext cx="2644557" cy="366517"/>
          </a:xfrm>
          <a:prstGeom prst="rect">
            <a:avLst/>
          </a:prstGeom>
        </p:spPr>
        <p:txBody>
          <a:bodyPr numCol="1" spcCol="274320" anchor="b" anchorCtr="0"/>
          <a:lstStyle>
            <a:lvl1pPr marL="0" indent="0">
              <a:buFont typeface="Arial" panose="020B0604020202020204" pitchFamily="34" charset="0"/>
              <a:buNone/>
              <a:defRPr>
                <a:solidFill>
                  <a:schemeClr val="tx2"/>
                </a:solidFill>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t>
            </a:r>
            <a:r>
              <a:rPr lang="en-US" err="1"/>
              <a:t>Amet</a:t>
            </a:r>
            <a:endParaRPr lang="en-GB"/>
          </a:p>
        </p:txBody>
      </p:sp>
      <p:sp>
        <p:nvSpPr>
          <p:cNvPr id="97" name="Text Placeholder 7">
            <a:extLst>
              <a:ext uri="{FF2B5EF4-FFF2-40B4-BE49-F238E27FC236}">
                <a16:creationId xmlns:a16="http://schemas.microsoft.com/office/drawing/2014/main" id="{7FB4CF80-1350-EB4F-A79C-B265BD07DB93}"/>
              </a:ext>
            </a:extLst>
          </p:cNvPr>
          <p:cNvSpPr>
            <a:spLocks noGrp="1"/>
          </p:cNvSpPr>
          <p:nvPr>
            <p:ph type="body" sz="quarter" idx="58" hasCustomPrompt="1"/>
          </p:nvPr>
        </p:nvSpPr>
        <p:spPr>
          <a:xfrm>
            <a:off x="8464857" y="2127529"/>
            <a:ext cx="317940" cy="366517"/>
          </a:xfrm>
          <a:prstGeom prst="rect">
            <a:avLst/>
          </a:prstGeom>
        </p:spPr>
        <p:txBody>
          <a:bodyPr numCol="1" spcCol="274320" anchor="b" anchorCtr="0"/>
          <a:lstStyle>
            <a:lvl1pPr marL="0" indent="0" algn="r">
              <a:buFont typeface="Arial" panose="020B0604020202020204" pitchFamily="34" charset="0"/>
              <a:buNone/>
              <a:defRPr>
                <a:solidFill>
                  <a:schemeClr val="tx2"/>
                </a:solidFill>
              </a:defRPr>
            </a:lvl1pPr>
            <a:lvl2pPr marL="457058" indent="0">
              <a:buNone/>
              <a:defRPr/>
            </a:lvl2pPr>
            <a:lvl3pPr marL="914116" indent="0">
              <a:buNone/>
              <a:defRPr/>
            </a:lvl3pPr>
            <a:lvl4pPr marL="1371173" indent="0">
              <a:buNone/>
              <a:defRPr/>
            </a:lvl4pPr>
            <a:lvl5pPr marL="1828232" indent="0">
              <a:buNone/>
              <a:defRPr/>
            </a:lvl5pPr>
          </a:lstStyle>
          <a:p>
            <a:pPr lvl="0"/>
            <a:r>
              <a:rPr lang="en-US"/>
              <a:t>06</a:t>
            </a:r>
            <a:endParaRPr lang="en-GB"/>
          </a:p>
        </p:txBody>
      </p:sp>
      <p:sp>
        <p:nvSpPr>
          <p:cNvPr id="98" name="Text Placeholder 7">
            <a:extLst>
              <a:ext uri="{FF2B5EF4-FFF2-40B4-BE49-F238E27FC236}">
                <a16:creationId xmlns:a16="http://schemas.microsoft.com/office/drawing/2014/main" id="{761B128E-127C-EF47-AF94-73580BDE6CF7}"/>
              </a:ext>
            </a:extLst>
          </p:cNvPr>
          <p:cNvSpPr>
            <a:spLocks noGrp="1"/>
          </p:cNvSpPr>
          <p:nvPr>
            <p:ph type="body" sz="quarter" idx="59" hasCustomPrompt="1"/>
          </p:nvPr>
        </p:nvSpPr>
        <p:spPr>
          <a:xfrm>
            <a:off x="9037584" y="4071420"/>
            <a:ext cx="2644557" cy="541771"/>
          </a:xfrm>
          <a:prstGeom prst="rect">
            <a:avLst/>
          </a:prstGeom>
        </p:spPr>
        <p:txBody>
          <a:bodyPr numCol="1" spcCol="274320" anchor="t" anchorCtr="0"/>
          <a:lstStyle>
            <a:lvl1pPr marL="0" indent="0">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err="1"/>
              <a:t>Phasellus</a:t>
            </a:r>
            <a:r>
              <a:rPr lang="en-US"/>
              <a:t>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a:t>
            </a:r>
          </a:p>
        </p:txBody>
      </p:sp>
      <p:sp>
        <p:nvSpPr>
          <p:cNvPr id="99" name="Text Placeholder 7">
            <a:extLst>
              <a:ext uri="{FF2B5EF4-FFF2-40B4-BE49-F238E27FC236}">
                <a16:creationId xmlns:a16="http://schemas.microsoft.com/office/drawing/2014/main" id="{EDDDA156-B6D8-2740-9D29-D3CF42EEFE53}"/>
              </a:ext>
            </a:extLst>
          </p:cNvPr>
          <p:cNvSpPr>
            <a:spLocks noGrp="1"/>
          </p:cNvSpPr>
          <p:nvPr>
            <p:ph type="body" sz="quarter" idx="60" hasCustomPrompt="1"/>
          </p:nvPr>
        </p:nvSpPr>
        <p:spPr>
          <a:xfrm>
            <a:off x="9037584" y="3532980"/>
            <a:ext cx="2644557" cy="366517"/>
          </a:xfrm>
          <a:prstGeom prst="rect">
            <a:avLst/>
          </a:prstGeom>
        </p:spPr>
        <p:txBody>
          <a:bodyPr numCol="1" spcCol="274320" anchor="b" anchorCtr="0"/>
          <a:lstStyle>
            <a:lvl1pPr marL="0" indent="0">
              <a:buFont typeface="Arial" panose="020B0604020202020204" pitchFamily="34" charset="0"/>
              <a:buNone/>
              <a:defRPr>
                <a:solidFill>
                  <a:schemeClr val="tx2"/>
                </a:solidFill>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t>
            </a:r>
            <a:r>
              <a:rPr lang="en-US" err="1"/>
              <a:t>Amet</a:t>
            </a:r>
            <a:endParaRPr lang="en-GB"/>
          </a:p>
        </p:txBody>
      </p:sp>
      <p:sp>
        <p:nvSpPr>
          <p:cNvPr id="100" name="Text Placeholder 7">
            <a:extLst>
              <a:ext uri="{FF2B5EF4-FFF2-40B4-BE49-F238E27FC236}">
                <a16:creationId xmlns:a16="http://schemas.microsoft.com/office/drawing/2014/main" id="{A1E5F337-5EA3-5249-931E-686A1C6A8356}"/>
              </a:ext>
            </a:extLst>
          </p:cNvPr>
          <p:cNvSpPr>
            <a:spLocks noGrp="1"/>
          </p:cNvSpPr>
          <p:nvPr>
            <p:ph type="body" sz="quarter" idx="61" hasCustomPrompt="1"/>
          </p:nvPr>
        </p:nvSpPr>
        <p:spPr>
          <a:xfrm>
            <a:off x="8464857" y="3529805"/>
            <a:ext cx="317940" cy="366517"/>
          </a:xfrm>
          <a:prstGeom prst="rect">
            <a:avLst/>
          </a:prstGeom>
        </p:spPr>
        <p:txBody>
          <a:bodyPr numCol="1" spcCol="274320" anchor="b" anchorCtr="0"/>
          <a:lstStyle>
            <a:lvl1pPr marL="0" indent="0" algn="r">
              <a:buFont typeface="Arial" panose="020B0604020202020204" pitchFamily="34" charset="0"/>
              <a:buNone/>
              <a:defRPr>
                <a:solidFill>
                  <a:schemeClr val="tx2"/>
                </a:solidFill>
              </a:defRPr>
            </a:lvl1pPr>
            <a:lvl2pPr marL="457058" indent="0">
              <a:buNone/>
              <a:defRPr/>
            </a:lvl2pPr>
            <a:lvl3pPr marL="914116" indent="0">
              <a:buNone/>
              <a:defRPr/>
            </a:lvl3pPr>
            <a:lvl4pPr marL="1371173" indent="0">
              <a:buNone/>
              <a:defRPr/>
            </a:lvl4pPr>
            <a:lvl5pPr marL="1828232" indent="0">
              <a:buNone/>
              <a:defRPr/>
            </a:lvl5pPr>
          </a:lstStyle>
          <a:p>
            <a:pPr lvl="0"/>
            <a:r>
              <a:rPr lang="en-US"/>
              <a:t>07</a:t>
            </a:r>
            <a:endParaRPr lang="en-GB"/>
          </a:p>
        </p:txBody>
      </p:sp>
      <p:sp>
        <p:nvSpPr>
          <p:cNvPr id="101" name="Text Placeholder 7">
            <a:extLst>
              <a:ext uri="{FF2B5EF4-FFF2-40B4-BE49-F238E27FC236}">
                <a16:creationId xmlns:a16="http://schemas.microsoft.com/office/drawing/2014/main" id="{BB0A824A-76C6-1240-98D5-0A18C8FDB5AB}"/>
              </a:ext>
            </a:extLst>
          </p:cNvPr>
          <p:cNvSpPr>
            <a:spLocks noGrp="1"/>
          </p:cNvSpPr>
          <p:nvPr>
            <p:ph type="body" sz="quarter" idx="62" hasCustomPrompt="1"/>
          </p:nvPr>
        </p:nvSpPr>
        <p:spPr>
          <a:xfrm>
            <a:off x="9037584" y="5422594"/>
            <a:ext cx="2644557" cy="541771"/>
          </a:xfrm>
          <a:prstGeom prst="rect">
            <a:avLst/>
          </a:prstGeom>
        </p:spPr>
        <p:txBody>
          <a:bodyPr numCol="1" spcCol="274320" anchor="t" anchorCtr="0"/>
          <a:lstStyle>
            <a:lvl1pPr marL="0" indent="0">
              <a:buFont typeface="Arial" panose="020B0604020202020204" pitchFamily="34" charset="0"/>
              <a:buNone/>
              <a:defRPr/>
            </a:lvl1pPr>
            <a:lvl2pPr marL="457058" indent="0">
              <a:buNone/>
              <a:defRPr/>
            </a:lvl2pPr>
            <a:lvl3pPr marL="914116" indent="0">
              <a:buNone/>
              <a:defRPr/>
            </a:lvl3pPr>
            <a:lvl4pPr marL="1371173" indent="0">
              <a:buNone/>
              <a:defRPr/>
            </a:lvl4pPr>
            <a:lvl5pPr marL="1828232" indent="0">
              <a:buNone/>
              <a:defRPr/>
            </a:lvl5pPr>
          </a:lstStyle>
          <a:p>
            <a:pPr lvl="0"/>
            <a:r>
              <a:rPr lang="en-US" err="1"/>
              <a:t>Phasellus</a:t>
            </a:r>
            <a:r>
              <a:rPr lang="en-US"/>
              <a:t>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a:t>
            </a:r>
          </a:p>
        </p:txBody>
      </p:sp>
      <p:sp>
        <p:nvSpPr>
          <p:cNvPr id="102" name="Text Placeholder 7">
            <a:extLst>
              <a:ext uri="{FF2B5EF4-FFF2-40B4-BE49-F238E27FC236}">
                <a16:creationId xmlns:a16="http://schemas.microsoft.com/office/drawing/2014/main" id="{BEF56B7B-F357-7248-BC21-62638B149804}"/>
              </a:ext>
            </a:extLst>
          </p:cNvPr>
          <p:cNvSpPr>
            <a:spLocks noGrp="1"/>
          </p:cNvSpPr>
          <p:nvPr>
            <p:ph type="body" sz="quarter" idx="63" hasCustomPrompt="1"/>
          </p:nvPr>
        </p:nvSpPr>
        <p:spPr>
          <a:xfrm>
            <a:off x="9037584" y="4884154"/>
            <a:ext cx="2644557" cy="366517"/>
          </a:xfrm>
          <a:prstGeom prst="rect">
            <a:avLst/>
          </a:prstGeom>
        </p:spPr>
        <p:txBody>
          <a:bodyPr numCol="1" spcCol="274320" anchor="b" anchorCtr="0"/>
          <a:lstStyle>
            <a:lvl1pPr marL="0" indent="0">
              <a:buFont typeface="Arial" panose="020B0604020202020204" pitchFamily="34" charset="0"/>
              <a:buNone/>
              <a:defRPr>
                <a:solidFill>
                  <a:schemeClr val="tx2"/>
                </a:solidFill>
              </a:defRPr>
            </a:lvl1pPr>
            <a:lvl2pPr marL="457058" indent="0">
              <a:buNone/>
              <a:defRPr/>
            </a:lvl2pPr>
            <a:lvl3pPr marL="914116" indent="0">
              <a:buNone/>
              <a:defRPr/>
            </a:lvl3pPr>
            <a:lvl4pPr marL="1371173" indent="0">
              <a:buNone/>
              <a:defRPr/>
            </a:lvl4pPr>
            <a:lvl5pPr marL="1828232" indent="0">
              <a:buNone/>
              <a:defRPr/>
            </a:lvl5pPr>
          </a:lstStyle>
          <a:p>
            <a:pPr lvl="0"/>
            <a:r>
              <a:rPr lang="en-US"/>
              <a:t>Lorem Ipsum Dolor Sit </a:t>
            </a:r>
            <a:r>
              <a:rPr lang="en-US" err="1"/>
              <a:t>Amet</a:t>
            </a:r>
            <a:endParaRPr lang="en-GB"/>
          </a:p>
        </p:txBody>
      </p:sp>
      <p:sp>
        <p:nvSpPr>
          <p:cNvPr id="103" name="Text Placeholder 7">
            <a:extLst>
              <a:ext uri="{FF2B5EF4-FFF2-40B4-BE49-F238E27FC236}">
                <a16:creationId xmlns:a16="http://schemas.microsoft.com/office/drawing/2014/main" id="{CF21A43E-9609-634C-B0E3-9BCD9E5E53C4}"/>
              </a:ext>
            </a:extLst>
          </p:cNvPr>
          <p:cNvSpPr>
            <a:spLocks noGrp="1"/>
          </p:cNvSpPr>
          <p:nvPr>
            <p:ph type="body" sz="quarter" idx="64" hasCustomPrompt="1"/>
          </p:nvPr>
        </p:nvSpPr>
        <p:spPr>
          <a:xfrm>
            <a:off x="8464857" y="4880979"/>
            <a:ext cx="317940" cy="366517"/>
          </a:xfrm>
          <a:prstGeom prst="rect">
            <a:avLst/>
          </a:prstGeom>
        </p:spPr>
        <p:txBody>
          <a:bodyPr numCol="1" spcCol="274320" anchor="b" anchorCtr="0"/>
          <a:lstStyle>
            <a:lvl1pPr marL="0" indent="0" algn="r">
              <a:buFont typeface="Arial" panose="020B0604020202020204" pitchFamily="34" charset="0"/>
              <a:buNone/>
              <a:defRPr>
                <a:solidFill>
                  <a:schemeClr val="tx2"/>
                </a:solidFill>
              </a:defRPr>
            </a:lvl1pPr>
            <a:lvl2pPr marL="457058" indent="0">
              <a:buNone/>
              <a:defRPr/>
            </a:lvl2pPr>
            <a:lvl3pPr marL="914116" indent="0">
              <a:buNone/>
              <a:defRPr/>
            </a:lvl3pPr>
            <a:lvl4pPr marL="1371173" indent="0">
              <a:buNone/>
              <a:defRPr/>
            </a:lvl4pPr>
            <a:lvl5pPr marL="1828232" indent="0">
              <a:buNone/>
              <a:defRPr/>
            </a:lvl5pPr>
          </a:lstStyle>
          <a:p>
            <a:pPr lvl="0"/>
            <a:r>
              <a:rPr lang="en-US"/>
              <a:t>08</a:t>
            </a:r>
            <a:endParaRPr lang="en-GB"/>
          </a:p>
        </p:txBody>
      </p:sp>
      <p:sp>
        <p:nvSpPr>
          <p:cNvPr id="4" name="Slide Number Placeholder 3">
            <a:extLst>
              <a:ext uri="{FF2B5EF4-FFF2-40B4-BE49-F238E27FC236}">
                <a16:creationId xmlns:a16="http://schemas.microsoft.com/office/drawing/2014/main" id="{14754228-32E4-1A54-6954-4D1623C28ACD}"/>
              </a:ext>
            </a:extLst>
          </p:cNvPr>
          <p:cNvSpPr>
            <a:spLocks noGrp="1"/>
          </p:cNvSpPr>
          <p:nvPr>
            <p:ph type="sldNum" sz="quarter" idx="65"/>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2333433205"/>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71" Type="http://schemas.openxmlformats.org/officeDocument/2006/relationships/slideLayout" Target="../slideLayouts/slideLayout7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5" Type="http://schemas.openxmlformats.org/officeDocument/2006/relationships/slideLayout" Target="../slideLayouts/slideLayout79.xml"/><Relationship Id="rId4" Type="http://schemas.openxmlformats.org/officeDocument/2006/relationships/slideLayout" Target="../slideLayouts/slideLayout78.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65" name="MAIN GRID SYSTEM" hidden="1">
            <a:extLst>
              <a:ext uri="{FF2B5EF4-FFF2-40B4-BE49-F238E27FC236}">
                <a16:creationId xmlns:a16="http://schemas.microsoft.com/office/drawing/2014/main" id="{B59992D9-D30F-EF92-79A8-BE0B2D998A0B}"/>
              </a:ext>
            </a:extLst>
          </p:cNvPr>
          <p:cNvGrpSpPr>
            <a:grpSpLocks/>
          </p:cNvGrpSpPr>
          <p:nvPr/>
        </p:nvGrpSpPr>
        <p:grpSpPr>
          <a:xfrm>
            <a:off x="-3290324" y="-681881"/>
            <a:ext cx="15482328" cy="8290982"/>
            <a:chOff x="-4195165" y="-1000093"/>
            <a:chExt cx="19739968" cy="12160107"/>
          </a:xfrm>
        </p:grpSpPr>
        <p:grpSp>
          <p:nvGrpSpPr>
            <p:cNvPr id="66" name="HORIZONTAL">
              <a:extLst>
                <a:ext uri="{FF2B5EF4-FFF2-40B4-BE49-F238E27FC236}">
                  <a16:creationId xmlns:a16="http://schemas.microsoft.com/office/drawing/2014/main" id="{1C1A79AA-98CD-F277-AAD9-868F0D48C0DB}"/>
                </a:ext>
              </a:extLst>
            </p:cNvPr>
            <p:cNvGrpSpPr>
              <a:grpSpLocks/>
            </p:cNvGrpSpPr>
            <p:nvPr/>
          </p:nvGrpSpPr>
          <p:grpSpPr>
            <a:xfrm>
              <a:off x="-727002" y="1144050"/>
              <a:ext cx="548014" cy="8332048"/>
              <a:chOff x="-727002" y="1144050"/>
              <a:chExt cx="548014" cy="8332048"/>
            </a:xfrm>
          </p:grpSpPr>
          <p:sp>
            <p:nvSpPr>
              <p:cNvPr id="124" name="Rectangle 123">
                <a:extLst>
                  <a:ext uri="{FF2B5EF4-FFF2-40B4-BE49-F238E27FC236}">
                    <a16:creationId xmlns:a16="http://schemas.microsoft.com/office/drawing/2014/main" id="{3051896F-CD4F-CAB6-C499-637AB08B7185}"/>
                  </a:ext>
                </a:extLst>
              </p:cNvPr>
              <p:cNvSpPr>
                <a:spLocks/>
              </p:cNvSpPr>
              <p:nvPr/>
            </p:nvSpPr>
            <p:spPr>
              <a:xfrm flipH="1">
                <a:off x="-727002" y="1144050"/>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125" name="Rectangle 124">
                <a:extLst>
                  <a:ext uri="{FF2B5EF4-FFF2-40B4-BE49-F238E27FC236}">
                    <a16:creationId xmlns:a16="http://schemas.microsoft.com/office/drawing/2014/main" id="{1F6E6E11-DABC-5EAA-E438-5356FA1F4FC6}"/>
                  </a:ext>
                </a:extLst>
              </p:cNvPr>
              <p:cNvSpPr>
                <a:spLocks/>
              </p:cNvSpPr>
              <p:nvPr/>
            </p:nvSpPr>
            <p:spPr>
              <a:xfrm flipH="1">
                <a:off x="-453311" y="1727050"/>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126" name="Rectangle 125">
                <a:extLst>
                  <a:ext uri="{FF2B5EF4-FFF2-40B4-BE49-F238E27FC236}">
                    <a16:creationId xmlns:a16="http://schemas.microsoft.com/office/drawing/2014/main" id="{23C3712D-A331-9B9E-2C68-28986B51D5B6}"/>
                  </a:ext>
                </a:extLst>
              </p:cNvPr>
              <p:cNvSpPr>
                <a:spLocks/>
              </p:cNvSpPr>
              <p:nvPr/>
            </p:nvSpPr>
            <p:spPr>
              <a:xfrm flipH="1">
                <a:off x="-453334" y="2588509"/>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127" name="Rectangle 126">
                <a:extLst>
                  <a:ext uri="{FF2B5EF4-FFF2-40B4-BE49-F238E27FC236}">
                    <a16:creationId xmlns:a16="http://schemas.microsoft.com/office/drawing/2014/main" id="{B3089147-B633-49F8-8BCC-AB60CAD39390}"/>
                  </a:ext>
                </a:extLst>
              </p:cNvPr>
              <p:cNvSpPr>
                <a:spLocks/>
              </p:cNvSpPr>
              <p:nvPr/>
            </p:nvSpPr>
            <p:spPr>
              <a:xfrm flipH="1">
                <a:off x="-453357" y="3449968"/>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128" name="Rectangle 127">
                <a:extLst>
                  <a:ext uri="{FF2B5EF4-FFF2-40B4-BE49-F238E27FC236}">
                    <a16:creationId xmlns:a16="http://schemas.microsoft.com/office/drawing/2014/main" id="{4DC43F07-DA36-531F-9418-D5F290B9625F}"/>
                  </a:ext>
                </a:extLst>
              </p:cNvPr>
              <p:cNvSpPr>
                <a:spLocks/>
              </p:cNvSpPr>
              <p:nvPr/>
            </p:nvSpPr>
            <p:spPr>
              <a:xfrm flipH="1">
                <a:off x="-453380" y="4311427"/>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129" name="Rectangle 128">
                <a:extLst>
                  <a:ext uri="{FF2B5EF4-FFF2-40B4-BE49-F238E27FC236}">
                    <a16:creationId xmlns:a16="http://schemas.microsoft.com/office/drawing/2014/main" id="{8ECBFB62-AA23-70EF-AB25-BB433F08B0F6}"/>
                  </a:ext>
                </a:extLst>
              </p:cNvPr>
              <p:cNvSpPr>
                <a:spLocks/>
              </p:cNvSpPr>
              <p:nvPr/>
            </p:nvSpPr>
            <p:spPr>
              <a:xfrm flipH="1">
                <a:off x="-453403" y="5172886"/>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130" name="Rectangle 129">
                <a:extLst>
                  <a:ext uri="{FF2B5EF4-FFF2-40B4-BE49-F238E27FC236}">
                    <a16:creationId xmlns:a16="http://schemas.microsoft.com/office/drawing/2014/main" id="{2F4F2A9C-B4CA-98C9-534A-D0E501E5C6DB}"/>
                  </a:ext>
                </a:extLst>
              </p:cNvPr>
              <p:cNvSpPr>
                <a:spLocks/>
              </p:cNvSpPr>
              <p:nvPr/>
            </p:nvSpPr>
            <p:spPr>
              <a:xfrm flipH="1">
                <a:off x="-453426" y="6034345"/>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131" name="Rectangle 130">
                <a:extLst>
                  <a:ext uri="{FF2B5EF4-FFF2-40B4-BE49-F238E27FC236}">
                    <a16:creationId xmlns:a16="http://schemas.microsoft.com/office/drawing/2014/main" id="{C39C5C5E-0F57-4C6D-B849-4EE178960917}"/>
                  </a:ext>
                </a:extLst>
              </p:cNvPr>
              <p:cNvSpPr>
                <a:spLocks/>
              </p:cNvSpPr>
              <p:nvPr/>
            </p:nvSpPr>
            <p:spPr>
              <a:xfrm flipH="1">
                <a:off x="-453449" y="6895804"/>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132" name="Rectangle 131">
                <a:extLst>
                  <a:ext uri="{FF2B5EF4-FFF2-40B4-BE49-F238E27FC236}">
                    <a16:creationId xmlns:a16="http://schemas.microsoft.com/office/drawing/2014/main" id="{A99A2008-F54E-F7E6-646C-5664150A6C5F}"/>
                  </a:ext>
                </a:extLst>
              </p:cNvPr>
              <p:cNvSpPr>
                <a:spLocks/>
              </p:cNvSpPr>
              <p:nvPr/>
            </p:nvSpPr>
            <p:spPr>
              <a:xfrm flipH="1">
                <a:off x="-453472" y="7757263"/>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133" name="Rectangle 132">
                <a:extLst>
                  <a:ext uri="{FF2B5EF4-FFF2-40B4-BE49-F238E27FC236}">
                    <a16:creationId xmlns:a16="http://schemas.microsoft.com/office/drawing/2014/main" id="{7029173D-F98A-1D04-F03A-1A3FC5486C39}"/>
                  </a:ext>
                </a:extLst>
              </p:cNvPr>
              <p:cNvSpPr>
                <a:spLocks/>
              </p:cNvSpPr>
              <p:nvPr/>
            </p:nvSpPr>
            <p:spPr>
              <a:xfrm flipH="1">
                <a:off x="-453495" y="8618722"/>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134" name="Rectangle 133">
                <a:extLst>
                  <a:ext uri="{FF2B5EF4-FFF2-40B4-BE49-F238E27FC236}">
                    <a16:creationId xmlns:a16="http://schemas.microsoft.com/office/drawing/2014/main" id="{700E0528-4E09-612B-4558-AA86C85AA002}"/>
                  </a:ext>
                </a:extLst>
              </p:cNvPr>
              <p:cNvSpPr>
                <a:spLocks/>
              </p:cNvSpPr>
              <p:nvPr/>
            </p:nvSpPr>
            <p:spPr>
              <a:xfrm flipH="1">
                <a:off x="-727002" y="2006007"/>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135" name="Rectangle 134">
                <a:extLst>
                  <a:ext uri="{FF2B5EF4-FFF2-40B4-BE49-F238E27FC236}">
                    <a16:creationId xmlns:a16="http://schemas.microsoft.com/office/drawing/2014/main" id="{BDFFC000-DA12-12BE-AFD7-B3EC51C24E87}"/>
                  </a:ext>
                </a:extLst>
              </p:cNvPr>
              <p:cNvSpPr>
                <a:spLocks/>
              </p:cNvSpPr>
              <p:nvPr/>
            </p:nvSpPr>
            <p:spPr>
              <a:xfrm flipH="1">
                <a:off x="-727002" y="2867964"/>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136" name="Rectangle 135">
                <a:extLst>
                  <a:ext uri="{FF2B5EF4-FFF2-40B4-BE49-F238E27FC236}">
                    <a16:creationId xmlns:a16="http://schemas.microsoft.com/office/drawing/2014/main" id="{52981096-7B35-6ED3-9030-B212F5593BDA}"/>
                  </a:ext>
                </a:extLst>
              </p:cNvPr>
              <p:cNvSpPr>
                <a:spLocks/>
              </p:cNvSpPr>
              <p:nvPr/>
            </p:nvSpPr>
            <p:spPr>
              <a:xfrm flipH="1">
                <a:off x="-727002" y="3729921"/>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137" name="Rectangle 136">
                <a:extLst>
                  <a:ext uri="{FF2B5EF4-FFF2-40B4-BE49-F238E27FC236}">
                    <a16:creationId xmlns:a16="http://schemas.microsoft.com/office/drawing/2014/main" id="{68A03FF0-6226-7D1B-78B4-F4F87DCB8C9D}"/>
                  </a:ext>
                </a:extLst>
              </p:cNvPr>
              <p:cNvSpPr>
                <a:spLocks/>
              </p:cNvSpPr>
              <p:nvPr/>
            </p:nvSpPr>
            <p:spPr>
              <a:xfrm flipH="1">
                <a:off x="-727002" y="4591878"/>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138" name="Rectangle 137">
                <a:extLst>
                  <a:ext uri="{FF2B5EF4-FFF2-40B4-BE49-F238E27FC236}">
                    <a16:creationId xmlns:a16="http://schemas.microsoft.com/office/drawing/2014/main" id="{11092025-43B6-5594-BFA9-FB0F28C4AF2C}"/>
                  </a:ext>
                </a:extLst>
              </p:cNvPr>
              <p:cNvSpPr>
                <a:spLocks/>
              </p:cNvSpPr>
              <p:nvPr/>
            </p:nvSpPr>
            <p:spPr>
              <a:xfrm flipH="1">
                <a:off x="-727002" y="5453835"/>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139" name="Rectangle 138">
                <a:extLst>
                  <a:ext uri="{FF2B5EF4-FFF2-40B4-BE49-F238E27FC236}">
                    <a16:creationId xmlns:a16="http://schemas.microsoft.com/office/drawing/2014/main" id="{3670547F-C28F-B36C-ED12-A8FD156BD93F}"/>
                  </a:ext>
                </a:extLst>
              </p:cNvPr>
              <p:cNvSpPr>
                <a:spLocks/>
              </p:cNvSpPr>
              <p:nvPr/>
            </p:nvSpPr>
            <p:spPr>
              <a:xfrm flipH="1">
                <a:off x="-727002" y="6315792"/>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140" name="Rectangle 139">
                <a:extLst>
                  <a:ext uri="{FF2B5EF4-FFF2-40B4-BE49-F238E27FC236}">
                    <a16:creationId xmlns:a16="http://schemas.microsoft.com/office/drawing/2014/main" id="{6780BA16-5094-8328-1C4A-14C0DC2D1265}"/>
                  </a:ext>
                </a:extLst>
              </p:cNvPr>
              <p:cNvSpPr>
                <a:spLocks/>
              </p:cNvSpPr>
              <p:nvPr/>
            </p:nvSpPr>
            <p:spPr>
              <a:xfrm flipH="1">
                <a:off x="-727002" y="7177749"/>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141" name="Rectangle 140">
                <a:extLst>
                  <a:ext uri="{FF2B5EF4-FFF2-40B4-BE49-F238E27FC236}">
                    <a16:creationId xmlns:a16="http://schemas.microsoft.com/office/drawing/2014/main" id="{D09EE087-F727-16F4-36E7-91FA93324DB8}"/>
                  </a:ext>
                </a:extLst>
              </p:cNvPr>
              <p:cNvSpPr>
                <a:spLocks/>
              </p:cNvSpPr>
              <p:nvPr/>
            </p:nvSpPr>
            <p:spPr>
              <a:xfrm flipH="1">
                <a:off x="-727002" y="8039706"/>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142" name="Rectangle 141">
                <a:extLst>
                  <a:ext uri="{FF2B5EF4-FFF2-40B4-BE49-F238E27FC236}">
                    <a16:creationId xmlns:a16="http://schemas.microsoft.com/office/drawing/2014/main" id="{FB7EA203-C10E-F578-CB78-FF32D0DFD0E4}"/>
                  </a:ext>
                </a:extLst>
              </p:cNvPr>
              <p:cNvSpPr>
                <a:spLocks/>
              </p:cNvSpPr>
              <p:nvPr/>
            </p:nvSpPr>
            <p:spPr>
              <a:xfrm flipH="1">
                <a:off x="-727002" y="8894547"/>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grpSp>
        <p:grpSp>
          <p:nvGrpSpPr>
            <p:cNvPr id="67" name="VERTICAL">
              <a:extLst>
                <a:ext uri="{FF2B5EF4-FFF2-40B4-BE49-F238E27FC236}">
                  <a16:creationId xmlns:a16="http://schemas.microsoft.com/office/drawing/2014/main" id="{460082FB-4F52-3074-3B2F-5E42E6170064}"/>
                </a:ext>
              </a:extLst>
            </p:cNvPr>
            <p:cNvGrpSpPr>
              <a:grpSpLocks/>
            </p:cNvGrpSpPr>
            <p:nvPr/>
          </p:nvGrpSpPr>
          <p:grpSpPr>
            <a:xfrm>
              <a:off x="-4195165" y="-1000093"/>
              <a:ext cx="19739968" cy="12160107"/>
              <a:chOff x="-4195165" y="-1000093"/>
              <a:chExt cx="19739968" cy="12160107"/>
            </a:xfrm>
          </p:grpSpPr>
          <p:sp>
            <p:nvSpPr>
              <p:cNvPr id="68" name="Rectangle 67">
                <a:extLst>
                  <a:ext uri="{FF2B5EF4-FFF2-40B4-BE49-F238E27FC236}">
                    <a16:creationId xmlns:a16="http://schemas.microsoft.com/office/drawing/2014/main" id="{6624D06A-D62B-7711-B174-432D9A0070A3}"/>
                  </a:ext>
                </a:extLst>
              </p:cNvPr>
              <p:cNvSpPr>
                <a:spLocks/>
              </p:cNvSpPr>
              <p:nvPr/>
            </p:nvSpPr>
            <p:spPr>
              <a:xfrm flipH="1">
                <a:off x="-454565" y="9482326"/>
                <a:ext cx="192681" cy="576072"/>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69" name="TextBox 68">
                <a:extLst>
                  <a:ext uri="{FF2B5EF4-FFF2-40B4-BE49-F238E27FC236}">
                    <a16:creationId xmlns:a16="http://schemas.microsoft.com/office/drawing/2014/main" id="{D07B1F59-E589-E6C2-011C-04AAE8670AB1}"/>
                  </a:ext>
                </a:extLst>
              </p:cNvPr>
              <p:cNvSpPr txBox="1">
                <a:spLocks/>
              </p:cNvSpPr>
              <p:nvPr/>
            </p:nvSpPr>
            <p:spPr>
              <a:xfrm>
                <a:off x="-4195165" y="9505217"/>
                <a:ext cx="2696809" cy="566138"/>
              </a:xfrm>
              <a:prstGeom prst="rect">
                <a:avLst/>
              </a:prstGeom>
              <a:noFill/>
            </p:spPr>
            <p:txBody>
              <a:bodyPr wrap="square" rtlCol="0">
                <a:spAutoFit/>
              </a:bodyPr>
              <a:lstStyle/>
              <a:p>
                <a:pPr algn="r"/>
                <a:r>
                  <a:rPr lang="en-GB" sz="954"/>
                  <a:t>PPT only accurate to 2 decimal places. 0.625” = 0.63”</a:t>
                </a:r>
              </a:p>
            </p:txBody>
          </p:sp>
          <p:sp>
            <p:nvSpPr>
              <p:cNvPr id="70" name="Rectangle 69">
                <a:extLst>
                  <a:ext uri="{FF2B5EF4-FFF2-40B4-BE49-F238E27FC236}">
                    <a16:creationId xmlns:a16="http://schemas.microsoft.com/office/drawing/2014/main" id="{67F7CCD6-EF4F-AD48-DD00-9143449FE20C}"/>
                  </a:ext>
                </a:extLst>
              </p:cNvPr>
              <p:cNvSpPr>
                <a:spLocks/>
              </p:cNvSpPr>
              <p:nvPr/>
            </p:nvSpPr>
            <p:spPr>
              <a:xfrm rot="16200000">
                <a:off x="-4741164" y="4741163"/>
                <a:ext cx="100584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71" name="Rectangle 70">
                <a:extLst>
                  <a:ext uri="{FF2B5EF4-FFF2-40B4-BE49-F238E27FC236}">
                    <a16:creationId xmlns:a16="http://schemas.microsoft.com/office/drawing/2014/main" id="{D0FFCB7E-9D46-C193-7EC5-6135A2C9F529}"/>
                  </a:ext>
                </a:extLst>
              </p:cNvPr>
              <p:cNvSpPr>
                <a:spLocks/>
              </p:cNvSpPr>
              <p:nvPr/>
            </p:nvSpPr>
            <p:spPr>
              <a:xfrm>
                <a:off x="0" y="0"/>
                <a:ext cx="155448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72" name="Rectangle 71">
                <a:extLst>
                  <a:ext uri="{FF2B5EF4-FFF2-40B4-BE49-F238E27FC236}">
                    <a16:creationId xmlns:a16="http://schemas.microsoft.com/office/drawing/2014/main" id="{A00310CD-9DA8-BADD-F7B1-F824D59911EE}"/>
                  </a:ext>
                </a:extLst>
              </p:cNvPr>
              <p:cNvSpPr>
                <a:spLocks/>
              </p:cNvSpPr>
              <p:nvPr/>
            </p:nvSpPr>
            <p:spPr>
              <a:xfrm>
                <a:off x="0" y="9482328"/>
                <a:ext cx="155448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73" name="Rectangle 72">
                <a:extLst>
                  <a:ext uri="{FF2B5EF4-FFF2-40B4-BE49-F238E27FC236}">
                    <a16:creationId xmlns:a16="http://schemas.microsoft.com/office/drawing/2014/main" id="{1AF9FFF8-F98C-0997-B01F-CE60E6F6523B}"/>
                  </a:ext>
                </a:extLst>
              </p:cNvPr>
              <p:cNvSpPr>
                <a:spLocks/>
              </p:cNvSpPr>
              <p:nvPr/>
            </p:nvSpPr>
            <p:spPr>
              <a:xfrm rot="16200000">
                <a:off x="10227563" y="4741163"/>
                <a:ext cx="100584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74" name="Rectangle 73">
                <a:extLst>
                  <a:ext uri="{FF2B5EF4-FFF2-40B4-BE49-F238E27FC236}">
                    <a16:creationId xmlns:a16="http://schemas.microsoft.com/office/drawing/2014/main" id="{D5EACC6A-DB9B-3E56-2190-B2BA641DD28B}"/>
                  </a:ext>
                </a:extLst>
              </p:cNvPr>
              <p:cNvSpPr>
                <a:spLocks/>
              </p:cNvSpPr>
              <p:nvPr/>
            </p:nvSpPr>
            <p:spPr>
              <a:xfrm rot="16200000">
                <a:off x="-2791967"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75" name="Rectangle 74">
                <a:extLst>
                  <a:ext uri="{FF2B5EF4-FFF2-40B4-BE49-F238E27FC236}">
                    <a16:creationId xmlns:a16="http://schemas.microsoft.com/office/drawing/2014/main" id="{71BFDE94-976A-B524-13C2-CD77E567E683}"/>
                  </a:ext>
                </a:extLst>
              </p:cNvPr>
              <p:cNvSpPr>
                <a:spLocks/>
              </p:cNvSpPr>
              <p:nvPr/>
            </p:nvSpPr>
            <p:spPr>
              <a:xfrm rot="16200000">
                <a:off x="-1569719"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76" name="Rectangle 75">
                <a:extLst>
                  <a:ext uri="{FF2B5EF4-FFF2-40B4-BE49-F238E27FC236}">
                    <a16:creationId xmlns:a16="http://schemas.microsoft.com/office/drawing/2014/main" id="{A744B224-D7A3-1B6C-5D22-6A90B85F8661}"/>
                  </a:ext>
                </a:extLst>
              </p:cNvPr>
              <p:cNvSpPr>
                <a:spLocks/>
              </p:cNvSpPr>
              <p:nvPr/>
            </p:nvSpPr>
            <p:spPr>
              <a:xfrm rot="16200000">
                <a:off x="-347471"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77" name="Rectangle 76">
                <a:extLst>
                  <a:ext uri="{FF2B5EF4-FFF2-40B4-BE49-F238E27FC236}">
                    <a16:creationId xmlns:a16="http://schemas.microsoft.com/office/drawing/2014/main" id="{68E79C2E-A606-8ECF-A825-7CCD8C95F15D}"/>
                  </a:ext>
                </a:extLst>
              </p:cNvPr>
              <p:cNvSpPr>
                <a:spLocks/>
              </p:cNvSpPr>
              <p:nvPr/>
            </p:nvSpPr>
            <p:spPr>
              <a:xfrm rot="16200000">
                <a:off x="874777"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78" name="Rectangle 77">
                <a:extLst>
                  <a:ext uri="{FF2B5EF4-FFF2-40B4-BE49-F238E27FC236}">
                    <a16:creationId xmlns:a16="http://schemas.microsoft.com/office/drawing/2014/main" id="{AB53A2CE-913A-CE9B-6FC4-FDAF5924F510}"/>
                  </a:ext>
                </a:extLst>
              </p:cNvPr>
              <p:cNvSpPr>
                <a:spLocks/>
              </p:cNvSpPr>
              <p:nvPr/>
            </p:nvSpPr>
            <p:spPr>
              <a:xfrm rot="16200000">
                <a:off x="2097025"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79" name="Rectangle 78">
                <a:extLst>
                  <a:ext uri="{FF2B5EF4-FFF2-40B4-BE49-F238E27FC236}">
                    <a16:creationId xmlns:a16="http://schemas.microsoft.com/office/drawing/2014/main" id="{B53CD64E-28F6-FD92-F386-A45DB50DBF31}"/>
                  </a:ext>
                </a:extLst>
              </p:cNvPr>
              <p:cNvSpPr>
                <a:spLocks/>
              </p:cNvSpPr>
              <p:nvPr/>
            </p:nvSpPr>
            <p:spPr>
              <a:xfrm rot="16200000">
                <a:off x="3319273"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80" name="Rectangle 79">
                <a:extLst>
                  <a:ext uri="{FF2B5EF4-FFF2-40B4-BE49-F238E27FC236}">
                    <a16:creationId xmlns:a16="http://schemas.microsoft.com/office/drawing/2014/main" id="{8FB05FAC-D410-E475-936B-F8C45A03F4AD}"/>
                  </a:ext>
                </a:extLst>
              </p:cNvPr>
              <p:cNvSpPr>
                <a:spLocks/>
              </p:cNvSpPr>
              <p:nvPr/>
            </p:nvSpPr>
            <p:spPr>
              <a:xfrm rot="16200000">
                <a:off x="4541521"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81" name="Rectangle 80">
                <a:extLst>
                  <a:ext uri="{FF2B5EF4-FFF2-40B4-BE49-F238E27FC236}">
                    <a16:creationId xmlns:a16="http://schemas.microsoft.com/office/drawing/2014/main" id="{FAFB6CF2-FCF3-ACC0-9DC8-A5A167D756E2}"/>
                  </a:ext>
                </a:extLst>
              </p:cNvPr>
              <p:cNvSpPr>
                <a:spLocks/>
              </p:cNvSpPr>
              <p:nvPr/>
            </p:nvSpPr>
            <p:spPr>
              <a:xfrm rot="16200000">
                <a:off x="5763769"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82" name="Rectangle 81">
                <a:extLst>
                  <a:ext uri="{FF2B5EF4-FFF2-40B4-BE49-F238E27FC236}">
                    <a16:creationId xmlns:a16="http://schemas.microsoft.com/office/drawing/2014/main" id="{E15AF712-4547-FFAB-4EE2-FC47392992BE}"/>
                  </a:ext>
                </a:extLst>
              </p:cNvPr>
              <p:cNvSpPr>
                <a:spLocks/>
              </p:cNvSpPr>
              <p:nvPr/>
            </p:nvSpPr>
            <p:spPr>
              <a:xfrm rot="16200000">
                <a:off x="6986017"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83" name="Rectangle 82">
                <a:extLst>
                  <a:ext uri="{FF2B5EF4-FFF2-40B4-BE49-F238E27FC236}">
                    <a16:creationId xmlns:a16="http://schemas.microsoft.com/office/drawing/2014/main" id="{FFC5B880-177F-3B1E-69D2-AD448AF0945C}"/>
                  </a:ext>
                </a:extLst>
              </p:cNvPr>
              <p:cNvSpPr>
                <a:spLocks/>
              </p:cNvSpPr>
              <p:nvPr/>
            </p:nvSpPr>
            <p:spPr>
              <a:xfrm rot="16200000">
                <a:off x="8208265"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84" name="Rectangle 83">
                <a:extLst>
                  <a:ext uri="{FF2B5EF4-FFF2-40B4-BE49-F238E27FC236}">
                    <a16:creationId xmlns:a16="http://schemas.microsoft.com/office/drawing/2014/main" id="{F43E4706-C8F9-FD90-D5C9-272965053DAF}"/>
                  </a:ext>
                </a:extLst>
              </p:cNvPr>
              <p:cNvSpPr>
                <a:spLocks/>
              </p:cNvSpPr>
              <p:nvPr/>
            </p:nvSpPr>
            <p:spPr>
              <a:xfrm rot="16200000">
                <a:off x="9430513"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grpSp>
            <p:nvGrpSpPr>
              <p:cNvPr id="85" name="Group 84">
                <a:extLst>
                  <a:ext uri="{FF2B5EF4-FFF2-40B4-BE49-F238E27FC236}">
                    <a16:creationId xmlns:a16="http://schemas.microsoft.com/office/drawing/2014/main" id="{4B5611C6-FFAE-302E-F6E0-A345469E7542}"/>
                  </a:ext>
                </a:extLst>
              </p:cNvPr>
              <p:cNvGrpSpPr>
                <a:grpSpLocks/>
              </p:cNvGrpSpPr>
              <p:nvPr/>
            </p:nvGrpSpPr>
            <p:grpSpPr>
              <a:xfrm>
                <a:off x="576073" y="-1"/>
                <a:ext cx="14392674" cy="10058399"/>
                <a:chOff x="576073" y="1143000"/>
                <a:chExt cx="14392674" cy="8339328"/>
              </a:xfrm>
              <a:solidFill>
                <a:srgbClr val="F5F1ED">
                  <a:alpha val="90000"/>
                </a:srgbClr>
              </a:solidFill>
            </p:grpSpPr>
            <p:sp>
              <p:nvSpPr>
                <p:cNvPr id="112" name="Rectangle 111">
                  <a:extLst>
                    <a:ext uri="{FF2B5EF4-FFF2-40B4-BE49-F238E27FC236}">
                      <a16:creationId xmlns:a16="http://schemas.microsoft.com/office/drawing/2014/main" id="{5F4D2401-1322-145E-8C96-BDB74B2CFD28}"/>
                    </a:ext>
                  </a:extLst>
                </p:cNvPr>
                <p:cNvSpPr>
                  <a:spLocks/>
                </p:cNvSpPr>
                <p:nvPr/>
              </p:nvSpPr>
              <p:spPr>
                <a:xfrm>
                  <a:off x="5760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113" name="Rectangle 112">
                  <a:extLst>
                    <a:ext uri="{FF2B5EF4-FFF2-40B4-BE49-F238E27FC236}">
                      <a16:creationId xmlns:a16="http://schemas.microsoft.com/office/drawing/2014/main" id="{628F8215-6A1A-1618-B87C-A237922CDA59}"/>
                    </a:ext>
                  </a:extLst>
                </p:cNvPr>
                <p:cNvSpPr>
                  <a:spLocks/>
                </p:cNvSpPr>
                <p:nvPr/>
              </p:nvSpPr>
              <p:spPr>
                <a:xfrm>
                  <a:off x="17983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114" name="Rectangle 113">
                  <a:extLst>
                    <a:ext uri="{FF2B5EF4-FFF2-40B4-BE49-F238E27FC236}">
                      <a16:creationId xmlns:a16="http://schemas.microsoft.com/office/drawing/2014/main" id="{6CE6CAB9-DBCB-FDE2-ED8F-E86EABCD6939}"/>
                    </a:ext>
                  </a:extLst>
                </p:cNvPr>
                <p:cNvSpPr>
                  <a:spLocks/>
                </p:cNvSpPr>
                <p:nvPr/>
              </p:nvSpPr>
              <p:spPr>
                <a:xfrm>
                  <a:off x="30205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115" name="Rectangle 114">
                  <a:extLst>
                    <a:ext uri="{FF2B5EF4-FFF2-40B4-BE49-F238E27FC236}">
                      <a16:creationId xmlns:a16="http://schemas.microsoft.com/office/drawing/2014/main" id="{2DB7F841-02D8-B749-8F7D-9654A4B66850}"/>
                    </a:ext>
                  </a:extLst>
                </p:cNvPr>
                <p:cNvSpPr>
                  <a:spLocks/>
                </p:cNvSpPr>
                <p:nvPr/>
              </p:nvSpPr>
              <p:spPr>
                <a:xfrm>
                  <a:off x="42428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116" name="Rectangle 115">
                  <a:extLst>
                    <a:ext uri="{FF2B5EF4-FFF2-40B4-BE49-F238E27FC236}">
                      <a16:creationId xmlns:a16="http://schemas.microsoft.com/office/drawing/2014/main" id="{A3E95FCD-D274-A081-DF72-D76AC27D0E66}"/>
                    </a:ext>
                  </a:extLst>
                </p:cNvPr>
                <p:cNvSpPr>
                  <a:spLocks/>
                </p:cNvSpPr>
                <p:nvPr/>
              </p:nvSpPr>
              <p:spPr>
                <a:xfrm>
                  <a:off x="54650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117" name="Rectangle 116">
                  <a:extLst>
                    <a:ext uri="{FF2B5EF4-FFF2-40B4-BE49-F238E27FC236}">
                      <a16:creationId xmlns:a16="http://schemas.microsoft.com/office/drawing/2014/main" id="{9DF4010D-0B42-FC3B-728B-530971A7C945}"/>
                    </a:ext>
                  </a:extLst>
                </p:cNvPr>
                <p:cNvSpPr>
                  <a:spLocks/>
                </p:cNvSpPr>
                <p:nvPr/>
              </p:nvSpPr>
              <p:spPr>
                <a:xfrm>
                  <a:off x="66873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118" name="Rectangle 117">
                  <a:extLst>
                    <a:ext uri="{FF2B5EF4-FFF2-40B4-BE49-F238E27FC236}">
                      <a16:creationId xmlns:a16="http://schemas.microsoft.com/office/drawing/2014/main" id="{B830ED23-BDEE-4372-9608-E503A8758569}"/>
                    </a:ext>
                  </a:extLst>
                </p:cNvPr>
                <p:cNvSpPr>
                  <a:spLocks/>
                </p:cNvSpPr>
                <p:nvPr/>
              </p:nvSpPr>
              <p:spPr>
                <a:xfrm>
                  <a:off x="79095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119" name="Rectangle 118">
                  <a:extLst>
                    <a:ext uri="{FF2B5EF4-FFF2-40B4-BE49-F238E27FC236}">
                      <a16:creationId xmlns:a16="http://schemas.microsoft.com/office/drawing/2014/main" id="{EF3B9A24-762F-2F2E-E74E-5E440307F66E}"/>
                    </a:ext>
                  </a:extLst>
                </p:cNvPr>
                <p:cNvSpPr>
                  <a:spLocks/>
                </p:cNvSpPr>
                <p:nvPr/>
              </p:nvSpPr>
              <p:spPr>
                <a:xfrm>
                  <a:off x="91318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120" name="Rectangle 119">
                  <a:extLst>
                    <a:ext uri="{FF2B5EF4-FFF2-40B4-BE49-F238E27FC236}">
                      <a16:creationId xmlns:a16="http://schemas.microsoft.com/office/drawing/2014/main" id="{FFF3BE7F-E44C-7E88-B8E3-90164644823A}"/>
                    </a:ext>
                  </a:extLst>
                </p:cNvPr>
                <p:cNvSpPr>
                  <a:spLocks/>
                </p:cNvSpPr>
                <p:nvPr/>
              </p:nvSpPr>
              <p:spPr>
                <a:xfrm>
                  <a:off x="103540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121" name="Rectangle 120">
                  <a:extLst>
                    <a:ext uri="{FF2B5EF4-FFF2-40B4-BE49-F238E27FC236}">
                      <a16:creationId xmlns:a16="http://schemas.microsoft.com/office/drawing/2014/main" id="{01B0EB23-1BB2-729F-78DE-4EBAFD5A53B4}"/>
                    </a:ext>
                  </a:extLst>
                </p:cNvPr>
                <p:cNvSpPr>
                  <a:spLocks/>
                </p:cNvSpPr>
                <p:nvPr/>
              </p:nvSpPr>
              <p:spPr>
                <a:xfrm>
                  <a:off x="115763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122" name="Rectangle 121">
                  <a:extLst>
                    <a:ext uri="{FF2B5EF4-FFF2-40B4-BE49-F238E27FC236}">
                      <a16:creationId xmlns:a16="http://schemas.microsoft.com/office/drawing/2014/main" id="{370745AD-10AD-F3E9-422D-082876BD2EA6}"/>
                    </a:ext>
                  </a:extLst>
                </p:cNvPr>
                <p:cNvSpPr>
                  <a:spLocks/>
                </p:cNvSpPr>
                <p:nvPr/>
              </p:nvSpPr>
              <p:spPr>
                <a:xfrm>
                  <a:off x="127985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123" name="Rectangle 122">
                  <a:extLst>
                    <a:ext uri="{FF2B5EF4-FFF2-40B4-BE49-F238E27FC236}">
                      <a16:creationId xmlns:a16="http://schemas.microsoft.com/office/drawing/2014/main" id="{F83C1015-D4CD-A9D1-59B3-D09345FB4AC5}"/>
                    </a:ext>
                  </a:extLst>
                </p:cNvPr>
                <p:cNvSpPr>
                  <a:spLocks/>
                </p:cNvSpPr>
                <p:nvPr/>
              </p:nvSpPr>
              <p:spPr>
                <a:xfrm>
                  <a:off x="140208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grpSp>
          <p:cxnSp>
            <p:nvCxnSpPr>
              <p:cNvPr id="86" name="Straight Connector 85">
                <a:extLst>
                  <a:ext uri="{FF2B5EF4-FFF2-40B4-BE49-F238E27FC236}">
                    <a16:creationId xmlns:a16="http://schemas.microsoft.com/office/drawing/2014/main" id="{C7D4565C-AC76-A4F4-300F-627EA3419EF6}"/>
                  </a:ext>
                </a:extLst>
              </p:cNvPr>
              <p:cNvCxnSpPr>
                <a:cxnSpLocks/>
              </p:cNvCxnSpPr>
              <p:nvPr/>
            </p:nvCxnSpPr>
            <p:spPr>
              <a:xfrm>
                <a:off x="-727003" y="9482327"/>
                <a:ext cx="16271803" cy="0"/>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C4C95FD9-D11F-4618-0BFB-25447FD26570}"/>
                  </a:ext>
                </a:extLst>
              </p:cNvPr>
              <p:cNvCxnSpPr>
                <a:cxnSpLocks/>
              </p:cNvCxnSpPr>
              <p:nvPr/>
            </p:nvCxnSpPr>
            <p:spPr>
              <a:xfrm flipV="1">
                <a:off x="14968727" y="-1"/>
                <a:ext cx="0" cy="10058401"/>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F2759568-1673-DB36-B8B9-213A1CC18D3D}"/>
                  </a:ext>
                </a:extLst>
              </p:cNvPr>
              <p:cNvCxnSpPr>
                <a:cxnSpLocks/>
              </p:cNvCxnSpPr>
              <p:nvPr/>
            </p:nvCxnSpPr>
            <p:spPr>
              <a:xfrm flipV="1">
                <a:off x="576073" y="-1"/>
                <a:ext cx="0" cy="10058401"/>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sp>
            <p:nvSpPr>
              <p:cNvPr id="89" name="Rectangle 88">
                <a:extLst>
                  <a:ext uri="{FF2B5EF4-FFF2-40B4-BE49-F238E27FC236}">
                    <a16:creationId xmlns:a16="http://schemas.microsoft.com/office/drawing/2014/main" id="{04E350ED-2046-E1C9-65B5-B660609316E9}"/>
                  </a:ext>
                </a:extLst>
              </p:cNvPr>
              <p:cNvSpPr>
                <a:spLocks/>
              </p:cNvSpPr>
              <p:nvPr/>
            </p:nvSpPr>
            <p:spPr>
              <a:xfrm flipH="1">
                <a:off x="-2012970" y="-1"/>
                <a:ext cx="461112" cy="1143000"/>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grpSp>
            <p:nvGrpSpPr>
              <p:cNvPr id="90" name="Group 89">
                <a:extLst>
                  <a:ext uri="{FF2B5EF4-FFF2-40B4-BE49-F238E27FC236}">
                    <a16:creationId xmlns:a16="http://schemas.microsoft.com/office/drawing/2014/main" id="{BEF2BD1E-117A-FFC6-7B29-CDBA00D36EEF}"/>
                  </a:ext>
                </a:extLst>
              </p:cNvPr>
              <p:cNvGrpSpPr>
                <a:grpSpLocks/>
              </p:cNvGrpSpPr>
              <p:nvPr/>
            </p:nvGrpSpPr>
            <p:grpSpPr>
              <a:xfrm>
                <a:off x="-2012969" y="575451"/>
                <a:ext cx="17557772" cy="567548"/>
                <a:chOff x="-1282890" y="575451"/>
                <a:chExt cx="16827692" cy="567548"/>
              </a:xfrm>
            </p:grpSpPr>
            <p:cxnSp>
              <p:nvCxnSpPr>
                <p:cNvPr id="110" name="Straight Connector 109">
                  <a:extLst>
                    <a:ext uri="{FF2B5EF4-FFF2-40B4-BE49-F238E27FC236}">
                      <a16:creationId xmlns:a16="http://schemas.microsoft.com/office/drawing/2014/main" id="{F5BBFE71-694B-0EEF-00D3-6AAAF5A06FA4}"/>
                    </a:ext>
                  </a:extLst>
                </p:cNvPr>
                <p:cNvCxnSpPr>
                  <a:cxnSpLocks/>
                </p:cNvCxnSpPr>
                <p:nvPr/>
              </p:nvCxnSpPr>
              <p:spPr>
                <a:xfrm>
                  <a:off x="-1282890" y="575451"/>
                  <a:ext cx="16827690" cy="0"/>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1B9FC6A2-1A0B-CA5C-A5CF-5FF8B2D5810B}"/>
                    </a:ext>
                  </a:extLst>
                </p:cNvPr>
                <p:cNvCxnSpPr>
                  <a:cxnSpLocks/>
                </p:cNvCxnSpPr>
                <p:nvPr/>
              </p:nvCxnSpPr>
              <p:spPr>
                <a:xfrm>
                  <a:off x="-1282890" y="1142999"/>
                  <a:ext cx="16827692" cy="0"/>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grpSp>
          <p:sp>
            <p:nvSpPr>
              <p:cNvPr id="91" name="Rectangle 90">
                <a:extLst>
                  <a:ext uri="{FF2B5EF4-FFF2-40B4-BE49-F238E27FC236}">
                    <a16:creationId xmlns:a16="http://schemas.microsoft.com/office/drawing/2014/main" id="{D5F8AE96-DB3F-9298-5750-D6165E3AF61E}"/>
                  </a:ext>
                </a:extLst>
              </p:cNvPr>
              <p:cNvSpPr>
                <a:spLocks/>
              </p:cNvSpPr>
              <p:nvPr/>
            </p:nvSpPr>
            <p:spPr>
              <a:xfrm flipH="1">
                <a:off x="1523996" y="-567548"/>
                <a:ext cx="274323" cy="278360"/>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92" name="TextBox 91">
                <a:extLst>
                  <a:ext uri="{FF2B5EF4-FFF2-40B4-BE49-F238E27FC236}">
                    <a16:creationId xmlns:a16="http://schemas.microsoft.com/office/drawing/2014/main" id="{55B43500-B217-DD1A-5B82-09C5BDE24403}"/>
                  </a:ext>
                </a:extLst>
              </p:cNvPr>
              <p:cNvSpPr txBox="1">
                <a:spLocks/>
              </p:cNvSpPr>
              <p:nvPr/>
            </p:nvSpPr>
            <p:spPr>
              <a:xfrm>
                <a:off x="-2805432" y="440694"/>
                <a:ext cx="768100" cy="296987"/>
              </a:xfrm>
              <a:prstGeom prst="rect">
                <a:avLst/>
              </a:prstGeom>
              <a:noFill/>
            </p:spPr>
            <p:txBody>
              <a:bodyPr wrap="square" rtlCol="0">
                <a:spAutoFit/>
              </a:bodyPr>
              <a:lstStyle/>
              <a:p>
                <a:pPr algn="ctr"/>
                <a:r>
                  <a:rPr lang="en-GB" sz="716"/>
                  <a:t>1.25”</a:t>
                </a:r>
              </a:p>
            </p:txBody>
          </p:sp>
          <p:sp>
            <p:nvSpPr>
              <p:cNvPr id="93" name="TextBox 92">
                <a:extLst>
                  <a:ext uri="{FF2B5EF4-FFF2-40B4-BE49-F238E27FC236}">
                    <a16:creationId xmlns:a16="http://schemas.microsoft.com/office/drawing/2014/main" id="{7B76E2AF-BBFD-5465-537D-CADDB6FD3ED7}"/>
                  </a:ext>
                </a:extLst>
              </p:cNvPr>
              <p:cNvSpPr txBox="1">
                <a:spLocks/>
              </p:cNvSpPr>
              <p:nvPr/>
            </p:nvSpPr>
            <p:spPr>
              <a:xfrm>
                <a:off x="1446217" y="-986079"/>
                <a:ext cx="429862" cy="458553"/>
              </a:xfrm>
              <a:prstGeom prst="rect">
                <a:avLst/>
              </a:prstGeom>
              <a:noFill/>
            </p:spPr>
            <p:txBody>
              <a:bodyPr wrap="square" rtlCol="0">
                <a:spAutoFit/>
              </a:bodyPr>
              <a:lstStyle/>
              <a:p>
                <a:pPr algn="ctr"/>
                <a:r>
                  <a:rPr lang="en-GB" sz="716"/>
                  <a:t>0.35”</a:t>
                </a:r>
              </a:p>
            </p:txBody>
          </p:sp>
          <p:cxnSp>
            <p:nvCxnSpPr>
              <p:cNvPr id="95" name="Straight Arrow Connector 94">
                <a:extLst>
                  <a:ext uri="{FF2B5EF4-FFF2-40B4-BE49-F238E27FC236}">
                    <a16:creationId xmlns:a16="http://schemas.microsoft.com/office/drawing/2014/main" id="{271A9355-B7D2-06B4-F444-70EAEDC206E4}"/>
                  </a:ext>
                </a:extLst>
              </p:cNvPr>
              <p:cNvCxnSpPr>
                <a:cxnSpLocks/>
              </p:cNvCxnSpPr>
              <p:nvPr/>
            </p:nvCxnSpPr>
            <p:spPr>
              <a:xfrm>
                <a:off x="-2165591" y="-1"/>
                <a:ext cx="0" cy="114300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96" name="Group 95">
                <a:extLst>
                  <a:ext uri="{FF2B5EF4-FFF2-40B4-BE49-F238E27FC236}">
                    <a16:creationId xmlns:a16="http://schemas.microsoft.com/office/drawing/2014/main" id="{62592DAF-5A0B-54C9-1B85-6DB483E10D59}"/>
                  </a:ext>
                </a:extLst>
              </p:cNvPr>
              <p:cNvGrpSpPr>
                <a:grpSpLocks/>
              </p:cNvGrpSpPr>
              <p:nvPr/>
            </p:nvGrpSpPr>
            <p:grpSpPr>
              <a:xfrm>
                <a:off x="-1379884" y="-1"/>
                <a:ext cx="577801" cy="575452"/>
                <a:chOff x="-1379884" y="-1"/>
                <a:chExt cx="577801" cy="575452"/>
              </a:xfrm>
            </p:grpSpPr>
            <p:sp>
              <p:nvSpPr>
                <p:cNvPr id="108" name="TextBox 107">
                  <a:extLst>
                    <a:ext uri="{FF2B5EF4-FFF2-40B4-BE49-F238E27FC236}">
                      <a16:creationId xmlns:a16="http://schemas.microsoft.com/office/drawing/2014/main" id="{F491E65E-FA7A-CAD0-13D1-856DB4D49CD0}"/>
                    </a:ext>
                  </a:extLst>
                </p:cNvPr>
                <p:cNvSpPr txBox="1">
                  <a:spLocks/>
                </p:cNvSpPr>
                <p:nvPr/>
              </p:nvSpPr>
              <p:spPr>
                <a:xfrm>
                  <a:off x="-1379884" y="156920"/>
                  <a:ext cx="576052" cy="296987"/>
                </a:xfrm>
                <a:prstGeom prst="rect">
                  <a:avLst/>
                </a:prstGeom>
                <a:noFill/>
              </p:spPr>
              <p:txBody>
                <a:bodyPr wrap="square" rtlCol="0">
                  <a:spAutoFit/>
                </a:bodyPr>
                <a:lstStyle/>
                <a:p>
                  <a:pPr algn="ctr"/>
                  <a:r>
                    <a:rPr lang="en-GB" sz="716"/>
                    <a:t>0.63”</a:t>
                  </a:r>
                </a:p>
              </p:txBody>
            </p:sp>
            <p:cxnSp>
              <p:nvCxnSpPr>
                <p:cNvPr id="109" name="Straight Arrow Connector 108">
                  <a:extLst>
                    <a:ext uri="{FF2B5EF4-FFF2-40B4-BE49-F238E27FC236}">
                      <a16:creationId xmlns:a16="http://schemas.microsoft.com/office/drawing/2014/main" id="{6EACA0AD-C138-59D3-93C7-A618669E616D}"/>
                    </a:ext>
                  </a:extLst>
                </p:cNvPr>
                <p:cNvCxnSpPr>
                  <a:cxnSpLocks/>
                </p:cNvCxnSpPr>
                <p:nvPr/>
              </p:nvCxnSpPr>
              <p:spPr>
                <a:xfrm>
                  <a:off x="-802083" y="-1"/>
                  <a:ext cx="0" cy="575452"/>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2B5C2400-5F21-DDB4-1E04-F0482D905BC8}"/>
                  </a:ext>
                </a:extLst>
              </p:cNvPr>
              <p:cNvGrpSpPr>
                <a:grpSpLocks/>
              </p:cNvGrpSpPr>
              <p:nvPr/>
            </p:nvGrpSpPr>
            <p:grpSpPr>
              <a:xfrm>
                <a:off x="-1379884" y="9482948"/>
                <a:ext cx="577801" cy="575452"/>
                <a:chOff x="-1379884" y="-1"/>
                <a:chExt cx="577801" cy="575452"/>
              </a:xfrm>
            </p:grpSpPr>
            <p:sp>
              <p:nvSpPr>
                <p:cNvPr id="106" name="TextBox 105">
                  <a:extLst>
                    <a:ext uri="{FF2B5EF4-FFF2-40B4-BE49-F238E27FC236}">
                      <a16:creationId xmlns:a16="http://schemas.microsoft.com/office/drawing/2014/main" id="{A8BD20F7-F9B4-F7E3-3566-12F8C2702002}"/>
                    </a:ext>
                  </a:extLst>
                </p:cNvPr>
                <p:cNvSpPr txBox="1">
                  <a:spLocks/>
                </p:cNvSpPr>
                <p:nvPr/>
              </p:nvSpPr>
              <p:spPr>
                <a:xfrm>
                  <a:off x="-1379884" y="156920"/>
                  <a:ext cx="576052" cy="296987"/>
                </a:xfrm>
                <a:prstGeom prst="rect">
                  <a:avLst/>
                </a:prstGeom>
                <a:noFill/>
              </p:spPr>
              <p:txBody>
                <a:bodyPr wrap="square" rtlCol="0">
                  <a:spAutoFit/>
                </a:bodyPr>
                <a:lstStyle/>
                <a:p>
                  <a:pPr algn="ctr"/>
                  <a:r>
                    <a:rPr lang="en-GB" sz="716"/>
                    <a:t>0.63”</a:t>
                  </a:r>
                </a:p>
              </p:txBody>
            </p:sp>
            <p:cxnSp>
              <p:nvCxnSpPr>
                <p:cNvPr id="107" name="Straight Arrow Connector 106">
                  <a:extLst>
                    <a:ext uri="{FF2B5EF4-FFF2-40B4-BE49-F238E27FC236}">
                      <a16:creationId xmlns:a16="http://schemas.microsoft.com/office/drawing/2014/main" id="{FDB89B68-BE75-9018-6C95-05FE906B73D1}"/>
                    </a:ext>
                  </a:extLst>
                </p:cNvPr>
                <p:cNvCxnSpPr>
                  <a:cxnSpLocks/>
                </p:cNvCxnSpPr>
                <p:nvPr/>
              </p:nvCxnSpPr>
              <p:spPr>
                <a:xfrm>
                  <a:off x="-802083" y="-1"/>
                  <a:ext cx="0" cy="575452"/>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cxnSp>
            <p:nvCxnSpPr>
              <p:cNvPr id="98" name="Straight Arrow Connector 97">
                <a:extLst>
                  <a:ext uri="{FF2B5EF4-FFF2-40B4-BE49-F238E27FC236}">
                    <a16:creationId xmlns:a16="http://schemas.microsoft.com/office/drawing/2014/main" id="{35E7F145-388F-A7EF-EE00-43F7E9E8BCD0}"/>
                  </a:ext>
                </a:extLst>
              </p:cNvPr>
              <p:cNvCxnSpPr>
                <a:cxnSpLocks/>
              </p:cNvCxnSpPr>
              <p:nvPr/>
            </p:nvCxnSpPr>
            <p:spPr>
              <a:xfrm flipH="1">
                <a:off x="1523996" y="-690871"/>
                <a:ext cx="274307" cy="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9" name="Rectangle 98">
                <a:extLst>
                  <a:ext uri="{FF2B5EF4-FFF2-40B4-BE49-F238E27FC236}">
                    <a16:creationId xmlns:a16="http://schemas.microsoft.com/office/drawing/2014/main" id="{2ED61335-E529-69EA-E864-76CBF1DA3A64}"/>
                  </a:ext>
                </a:extLst>
              </p:cNvPr>
              <p:cNvSpPr>
                <a:spLocks/>
              </p:cNvSpPr>
              <p:nvPr/>
            </p:nvSpPr>
            <p:spPr>
              <a:xfrm flipV="1">
                <a:off x="576073" y="10736963"/>
                <a:ext cx="947924" cy="423051"/>
              </a:xfrm>
              <a:prstGeom prst="rect">
                <a:avLst/>
              </a:prstGeom>
              <a:solidFill>
                <a:srgbClr val="F5F1E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100" name="TextBox 99">
                <a:extLst>
                  <a:ext uri="{FF2B5EF4-FFF2-40B4-BE49-F238E27FC236}">
                    <a16:creationId xmlns:a16="http://schemas.microsoft.com/office/drawing/2014/main" id="{DBE1AE44-6D43-8F0D-7218-B38BED8A0572}"/>
                  </a:ext>
                </a:extLst>
              </p:cNvPr>
              <p:cNvSpPr txBox="1">
                <a:spLocks/>
              </p:cNvSpPr>
              <p:nvPr/>
            </p:nvSpPr>
            <p:spPr>
              <a:xfrm>
                <a:off x="672921" y="10266874"/>
                <a:ext cx="773296" cy="296987"/>
              </a:xfrm>
              <a:prstGeom prst="rect">
                <a:avLst/>
              </a:prstGeom>
              <a:noFill/>
            </p:spPr>
            <p:txBody>
              <a:bodyPr wrap="square" rtlCol="0">
                <a:spAutoFit/>
              </a:bodyPr>
              <a:lstStyle/>
              <a:p>
                <a:pPr algn="ctr"/>
                <a:r>
                  <a:rPr lang="en-GB" sz="716"/>
                  <a:t>1.19”</a:t>
                </a:r>
              </a:p>
            </p:txBody>
          </p:sp>
          <p:cxnSp>
            <p:nvCxnSpPr>
              <p:cNvPr id="101" name="Straight Arrow Connector 100">
                <a:extLst>
                  <a:ext uri="{FF2B5EF4-FFF2-40B4-BE49-F238E27FC236}">
                    <a16:creationId xmlns:a16="http://schemas.microsoft.com/office/drawing/2014/main" id="{E1D562D2-BBF4-0BA4-096D-79A87E288062}"/>
                  </a:ext>
                </a:extLst>
              </p:cNvPr>
              <p:cNvCxnSpPr>
                <a:cxnSpLocks/>
              </p:cNvCxnSpPr>
              <p:nvPr/>
            </p:nvCxnSpPr>
            <p:spPr>
              <a:xfrm flipH="1">
                <a:off x="576053" y="10562082"/>
                <a:ext cx="947943" cy="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2" name="Rectangle 101">
                <a:extLst>
                  <a:ext uri="{FF2B5EF4-FFF2-40B4-BE49-F238E27FC236}">
                    <a16:creationId xmlns:a16="http://schemas.microsoft.com/office/drawing/2014/main" id="{ECC845C7-5DCC-3A57-A659-5BAFCFFAB036}"/>
                  </a:ext>
                </a:extLst>
              </p:cNvPr>
              <p:cNvSpPr>
                <a:spLocks/>
              </p:cNvSpPr>
              <p:nvPr/>
            </p:nvSpPr>
            <p:spPr>
              <a:xfrm flipH="1">
                <a:off x="0" y="-567550"/>
                <a:ext cx="576050" cy="278361"/>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grpSp>
            <p:nvGrpSpPr>
              <p:cNvPr id="103" name="Group 102">
                <a:extLst>
                  <a:ext uri="{FF2B5EF4-FFF2-40B4-BE49-F238E27FC236}">
                    <a16:creationId xmlns:a16="http://schemas.microsoft.com/office/drawing/2014/main" id="{13B3B39E-F108-C6F1-64D3-668D9D90E984}"/>
                  </a:ext>
                </a:extLst>
              </p:cNvPr>
              <p:cNvGrpSpPr>
                <a:grpSpLocks/>
              </p:cNvGrpSpPr>
              <p:nvPr/>
            </p:nvGrpSpPr>
            <p:grpSpPr>
              <a:xfrm>
                <a:off x="-2" y="-1000093"/>
                <a:ext cx="576052" cy="326021"/>
                <a:chOff x="-646178" y="-215547"/>
                <a:chExt cx="576052" cy="326021"/>
              </a:xfrm>
            </p:grpSpPr>
            <p:sp>
              <p:nvSpPr>
                <p:cNvPr id="104" name="TextBox 103" hidden="1">
                  <a:extLst>
                    <a:ext uri="{FF2B5EF4-FFF2-40B4-BE49-F238E27FC236}">
                      <a16:creationId xmlns:a16="http://schemas.microsoft.com/office/drawing/2014/main" id="{3BCEAA2C-90B2-D9BA-CB0E-CA87F9815F34}"/>
                    </a:ext>
                  </a:extLst>
                </p:cNvPr>
                <p:cNvSpPr txBox="1">
                  <a:spLocks/>
                </p:cNvSpPr>
                <p:nvPr/>
              </p:nvSpPr>
              <p:spPr>
                <a:xfrm>
                  <a:off x="-646178" y="-215547"/>
                  <a:ext cx="576052" cy="296987"/>
                </a:xfrm>
                <a:prstGeom prst="rect">
                  <a:avLst/>
                </a:prstGeom>
                <a:noFill/>
              </p:spPr>
              <p:txBody>
                <a:bodyPr wrap="square" rtlCol="0">
                  <a:spAutoFit/>
                </a:bodyPr>
                <a:lstStyle/>
                <a:p>
                  <a:pPr algn="ctr"/>
                  <a:r>
                    <a:rPr lang="en-GB" sz="716"/>
                    <a:t>0.73”</a:t>
                  </a:r>
                </a:p>
              </p:txBody>
            </p:sp>
            <p:cxnSp>
              <p:nvCxnSpPr>
                <p:cNvPr id="105" name="Straight Arrow Connector 104">
                  <a:extLst>
                    <a:ext uri="{FF2B5EF4-FFF2-40B4-BE49-F238E27FC236}">
                      <a16:creationId xmlns:a16="http://schemas.microsoft.com/office/drawing/2014/main" id="{324408BC-3E07-BEC0-E00E-889DA1E8DB4D}"/>
                    </a:ext>
                  </a:extLst>
                </p:cNvPr>
                <p:cNvCxnSpPr>
                  <a:cxnSpLocks/>
                </p:cNvCxnSpPr>
                <p:nvPr/>
              </p:nvCxnSpPr>
              <p:spPr>
                <a:xfrm flipH="1">
                  <a:off x="-646176" y="110474"/>
                  <a:ext cx="576050" cy="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grpSp>
      <p:sp>
        <p:nvSpPr>
          <p:cNvPr id="3" name="BODY"/>
          <p:cNvSpPr>
            <a:spLocks noGrp="1"/>
          </p:cNvSpPr>
          <p:nvPr>
            <p:ph type="body" idx="1"/>
          </p:nvPr>
        </p:nvSpPr>
        <p:spPr>
          <a:xfrm>
            <a:off x="451787" y="1764246"/>
            <a:ext cx="11288378" cy="4701402"/>
          </a:xfrm>
          <a:prstGeom prst="rect">
            <a:avLst/>
          </a:prstGeom>
        </p:spPr>
        <p:txBody>
          <a:bodyPr vert="horz" lIns="0" tIns="0" rIns="0" bIns="0" rtlCol="0" anchor="t" anchorCtr="0">
            <a:noAutofit/>
          </a:bodyPr>
          <a:lstStyle/>
          <a:p>
            <a:pPr lvl="0"/>
            <a:endParaRPr lang="en-US" noProof="0"/>
          </a:p>
        </p:txBody>
      </p:sp>
      <p:sp>
        <p:nvSpPr>
          <p:cNvPr id="2" name="TITLE"/>
          <p:cNvSpPr>
            <a:spLocks noGrp="1"/>
          </p:cNvSpPr>
          <p:nvPr>
            <p:ph type="title"/>
          </p:nvPr>
        </p:nvSpPr>
        <p:spPr>
          <a:xfrm>
            <a:off x="451787" y="681890"/>
            <a:ext cx="11288378" cy="494654"/>
          </a:xfrm>
          <a:prstGeom prst="rect">
            <a:avLst/>
          </a:prstGeom>
        </p:spPr>
        <p:txBody>
          <a:bodyPr vert="horz" lIns="0" tIns="0" rIns="0" bIns="0" rtlCol="0" anchor="t" anchorCtr="0">
            <a:noAutofit/>
          </a:bodyPr>
          <a:lstStyle/>
          <a:p>
            <a:r>
              <a:rPr lang="en-US"/>
              <a:t>Click to edit Master title style</a:t>
            </a:r>
          </a:p>
        </p:txBody>
      </p:sp>
      <p:sp>
        <p:nvSpPr>
          <p:cNvPr id="5" name="PRESENTATION TITLE OR SECTION"/>
          <p:cNvSpPr>
            <a:spLocks noGrp="1"/>
          </p:cNvSpPr>
          <p:nvPr>
            <p:ph type="ftr" sz="quarter" idx="3"/>
          </p:nvPr>
        </p:nvSpPr>
        <p:spPr>
          <a:xfrm>
            <a:off x="451786" y="346195"/>
            <a:ext cx="4577993" cy="200600"/>
          </a:xfrm>
          <a:prstGeom prst="rect">
            <a:avLst/>
          </a:prstGeom>
        </p:spPr>
        <p:txBody>
          <a:bodyPr vert="horz" lIns="0" tIns="0" rIns="0" bIns="0" rtlCol="0" anchor="t" anchorCtr="0"/>
          <a:lstStyle>
            <a:lvl1pPr algn="l">
              <a:lnSpc>
                <a:spcPts val="1472"/>
              </a:lnSpc>
              <a:defRPr sz="920">
                <a:solidFill>
                  <a:schemeClr val="tx1"/>
                </a:solidFill>
              </a:defRPr>
            </a:lvl1pPr>
          </a:lstStyle>
          <a:p>
            <a:r>
              <a:rPr lang="en-US"/>
              <a:t>Section or Presentation Title</a:t>
            </a:r>
          </a:p>
        </p:txBody>
      </p:sp>
      <p:sp>
        <p:nvSpPr>
          <p:cNvPr id="10" name="Slide Number Placeholder 9">
            <a:extLst>
              <a:ext uri="{FF2B5EF4-FFF2-40B4-BE49-F238E27FC236}">
                <a16:creationId xmlns:a16="http://schemas.microsoft.com/office/drawing/2014/main" id="{7AECEA63-CFCB-0CF2-2F5B-179E6ED1AD76}"/>
              </a:ext>
            </a:extLst>
          </p:cNvPr>
          <p:cNvSpPr>
            <a:spLocks noGrp="1"/>
          </p:cNvSpPr>
          <p:nvPr>
            <p:ph type="sldNum" sz="quarter" idx="4"/>
          </p:nvPr>
        </p:nvSpPr>
        <p:spPr>
          <a:xfrm>
            <a:off x="10996695" y="6538805"/>
            <a:ext cx="743470" cy="240790"/>
          </a:xfrm>
          <a:prstGeom prst="rect">
            <a:avLst/>
          </a:prstGeom>
        </p:spPr>
        <p:txBody>
          <a:bodyPr vert="horz" lIns="0" tIns="0" rIns="0" bIns="0" rtlCol="0" anchor="ctr"/>
          <a:lstStyle>
            <a:lvl1pPr algn="r">
              <a:defRPr sz="920">
                <a:solidFill>
                  <a:schemeClr val="accent3"/>
                </a:solidFill>
              </a:defRPr>
            </a:lvl1pPr>
          </a:lstStyle>
          <a:p>
            <a:fld id="{387AECDB-6C85-4FE3-9DAF-486A9B5BAE12}" type="slidenum">
              <a:rPr lang="en-GB" smtClean="0"/>
              <a:pPr/>
              <a:t>‹#›</a:t>
            </a:fld>
            <a:endParaRPr lang="en-GB"/>
          </a:p>
        </p:txBody>
      </p:sp>
    </p:spTree>
    <p:extLst>
      <p:ext uri="{BB962C8B-B14F-4D97-AF65-F5344CB8AC3E}">
        <p14:creationId xmlns:p14="http://schemas.microsoft.com/office/powerpoint/2010/main" val="25923350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 id="2147483722" r:id="rId62"/>
    <p:sldLayoutId id="2147483723" r:id="rId63"/>
    <p:sldLayoutId id="2147483724" r:id="rId64"/>
    <p:sldLayoutId id="2147483725" r:id="rId65"/>
    <p:sldLayoutId id="2147483726" r:id="rId66"/>
    <p:sldLayoutId id="2147483727" r:id="rId67"/>
    <p:sldLayoutId id="2147483728" r:id="rId68"/>
    <p:sldLayoutId id="2147483729" r:id="rId69"/>
    <p:sldLayoutId id="2147483730" r:id="rId70"/>
    <p:sldLayoutId id="2147483731" r:id="rId71"/>
    <p:sldLayoutId id="2147483732" r:id="rId72"/>
    <p:sldLayoutId id="2147483733" r:id="rId73"/>
    <p:sldLayoutId id="2147483734" r:id="rId74"/>
  </p:sldLayoutIdLst>
  <p:hf hdr="0" dt="0"/>
  <p:txStyles>
    <p:titleStyle>
      <a:lvl1pPr algn="l" defTabSz="914116" rtl="0" eaLnBrk="1" latinLnBrk="0" hangingPunct="1">
        <a:lnSpc>
          <a:spcPts val="4270"/>
        </a:lnSpc>
        <a:spcBef>
          <a:spcPts val="1000"/>
        </a:spcBef>
        <a:buNone/>
        <a:defRPr sz="3681" kern="1200">
          <a:solidFill>
            <a:schemeClr val="tx1"/>
          </a:solidFill>
          <a:latin typeface="+mj-lt"/>
          <a:ea typeface="+mj-ea"/>
          <a:cs typeface="+mj-cs"/>
        </a:defRPr>
      </a:lvl1pPr>
    </p:titleStyle>
    <p:bodyStyle>
      <a:lvl1pPr marL="0" indent="0" algn="l" defTabSz="916173" rtl="0" eaLnBrk="1" latinLnBrk="0" hangingPunct="1">
        <a:lnSpc>
          <a:spcPts val="1963"/>
        </a:lnSpc>
        <a:spcBef>
          <a:spcPts val="1000"/>
        </a:spcBef>
        <a:buSzPct val="80000"/>
        <a:buFontTx/>
        <a:buNone/>
        <a:tabLst>
          <a:tab pos="186974" algn="l"/>
        </a:tabLst>
        <a:defRPr sz="1227" kern="1200">
          <a:solidFill>
            <a:schemeClr val="tx1"/>
          </a:solidFill>
          <a:latin typeface="+mn-lt"/>
          <a:ea typeface="+mn-ea"/>
          <a:cs typeface="Arial" panose="020B0604020202020204" pitchFamily="34" charset="0"/>
        </a:defRPr>
      </a:lvl1pPr>
      <a:lvl2pPr marL="685587" indent="-228529" algn="l" defTabSz="914116" rtl="0" eaLnBrk="1" latinLnBrk="0" hangingPunct="1">
        <a:lnSpc>
          <a:spcPct val="90000"/>
        </a:lnSpc>
        <a:spcBef>
          <a:spcPts val="500"/>
        </a:spcBef>
        <a:buFont typeface="Arial" panose="020B0604020202020204" pitchFamily="34" charset="0"/>
        <a:buChar char="•"/>
        <a:defRPr sz="1227" kern="1200">
          <a:solidFill>
            <a:schemeClr val="tx1"/>
          </a:solidFill>
          <a:latin typeface="+mn-lt"/>
          <a:ea typeface="+mn-ea"/>
          <a:cs typeface="+mn-cs"/>
        </a:defRPr>
      </a:lvl2pPr>
      <a:lvl3pPr marL="1142645" indent="-228529" algn="l" defTabSz="914116" rtl="0" eaLnBrk="1" latinLnBrk="0" hangingPunct="1">
        <a:lnSpc>
          <a:spcPct val="90000"/>
        </a:lnSpc>
        <a:spcBef>
          <a:spcPts val="500"/>
        </a:spcBef>
        <a:buFont typeface="Arial" panose="020B0604020202020204" pitchFamily="34" charset="0"/>
        <a:buChar char="•"/>
        <a:defRPr sz="1227" kern="1200">
          <a:solidFill>
            <a:schemeClr val="tx1"/>
          </a:solidFill>
          <a:latin typeface="+mn-lt"/>
          <a:ea typeface="+mn-ea"/>
          <a:cs typeface="+mn-cs"/>
        </a:defRPr>
      </a:lvl3pPr>
      <a:lvl4pPr marL="1599702" indent="-228529" algn="l" defTabSz="914116" rtl="0" eaLnBrk="1" latinLnBrk="0" hangingPunct="1">
        <a:lnSpc>
          <a:spcPct val="90000"/>
        </a:lnSpc>
        <a:spcBef>
          <a:spcPts val="500"/>
        </a:spcBef>
        <a:buFont typeface="Arial" panose="020B0604020202020204" pitchFamily="34" charset="0"/>
        <a:buChar char="•"/>
        <a:defRPr sz="1227" kern="1200">
          <a:solidFill>
            <a:schemeClr val="tx1"/>
          </a:solidFill>
          <a:latin typeface="+mn-lt"/>
          <a:ea typeface="+mn-ea"/>
          <a:cs typeface="+mn-cs"/>
        </a:defRPr>
      </a:lvl4pPr>
      <a:lvl5pPr marL="2056761" indent="-228529" algn="l" defTabSz="914116" rtl="0" eaLnBrk="1" latinLnBrk="0" hangingPunct="1">
        <a:lnSpc>
          <a:spcPct val="90000"/>
        </a:lnSpc>
        <a:spcBef>
          <a:spcPts val="500"/>
        </a:spcBef>
        <a:buFont typeface="Arial" panose="020B0604020202020204" pitchFamily="34" charset="0"/>
        <a:buChar char="•"/>
        <a:defRPr sz="1227" kern="1200">
          <a:solidFill>
            <a:schemeClr val="tx1"/>
          </a:solidFill>
          <a:latin typeface="+mn-lt"/>
          <a:ea typeface="+mn-ea"/>
          <a:cs typeface="+mn-cs"/>
        </a:defRPr>
      </a:lvl5pPr>
      <a:lvl6pPr marL="2513819" indent="-228529" algn="l" defTabSz="91411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76" indent="-228529" algn="l" defTabSz="91411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34" indent="-228529" algn="l" defTabSz="91411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92" indent="-228529" algn="l" defTabSz="91411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16" rtl="0" eaLnBrk="1" latinLnBrk="0" hangingPunct="1">
        <a:defRPr sz="1799" kern="1200">
          <a:solidFill>
            <a:schemeClr val="tx1"/>
          </a:solidFill>
          <a:latin typeface="+mn-lt"/>
          <a:ea typeface="+mn-ea"/>
          <a:cs typeface="+mn-cs"/>
        </a:defRPr>
      </a:lvl1pPr>
      <a:lvl2pPr marL="457058" algn="l" defTabSz="914116" rtl="0" eaLnBrk="1" latinLnBrk="0" hangingPunct="1">
        <a:defRPr sz="1799" kern="1200">
          <a:solidFill>
            <a:schemeClr val="tx1"/>
          </a:solidFill>
          <a:latin typeface="+mn-lt"/>
          <a:ea typeface="+mn-ea"/>
          <a:cs typeface="+mn-cs"/>
        </a:defRPr>
      </a:lvl2pPr>
      <a:lvl3pPr marL="914116" algn="l" defTabSz="914116" rtl="0" eaLnBrk="1" latinLnBrk="0" hangingPunct="1">
        <a:defRPr sz="1799" kern="1200">
          <a:solidFill>
            <a:schemeClr val="tx1"/>
          </a:solidFill>
          <a:latin typeface="+mn-lt"/>
          <a:ea typeface="+mn-ea"/>
          <a:cs typeface="+mn-cs"/>
        </a:defRPr>
      </a:lvl3pPr>
      <a:lvl4pPr marL="1371174" algn="l" defTabSz="914116" rtl="0" eaLnBrk="1" latinLnBrk="0" hangingPunct="1">
        <a:defRPr sz="1799" kern="1200">
          <a:solidFill>
            <a:schemeClr val="tx1"/>
          </a:solidFill>
          <a:latin typeface="+mn-lt"/>
          <a:ea typeface="+mn-ea"/>
          <a:cs typeface="+mn-cs"/>
        </a:defRPr>
      </a:lvl4pPr>
      <a:lvl5pPr marL="1828232" algn="l" defTabSz="914116" rtl="0" eaLnBrk="1" latinLnBrk="0" hangingPunct="1">
        <a:defRPr sz="1799" kern="1200">
          <a:solidFill>
            <a:schemeClr val="tx1"/>
          </a:solidFill>
          <a:latin typeface="+mn-lt"/>
          <a:ea typeface="+mn-ea"/>
          <a:cs typeface="+mn-cs"/>
        </a:defRPr>
      </a:lvl5pPr>
      <a:lvl6pPr marL="2285289" algn="l" defTabSz="914116" rtl="0" eaLnBrk="1" latinLnBrk="0" hangingPunct="1">
        <a:defRPr sz="1799" kern="1200">
          <a:solidFill>
            <a:schemeClr val="tx1"/>
          </a:solidFill>
          <a:latin typeface="+mn-lt"/>
          <a:ea typeface="+mn-ea"/>
          <a:cs typeface="+mn-cs"/>
        </a:defRPr>
      </a:lvl6pPr>
      <a:lvl7pPr marL="2742347" algn="l" defTabSz="914116" rtl="0" eaLnBrk="1" latinLnBrk="0" hangingPunct="1">
        <a:defRPr sz="1799" kern="1200">
          <a:solidFill>
            <a:schemeClr val="tx1"/>
          </a:solidFill>
          <a:latin typeface="+mn-lt"/>
          <a:ea typeface="+mn-ea"/>
          <a:cs typeface="+mn-cs"/>
        </a:defRPr>
      </a:lvl7pPr>
      <a:lvl8pPr marL="3199405" algn="l" defTabSz="914116" rtl="0" eaLnBrk="1" latinLnBrk="0" hangingPunct="1">
        <a:defRPr sz="1799" kern="1200">
          <a:solidFill>
            <a:schemeClr val="tx1"/>
          </a:solidFill>
          <a:latin typeface="+mn-lt"/>
          <a:ea typeface="+mn-ea"/>
          <a:cs typeface="+mn-cs"/>
        </a:defRPr>
      </a:lvl8pPr>
      <a:lvl9pPr marL="3656463" algn="l" defTabSz="914116" rtl="0" eaLnBrk="1" latinLnBrk="0" hangingPunct="1">
        <a:defRPr sz="179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65" name="MAIN GRID SYSTEM" hidden="1">
            <a:extLst>
              <a:ext uri="{FF2B5EF4-FFF2-40B4-BE49-F238E27FC236}">
                <a16:creationId xmlns:a16="http://schemas.microsoft.com/office/drawing/2014/main" id="{B59992D9-D30F-EF92-79A8-BE0B2D998A0B}"/>
              </a:ext>
            </a:extLst>
          </p:cNvPr>
          <p:cNvGrpSpPr>
            <a:grpSpLocks/>
          </p:cNvGrpSpPr>
          <p:nvPr/>
        </p:nvGrpSpPr>
        <p:grpSpPr>
          <a:xfrm>
            <a:off x="-3290324" y="-681881"/>
            <a:ext cx="15482328" cy="8290982"/>
            <a:chOff x="-4195165" y="-1000093"/>
            <a:chExt cx="19739968" cy="12160107"/>
          </a:xfrm>
        </p:grpSpPr>
        <p:grpSp>
          <p:nvGrpSpPr>
            <p:cNvPr id="66" name="HORIZONTAL">
              <a:extLst>
                <a:ext uri="{FF2B5EF4-FFF2-40B4-BE49-F238E27FC236}">
                  <a16:creationId xmlns:a16="http://schemas.microsoft.com/office/drawing/2014/main" id="{1C1A79AA-98CD-F277-AAD9-868F0D48C0DB}"/>
                </a:ext>
              </a:extLst>
            </p:cNvPr>
            <p:cNvGrpSpPr>
              <a:grpSpLocks/>
            </p:cNvGrpSpPr>
            <p:nvPr/>
          </p:nvGrpSpPr>
          <p:grpSpPr>
            <a:xfrm>
              <a:off x="-727002" y="1144050"/>
              <a:ext cx="548014" cy="8332048"/>
              <a:chOff x="-727002" y="1144050"/>
              <a:chExt cx="548014" cy="8332048"/>
            </a:xfrm>
          </p:grpSpPr>
          <p:sp>
            <p:nvSpPr>
              <p:cNvPr id="124" name="Rectangle 123">
                <a:extLst>
                  <a:ext uri="{FF2B5EF4-FFF2-40B4-BE49-F238E27FC236}">
                    <a16:creationId xmlns:a16="http://schemas.microsoft.com/office/drawing/2014/main" id="{3051896F-CD4F-CAB6-C499-637AB08B7185}"/>
                  </a:ext>
                </a:extLst>
              </p:cNvPr>
              <p:cNvSpPr>
                <a:spLocks/>
              </p:cNvSpPr>
              <p:nvPr/>
            </p:nvSpPr>
            <p:spPr>
              <a:xfrm flipH="1">
                <a:off x="-727002" y="1144050"/>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125" name="Rectangle 124">
                <a:extLst>
                  <a:ext uri="{FF2B5EF4-FFF2-40B4-BE49-F238E27FC236}">
                    <a16:creationId xmlns:a16="http://schemas.microsoft.com/office/drawing/2014/main" id="{1F6E6E11-DABC-5EAA-E438-5356FA1F4FC6}"/>
                  </a:ext>
                </a:extLst>
              </p:cNvPr>
              <p:cNvSpPr>
                <a:spLocks/>
              </p:cNvSpPr>
              <p:nvPr/>
            </p:nvSpPr>
            <p:spPr>
              <a:xfrm flipH="1">
                <a:off x="-453311" y="1727050"/>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126" name="Rectangle 125">
                <a:extLst>
                  <a:ext uri="{FF2B5EF4-FFF2-40B4-BE49-F238E27FC236}">
                    <a16:creationId xmlns:a16="http://schemas.microsoft.com/office/drawing/2014/main" id="{23C3712D-A331-9B9E-2C68-28986B51D5B6}"/>
                  </a:ext>
                </a:extLst>
              </p:cNvPr>
              <p:cNvSpPr>
                <a:spLocks/>
              </p:cNvSpPr>
              <p:nvPr/>
            </p:nvSpPr>
            <p:spPr>
              <a:xfrm flipH="1">
                <a:off x="-453334" y="2588509"/>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127" name="Rectangle 126">
                <a:extLst>
                  <a:ext uri="{FF2B5EF4-FFF2-40B4-BE49-F238E27FC236}">
                    <a16:creationId xmlns:a16="http://schemas.microsoft.com/office/drawing/2014/main" id="{B3089147-B633-49F8-8BCC-AB60CAD39390}"/>
                  </a:ext>
                </a:extLst>
              </p:cNvPr>
              <p:cNvSpPr>
                <a:spLocks/>
              </p:cNvSpPr>
              <p:nvPr/>
            </p:nvSpPr>
            <p:spPr>
              <a:xfrm flipH="1">
                <a:off x="-453357" y="3449968"/>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128" name="Rectangle 127">
                <a:extLst>
                  <a:ext uri="{FF2B5EF4-FFF2-40B4-BE49-F238E27FC236}">
                    <a16:creationId xmlns:a16="http://schemas.microsoft.com/office/drawing/2014/main" id="{4DC43F07-DA36-531F-9418-D5F290B9625F}"/>
                  </a:ext>
                </a:extLst>
              </p:cNvPr>
              <p:cNvSpPr>
                <a:spLocks/>
              </p:cNvSpPr>
              <p:nvPr/>
            </p:nvSpPr>
            <p:spPr>
              <a:xfrm flipH="1">
                <a:off x="-453380" y="4311427"/>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129" name="Rectangle 128">
                <a:extLst>
                  <a:ext uri="{FF2B5EF4-FFF2-40B4-BE49-F238E27FC236}">
                    <a16:creationId xmlns:a16="http://schemas.microsoft.com/office/drawing/2014/main" id="{8ECBFB62-AA23-70EF-AB25-BB433F08B0F6}"/>
                  </a:ext>
                </a:extLst>
              </p:cNvPr>
              <p:cNvSpPr>
                <a:spLocks/>
              </p:cNvSpPr>
              <p:nvPr/>
            </p:nvSpPr>
            <p:spPr>
              <a:xfrm flipH="1">
                <a:off x="-453403" y="5172886"/>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130" name="Rectangle 129">
                <a:extLst>
                  <a:ext uri="{FF2B5EF4-FFF2-40B4-BE49-F238E27FC236}">
                    <a16:creationId xmlns:a16="http://schemas.microsoft.com/office/drawing/2014/main" id="{2F4F2A9C-B4CA-98C9-534A-D0E501E5C6DB}"/>
                  </a:ext>
                </a:extLst>
              </p:cNvPr>
              <p:cNvSpPr>
                <a:spLocks/>
              </p:cNvSpPr>
              <p:nvPr/>
            </p:nvSpPr>
            <p:spPr>
              <a:xfrm flipH="1">
                <a:off x="-453426" y="6034345"/>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131" name="Rectangle 130">
                <a:extLst>
                  <a:ext uri="{FF2B5EF4-FFF2-40B4-BE49-F238E27FC236}">
                    <a16:creationId xmlns:a16="http://schemas.microsoft.com/office/drawing/2014/main" id="{C39C5C5E-0F57-4C6D-B849-4EE178960917}"/>
                  </a:ext>
                </a:extLst>
              </p:cNvPr>
              <p:cNvSpPr>
                <a:spLocks/>
              </p:cNvSpPr>
              <p:nvPr/>
            </p:nvSpPr>
            <p:spPr>
              <a:xfrm flipH="1">
                <a:off x="-453449" y="6895804"/>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132" name="Rectangle 131">
                <a:extLst>
                  <a:ext uri="{FF2B5EF4-FFF2-40B4-BE49-F238E27FC236}">
                    <a16:creationId xmlns:a16="http://schemas.microsoft.com/office/drawing/2014/main" id="{A99A2008-F54E-F7E6-646C-5664150A6C5F}"/>
                  </a:ext>
                </a:extLst>
              </p:cNvPr>
              <p:cNvSpPr>
                <a:spLocks/>
              </p:cNvSpPr>
              <p:nvPr/>
            </p:nvSpPr>
            <p:spPr>
              <a:xfrm flipH="1">
                <a:off x="-453472" y="7757263"/>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133" name="Rectangle 132">
                <a:extLst>
                  <a:ext uri="{FF2B5EF4-FFF2-40B4-BE49-F238E27FC236}">
                    <a16:creationId xmlns:a16="http://schemas.microsoft.com/office/drawing/2014/main" id="{7029173D-F98A-1D04-F03A-1A3FC5486C39}"/>
                  </a:ext>
                </a:extLst>
              </p:cNvPr>
              <p:cNvSpPr>
                <a:spLocks/>
              </p:cNvSpPr>
              <p:nvPr/>
            </p:nvSpPr>
            <p:spPr>
              <a:xfrm flipH="1">
                <a:off x="-453495" y="8618722"/>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134" name="Rectangle 133">
                <a:extLst>
                  <a:ext uri="{FF2B5EF4-FFF2-40B4-BE49-F238E27FC236}">
                    <a16:creationId xmlns:a16="http://schemas.microsoft.com/office/drawing/2014/main" id="{700E0528-4E09-612B-4558-AA86C85AA002}"/>
                  </a:ext>
                </a:extLst>
              </p:cNvPr>
              <p:cNvSpPr>
                <a:spLocks/>
              </p:cNvSpPr>
              <p:nvPr/>
            </p:nvSpPr>
            <p:spPr>
              <a:xfrm flipH="1">
                <a:off x="-727002" y="2006007"/>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135" name="Rectangle 134">
                <a:extLst>
                  <a:ext uri="{FF2B5EF4-FFF2-40B4-BE49-F238E27FC236}">
                    <a16:creationId xmlns:a16="http://schemas.microsoft.com/office/drawing/2014/main" id="{BDFFC000-DA12-12BE-AFD7-B3EC51C24E87}"/>
                  </a:ext>
                </a:extLst>
              </p:cNvPr>
              <p:cNvSpPr>
                <a:spLocks/>
              </p:cNvSpPr>
              <p:nvPr/>
            </p:nvSpPr>
            <p:spPr>
              <a:xfrm flipH="1">
                <a:off x="-727002" y="2867964"/>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136" name="Rectangle 135">
                <a:extLst>
                  <a:ext uri="{FF2B5EF4-FFF2-40B4-BE49-F238E27FC236}">
                    <a16:creationId xmlns:a16="http://schemas.microsoft.com/office/drawing/2014/main" id="{52981096-7B35-6ED3-9030-B212F5593BDA}"/>
                  </a:ext>
                </a:extLst>
              </p:cNvPr>
              <p:cNvSpPr>
                <a:spLocks/>
              </p:cNvSpPr>
              <p:nvPr/>
            </p:nvSpPr>
            <p:spPr>
              <a:xfrm flipH="1">
                <a:off x="-727002" y="3729921"/>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137" name="Rectangle 136">
                <a:extLst>
                  <a:ext uri="{FF2B5EF4-FFF2-40B4-BE49-F238E27FC236}">
                    <a16:creationId xmlns:a16="http://schemas.microsoft.com/office/drawing/2014/main" id="{68A03FF0-6226-7D1B-78B4-F4F87DCB8C9D}"/>
                  </a:ext>
                </a:extLst>
              </p:cNvPr>
              <p:cNvSpPr>
                <a:spLocks/>
              </p:cNvSpPr>
              <p:nvPr/>
            </p:nvSpPr>
            <p:spPr>
              <a:xfrm flipH="1">
                <a:off x="-727002" y="4591878"/>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138" name="Rectangle 137">
                <a:extLst>
                  <a:ext uri="{FF2B5EF4-FFF2-40B4-BE49-F238E27FC236}">
                    <a16:creationId xmlns:a16="http://schemas.microsoft.com/office/drawing/2014/main" id="{11092025-43B6-5594-BFA9-FB0F28C4AF2C}"/>
                  </a:ext>
                </a:extLst>
              </p:cNvPr>
              <p:cNvSpPr>
                <a:spLocks/>
              </p:cNvSpPr>
              <p:nvPr/>
            </p:nvSpPr>
            <p:spPr>
              <a:xfrm flipH="1">
                <a:off x="-727002" y="5453835"/>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139" name="Rectangle 138">
                <a:extLst>
                  <a:ext uri="{FF2B5EF4-FFF2-40B4-BE49-F238E27FC236}">
                    <a16:creationId xmlns:a16="http://schemas.microsoft.com/office/drawing/2014/main" id="{3670547F-C28F-B36C-ED12-A8FD156BD93F}"/>
                  </a:ext>
                </a:extLst>
              </p:cNvPr>
              <p:cNvSpPr>
                <a:spLocks/>
              </p:cNvSpPr>
              <p:nvPr/>
            </p:nvSpPr>
            <p:spPr>
              <a:xfrm flipH="1">
                <a:off x="-727002" y="6315792"/>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140" name="Rectangle 139">
                <a:extLst>
                  <a:ext uri="{FF2B5EF4-FFF2-40B4-BE49-F238E27FC236}">
                    <a16:creationId xmlns:a16="http://schemas.microsoft.com/office/drawing/2014/main" id="{6780BA16-5094-8328-1C4A-14C0DC2D1265}"/>
                  </a:ext>
                </a:extLst>
              </p:cNvPr>
              <p:cNvSpPr>
                <a:spLocks/>
              </p:cNvSpPr>
              <p:nvPr/>
            </p:nvSpPr>
            <p:spPr>
              <a:xfrm flipH="1">
                <a:off x="-727002" y="7177749"/>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141" name="Rectangle 140">
                <a:extLst>
                  <a:ext uri="{FF2B5EF4-FFF2-40B4-BE49-F238E27FC236}">
                    <a16:creationId xmlns:a16="http://schemas.microsoft.com/office/drawing/2014/main" id="{D09EE087-F727-16F4-36E7-91FA93324DB8}"/>
                  </a:ext>
                </a:extLst>
              </p:cNvPr>
              <p:cNvSpPr>
                <a:spLocks/>
              </p:cNvSpPr>
              <p:nvPr/>
            </p:nvSpPr>
            <p:spPr>
              <a:xfrm flipH="1">
                <a:off x="-727002" y="8039706"/>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142" name="Rectangle 141">
                <a:extLst>
                  <a:ext uri="{FF2B5EF4-FFF2-40B4-BE49-F238E27FC236}">
                    <a16:creationId xmlns:a16="http://schemas.microsoft.com/office/drawing/2014/main" id="{FB7EA203-C10E-F578-CB78-FF32D0DFD0E4}"/>
                  </a:ext>
                </a:extLst>
              </p:cNvPr>
              <p:cNvSpPr>
                <a:spLocks/>
              </p:cNvSpPr>
              <p:nvPr/>
            </p:nvSpPr>
            <p:spPr>
              <a:xfrm flipH="1">
                <a:off x="-727002" y="8894547"/>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grpSp>
        <p:grpSp>
          <p:nvGrpSpPr>
            <p:cNvPr id="67" name="VERTICAL">
              <a:extLst>
                <a:ext uri="{FF2B5EF4-FFF2-40B4-BE49-F238E27FC236}">
                  <a16:creationId xmlns:a16="http://schemas.microsoft.com/office/drawing/2014/main" id="{460082FB-4F52-3074-3B2F-5E42E6170064}"/>
                </a:ext>
              </a:extLst>
            </p:cNvPr>
            <p:cNvGrpSpPr>
              <a:grpSpLocks/>
            </p:cNvGrpSpPr>
            <p:nvPr/>
          </p:nvGrpSpPr>
          <p:grpSpPr>
            <a:xfrm>
              <a:off x="-4195165" y="-1000093"/>
              <a:ext cx="19739968" cy="12160107"/>
              <a:chOff x="-4195165" y="-1000093"/>
              <a:chExt cx="19739968" cy="12160107"/>
            </a:xfrm>
          </p:grpSpPr>
          <p:sp>
            <p:nvSpPr>
              <p:cNvPr id="68" name="Rectangle 67">
                <a:extLst>
                  <a:ext uri="{FF2B5EF4-FFF2-40B4-BE49-F238E27FC236}">
                    <a16:creationId xmlns:a16="http://schemas.microsoft.com/office/drawing/2014/main" id="{6624D06A-D62B-7711-B174-432D9A0070A3}"/>
                  </a:ext>
                </a:extLst>
              </p:cNvPr>
              <p:cNvSpPr>
                <a:spLocks/>
              </p:cNvSpPr>
              <p:nvPr/>
            </p:nvSpPr>
            <p:spPr>
              <a:xfrm flipH="1">
                <a:off x="-454565" y="9482326"/>
                <a:ext cx="192681" cy="576072"/>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69" name="TextBox 68">
                <a:extLst>
                  <a:ext uri="{FF2B5EF4-FFF2-40B4-BE49-F238E27FC236}">
                    <a16:creationId xmlns:a16="http://schemas.microsoft.com/office/drawing/2014/main" id="{D07B1F59-E589-E6C2-011C-04AAE8670AB1}"/>
                  </a:ext>
                </a:extLst>
              </p:cNvPr>
              <p:cNvSpPr txBox="1">
                <a:spLocks/>
              </p:cNvSpPr>
              <p:nvPr/>
            </p:nvSpPr>
            <p:spPr>
              <a:xfrm>
                <a:off x="-4195165" y="9505217"/>
                <a:ext cx="2696809" cy="566138"/>
              </a:xfrm>
              <a:prstGeom prst="rect">
                <a:avLst/>
              </a:prstGeom>
              <a:noFill/>
            </p:spPr>
            <p:txBody>
              <a:bodyPr wrap="square" rtlCol="0">
                <a:spAutoFit/>
              </a:bodyPr>
              <a:lstStyle/>
              <a:p>
                <a:pPr algn="r"/>
                <a:r>
                  <a:rPr lang="en-GB" sz="954"/>
                  <a:t>PPT only accurate to 2 decimal places. 0.625” = 0.63”</a:t>
                </a:r>
              </a:p>
            </p:txBody>
          </p:sp>
          <p:sp>
            <p:nvSpPr>
              <p:cNvPr id="70" name="Rectangle 69">
                <a:extLst>
                  <a:ext uri="{FF2B5EF4-FFF2-40B4-BE49-F238E27FC236}">
                    <a16:creationId xmlns:a16="http://schemas.microsoft.com/office/drawing/2014/main" id="{67F7CCD6-EF4F-AD48-DD00-9143449FE20C}"/>
                  </a:ext>
                </a:extLst>
              </p:cNvPr>
              <p:cNvSpPr>
                <a:spLocks/>
              </p:cNvSpPr>
              <p:nvPr/>
            </p:nvSpPr>
            <p:spPr>
              <a:xfrm rot="16200000">
                <a:off x="-4741164" y="4741163"/>
                <a:ext cx="100584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71" name="Rectangle 70">
                <a:extLst>
                  <a:ext uri="{FF2B5EF4-FFF2-40B4-BE49-F238E27FC236}">
                    <a16:creationId xmlns:a16="http://schemas.microsoft.com/office/drawing/2014/main" id="{D0FFCB7E-9D46-C193-7EC5-6135A2C9F529}"/>
                  </a:ext>
                </a:extLst>
              </p:cNvPr>
              <p:cNvSpPr>
                <a:spLocks/>
              </p:cNvSpPr>
              <p:nvPr/>
            </p:nvSpPr>
            <p:spPr>
              <a:xfrm>
                <a:off x="0" y="0"/>
                <a:ext cx="155448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72" name="Rectangle 71">
                <a:extLst>
                  <a:ext uri="{FF2B5EF4-FFF2-40B4-BE49-F238E27FC236}">
                    <a16:creationId xmlns:a16="http://schemas.microsoft.com/office/drawing/2014/main" id="{A00310CD-9DA8-BADD-F7B1-F824D59911EE}"/>
                  </a:ext>
                </a:extLst>
              </p:cNvPr>
              <p:cNvSpPr>
                <a:spLocks/>
              </p:cNvSpPr>
              <p:nvPr/>
            </p:nvSpPr>
            <p:spPr>
              <a:xfrm>
                <a:off x="0" y="9482328"/>
                <a:ext cx="155448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73" name="Rectangle 72">
                <a:extLst>
                  <a:ext uri="{FF2B5EF4-FFF2-40B4-BE49-F238E27FC236}">
                    <a16:creationId xmlns:a16="http://schemas.microsoft.com/office/drawing/2014/main" id="{1AF9FFF8-F98C-0997-B01F-CE60E6F6523B}"/>
                  </a:ext>
                </a:extLst>
              </p:cNvPr>
              <p:cNvSpPr>
                <a:spLocks/>
              </p:cNvSpPr>
              <p:nvPr/>
            </p:nvSpPr>
            <p:spPr>
              <a:xfrm rot="16200000">
                <a:off x="10227563" y="4741163"/>
                <a:ext cx="100584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74" name="Rectangle 73">
                <a:extLst>
                  <a:ext uri="{FF2B5EF4-FFF2-40B4-BE49-F238E27FC236}">
                    <a16:creationId xmlns:a16="http://schemas.microsoft.com/office/drawing/2014/main" id="{D5EACC6A-DB9B-3E56-2190-B2BA641DD28B}"/>
                  </a:ext>
                </a:extLst>
              </p:cNvPr>
              <p:cNvSpPr>
                <a:spLocks/>
              </p:cNvSpPr>
              <p:nvPr/>
            </p:nvSpPr>
            <p:spPr>
              <a:xfrm rot="16200000">
                <a:off x="-2791967"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75" name="Rectangle 74">
                <a:extLst>
                  <a:ext uri="{FF2B5EF4-FFF2-40B4-BE49-F238E27FC236}">
                    <a16:creationId xmlns:a16="http://schemas.microsoft.com/office/drawing/2014/main" id="{71BFDE94-976A-B524-13C2-CD77E567E683}"/>
                  </a:ext>
                </a:extLst>
              </p:cNvPr>
              <p:cNvSpPr>
                <a:spLocks/>
              </p:cNvSpPr>
              <p:nvPr/>
            </p:nvSpPr>
            <p:spPr>
              <a:xfrm rot="16200000">
                <a:off x="-1569719"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76" name="Rectangle 75">
                <a:extLst>
                  <a:ext uri="{FF2B5EF4-FFF2-40B4-BE49-F238E27FC236}">
                    <a16:creationId xmlns:a16="http://schemas.microsoft.com/office/drawing/2014/main" id="{A744B224-D7A3-1B6C-5D22-6A90B85F8661}"/>
                  </a:ext>
                </a:extLst>
              </p:cNvPr>
              <p:cNvSpPr>
                <a:spLocks/>
              </p:cNvSpPr>
              <p:nvPr/>
            </p:nvSpPr>
            <p:spPr>
              <a:xfrm rot="16200000">
                <a:off x="-347471"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77" name="Rectangle 76">
                <a:extLst>
                  <a:ext uri="{FF2B5EF4-FFF2-40B4-BE49-F238E27FC236}">
                    <a16:creationId xmlns:a16="http://schemas.microsoft.com/office/drawing/2014/main" id="{68E79C2E-A606-8ECF-A825-7CCD8C95F15D}"/>
                  </a:ext>
                </a:extLst>
              </p:cNvPr>
              <p:cNvSpPr>
                <a:spLocks/>
              </p:cNvSpPr>
              <p:nvPr/>
            </p:nvSpPr>
            <p:spPr>
              <a:xfrm rot="16200000">
                <a:off x="874777"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78" name="Rectangle 77">
                <a:extLst>
                  <a:ext uri="{FF2B5EF4-FFF2-40B4-BE49-F238E27FC236}">
                    <a16:creationId xmlns:a16="http://schemas.microsoft.com/office/drawing/2014/main" id="{AB53A2CE-913A-CE9B-6FC4-FDAF5924F510}"/>
                  </a:ext>
                </a:extLst>
              </p:cNvPr>
              <p:cNvSpPr>
                <a:spLocks/>
              </p:cNvSpPr>
              <p:nvPr/>
            </p:nvSpPr>
            <p:spPr>
              <a:xfrm rot="16200000">
                <a:off x="2097025"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79" name="Rectangle 78">
                <a:extLst>
                  <a:ext uri="{FF2B5EF4-FFF2-40B4-BE49-F238E27FC236}">
                    <a16:creationId xmlns:a16="http://schemas.microsoft.com/office/drawing/2014/main" id="{B53CD64E-28F6-FD92-F386-A45DB50DBF31}"/>
                  </a:ext>
                </a:extLst>
              </p:cNvPr>
              <p:cNvSpPr>
                <a:spLocks/>
              </p:cNvSpPr>
              <p:nvPr/>
            </p:nvSpPr>
            <p:spPr>
              <a:xfrm rot="16200000">
                <a:off x="3319273"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80" name="Rectangle 79">
                <a:extLst>
                  <a:ext uri="{FF2B5EF4-FFF2-40B4-BE49-F238E27FC236}">
                    <a16:creationId xmlns:a16="http://schemas.microsoft.com/office/drawing/2014/main" id="{8FB05FAC-D410-E475-936B-F8C45A03F4AD}"/>
                  </a:ext>
                </a:extLst>
              </p:cNvPr>
              <p:cNvSpPr>
                <a:spLocks/>
              </p:cNvSpPr>
              <p:nvPr/>
            </p:nvSpPr>
            <p:spPr>
              <a:xfrm rot="16200000">
                <a:off x="4541521"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81" name="Rectangle 80">
                <a:extLst>
                  <a:ext uri="{FF2B5EF4-FFF2-40B4-BE49-F238E27FC236}">
                    <a16:creationId xmlns:a16="http://schemas.microsoft.com/office/drawing/2014/main" id="{FAFB6CF2-FCF3-ACC0-9DC8-A5A167D756E2}"/>
                  </a:ext>
                </a:extLst>
              </p:cNvPr>
              <p:cNvSpPr>
                <a:spLocks/>
              </p:cNvSpPr>
              <p:nvPr/>
            </p:nvSpPr>
            <p:spPr>
              <a:xfrm rot="16200000">
                <a:off x="5763769"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82" name="Rectangle 81">
                <a:extLst>
                  <a:ext uri="{FF2B5EF4-FFF2-40B4-BE49-F238E27FC236}">
                    <a16:creationId xmlns:a16="http://schemas.microsoft.com/office/drawing/2014/main" id="{E15AF712-4547-FFAB-4EE2-FC47392992BE}"/>
                  </a:ext>
                </a:extLst>
              </p:cNvPr>
              <p:cNvSpPr>
                <a:spLocks/>
              </p:cNvSpPr>
              <p:nvPr/>
            </p:nvSpPr>
            <p:spPr>
              <a:xfrm rot="16200000">
                <a:off x="6986017"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83" name="Rectangle 82">
                <a:extLst>
                  <a:ext uri="{FF2B5EF4-FFF2-40B4-BE49-F238E27FC236}">
                    <a16:creationId xmlns:a16="http://schemas.microsoft.com/office/drawing/2014/main" id="{FFC5B880-177F-3B1E-69D2-AD448AF0945C}"/>
                  </a:ext>
                </a:extLst>
              </p:cNvPr>
              <p:cNvSpPr>
                <a:spLocks/>
              </p:cNvSpPr>
              <p:nvPr/>
            </p:nvSpPr>
            <p:spPr>
              <a:xfrm rot="16200000">
                <a:off x="8208265"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84" name="Rectangle 83">
                <a:extLst>
                  <a:ext uri="{FF2B5EF4-FFF2-40B4-BE49-F238E27FC236}">
                    <a16:creationId xmlns:a16="http://schemas.microsoft.com/office/drawing/2014/main" id="{F43E4706-C8F9-FD90-D5C9-272965053DAF}"/>
                  </a:ext>
                </a:extLst>
              </p:cNvPr>
              <p:cNvSpPr>
                <a:spLocks/>
              </p:cNvSpPr>
              <p:nvPr/>
            </p:nvSpPr>
            <p:spPr>
              <a:xfrm rot="16200000">
                <a:off x="9430513"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grpSp>
            <p:nvGrpSpPr>
              <p:cNvPr id="85" name="Group 84">
                <a:extLst>
                  <a:ext uri="{FF2B5EF4-FFF2-40B4-BE49-F238E27FC236}">
                    <a16:creationId xmlns:a16="http://schemas.microsoft.com/office/drawing/2014/main" id="{4B5611C6-FFAE-302E-F6E0-A345469E7542}"/>
                  </a:ext>
                </a:extLst>
              </p:cNvPr>
              <p:cNvGrpSpPr>
                <a:grpSpLocks/>
              </p:cNvGrpSpPr>
              <p:nvPr/>
            </p:nvGrpSpPr>
            <p:grpSpPr>
              <a:xfrm>
                <a:off x="576073" y="-1"/>
                <a:ext cx="14392674" cy="10058399"/>
                <a:chOff x="576073" y="1143000"/>
                <a:chExt cx="14392674" cy="8339328"/>
              </a:xfrm>
              <a:solidFill>
                <a:srgbClr val="F5F1ED">
                  <a:alpha val="90000"/>
                </a:srgbClr>
              </a:solidFill>
            </p:grpSpPr>
            <p:sp>
              <p:nvSpPr>
                <p:cNvPr id="112" name="Rectangle 111">
                  <a:extLst>
                    <a:ext uri="{FF2B5EF4-FFF2-40B4-BE49-F238E27FC236}">
                      <a16:creationId xmlns:a16="http://schemas.microsoft.com/office/drawing/2014/main" id="{5F4D2401-1322-145E-8C96-BDB74B2CFD28}"/>
                    </a:ext>
                  </a:extLst>
                </p:cNvPr>
                <p:cNvSpPr>
                  <a:spLocks/>
                </p:cNvSpPr>
                <p:nvPr/>
              </p:nvSpPr>
              <p:spPr>
                <a:xfrm>
                  <a:off x="5760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113" name="Rectangle 112">
                  <a:extLst>
                    <a:ext uri="{FF2B5EF4-FFF2-40B4-BE49-F238E27FC236}">
                      <a16:creationId xmlns:a16="http://schemas.microsoft.com/office/drawing/2014/main" id="{628F8215-6A1A-1618-B87C-A237922CDA59}"/>
                    </a:ext>
                  </a:extLst>
                </p:cNvPr>
                <p:cNvSpPr>
                  <a:spLocks/>
                </p:cNvSpPr>
                <p:nvPr/>
              </p:nvSpPr>
              <p:spPr>
                <a:xfrm>
                  <a:off x="17983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114" name="Rectangle 113">
                  <a:extLst>
                    <a:ext uri="{FF2B5EF4-FFF2-40B4-BE49-F238E27FC236}">
                      <a16:creationId xmlns:a16="http://schemas.microsoft.com/office/drawing/2014/main" id="{6CE6CAB9-DBCB-FDE2-ED8F-E86EABCD6939}"/>
                    </a:ext>
                  </a:extLst>
                </p:cNvPr>
                <p:cNvSpPr>
                  <a:spLocks/>
                </p:cNvSpPr>
                <p:nvPr/>
              </p:nvSpPr>
              <p:spPr>
                <a:xfrm>
                  <a:off x="30205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115" name="Rectangle 114">
                  <a:extLst>
                    <a:ext uri="{FF2B5EF4-FFF2-40B4-BE49-F238E27FC236}">
                      <a16:creationId xmlns:a16="http://schemas.microsoft.com/office/drawing/2014/main" id="{2DB7F841-02D8-B749-8F7D-9654A4B66850}"/>
                    </a:ext>
                  </a:extLst>
                </p:cNvPr>
                <p:cNvSpPr>
                  <a:spLocks/>
                </p:cNvSpPr>
                <p:nvPr/>
              </p:nvSpPr>
              <p:spPr>
                <a:xfrm>
                  <a:off x="42428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116" name="Rectangle 115">
                  <a:extLst>
                    <a:ext uri="{FF2B5EF4-FFF2-40B4-BE49-F238E27FC236}">
                      <a16:creationId xmlns:a16="http://schemas.microsoft.com/office/drawing/2014/main" id="{A3E95FCD-D274-A081-DF72-D76AC27D0E66}"/>
                    </a:ext>
                  </a:extLst>
                </p:cNvPr>
                <p:cNvSpPr>
                  <a:spLocks/>
                </p:cNvSpPr>
                <p:nvPr/>
              </p:nvSpPr>
              <p:spPr>
                <a:xfrm>
                  <a:off x="54650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117" name="Rectangle 116">
                  <a:extLst>
                    <a:ext uri="{FF2B5EF4-FFF2-40B4-BE49-F238E27FC236}">
                      <a16:creationId xmlns:a16="http://schemas.microsoft.com/office/drawing/2014/main" id="{9DF4010D-0B42-FC3B-728B-530971A7C945}"/>
                    </a:ext>
                  </a:extLst>
                </p:cNvPr>
                <p:cNvSpPr>
                  <a:spLocks/>
                </p:cNvSpPr>
                <p:nvPr/>
              </p:nvSpPr>
              <p:spPr>
                <a:xfrm>
                  <a:off x="66873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118" name="Rectangle 117">
                  <a:extLst>
                    <a:ext uri="{FF2B5EF4-FFF2-40B4-BE49-F238E27FC236}">
                      <a16:creationId xmlns:a16="http://schemas.microsoft.com/office/drawing/2014/main" id="{B830ED23-BDEE-4372-9608-E503A8758569}"/>
                    </a:ext>
                  </a:extLst>
                </p:cNvPr>
                <p:cNvSpPr>
                  <a:spLocks/>
                </p:cNvSpPr>
                <p:nvPr/>
              </p:nvSpPr>
              <p:spPr>
                <a:xfrm>
                  <a:off x="79095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119" name="Rectangle 118">
                  <a:extLst>
                    <a:ext uri="{FF2B5EF4-FFF2-40B4-BE49-F238E27FC236}">
                      <a16:creationId xmlns:a16="http://schemas.microsoft.com/office/drawing/2014/main" id="{EF3B9A24-762F-2F2E-E74E-5E440307F66E}"/>
                    </a:ext>
                  </a:extLst>
                </p:cNvPr>
                <p:cNvSpPr>
                  <a:spLocks/>
                </p:cNvSpPr>
                <p:nvPr/>
              </p:nvSpPr>
              <p:spPr>
                <a:xfrm>
                  <a:off x="91318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120" name="Rectangle 119">
                  <a:extLst>
                    <a:ext uri="{FF2B5EF4-FFF2-40B4-BE49-F238E27FC236}">
                      <a16:creationId xmlns:a16="http://schemas.microsoft.com/office/drawing/2014/main" id="{FFF3BE7F-E44C-7E88-B8E3-90164644823A}"/>
                    </a:ext>
                  </a:extLst>
                </p:cNvPr>
                <p:cNvSpPr>
                  <a:spLocks/>
                </p:cNvSpPr>
                <p:nvPr/>
              </p:nvSpPr>
              <p:spPr>
                <a:xfrm>
                  <a:off x="103540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121" name="Rectangle 120">
                  <a:extLst>
                    <a:ext uri="{FF2B5EF4-FFF2-40B4-BE49-F238E27FC236}">
                      <a16:creationId xmlns:a16="http://schemas.microsoft.com/office/drawing/2014/main" id="{01B0EB23-1BB2-729F-78DE-4EBAFD5A53B4}"/>
                    </a:ext>
                  </a:extLst>
                </p:cNvPr>
                <p:cNvSpPr>
                  <a:spLocks/>
                </p:cNvSpPr>
                <p:nvPr/>
              </p:nvSpPr>
              <p:spPr>
                <a:xfrm>
                  <a:off x="115763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122" name="Rectangle 121">
                  <a:extLst>
                    <a:ext uri="{FF2B5EF4-FFF2-40B4-BE49-F238E27FC236}">
                      <a16:creationId xmlns:a16="http://schemas.microsoft.com/office/drawing/2014/main" id="{370745AD-10AD-F3E9-422D-082876BD2EA6}"/>
                    </a:ext>
                  </a:extLst>
                </p:cNvPr>
                <p:cNvSpPr>
                  <a:spLocks/>
                </p:cNvSpPr>
                <p:nvPr/>
              </p:nvSpPr>
              <p:spPr>
                <a:xfrm>
                  <a:off x="127985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123" name="Rectangle 122">
                  <a:extLst>
                    <a:ext uri="{FF2B5EF4-FFF2-40B4-BE49-F238E27FC236}">
                      <a16:creationId xmlns:a16="http://schemas.microsoft.com/office/drawing/2014/main" id="{F83C1015-D4CD-A9D1-59B3-D09345FB4AC5}"/>
                    </a:ext>
                  </a:extLst>
                </p:cNvPr>
                <p:cNvSpPr>
                  <a:spLocks/>
                </p:cNvSpPr>
                <p:nvPr/>
              </p:nvSpPr>
              <p:spPr>
                <a:xfrm>
                  <a:off x="140208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grpSp>
          <p:cxnSp>
            <p:nvCxnSpPr>
              <p:cNvPr id="86" name="Straight Connector 85">
                <a:extLst>
                  <a:ext uri="{FF2B5EF4-FFF2-40B4-BE49-F238E27FC236}">
                    <a16:creationId xmlns:a16="http://schemas.microsoft.com/office/drawing/2014/main" id="{C7D4565C-AC76-A4F4-300F-627EA3419EF6}"/>
                  </a:ext>
                </a:extLst>
              </p:cNvPr>
              <p:cNvCxnSpPr>
                <a:cxnSpLocks/>
              </p:cNvCxnSpPr>
              <p:nvPr/>
            </p:nvCxnSpPr>
            <p:spPr>
              <a:xfrm>
                <a:off x="-727003" y="9482327"/>
                <a:ext cx="16271803" cy="0"/>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C4C95FD9-D11F-4618-0BFB-25447FD26570}"/>
                  </a:ext>
                </a:extLst>
              </p:cNvPr>
              <p:cNvCxnSpPr>
                <a:cxnSpLocks/>
              </p:cNvCxnSpPr>
              <p:nvPr/>
            </p:nvCxnSpPr>
            <p:spPr>
              <a:xfrm flipV="1">
                <a:off x="14968727" y="-1"/>
                <a:ext cx="0" cy="10058401"/>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F2759568-1673-DB36-B8B9-213A1CC18D3D}"/>
                  </a:ext>
                </a:extLst>
              </p:cNvPr>
              <p:cNvCxnSpPr>
                <a:cxnSpLocks/>
              </p:cNvCxnSpPr>
              <p:nvPr/>
            </p:nvCxnSpPr>
            <p:spPr>
              <a:xfrm flipV="1">
                <a:off x="576073" y="-1"/>
                <a:ext cx="0" cy="10058401"/>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sp>
            <p:nvSpPr>
              <p:cNvPr id="89" name="Rectangle 88">
                <a:extLst>
                  <a:ext uri="{FF2B5EF4-FFF2-40B4-BE49-F238E27FC236}">
                    <a16:creationId xmlns:a16="http://schemas.microsoft.com/office/drawing/2014/main" id="{04E350ED-2046-E1C9-65B5-B660609316E9}"/>
                  </a:ext>
                </a:extLst>
              </p:cNvPr>
              <p:cNvSpPr>
                <a:spLocks/>
              </p:cNvSpPr>
              <p:nvPr/>
            </p:nvSpPr>
            <p:spPr>
              <a:xfrm flipH="1">
                <a:off x="-2012970" y="-1"/>
                <a:ext cx="461112" cy="1143000"/>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grpSp>
            <p:nvGrpSpPr>
              <p:cNvPr id="90" name="Group 89">
                <a:extLst>
                  <a:ext uri="{FF2B5EF4-FFF2-40B4-BE49-F238E27FC236}">
                    <a16:creationId xmlns:a16="http://schemas.microsoft.com/office/drawing/2014/main" id="{BEF2BD1E-117A-FFC6-7B29-CDBA00D36EEF}"/>
                  </a:ext>
                </a:extLst>
              </p:cNvPr>
              <p:cNvGrpSpPr>
                <a:grpSpLocks/>
              </p:cNvGrpSpPr>
              <p:nvPr/>
            </p:nvGrpSpPr>
            <p:grpSpPr>
              <a:xfrm>
                <a:off x="-2012969" y="575451"/>
                <a:ext cx="17557772" cy="567548"/>
                <a:chOff x="-1282890" y="575451"/>
                <a:chExt cx="16827692" cy="567548"/>
              </a:xfrm>
            </p:grpSpPr>
            <p:cxnSp>
              <p:nvCxnSpPr>
                <p:cNvPr id="110" name="Straight Connector 109">
                  <a:extLst>
                    <a:ext uri="{FF2B5EF4-FFF2-40B4-BE49-F238E27FC236}">
                      <a16:creationId xmlns:a16="http://schemas.microsoft.com/office/drawing/2014/main" id="{F5BBFE71-694B-0EEF-00D3-6AAAF5A06FA4}"/>
                    </a:ext>
                  </a:extLst>
                </p:cNvPr>
                <p:cNvCxnSpPr>
                  <a:cxnSpLocks/>
                </p:cNvCxnSpPr>
                <p:nvPr/>
              </p:nvCxnSpPr>
              <p:spPr>
                <a:xfrm>
                  <a:off x="-1282890" y="575451"/>
                  <a:ext cx="16827690" cy="0"/>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1B9FC6A2-1A0B-CA5C-A5CF-5FF8B2D5810B}"/>
                    </a:ext>
                  </a:extLst>
                </p:cNvPr>
                <p:cNvCxnSpPr>
                  <a:cxnSpLocks/>
                </p:cNvCxnSpPr>
                <p:nvPr/>
              </p:nvCxnSpPr>
              <p:spPr>
                <a:xfrm>
                  <a:off x="-1282890" y="1142999"/>
                  <a:ext cx="16827692" cy="0"/>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grpSp>
          <p:sp>
            <p:nvSpPr>
              <p:cNvPr id="91" name="Rectangle 90">
                <a:extLst>
                  <a:ext uri="{FF2B5EF4-FFF2-40B4-BE49-F238E27FC236}">
                    <a16:creationId xmlns:a16="http://schemas.microsoft.com/office/drawing/2014/main" id="{D5F8AE96-DB3F-9298-5750-D6165E3AF61E}"/>
                  </a:ext>
                </a:extLst>
              </p:cNvPr>
              <p:cNvSpPr>
                <a:spLocks/>
              </p:cNvSpPr>
              <p:nvPr/>
            </p:nvSpPr>
            <p:spPr>
              <a:xfrm flipH="1">
                <a:off x="1523996" y="-567548"/>
                <a:ext cx="274323" cy="278360"/>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92" name="TextBox 91">
                <a:extLst>
                  <a:ext uri="{FF2B5EF4-FFF2-40B4-BE49-F238E27FC236}">
                    <a16:creationId xmlns:a16="http://schemas.microsoft.com/office/drawing/2014/main" id="{55B43500-B217-DD1A-5B82-09C5BDE24403}"/>
                  </a:ext>
                </a:extLst>
              </p:cNvPr>
              <p:cNvSpPr txBox="1">
                <a:spLocks/>
              </p:cNvSpPr>
              <p:nvPr/>
            </p:nvSpPr>
            <p:spPr>
              <a:xfrm>
                <a:off x="-2805432" y="440694"/>
                <a:ext cx="768100" cy="296987"/>
              </a:xfrm>
              <a:prstGeom prst="rect">
                <a:avLst/>
              </a:prstGeom>
              <a:noFill/>
            </p:spPr>
            <p:txBody>
              <a:bodyPr wrap="square" rtlCol="0">
                <a:spAutoFit/>
              </a:bodyPr>
              <a:lstStyle/>
              <a:p>
                <a:pPr algn="ctr"/>
                <a:r>
                  <a:rPr lang="en-GB" sz="716"/>
                  <a:t>1.25”</a:t>
                </a:r>
              </a:p>
            </p:txBody>
          </p:sp>
          <p:sp>
            <p:nvSpPr>
              <p:cNvPr id="93" name="TextBox 92">
                <a:extLst>
                  <a:ext uri="{FF2B5EF4-FFF2-40B4-BE49-F238E27FC236}">
                    <a16:creationId xmlns:a16="http://schemas.microsoft.com/office/drawing/2014/main" id="{7B76E2AF-BBFD-5465-537D-CADDB6FD3ED7}"/>
                  </a:ext>
                </a:extLst>
              </p:cNvPr>
              <p:cNvSpPr txBox="1">
                <a:spLocks/>
              </p:cNvSpPr>
              <p:nvPr/>
            </p:nvSpPr>
            <p:spPr>
              <a:xfrm>
                <a:off x="1446217" y="-986079"/>
                <a:ext cx="429862" cy="458553"/>
              </a:xfrm>
              <a:prstGeom prst="rect">
                <a:avLst/>
              </a:prstGeom>
              <a:noFill/>
            </p:spPr>
            <p:txBody>
              <a:bodyPr wrap="square" rtlCol="0">
                <a:spAutoFit/>
              </a:bodyPr>
              <a:lstStyle/>
              <a:p>
                <a:pPr algn="ctr"/>
                <a:r>
                  <a:rPr lang="en-GB" sz="716"/>
                  <a:t>0.35”</a:t>
                </a:r>
              </a:p>
            </p:txBody>
          </p:sp>
          <p:cxnSp>
            <p:nvCxnSpPr>
              <p:cNvPr id="95" name="Straight Arrow Connector 94">
                <a:extLst>
                  <a:ext uri="{FF2B5EF4-FFF2-40B4-BE49-F238E27FC236}">
                    <a16:creationId xmlns:a16="http://schemas.microsoft.com/office/drawing/2014/main" id="{271A9355-B7D2-06B4-F444-70EAEDC206E4}"/>
                  </a:ext>
                </a:extLst>
              </p:cNvPr>
              <p:cNvCxnSpPr>
                <a:cxnSpLocks/>
              </p:cNvCxnSpPr>
              <p:nvPr/>
            </p:nvCxnSpPr>
            <p:spPr>
              <a:xfrm>
                <a:off x="-2165591" y="-1"/>
                <a:ext cx="0" cy="114300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96" name="Group 95">
                <a:extLst>
                  <a:ext uri="{FF2B5EF4-FFF2-40B4-BE49-F238E27FC236}">
                    <a16:creationId xmlns:a16="http://schemas.microsoft.com/office/drawing/2014/main" id="{62592DAF-5A0B-54C9-1B85-6DB483E10D59}"/>
                  </a:ext>
                </a:extLst>
              </p:cNvPr>
              <p:cNvGrpSpPr>
                <a:grpSpLocks/>
              </p:cNvGrpSpPr>
              <p:nvPr/>
            </p:nvGrpSpPr>
            <p:grpSpPr>
              <a:xfrm>
                <a:off x="-1379884" y="-1"/>
                <a:ext cx="577801" cy="575452"/>
                <a:chOff x="-1379884" y="-1"/>
                <a:chExt cx="577801" cy="575452"/>
              </a:xfrm>
            </p:grpSpPr>
            <p:sp>
              <p:nvSpPr>
                <p:cNvPr id="108" name="TextBox 107">
                  <a:extLst>
                    <a:ext uri="{FF2B5EF4-FFF2-40B4-BE49-F238E27FC236}">
                      <a16:creationId xmlns:a16="http://schemas.microsoft.com/office/drawing/2014/main" id="{F491E65E-FA7A-CAD0-13D1-856DB4D49CD0}"/>
                    </a:ext>
                  </a:extLst>
                </p:cNvPr>
                <p:cNvSpPr txBox="1">
                  <a:spLocks/>
                </p:cNvSpPr>
                <p:nvPr/>
              </p:nvSpPr>
              <p:spPr>
                <a:xfrm>
                  <a:off x="-1379884" y="156920"/>
                  <a:ext cx="576052" cy="296987"/>
                </a:xfrm>
                <a:prstGeom prst="rect">
                  <a:avLst/>
                </a:prstGeom>
                <a:noFill/>
              </p:spPr>
              <p:txBody>
                <a:bodyPr wrap="square" rtlCol="0">
                  <a:spAutoFit/>
                </a:bodyPr>
                <a:lstStyle/>
                <a:p>
                  <a:pPr algn="ctr"/>
                  <a:r>
                    <a:rPr lang="en-GB" sz="716"/>
                    <a:t>0.63”</a:t>
                  </a:r>
                </a:p>
              </p:txBody>
            </p:sp>
            <p:cxnSp>
              <p:nvCxnSpPr>
                <p:cNvPr id="109" name="Straight Arrow Connector 108">
                  <a:extLst>
                    <a:ext uri="{FF2B5EF4-FFF2-40B4-BE49-F238E27FC236}">
                      <a16:creationId xmlns:a16="http://schemas.microsoft.com/office/drawing/2014/main" id="{6EACA0AD-C138-59D3-93C7-A618669E616D}"/>
                    </a:ext>
                  </a:extLst>
                </p:cNvPr>
                <p:cNvCxnSpPr>
                  <a:cxnSpLocks/>
                </p:cNvCxnSpPr>
                <p:nvPr/>
              </p:nvCxnSpPr>
              <p:spPr>
                <a:xfrm>
                  <a:off x="-802083" y="-1"/>
                  <a:ext cx="0" cy="575452"/>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2B5C2400-5F21-DDB4-1E04-F0482D905BC8}"/>
                  </a:ext>
                </a:extLst>
              </p:cNvPr>
              <p:cNvGrpSpPr>
                <a:grpSpLocks/>
              </p:cNvGrpSpPr>
              <p:nvPr/>
            </p:nvGrpSpPr>
            <p:grpSpPr>
              <a:xfrm>
                <a:off x="-1379884" y="9482948"/>
                <a:ext cx="577801" cy="575452"/>
                <a:chOff x="-1379884" y="-1"/>
                <a:chExt cx="577801" cy="575452"/>
              </a:xfrm>
            </p:grpSpPr>
            <p:sp>
              <p:nvSpPr>
                <p:cNvPr id="106" name="TextBox 105">
                  <a:extLst>
                    <a:ext uri="{FF2B5EF4-FFF2-40B4-BE49-F238E27FC236}">
                      <a16:creationId xmlns:a16="http://schemas.microsoft.com/office/drawing/2014/main" id="{A8BD20F7-F9B4-F7E3-3566-12F8C2702002}"/>
                    </a:ext>
                  </a:extLst>
                </p:cNvPr>
                <p:cNvSpPr txBox="1">
                  <a:spLocks/>
                </p:cNvSpPr>
                <p:nvPr/>
              </p:nvSpPr>
              <p:spPr>
                <a:xfrm>
                  <a:off x="-1379884" y="156920"/>
                  <a:ext cx="576052" cy="296987"/>
                </a:xfrm>
                <a:prstGeom prst="rect">
                  <a:avLst/>
                </a:prstGeom>
                <a:noFill/>
              </p:spPr>
              <p:txBody>
                <a:bodyPr wrap="square" rtlCol="0">
                  <a:spAutoFit/>
                </a:bodyPr>
                <a:lstStyle/>
                <a:p>
                  <a:pPr algn="ctr"/>
                  <a:r>
                    <a:rPr lang="en-GB" sz="716"/>
                    <a:t>0.63”</a:t>
                  </a:r>
                </a:p>
              </p:txBody>
            </p:sp>
            <p:cxnSp>
              <p:nvCxnSpPr>
                <p:cNvPr id="107" name="Straight Arrow Connector 106">
                  <a:extLst>
                    <a:ext uri="{FF2B5EF4-FFF2-40B4-BE49-F238E27FC236}">
                      <a16:creationId xmlns:a16="http://schemas.microsoft.com/office/drawing/2014/main" id="{FDB89B68-BE75-9018-6C95-05FE906B73D1}"/>
                    </a:ext>
                  </a:extLst>
                </p:cNvPr>
                <p:cNvCxnSpPr>
                  <a:cxnSpLocks/>
                </p:cNvCxnSpPr>
                <p:nvPr/>
              </p:nvCxnSpPr>
              <p:spPr>
                <a:xfrm>
                  <a:off x="-802083" y="-1"/>
                  <a:ext cx="0" cy="575452"/>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cxnSp>
            <p:nvCxnSpPr>
              <p:cNvPr id="98" name="Straight Arrow Connector 97">
                <a:extLst>
                  <a:ext uri="{FF2B5EF4-FFF2-40B4-BE49-F238E27FC236}">
                    <a16:creationId xmlns:a16="http://schemas.microsoft.com/office/drawing/2014/main" id="{35E7F145-388F-A7EF-EE00-43F7E9E8BCD0}"/>
                  </a:ext>
                </a:extLst>
              </p:cNvPr>
              <p:cNvCxnSpPr>
                <a:cxnSpLocks/>
              </p:cNvCxnSpPr>
              <p:nvPr/>
            </p:nvCxnSpPr>
            <p:spPr>
              <a:xfrm flipH="1">
                <a:off x="1523996" y="-690871"/>
                <a:ext cx="274307" cy="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9" name="Rectangle 98">
                <a:extLst>
                  <a:ext uri="{FF2B5EF4-FFF2-40B4-BE49-F238E27FC236}">
                    <a16:creationId xmlns:a16="http://schemas.microsoft.com/office/drawing/2014/main" id="{2ED61335-E529-69EA-E864-76CBF1DA3A64}"/>
                  </a:ext>
                </a:extLst>
              </p:cNvPr>
              <p:cNvSpPr>
                <a:spLocks/>
              </p:cNvSpPr>
              <p:nvPr/>
            </p:nvSpPr>
            <p:spPr>
              <a:xfrm flipV="1">
                <a:off x="576073" y="10736963"/>
                <a:ext cx="947924" cy="423051"/>
              </a:xfrm>
              <a:prstGeom prst="rect">
                <a:avLst/>
              </a:prstGeom>
              <a:solidFill>
                <a:srgbClr val="F5F1E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sp>
            <p:nvSpPr>
              <p:cNvPr id="100" name="TextBox 99">
                <a:extLst>
                  <a:ext uri="{FF2B5EF4-FFF2-40B4-BE49-F238E27FC236}">
                    <a16:creationId xmlns:a16="http://schemas.microsoft.com/office/drawing/2014/main" id="{DBE1AE44-6D43-8F0D-7218-B38BED8A0572}"/>
                  </a:ext>
                </a:extLst>
              </p:cNvPr>
              <p:cNvSpPr txBox="1">
                <a:spLocks/>
              </p:cNvSpPr>
              <p:nvPr/>
            </p:nvSpPr>
            <p:spPr>
              <a:xfrm>
                <a:off x="672921" y="10266874"/>
                <a:ext cx="773296" cy="296987"/>
              </a:xfrm>
              <a:prstGeom prst="rect">
                <a:avLst/>
              </a:prstGeom>
              <a:noFill/>
            </p:spPr>
            <p:txBody>
              <a:bodyPr wrap="square" rtlCol="0">
                <a:spAutoFit/>
              </a:bodyPr>
              <a:lstStyle/>
              <a:p>
                <a:pPr algn="ctr"/>
                <a:r>
                  <a:rPr lang="en-GB" sz="716"/>
                  <a:t>1.19”</a:t>
                </a:r>
              </a:p>
            </p:txBody>
          </p:sp>
          <p:cxnSp>
            <p:nvCxnSpPr>
              <p:cNvPr id="101" name="Straight Arrow Connector 100">
                <a:extLst>
                  <a:ext uri="{FF2B5EF4-FFF2-40B4-BE49-F238E27FC236}">
                    <a16:creationId xmlns:a16="http://schemas.microsoft.com/office/drawing/2014/main" id="{E1D562D2-BBF4-0BA4-096D-79A87E288062}"/>
                  </a:ext>
                </a:extLst>
              </p:cNvPr>
              <p:cNvCxnSpPr>
                <a:cxnSpLocks/>
              </p:cNvCxnSpPr>
              <p:nvPr/>
            </p:nvCxnSpPr>
            <p:spPr>
              <a:xfrm flipH="1">
                <a:off x="576053" y="10562082"/>
                <a:ext cx="947943" cy="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2" name="Rectangle 101">
                <a:extLst>
                  <a:ext uri="{FF2B5EF4-FFF2-40B4-BE49-F238E27FC236}">
                    <a16:creationId xmlns:a16="http://schemas.microsoft.com/office/drawing/2014/main" id="{ECC845C7-5DCC-3A57-A659-5BAFCFFAB036}"/>
                  </a:ext>
                </a:extLst>
              </p:cNvPr>
              <p:cNvSpPr>
                <a:spLocks/>
              </p:cNvSpPr>
              <p:nvPr/>
            </p:nvSpPr>
            <p:spPr>
              <a:xfrm flipH="1">
                <a:off x="0" y="-567550"/>
                <a:ext cx="576050" cy="278361"/>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27"/>
              </a:p>
            </p:txBody>
          </p:sp>
          <p:grpSp>
            <p:nvGrpSpPr>
              <p:cNvPr id="103" name="Group 102">
                <a:extLst>
                  <a:ext uri="{FF2B5EF4-FFF2-40B4-BE49-F238E27FC236}">
                    <a16:creationId xmlns:a16="http://schemas.microsoft.com/office/drawing/2014/main" id="{13B3B39E-F108-C6F1-64D3-668D9D90E984}"/>
                  </a:ext>
                </a:extLst>
              </p:cNvPr>
              <p:cNvGrpSpPr>
                <a:grpSpLocks/>
              </p:cNvGrpSpPr>
              <p:nvPr/>
            </p:nvGrpSpPr>
            <p:grpSpPr>
              <a:xfrm>
                <a:off x="-2" y="-1000093"/>
                <a:ext cx="576052" cy="326021"/>
                <a:chOff x="-646178" y="-215547"/>
                <a:chExt cx="576052" cy="326021"/>
              </a:xfrm>
            </p:grpSpPr>
            <p:sp>
              <p:nvSpPr>
                <p:cNvPr id="104" name="TextBox 103" hidden="1">
                  <a:extLst>
                    <a:ext uri="{FF2B5EF4-FFF2-40B4-BE49-F238E27FC236}">
                      <a16:creationId xmlns:a16="http://schemas.microsoft.com/office/drawing/2014/main" id="{3BCEAA2C-90B2-D9BA-CB0E-CA87F9815F34}"/>
                    </a:ext>
                  </a:extLst>
                </p:cNvPr>
                <p:cNvSpPr txBox="1">
                  <a:spLocks/>
                </p:cNvSpPr>
                <p:nvPr/>
              </p:nvSpPr>
              <p:spPr>
                <a:xfrm>
                  <a:off x="-646178" y="-215547"/>
                  <a:ext cx="576052" cy="296987"/>
                </a:xfrm>
                <a:prstGeom prst="rect">
                  <a:avLst/>
                </a:prstGeom>
                <a:noFill/>
              </p:spPr>
              <p:txBody>
                <a:bodyPr wrap="square" rtlCol="0">
                  <a:spAutoFit/>
                </a:bodyPr>
                <a:lstStyle/>
                <a:p>
                  <a:pPr algn="ctr"/>
                  <a:r>
                    <a:rPr lang="en-GB" sz="716"/>
                    <a:t>0.73”</a:t>
                  </a:r>
                </a:p>
              </p:txBody>
            </p:sp>
            <p:cxnSp>
              <p:nvCxnSpPr>
                <p:cNvPr id="105" name="Straight Arrow Connector 104">
                  <a:extLst>
                    <a:ext uri="{FF2B5EF4-FFF2-40B4-BE49-F238E27FC236}">
                      <a16:creationId xmlns:a16="http://schemas.microsoft.com/office/drawing/2014/main" id="{324408BC-3E07-BEC0-E00E-889DA1E8DB4D}"/>
                    </a:ext>
                  </a:extLst>
                </p:cNvPr>
                <p:cNvCxnSpPr>
                  <a:cxnSpLocks/>
                </p:cNvCxnSpPr>
                <p:nvPr/>
              </p:nvCxnSpPr>
              <p:spPr>
                <a:xfrm flipH="1">
                  <a:off x="-646176" y="110474"/>
                  <a:ext cx="576050" cy="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grpSp>
      <p:sp>
        <p:nvSpPr>
          <p:cNvPr id="3" name="BODY"/>
          <p:cNvSpPr>
            <a:spLocks noGrp="1"/>
          </p:cNvSpPr>
          <p:nvPr>
            <p:ph type="body" idx="1"/>
          </p:nvPr>
        </p:nvSpPr>
        <p:spPr>
          <a:xfrm>
            <a:off x="451787" y="1764247"/>
            <a:ext cx="11288378" cy="4634822"/>
          </a:xfrm>
          <a:prstGeom prst="rect">
            <a:avLst/>
          </a:prstGeom>
        </p:spPr>
        <p:txBody>
          <a:bodyPr vert="horz" lIns="0" tIns="0" rIns="0" bIns="0" rtlCol="0" anchor="t" anchorCtr="0">
            <a:noAutofit/>
          </a:bodyPr>
          <a:lstStyle/>
          <a:p>
            <a:pPr lvl="0"/>
            <a:endParaRPr lang="en-US" noProof="0"/>
          </a:p>
        </p:txBody>
      </p:sp>
      <p:sp>
        <p:nvSpPr>
          <p:cNvPr id="2" name="TITLE"/>
          <p:cNvSpPr>
            <a:spLocks noGrp="1"/>
          </p:cNvSpPr>
          <p:nvPr>
            <p:ph type="title"/>
          </p:nvPr>
        </p:nvSpPr>
        <p:spPr>
          <a:xfrm>
            <a:off x="451787" y="766016"/>
            <a:ext cx="11288378" cy="494654"/>
          </a:xfrm>
          <a:prstGeom prst="rect">
            <a:avLst/>
          </a:prstGeom>
        </p:spPr>
        <p:txBody>
          <a:bodyPr vert="horz" lIns="0" tIns="0" rIns="0" bIns="0" rtlCol="0" anchor="t" anchorCtr="0">
            <a:noAutofit/>
          </a:bodyPr>
          <a:lstStyle/>
          <a:p>
            <a:r>
              <a:rPr lang="en-GB" err="1"/>
              <a:t>XClick</a:t>
            </a:r>
            <a:r>
              <a:rPr lang="en-GB"/>
              <a:t> to edit Master title style </a:t>
            </a:r>
            <a:r>
              <a:rPr lang="en-GB" err="1"/>
              <a:t>Xx</a:t>
            </a:r>
            <a:endParaRPr lang="en-US"/>
          </a:p>
        </p:txBody>
      </p:sp>
      <p:sp>
        <p:nvSpPr>
          <p:cNvPr id="5" name="PRESENTATION TITLE OR SECTION"/>
          <p:cNvSpPr>
            <a:spLocks noGrp="1"/>
          </p:cNvSpPr>
          <p:nvPr>
            <p:ph type="ftr" sz="quarter" idx="3"/>
          </p:nvPr>
        </p:nvSpPr>
        <p:spPr>
          <a:xfrm>
            <a:off x="451786" y="346195"/>
            <a:ext cx="4577993" cy="200600"/>
          </a:xfrm>
          <a:prstGeom prst="rect">
            <a:avLst/>
          </a:prstGeom>
        </p:spPr>
        <p:txBody>
          <a:bodyPr vert="horz" lIns="0" tIns="0" rIns="0" bIns="0" rtlCol="0" anchor="t" anchorCtr="0"/>
          <a:lstStyle>
            <a:lvl1pPr algn="l">
              <a:lnSpc>
                <a:spcPts val="1472"/>
              </a:lnSpc>
              <a:defRPr sz="920">
                <a:solidFill>
                  <a:schemeClr val="tx1"/>
                </a:solidFill>
              </a:defRPr>
            </a:lvl1pPr>
          </a:lstStyle>
          <a:p>
            <a:r>
              <a:rPr lang="en-US"/>
              <a:t>Header Text – Remove if Not Needed</a:t>
            </a:r>
          </a:p>
        </p:txBody>
      </p:sp>
      <p:sp>
        <p:nvSpPr>
          <p:cNvPr id="10" name="Slide Number Placeholder 9">
            <a:extLst>
              <a:ext uri="{FF2B5EF4-FFF2-40B4-BE49-F238E27FC236}">
                <a16:creationId xmlns:a16="http://schemas.microsoft.com/office/drawing/2014/main" id="{7AECEA63-CFCB-0CF2-2F5B-179E6ED1AD76}"/>
              </a:ext>
            </a:extLst>
          </p:cNvPr>
          <p:cNvSpPr>
            <a:spLocks noGrp="1"/>
          </p:cNvSpPr>
          <p:nvPr>
            <p:ph type="sldNum" sz="quarter" idx="4"/>
          </p:nvPr>
        </p:nvSpPr>
        <p:spPr>
          <a:xfrm>
            <a:off x="10996695" y="6538805"/>
            <a:ext cx="743470" cy="240790"/>
          </a:xfrm>
          <a:prstGeom prst="rect">
            <a:avLst/>
          </a:prstGeom>
        </p:spPr>
        <p:txBody>
          <a:bodyPr vert="horz" lIns="0" tIns="0" rIns="0" bIns="0" rtlCol="0" anchor="ctr"/>
          <a:lstStyle>
            <a:lvl1pPr algn="r">
              <a:defRPr sz="920">
                <a:solidFill>
                  <a:schemeClr val="accent3"/>
                </a:solidFill>
              </a:defRPr>
            </a:lvl1pPr>
          </a:lstStyle>
          <a:p>
            <a:fld id="{387AECDB-6C85-4FE3-9DAF-486A9B5BAE12}" type="slidenum">
              <a:rPr lang="en-GB" smtClean="0"/>
              <a:pPr/>
              <a:t>‹#›</a:t>
            </a:fld>
            <a:endParaRPr lang="en-GB"/>
          </a:p>
        </p:txBody>
      </p:sp>
    </p:spTree>
    <p:extLst>
      <p:ext uri="{BB962C8B-B14F-4D97-AF65-F5344CB8AC3E}">
        <p14:creationId xmlns:p14="http://schemas.microsoft.com/office/powerpoint/2010/main" val="2477712513"/>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Lst>
  <p:hf hdr="0" dt="0"/>
  <p:txStyles>
    <p:titleStyle>
      <a:lvl1pPr algn="l" defTabSz="914116" rtl="0" eaLnBrk="1" latinLnBrk="0" hangingPunct="1">
        <a:lnSpc>
          <a:spcPts val="4270"/>
        </a:lnSpc>
        <a:spcBef>
          <a:spcPts val="1000"/>
        </a:spcBef>
        <a:buNone/>
        <a:defRPr sz="3681" kern="1200">
          <a:solidFill>
            <a:schemeClr val="tx1"/>
          </a:solidFill>
          <a:latin typeface="+mj-lt"/>
          <a:ea typeface="+mj-ea"/>
          <a:cs typeface="+mj-cs"/>
        </a:defRPr>
      </a:lvl1pPr>
    </p:titleStyle>
    <p:bodyStyle>
      <a:lvl1pPr marL="0" indent="0" algn="l" defTabSz="916173" rtl="0" eaLnBrk="1" latinLnBrk="0" hangingPunct="1">
        <a:lnSpc>
          <a:spcPts val="1963"/>
        </a:lnSpc>
        <a:spcBef>
          <a:spcPts val="1000"/>
        </a:spcBef>
        <a:buSzPct val="80000"/>
        <a:buFontTx/>
        <a:buNone/>
        <a:tabLst>
          <a:tab pos="186974" algn="l"/>
        </a:tabLst>
        <a:defRPr sz="1227" kern="1200">
          <a:solidFill>
            <a:schemeClr val="tx1"/>
          </a:solidFill>
          <a:latin typeface="+mn-lt"/>
          <a:ea typeface="+mn-ea"/>
          <a:cs typeface="Arial" panose="020B0604020202020204" pitchFamily="34" charset="0"/>
        </a:defRPr>
      </a:lvl1pPr>
      <a:lvl2pPr marL="685587" indent="-228529" algn="l" defTabSz="914116" rtl="0" eaLnBrk="1" latinLnBrk="0" hangingPunct="1">
        <a:lnSpc>
          <a:spcPct val="90000"/>
        </a:lnSpc>
        <a:spcBef>
          <a:spcPts val="500"/>
        </a:spcBef>
        <a:buFont typeface="Arial" panose="020B0604020202020204" pitchFamily="34" charset="0"/>
        <a:buChar char="•"/>
        <a:defRPr sz="1227" kern="1200">
          <a:solidFill>
            <a:schemeClr val="tx1"/>
          </a:solidFill>
          <a:latin typeface="+mn-lt"/>
          <a:ea typeface="+mn-ea"/>
          <a:cs typeface="+mn-cs"/>
        </a:defRPr>
      </a:lvl2pPr>
      <a:lvl3pPr marL="1142645" indent="-228529" algn="l" defTabSz="914116" rtl="0" eaLnBrk="1" latinLnBrk="0" hangingPunct="1">
        <a:lnSpc>
          <a:spcPct val="90000"/>
        </a:lnSpc>
        <a:spcBef>
          <a:spcPts val="500"/>
        </a:spcBef>
        <a:buFont typeface="Arial" panose="020B0604020202020204" pitchFamily="34" charset="0"/>
        <a:buChar char="•"/>
        <a:defRPr sz="1227" kern="1200">
          <a:solidFill>
            <a:schemeClr val="tx1"/>
          </a:solidFill>
          <a:latin typeface="+mn-lt"/>
          <a:ea typeface="+mn-ea"/>
          <a:cs typeface="+mn-cs"/>
        </a:defRPr>
      </a:lvl3pPr>
      <a:lvl4pPr marL="1599702" indent="-228529" algn="l" defTabSz="914116" rtl="0" eaLnBrk="1" latinLnBrk="0" hangingPunct="1">
        <a:lnSpc>
          <a:spcPct val="90000"/>
        </a:lnSpc>
        <a:spcBef>
          <a:spcPts val="500"/>
        </a:spcBef>
        <a:buFont typeface="Arial" panose="020B0604020202020204" pitchFamily="34" charset="0"/>
        <a:buChar char="•"/>
        <a:defRPr sz="1227" kern="1200">
          <a:solidFill>
            <a:schemeClr val="tx1"/>
          </a:solidFill>
          <a:latin typeface="+mn-lt"/>
          <a:ea typeface="+mn-ea"/>
          <a:cs typeface="+mn-cs"/>
        </a:defRPr>
      </a:lvl4pPr>
      <a:lvl5pPr marL="2056761" indent="-228529" algn="l" defTabSz="914116" rtl="0" eaLnBrk="1" latinLnBrk="0" hangingPunct="1">
        <a:lnSpc>
          <a:spcPct val="90000"/>
        </a:lnSpc>
        <a:spcBef>
          <a:spcPts val="500"/>
        </a:spcBef>
        <a:buFont typeface="Arial" panose="020B0604020202020204" pitchFamily="34" charset="0"/>
        <a:buChar char="•"/>
        <a:defRPr sz="1227" kern="1200">
          <a:solidFill>
            <a:schemeClr val="tx1"/>
          </a:solidFill>
          <a:latin typeface="+mn-lt"/>
          <a:ea typeface="+mn-ea"/>
          <a:cs typeface="+mn-cs"/>
        </a:defRPr>
      </a:lvl5pPr>
      <a:lvl6pPr marL="2513819" indent="-228529" algn="l" defTabSz="91411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76" indent="-228529" algn="l" defTabSz="91411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34" indent="-228529" algn="l" defTabSz="91411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92" indent="-228529" algn="l" defTabSz="91411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16" rtl="0" eaLnBrk="1" latinLnBrk="0" hangingPunct="1">
        <a:defRPr sz="1799" kern="1200">
          <a:solidFill>
            <a:schemeClr val="tx1"/>
          </a:solidFill>
          <a:latin typeface="+mn-lt"/>
          <a:ea typeface="+mn-ea"/>
          <a:cs typeface="+mn-cs"/>
        </a:defRPr>
      </a:lvl1pPr>
      <a:lvl2pPr marL="457058" algn="l" defTabSz="914116" rtl="0" eaLnBrk="1" latinLnBrk="0" hangingPunct="1">
        <a:defRPr sz="1799" kern="1200">
          <a:solidFill>
            <a:schemeClr val="tx1"/>
          </a:solidFill>
          <a:latin typeface="+mn-lt"/>
          <a:ea typeface="+mn-ea"/>
          <a:cs typeface="+mn-cs"/>
        </a:defRPr>
      </a:lvl2pPr>
      <a:lvl3pPr marL="914116" algn="l" defTabSz="914116" rtl="0" eaLnBrk="1" latinLnBrk="0" hangingPunct="1">
        <a:defRPr sz="1799" kern="1200">
          <a:solidFill>
            <a:schemeClr val="tx1"/>
          </a:solidFill>
          <a:latin typeface="+mn-lt"/>
          <a:ea typeface="+mn-ea"/>
          <a:cs typeface="+mn-cs"/>
        </a:defRPr>
      </a:lvl3pPr>
      <a:lvl4pPr marL="1371174" algn="l" defTabSz="914116" rtl="0" eaLnBrk="1" latinLnBrk="0" hangingPunct="1">
        <a:defRPr sz="1799" kern="1200">
          <a:solidFill>
            <a:schemeClr val="tx1"/>
          </a:solidFill>
          <a:latin typeface="+mn-lt"/>
          <a:ea typeface="+mn-ea"/>
          <a:cs typeface="+mn-cs"/>
        </a:defRPr>
      </a:lvl4pPr>
      <a:lvl5pPr marL="1828232" algn="l" defTabSz="914116" rtl="0" eaLnBrk="1" latinLnBrk="0" hangingPunct="1">
        <a:defRPr sz="1799" kern="1200">
          <a:solidFill>
            <a:schemeClr val="tx1"/>
          </a:solidFill>
          <a:latin typeface="+mn-lt"/>
          <a:ea typeface="+mn-ea"/>
          <a:cs typeface="+mn-cs"/>
        </a:defRPr>
      </a:lvl5pPr>
      <a:lvl6pPr marL="2285289" algn="l" defTabSz="914116" rtl="0" eaLnBrk="1" latinLnBrk="0" hangingPunct="1">
        <a:defRPr sz="1799" kern="1200">
          <a:solidFill>
            <a:schemeClr val="tx1"/>
          </a:solidFill>
          <a:latin typeface="+mn-lt"/>
          <a:ea typeface="+mn-ea"/>
          <a:cs typeface="+mn-cs"/>
        </a:defRPr>
      </a:lvl6pPr>
      <a:lvl7pPr marL="2742347" algn="l" defTabSz="914116" rtl="0" eaLnBrk="1" latinLnBrk="0" hangingPunct="1">
        <a:defRPr sz="1799" kern="1200">
          <a:solidFill>
            <a:schemeClr val="tx1"/>
          </a:solidFill>
          <a:latin typeface="+mn-lt"/>
          <a:ea typeface="+mn-ea"/>
          <a:cs typeface="+mn-cs"/>
        </a:defRPr>
      </a:lvl7pPr>
      <a:lvl8pPr marL="3199405" algn="l" defTabSz="914116" rtl="0" eaLnBrk="1" latinLnBrk="0" hangingPunct="1">
        <a:defRPr sz="1799" kern="1200">
          <a:solidFill>
            <a:schemeClr val="tx1"/>
          </a:solidFill>
          <a:latin typeface="+mn-lt"/>
          <a:ea typeface="+mn-ea"/>
          <a:cs typeface="+mn-cs"/>
        </a:defRPr>
      </a:lvl8pPr>
      <a:lvl9pPr marL="3656463" algn="l" defTabSz="91411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7">
          <p15:clr>
            <a:srgbClr val="F26B43"/>
          </p15:clr>
        </p15:guide>
        <p15:guide id="3" pos="10850">
          <p15:clr>
            <a:srgbClr val="F26B43"/>
          </p15:clr>
        </p15:guide>
        <p15:guide id="4" pos="10169">
          <p15:clr>
            <a:srgbClr val="F26B43"/>
          </p15:clr>
        </p15:guide>
        <p15:guide id="5" pos="1098">
          <p15:clr>
            <a:srgbClr val="F26B43"/>
          </p15:clr>
        </p15:guide>
        <p15:guide id="6" pos="1302">
          <p15:clr>
            <a:srgbClr val="F26B43"/>
          </p15:clr>
        </p15:guide>
        <p15:guide id="7" pos="1982">
          <p15:clr>
            <a:srgbClr val="F26B43"/>
          </p15:clr>
        </p15:guide>
        <p15:guide id="8" pos="2186">
          <p15:clr>
            <a:srgbClr val="F26B43"/>
          </p15:clr>
        </p15:guide>
        <p15:guide id="9" pos="2867">
          <p15:clr>
            <a:srgbClr val="F26B43"/>
          </p15:clr>
        </p15:guide>
        <p15:guide id="10" pos="3071">
          <p15:clr>
            <a:srgbClr val="F26B43"/>
          </p15:clr>
        </p15:guide>
        <p15:guide id="11" pos="5724">
          <p15:clr>
            <a:srgbClr val="F26B43"/>
          </p15:clr>
        </p15:guide>
        <p15:guide id="12" pos="3751">
          <p15:clr>
            <a:srgbClr val="F26B43"/>
          </p15:clr>
        </p15:guide>
        <p15:guide id="13" pos="3955">
          <p15:clr>
            <a:srgbClr val="F26B43"/>
          </p15:clr>
        </p15:guide>
        <p15:guide id="14" pos="4658">
          <p15:clr>
            <a:srgbClr val="F26B43"/>
          </p15:clr>
        </p15:guide>
        <p15:guide id="15" pos="4840">
          <p15:clr>
            <a:srgbClr val="F26B43"/>
          </p15:clr>
        </p15:guide>
        <p15:guide id="16" pos="5543">
          <p15:clr>
            <a:srgbClr val="F26B43"/>
          </p15:clr>
        </p15:guide>
        <p15:guide id="17" pos="6427">
          <p15:clr>
            <a:srgbClr val="F26B43"/>
          </p15:clr>
        </p15:guide>
        <p15:guide id="18" pos="6609">
          <p15:clr>
            <a:srgbClr val="F26B43"/>
          </p15:clr>
        </p15:guide>
        <p15:guide id="19" pos="7289">
          <p15:clr>
            <a:srgbClr val="F26B43"/>
          </p15:clr>
        </p15:guide>
        <p15:guide id="20" pos="7516">
          <p15:clr>
            <a:srgbClr val="F26B43"/>
          </p15:clr>
        </p15:guide>
        <p15:guide id="21" pos="8174">
          <p15:clr>
            <a:srgbClr val="F26B43"/>
          </p15:clr>
        </p15:guide>
        <p15:guide id="22" pos="8400">
          <p15:clr>
            <a:srgbClr val="F26B43"/>
          </p15:clr>
        </p15:guide>
        <p15:guide id="23" pos="9081">
          <p15:clr>
            <a:srgbClr val="F26B43"/>
          </p15:clr>
        </p15:guide>
        <p15:guide id="24" pos="9285">
          <p15:clr>
            <a:srgbClr val="F26B43"/>
          </p15:clr>
        </p15:guide>
        <p15:guide id="25" pos="9965">
          <p15:clr>
            <a:srgbClr val="F26B43"/>
          </p15:clr>
        </p15:guide>
        <p15:guide id="27" orient="horz" pos="6336">
          <p15:clr>
            <a:srgbClr val="F26B43"/>
          </p15:clr>
        </p15:guide>
        <p15:guide id="45">
          <p15:clr>
            <a:srgbClr val="F26B43"/>
          </p15:clr>
        </p15:guide>
        <p15:guide id="46" orient="horz" pos="5912">
          <p15:clr>
            <a:srgbClr val="F26B43"/>
          </p15:clr>
        </p15:guide>
        <p15:guide id="47" orient="horz" pos="5708">
          <p15:clr>
            <a:srgbClr val="F26B43"/>
          </p15:clr>
        </p15:guide>
        <p15:guide id="48" orient="horz" pos="5096">
          <p15:clr>
            <a:srgbClr val="F26B43"/>
          </p15:clr>
        </p15:guide>
        <p15:guide id="49" orient="horz" pos="4688">
          <p15:clr>
            <a:srgbClr val="F26B43"/>
          </p15:clr>
        </p15:guide>
        <p15:guide id="50" orient="horz" pos="4483">
          <p15:clr>
            <a:srgbClr val="F26B43"/>
          </p15:clr>
        </p15:guide>
        <p15:guide id="51" orient="horz" pos="809">
          <p15:clr>
            <a:srgbClr val="F26B43"/>
          </p15:clr>
        </p15:guide>
        <p15:guide id="52" orient="horz" pos="1013">
          <p15:clr>
            <a:srgbClr val="F26B43"/>
          </p15:clr>
        </p15:guide>
        <p15:guide id="53" orient="horz" pos="5300">
          <p15:clr>
            <a:srgbClr val="F26B43"/>
          </p15:clr>
        </p15:guide>
        <p15:guide id="54" orient="horz" pos="1422">
          <p15:clr>
            <a:srgbClr val="F26B43"/>
          </p15:clr>
        </p15:guide>
        <p15:guide id="55" orient="horz" pos="1626">
          <p15:clr>
            <a:srgbClr val="F26B43"/>
          </p15:clr>
        </p15:guide>
        <p15:guide id="56" orient="horz" pos="2034">
          <p15:clr>
            <a:srgbClr val="F26B43"/>
          </p15:clr>
        </p15:guide>
        <p15:guide id="57" orient="horz" pos="2238">
          <p15:clr>
            <a:srgbClr val="F26B43"/>
          </p15:clr>
        </p15:guide>
        <p15:guide id="58" orient="horz" pos="2646">
          <p15:clr>
            <a:srgbClr val="F26B43"/>
          </p15:clr>
        </p15:guide>
        <p15:guide id="59" orient="horz" pos="2850">
          <p15:clr>
            <a:srgbClr val="F26B43"/>
          </p15:clr>
        </p15:guide>
        <p15:guide id="60" orient="horz" pos="3259">
          <p15:clr>
            <a:srgbClr val="F26B43"/>
          </p15:clr>
        </p15:guide>
        <p15:guide id="61" orient="horz" pos="3463">
          <p15:clr>
            <a:srgbClr val="F26B43"/>
          </p15:clr>
        </p15:guide>
        <p15:guide id="62" orient="horz" pos="3871">
          <p15:clr>
            <a:srgbClr val="F26B43"/>
          </p15:clr>
        </p15:guide>
        <p15:guide id="63" orient="horz" pos="4075">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1.xml"/></Relationships>
</file>

<file path=ppt/slides/_rels/slide10.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5.xml"/><Relationship Id="rId1" Type="http://schemas.openxmlformats.org/officeDocument/2006/relationships/slideLayout" Target="../slideLayouts/slideLayout67.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6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67.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6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67.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67.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67.xml"/><Relationship Id="rId6" Type="http://schemas.microsoft.com/office/2007/relationships/hdphoto" Target="../media/hdphoto4.wdp"/><Relationship Id="rId5" Type="http://schemas.openxmlformats.org/officeDocument/2006/relationships/image" Target="../media/image19.png"/><Relationship Id="rId4" Type="http://schemas.microsoft.com/office/2007/relationships/hdphoto" Target="../media/hdphoto3.wdp"/></Relationships>
</file>

<file path=ppt/slides/_rels/slide2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microsoft.com/office/2018/10/relationships/comments" Target="../comments/modernComment_E72_10BA2757.xml"/><Relationship Id="rId2" Type="http://schemas.openxmlformats.org/officeDocument/2006/relationships/notesSlide" Target="../notesSlides/notesSlide2.xml"/><Relationship Id="rId1" Type="http://schemas.openxmlformats.org/officeDocument/2006/relationships/slideLayout" Target="../slideLayouts/slideLayout67.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67.xml"/><Relationship Id="rId5" Type="http://schemas.openxmlformats.org/officeDocument/2006/relationships/image" Target="../media/image20.jpeg"/><Relationship Id="rId4" Type="http://schemas.microsoft.com/office/2007/relationships/hdphoto" Target="../media/hdphoto4.wdp"/></Relationships>
</file>

<file path=ppt/slides/_rels/slide3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microsoft.com/office/2018/10/relationships/comments" Target="../comments/modernComment_7FFE5E08_96B7DCA9.xml"/><Relationship Id="rId7" Type="http://schemas.microsoft.com/office/2007/relationships/hdphoto" Target="../media/hdphoto5.wdp"/><Relationship Id="rId2" Type="http://schemas.openxmlformats.org/officeDocument/2006/relationships/notesSlide" Target="../notesSlides/notesSlide13.xml"/><Relationship Id="rId1" Type="http://schemas.openxmlformats.org/officeDocument/2006/relationships/slideLayout" Target="../slideLayouts/slideLayout67.xml"/><Relationship Id="rId6" Type="http://schemas.openxmlformats.org/officeDocument/2006/relationships/image" Target="../media/image21.png"/><Relationship Id="rId5" Type="http://schemas.microsoft.com/office/2007/relationships/hdphoto" Target="../media/hdphoto4.wdp"/><Relationship Id="rId4" Type="http://schemas.openxmlformats.org/officeDocument/2006/relationships/image" Target="../media/image19.png"/></Relationships>
</file>

<file path=ppt/slides/_rels/slide3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4.xml"/><Relationship Id="rId1" Type="http://schemas.openxmlformats.org/officeDocument/2006/relationships/slideLayout" Target="../slideLayouts/slideLayout67.xml"/><Relationship Id="rId5" Type="http://schemas.microsoft.com/office/2007/relationships/hdphoto" Target="../media/hdphoto4.wdp"/><Relationship Id="rId4" Type="http://schemas.openxmlformats.org/officeDocument/2006/relationships/image" Target="../media/image19.png"/></Relationships>
</file>

<file path=ppt/slides/_rels/slide35.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67.xml"/><Relationship Id="rId5" Type="http://schemas.openxmlformats.org/officeDocument/2006/relationships/image" Target="../media/image10.jpe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67.xml"/><Relationship Id="rId5" Type="http://schemas.openxmlformats.org/officeDocument/2006/relationships/image" Target="../media/image10.jpe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EEAD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6024C-001D-B614-AB5E-35EA85A38911}"/>
              </a:ext>
            </a:extLst>
          </p:cNvPr>
          <p:cNvSpPr>
            <a:spLocks noGrp="1"/>
          </p:cNvSpPr>
          <p:nvPr>
            <p:ph type="title"/>
          </p:nvPr>
        </p:nvSpPr>
        <p:spPr>
          <a:xfrm>
            <a:off x="451235" y="2599267"/>
            <a:ext cx="8184765" cy="1762250"/>
          </a:xfrm>
        </p:spPr>
        <p:txBody>
          <a:bodyPr/>
          <a:lstStyle/>
          <a:p>
            <a:r>
              <a:rPr lang="en-US"/>
              <a:t>The Ocular Collection in Healthcare</a:t>
            </a:r>
          </a:p>
        </p:txBody>
      </p:sp>
      <p:sp>
        <p:nvSpPr>
          <p:cNvPr id="3" name="Text Placeholder 2">
            <a:extLst>
              <a:ext uri="{FF2B5EF4-FFF2-40B4-BE49-F238E27FC236}">
                <a16:creationId xmlns:a16="http://schemas.microsoft.com/office/drawing/2014/main" id="{74D96893-FA9F-C3EB-16D3-F4B6D4640F88}"/>
              </a:ext>
            </a:extLst>
          </p:cNvPr>
          <p:cNvSpPr>
            <a:spLocks noGrp="1"/>
          </p:cNvSpPr>
          <p:nvPr>
            <p:ph type="body" sz="quarter" idx="12"/>
          </p:nvPr>
        </p:nvSpPr>
        <p:spPr/>
        <p:txBody>
          <a:bodyPr/>
          <a:lstStyle/>
          <a:p>
            <a:r>
              <a:rPr lang="en-US" sz="1600"/>
              <a:t>A collection of thought starters </a:t>
            </a:r>
          </a:p>
        </p:txBody>
      </p:sp>
    </p:spTree>
    <p:extLst>
      <p:ext uri="{BB962C8B-B14F-4D97-AF65-F5344CB8AC3E}">
        <p14:creationId xmlns:p14="http://schemas.microsoft.com/office/powerpoint/2010/main" val="18707797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41C763-A97D-DA6B-04F1-AC7EF46AA9A0}"/>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F579EAE3-AB5F-FA12-4759-9BC60412E5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1200" y="1482605"/>
            <a:ext cx="8940800" cy="5029200"/>
          </a:xfrm>
          <a:prstGeom prst="rect">
            <a:avLst/>
          </a:prstGeom>
        </p:spPr>
      </p:pic>
      <p:sp>
        <p:nvSpPr>
          <p:cNvPr id="3" name="Footer Placeholder 2">
            <a:extLst>
              <a:ext uri="{FF2B5EF4-FFF2-40B4-BE49-F238E27FC236}">
                <a16:creationId xmlns:a16="http://schemas.microsoft.com/office/drawing/2014/main" id="{8DBBDEF4-0F52-8D1F-FC22-AB77E4C8FCD5}"/>
              </a:ext>
            </a:extLst>
          </p:cNvPr>
          <p:cNvSpPr>
            <a:spLocks noGrp="1"/>
          </p:cNvSpPr>
          <p:nvPr>
            <p:ph type="ftr" sz="quarter" idx="10"/>
          </p:nvPr>
        </p:nvSpPr>
        <p:spPr>
          <a:xfrm>
            <a:off x="451786" y="346195"/>
            <a:ext cx="4577993" cy="200600"/>
          </a:xfrm>
        </p:spPr>
        <p:txBody>
          <a:bodyPr/>
          <a:lstStyle/>
          <a:p>
            <a:pPr marL="0" marR="0" lvl="0" indent="0" algn="l" defTabSz="311628" rtl="0" eaLnBrk="1" fontAlgn="auto" latinLnBrk="0" hangingPunct="1">
              <a:lnSpc>
                <a:spcPts val="1472"/>
              </a:lnSpc>
              <a:spcBef>
                <a:spcPts val="0"/>
              </a:spcBef>
              <a:spcAft>
                <a:spcPts val="0"/>
              </a:spcAft>
              <a:buClrTx/>
              <a:buSzTx/>
              <a:buFontTx/>
              <a:buNone/>
              <a:tabLst/>
              <a:defRPr/>
            </a:pPr>
            <a:r>
              <a:rPr kumimoji="0" lang="en-US" sz="920" b="0" i="0" u="none" strike="noStrike" kern="1200" cap="none" spc="0" normalizeH="0" baseline="0" noProof="0">
                <a:ln>
                  <a:noFill/>
                </a:ln>
                <a:solidFill>
                  <a:srgbClr val="272725"/>
                </a:solidFill>
                <a:effectLst/>
                <a:uLnTx/>
                <a:uFillTx/>
                <a:latin typeface="Arial"/>
                <a:ea typeface="+mn-ea"/>
                <a:cs typeface="+mn-cs"/>
              </a:rPr>
              <a:t>Ocular in Health</a:t>
            </a:r>
          </a:p>
        </p:txBody>
      </p:sp>
      <p:sp>
        <p:nvSpPr>
          <p:cNvPr id="5" name="Text Placeholder 4">
            <a:extLst>
              <a:ext uri="{FF2B5EF4-FFF2-40B4-BE49-F238E27FC236}">
                <a16:creationId xmlns:a16="http://schemas.microsoft.com/office/drawing/2014/main" id="{3394C9A1-D2E2-3358-E6D8-3BAF8E6D3108}"/>
              </a:ext>
            </a:extLst>
          </p:cNvPr>
          <p:cNvSpPr>
            <a:spLocks noGrp="1"/>
          </p:cNvSpPr>
          <p:nvPr>
            <p:ph type="body" sz="quarter" idx="47"/>
          </p:nvPr>
        </p:nvSpPr>
        <p:spPr>
          <a:xfrm>
            <a:off x="451785" y="4085685"/>
            <a:ext cx="2562347" cy="1626340"/>
          </a:xfrm>
        </p:spPr>
        <p:txBody>
          <a:bodyPr/>
          <a:lstStyle/>
          <a:p>
            <a:r>
              <a:rPr lang="en-US"/>
              <a:t>Ocular View delivers an immersive extended‑reality consultation experience, designed to foster a natural, personal, and authentic face‑to‑face connection—even when clinicians and patients are miles apart. Its intuitive setup helps create a seamless virtual care interaction that feels grounded, human, and clinically supportive.</a:t>
            </a:r>
          </a:p>
          <a:p>
            <a:r>
              <a:rPr lang="en-US"/>
              <a:t>A room scheduler supports efficient scheduling by giving clinicians and patients real‑time visibility into space availability, reducing confusion and improving flow within the consultation area.</a:t>
            </a:r>
          </a:p>
          <a:p>
            <a:r>
              <a:rPr lang="en-US"/>
              <a:t>Apprise Lounge seating with a tablet surface provides comfortable seating for the patient or care partner, along with a convenient place for personal items or note‑taking during a consultation.</a:t>
            </a:r>
          </a:p>
          <a:p>
            <a:r>
              <a:rPr lang="en-US" err="1"/>
              <a:t>Everwall</a:t>
            </a:r>
            <a:r>
              <a:rPr lang="en-US"/>
              <a:t> modular walls create a sense of visual and acoustic privacy essential for meaningful clinician–patient conversations. They are designed to support both single‑user and two‑user lounge configurations, offering flexible options that adapt to a variety of consultation needs.</a:t>
            </a:r>
          </a:p>
          <a:p>
            <a:endParaRPr lang="en-US"/>
          </a:p>
          <a:p>
            <a:endParaRPr lang="en-US"/>
          </a:p>
          <a:p>
            <a:endParaRPr lang="en-US"/>
          </a:p>
        </p:txBody>
      </p:sp>
      <p:sp>
        <p:nvSpPr>
          <p:cNvPr id="9" name="Oval 8">
            <a:extLst>
              <a:ext uri="{FF2B5EF4-FFF2-40B4-BE49-F238E27FC236}">
                <a16:creationId xmlns:a16="http://schemas.microsoft.com/office/drawing/2014/main" id="{4AC69E02-4303-BD4B-C942-D514E5620AE1}"/>
              </a:ext>
            </a:extLst>
          </p:cNvPr>
          <p:cNvSpPr/>
          <p:nvPr/>
        </p:nvSpPr>
        <p:spPr>
          <a:xfrm>
            <a:off x="3589152" y="34290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1628"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srgbClr val="FFFFFF"/>
                </a:solidFill>
                <a:effectLst/>
                <a:uLnTx/>
                <a:uFillTx/>
                <a:latin typeface="Arial"/>
                <a:ea typeface="+mn-ea"/>
                <a:cs typeface="+mn-cs"/>
              </a:rPr>
              <a:t>1</a:t>
            </a:r>
          </a:p>
        </p:txBody>
      </p:sp>
      <p:sp>
        <p:nvSpPr>
          <p:cNvPr id="2" name="Oval 10">
            <a:extLst>
              <a:ext uri="{FF2B5EF4-FFF2-40B4-BE49-F238E27FC236}">
                <a16:creationId xmlns:a16="http://schemas.microsoft.com/office/drawing/2014/main" id="{614E1A2A-53A8-BBBE-6061-FA455526B447}"/>
              </a:ext>
            </a:extLst>
          </p:cNvPr>
          <p:cNvSpPr/>
          <p:nvPr/>
        </p:nvSpPr>
        <p:spPr>
          <a:xfrm>
            <a:off x="6897405" y="3682926"/>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311628" rtl="0" eaLnBrk="1" fontAlgn="auto" latinLnBrk="0" hangingPunct="1">
              <a:lnSpc>
                <a:spcPct val="100000"/>
              </a:lnSpc>
              <a:spcBef>
                <a:spcPts val="0"/>
              </a:spcBef>
              <a:spcAft>
                <a:spcPts val="0"/>
              </a:spcAft>
              <a:buClrTx/>
              <a:buSzTx/>
              <a:buFontTx/>
              <a:buNone/>
              <a:tabLst/>
              <a:defRPr/>
            </a:pPr>
            <a:r>
              <a:rPr lang="en-US" sz="1100">
                <a:solidFill>
                  <a:srgbClr val="FFFFFF"/>
                </a:solidFill>
                <a:latin typeface="Arial"/>
              </a:rPr>
              <a:t>2</a:t>
            </a:r>
            <a:endParaRPr kumimoji="0" lang="en-US" sz="1100" i="0" u="none" strike="noStrike" kern="1200" cap="none" spc="0" normalizeH="0" baseline="0" noProof="0">
              <a:ln>
                <a:noFill/>
              </a:ln>
              <a:solidFill>
                <a:srgbClr val="FFFFFF"/>
              </a:solidFill>
              <a:effectLst/>
              <a:uLnTx/>
              <a:uFillTx/>
              <a:latin typeface="Arial"/>
              <a:ea typeface="+mn-ea"/>
              <a:cs typeface="+mn-cs"/>
            </a:endParaRPr>
          </a:p>
        </p:txBody>
      </p:sp>
      <p:sp>
        <p:nvSpPr>
          <p:cNvPr id="7" name="Oval 10">
            <a:extLst>
              <a:ext uri="{FF2B5EF4-FFF2-40B4-BE49-F238E27FC236}">
                <a16:creationId xmlns:a16="http://schemas.microsoft.com/office/drawing/2014/main" id="{D29FDBE1-7195-DF12-84AA-DC5AA792231F}"/>
              </a:ext>
            </a:extLst>
          </p:cNvPr>
          <p:cNvSpPr/>
          <p:nvPr/>
        </p:nvSpPr>
        <p:spPr>
          <a:xfrm>
            <a:off x="10828866" y="4085685"/>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311628" rtl="0" eaLnBrk="1" fontAlgn="auto" latinLnBrk="0" hangingPunct="1">
              <a:lnSpc>
                <a:spcPct val="100000"/>
              </a:lnSpc>
              <a:spcBef>
                <a:spcPts val="0"/>
              </a:spcBef>
              <a:spcAft>
                <a:spcPts val="0"/>
              </a:spcAft>
              <a:buClrTx/>
              <a:buSzTx/>
              <a:buFontTx/>
              <a:buNone/>
              <a:tabLst/>
              <a:defRPr/>
            </a:pPr>
            <a:r>
              <a:rPr lang="en-US" sz="1100" i="0" u="none" strike="noStrike" kern="1200" cap="none" spc="0" normalizeH="0" baseline="0" noProof="0">
                <a:ln>
                  <a:noFill/>
                </a:ln>
                <a:solidFill>
                  <a:srgbClr val="FFFFFF"/>
                </a:solidFill>
                <a:effectLst/>
                <a:uLnTx/>
                <a:uFillTx/>
                <a:latin typeface="Arial"/>
                <a:cs typeface="Arial"/>
              </a:rPr>
              <a:t>3</a:t>
            </a:r>
          </a:p>
        </p:txBody>
      </p:sp>
      <p:sp>
        <p:nvSpPr>
          <p:cNvPr id="8" name="Oval 10">
            <a:extLst>
              <a:ext uri="{FF2B5EF4-FFF2-40B4-BE49-F238E27FC236}">
                <a16:creationId xmlns:a16="http://schemas.microsoft.com/office/drawing/2014/main" id="{FA45F816-472A-02A4-C4B0-A5AB928763E2}"/>
              </a:ext>
            </a:extLst>
          </p:cNvPr>
          <p:cNvSpPr/>
          <p:nvPr/>
        </p:nvSpPr>
        <p:spPr>
          <a:xfrm>
            <a:off x="11740213" y="2932531"/>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311628" rtl="0" eaLnBrk="1" fontAlgn="auto" latinLnBrk="0" hangingPunct="1">
              <a:lnSpc>
                <a:spcPct val="100000"/>
              </a:lnSpc>
              <a:spcBef>
                <a:spcPts val="0"/>
              </a:spcBef>
              <a:spcAft>
                <a:spcPts val="0"/>
              </a:spcAft>
              <a:buClrTx/>
              <a:buSzTx/>
              <a:buFontTx/>
              <a:buNone/>
              <a:tabLst/>
              <a:defRPr/>
            </a:pPr>
            <a:r>
              <a:rPr lang="en-US" sz="1100">
                <a:solidFill>
                  <a:srgbClr val="FFFFFF"/>
                </a:solidFill>
                <a:latin typeface="Arial"/>
                <a:cs typeface="Arial"/>
              </a:rPr>
              <a:t>4</a:t>
            </a:r>
            <a:endParaRPr lang="en-US" sz="1100" i="0" u="none" strike="noStrike" kern="1200" cap="none" spc="0" normalizeH="0" baseline="0" noProof="0">
              <a:ln>
                <a:noFill/>
              </a:ln>
              <a:solidFill>
                <a:srgbClr val="FFFFFF"/>
              </a:solidFill>
              <a:effectLst/>
              <a:uLnTx/>
              <a:uFillTx/>
              <a:latin typeface="Arial"/>
              <a:cs typeface="Arial"/>
            </a:endParaRPr>
          </a:p>
        </p:txBody>
      </p:sp>
      <p:sp>
        <p:nvSpPr>
          <p:cNvPr id="11" name="Title 1">
            <a:extLst>
              <a:ext uri="{FF2B5EF4-FFF2-40B4-BE49-F238E27FC236}">
                <a16:creationId xmlns:a16="http://schemas.microsoft.com/office/drawing/2014/main" id="{90AEC6B6-3EE0-7BF2-74A1-630651C1F758}"/>
              </a:ext>
            </a:extLst>
          </p:cNvPr>
          <p:cNvSpPr txBox="1">
            <a:spLocks/>
          </p:cNvSpPr>
          <p:nvPr/>
        </p:nvSpPr>
        <p:spPr>
          <a:xfrm>
            <a:off x="451785" y="570947"/>
            <a:ext cx="11630147" cy="673018"/>
          </a:xfrm>
          <a:prstGeom prst="rect">
            <a:avLst/>
          </a:prstGeom>
        </p:spPr>
        <p:txBody>
          <a:bodyPr vert="horz" lIns="0" tIns="0" rIns="0" bIns="0" rtlCol="0" anchor="t" anchorCtr="0">
            <a:noAutofit/>
          </a:bodyPr>
          <a:lstStyle>
            <a:lvl1pPr algn="l" defTabSz="1341132" rtl="0" eaLnBrk="1" latinLnBrk="0" hangingPunct="1">
              <a:lnSpc>
                <a:spcPts val="6000"/>
              </a:lnSpc>
              <a:spcBef>
                <a:spcPts val="1467"/>
              </a:spcBef>
              <a:buNone/>
              <a:defRPr sz="5400" kern="1200">
                <a:solidFill>
                  <a:schemeClr val="tx1"/>
                </a:solidFill>
                <a:latin typeface="+mj-lt"/>
                <a:ea typeface="+mj-ea"/>
                <a:cs typeface="+mj-cs"/>
              </a:defRPr>
            </a:lvl1pPr>
          </a:lstStyle>
          <a:p>
            <a:pPr marL="0" marR="0" lvl="0" indent="0" algn="l" defTabSz="914116" rtl="0" eaLnBrk="1" fontAlgn="auto" latinLnBrk="0" hangingPunct="1">
              <a:lnSpc>
                <a:spcPts val="4090"/>
              </a:lnSpc>
              <a:spcBef>
                <a:spcPts val="1000"/>
              </a:spcBef>
              <a:spcAft>
                <a:spcPts val="0"/>
              </a:spcAft>
              <a:buClrTx/>
              <a:buSzTx/>
              <a:buFontTx/>
              <a:buNone/>
              <a:tabLst/>
              <a:defRPr/>
            </a:pPr>
            <a:r>
              <a:rPr kumimoji="0" lang="en-US" sz="3681" b="0" i="0" u="none" strike="noStrike" kern="1200" cap="none" spc="0" normalizeH="0" baseline="0" noProof="0">
                <a:ln>
                  <a:noFill/>
                </a:ln>
                <a:solidFill>
                  <a:srgbClr val="272725"/>
                </a:solidFill>
                <a:effectLst/>
                <a:uLnTx/>
                <a:uFillTx/>
                <a:latin typeface="Georgia"/>
                <a:ea typeface="+mj-ea"/>
                <a:cs typeface="+mj-cs"/>
              </a:rPr>
              <a:t>Virtual Consultation in a Waiting Space</a:t>
            </a:r>
            <a:br>
              <a:rPr kumimoji="0" lang="en-US" sz="1636" b="0" i="0" u="none" strike="noStrike" kern="1200" cap="none" spc="0" normalizeH="0" baseline="0" noProof="0">
                <a:ln>
                  <a:noFill/>
                </a:ln>
                <a:solidFill>
                  <a:srgbClr val="272725"/>
                </a:solidFill>
                <a:effectLst/>
                <a:uLnTx/>
                <a:uFillTx/>
                <a:latin typeface="Georgia"/>
                <a:ea typeface="+mj-ea"/>
                <a:cs typeface="+mj-cs"/>
              </a:rPr>
            </a:br>
            <a:endParaRPr kumimoji="0" lang="en-US" sz="3681" b="0" i="0" u="none" strike="noStrike" kern="1200" cap="none" spc="0" normalizeH="0" baseline="0" noProof="0">
              <a:ln>
                <a:noFill/>
              </a:ln>
              <a:solidFill>
                <a:srgbClr val="272725"/>
              </a:solidFill>
              <a:effectLst/>
              <a:uLnTx/>
              <a:uFillTx/>
              <a:latin typeface="Georgia"/>
              <a:ea typeface="+mj-ea"/>
              <a:cs typeface="+mj-cs"/>
            </a:endParaRPr>
          </a:p>
        </p:txBody>
      </p:sp>
      <p:sp>
        <p:nvSpPr>
          <p:cNvPr id="12" name="Text Placeholder 5">
            <a:extLst>
              <a:ext uri="{FF2B5EF4-FFF2-40B4-BE49-F238E27FC236}">
                <a16:creationId xmlns:a16="http://schemas.microsoft.com/office/drawing/2014/main" id="{898A22BC-9A15-55F5-ADCA-C49B02E29FA1}"/>
              </a:ext>
            </a:extLst>
          </p:cNvPr>
          <p:cNvSpPr txBox="1">
            <a:spLocks/>
          </p:cNvSpPr>
          <p:nvPr/>
        </p:nvSpPr>
        <p:spPr>
          <a:xfrm>
            <a:off x="451785" y="2170886"/>
            <a:ext cx="2997077" cy="1626340"/>
          </a:xfrm>
          <a:prstGeom prst="rect">
            <a:avLst/>
          </a:prstGeom>
        </p:spPr>
        <p:txBody>
          <a:bodyPr vert="horz" lIns="0" tIns="0" rIns="0" bIns="0" numCol="2" rtlCol="0" anchor="t" anchorCtr="0">
            <a:noAutofit/>
          </a:bodyPr>
          <a:lstStyle>
            <a:lvl1pPr marL="0" indent="0" algn="l" defTabSz="916173" rtl="0" eaLnBrk="1" latinLnBrk="0" hangingPunct="1">
              <a:lnSpc>
                <a:spcPts val="1963"/>
              </a:lnSpc>
              <a:spcBef>
                <a:spcPts val="1000"/>
              </a:spcBef>
              <a:buSzPct val="80000"/>
              <a:buFontTx/>
              <a:buNone/>
              <a:tabLst>
                <a:tab pos="186974" algn="l"/>
              </a:tabLst>
              <a:defRPr sz="1227" kern="1200">
                <a:solidFill>
                  <a:schemeClr val="tx1"/>
                </a:solidFill>
                <a:latin typeface="+mn-lt"/>
                <a:ea typeface="+mn-ea"/>
                <a:cs typeface="Arial" panose="020B0604020202020204" pitchFamily="34" charset="0"/>
              </a:defRPr>
            </a:lvl1pPr>
            <a:lvl2pPr marL="685587" indent="-228529" algn="l" defTabSz="914116" rtl="0" eaLnBrk="1" latinLnBrk="0" hangingPunct="1">
              <a:lnSpc>
                <a:spcPct val="90000"/>
              </a:lnSpc>
              <a:spcBef>
                <a:spcPts val="500"/>
              </a:spcBef>
              <a:buFont typeface="Arial" panose="020B0604020202020204" pitchFamily="34" charset="0"/>
              <a:buChar char="•"/>
              <a:defRPr sz="1227" kern="1200">
                <a:solidFill>
                  <a:schemeClr val="tx1"/>
                </a:solidFill>
                <a:latin typeface="+mn-lt"/>
                <a:ea typeface="+mn-ea"/>
                <a:cs typeface="+mn-cs"/>
              </a:defRPr>
            </a:lvl2pPr>
            <a:lvl3pPr marL="1142645" indent="-228529" algn="l" defTabSz="914116" rtl="0" eaLnBrk="1" latinLnBrk="0" hangingPunct="1">
              <a:lnSpc>
                <a:spcPct val="90000"/>
              </a:lnSpc>
              <a:spcBef>
                <a:spcPts val="500"/>
              </a:spcBef>
              <a:buFont typeface="Arial" panose="020B0604020202020204" pitchFamily="34" charset="0"/>
              <a:buChar char="•"/>
              <a:defRPr sz="1227" kern="1200">
                <a:solidFill>
                  <a:schemeClr val="tx1"/>
                </a:solidFill>
                <a:latin typeface="+mn-lt"/>
                <a:ea typeface="+mn-ea"/>
                <a:cs typeface="+mn-cs"/>
              </a:defRPr>
            </a:lvl3pPr>
            <a:lvl4pPr marL="1599702" indent="-228529" algn="l" defTabSz="914116" rtl="0" eaLnBrk="1" latinLnBrk="0" hangingPunct="1">
              <a:lnSpc>
                <a:spcPct val="90000"/>
              </a:lnSpc>
              <a:spcBef>
                <a:spcPts val="500"/>
              </a:spcBef>
              <a:buFont typeface="Arial" panose="020B0604020202020204" pitchFamily="34" charset="0"/>
              <a:buChar char="•"/>
              <a:defRPr sz="1227" kern="1200">
                <a:solidFill>
                  <a:schemeClr val="tx1"/>
                </a:solidFill>
                <a:latin typeface="+mn-lt"/>
                <a:ea typeface="+mn-ea"/>
                <a:cs typeface="+mn-cs"/>
              </a:defRPr>
            </a:lvl4pPr>
            <a:lvl5pPr marL="2056761" indent="-228529" algn="l" defTabSz="914116" rtl="0" eaLnBrk="1" latinLnBrk="0" hangingPunct="1">
              <a:lnSpc>
                <a:spcPct val="90000"/>
              </a:lnSpc>
              <a:spcBef>
                <a:spcPts val="500"/>
              </a:spcBef>
              <a:buFont typeface="Arial" panose="020B0604020202020204" pitchFamily="34" charset="0"/>
              <a:buChar char="•"/>
              <a:defRPr sz="1227" kern="1200">
                <a:solidFill>
                  <a:schemeClr val="tx1"/>
                </a:solidFill>
                <a:latin typeface="+mn-lt"/>
                <a:ea typeface="+mn-ea"/>
                <a:cs typeface="+mn-cs"/>
              </a:defRPr>
            </a:lvl5pPr>
            <a:lvl6pPr marL="2513819" indent="-228529" algn="l" defTabSz="91411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76" indent="-228529" algn="l" defTabSz="91411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34" indent="-228529" algn="l" defTabSz="91411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92" indent="-228529" algn="l" defTabSz="91411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a:lnSpc>
                <a:spcPts val="920"/>
              </a:lnSpc>
              <a:spcBef>
                <a:spcPts val="0"/>
              </a:spcBef>
              <a:spcAft>
                <a:spcPts val="613"/>
              </a:spcAft>
              <a:tabLst/>
            </a:pPr>
            <a:r>
              <a:rPr lang="en-US" sz="750" b="1">
                <a:solidFill>
                  <a:srgbClr val="6C6F70"/>
                </a:solidFill>
                <a:latin typeface="Arial" panose="020B0604020202020204" pitchFamily="34" charset="0"/>
              </a:rPr>
              <a:t>Ocular Collection:</a:t>
            </a:r>
          </a:p>
          <a:p>
            <a:pPr marL="171450" indent="-171450">
              <a:lnSpc>
                <a:spcPts val="920"/>
              </a:lnSpc>
              <a:spcBef>
                <a:spcPts val="0"/>
              </a:spcBef>
              <a:spcAft>
                <a:spcPts val="613"/>
              </a:spcAft>
              <a:buFont typeface="Arial" panose="020B0604020202020204" pitchFamily="34" charset="0"/>
              <a:buChar char="•"/>
              <a:tabLst/>
            </a:pPr>
            <a:r>
              <a:rPr lang="en-US" sz="750">
                <a:solidFill>
                  <a:srgbClr val="6C6F70"/>
                </a:solidFill>
                <a:latin typeface="Arial" panose="020B0604020202020204" pitchFamily="34" charset="0"/>
              </a:rPr>
              <a:t>Ocular View</a:t>
            </a:r>
          </a:p>
          <a:p>
            <a:pPr>
              <a:lnSpc>
                <a:spcPts val="920"/>
              </a:lnSpc>
              <a:spcBef>
                <a:spcPts val="0"/>
              </a:spcBef>
              <a:spcAft>
                <a:spcPts val="613"/>
              </a:spcAft>
              <a:tabLst/>
            </a:pPr>
            <a:r>
              <a:rPr lang="en-US" sz="750" b="1">
                <a:solidFill>
                  <a:srgbClr val="6C6F70"/>
                </a:solidFill>
                <a:latin typeface="Arial" panose="020B0604020202020204" pitchFamily="34" charset="0"/>
              </a:rPr>
              <a:t>Steelcase + Steelcase Health:</a:t>
            </a:r>
          </a:p>
          <a:p>
            <a:pPr marL="171450" indent="-171450">
              <a:lnSpc>
                <a:spcPts val="920"/>
              </a:lnSpc>
              <a:spcBef>
                <a:spcPts val="0"/>
              </a:spcBef>
              <a:spcAft>
                <a:spcPts val="613"/>
              </a:spcAft>
              <a:buFont typeface="Arial" panose="020B0604020202020204" pitchFamily="34" charset="0"/>
              <a:buChar char="•"/>
              <a:tabLst/>
            </a:pPr>
            <a:r>
              <a:rPr lang="en-US" sz="750">
                <a:solidFill>
                  <a:srgbClr val="6C6F70"/>
                </a:solidFill>
                <a:latin typeface="Arial" panose="020B0604020202020204" pitchFamily="34" charset="0"/>
              </a:rPr>
              <a:t>Apprise Guest &amp; Lounge seating + personal &amp; side tables</a:t>
            </a:r>
          </a:p>
          <a:p>
            <a:pPr marL="171450" indent="-171450">
              <a:lnSpc>
                <a:spcPts val="920"/>
              </a:lnSpc>
              <a:spcBef>
                <a:spcPts val="0"/>
              </a:spcBef>
              <a:spcAft>
                <a:spcPts val="613"/>
              </a:spcAft>
              <a:buFont typeface="Arial" panose="020B0604020202020204" pitchFamily="34" charset="0"/>
              <a:buChar char="•"/>
              <a:tabLst/>
            </a:pPr>
            <a:r>
              <a:rPr lang="en-US" sz="750" err="1">
                <a:solidFill>
                  <a:srgbClr val="6C6F70"/>
                </a:solidFill>
                <a:latin typeface="Arial" panose="020B0604020202020204" pitchFamily="34" charset="0"/>
              </a:rPr>
              <a:t>Everwall</a:t>
            </a:r>
            <a:r>
              <a:rPr lang="en-US" sz="750">
                <a:solidFill>
                  <a:srgbClr val="6C6F70"/>
                </a:solidFill>
                <a:latin typeface="Arial" panose="020B0604020202020204" pitchFamily="34" charset="0"/>
              </a:rPr>
              <a:t> Modular Walls</a:t>
            </a:r>
          </a:p>
          <a:p>
            <a:pPr marL="171450" indent="-171450">
              <a:lnSpc>
                <a:spcPts val="920"/>
              </a:lnSpc>
              <a:spcBef>
                <a:spcPts val="0"/>
              </a:spcBef>
              <a:spcAft>
                <a:spcPts val="613"/>
              </a:spcAft>
              <a:buFont typeface="Arial" panose="020B0604020202020204" pitchFamily="34" charset="0"/>
              <a:buChar char="•"/>
              <a:tabLst/>
            </a:pPr>
            <a:r>
              <a:rPr lang="en-US" sz="750">
                <a:solidFill>
                  <a:srgbClr val="6C6F70"/>
                </a:solidFill>
                <a:latin typeface="Arial" panose="020B0604020202020204" pitchFamily="34" charset="0"/>
              </a:rPr>
              <a:t>Thread Power Hub</a:t>
            </a:r>
          </a:p>
          <a:p>
            <a:pPr marL="171450" indent="-171450">
              <a:lnSpc>
                <a:spcPts val="920"/>
              </a:lnSpc>
              <a:spcBef>
                <a:spcPts val="0"/>
              </a:spcBef>
              <a:spcAft>
                <a:spcPts val="613"/>
              </a:spcAft>
              <a:buFont typeface="Arial" panose="020B0604020202020204" pitchFamily="34" charset="0"/>
              <a:buChar char="•"/>
              <a:tabLst/>
            </a:pPr>
            <a:r>
              <a:rPr lang="es-MX" sz="750" err="1">
                <a:solidFill>
                  <a:srgbClr val="6C6F70"/>
                </a:solidFill>
                <a:latin typeface="Arial" panose="020B0604020202020204" pitchFamily="34" charset="0"/>
              </a:rPr>
              <a:t>Designtex</a:t>
            </a:r>
            <a:r>
              <a:rPr lang="es-MX" sz="750">
                <a:solidFill>
                  <a:srgbClr val="6C6F70"/>
                </a:solidFill>
                <a:latin typeface="Arial" panose="020B0604020202020204" pitchFamily="34" charset="0"/>
              </a:rPr>
              <a:t> performance textiles </a:t>
            </a:r>
          </a:p>
          <a:p>
            <a:pPr marL="171450" indent="-171450">
              <a:lnSpc>
                <a:spcPts val="920"/>
              </a:lnSpc>
              <a:spcBef>
                <a:spcPts val="0"/>
              </a:spcBef>
              <a:spcAft>
                <a:spcPts val="613"/>
              </a:spcAft>
              <a:buFont typeface="Arial" panose="020B0604020202020204" pitchFamily="34" charset="0"/>
              <a:buChar char="•"/>
              <a:tabLst/>
            </a:pPr>
            <a:endParaRPr lang="en-US" sz="750">
              <a:solidFill>
                <a:srgbClr val="6C6F70"/>
              </a:solidFill>
              <a:latin typeface="Arial" panose="020B0604020202020204" pitchFamily="34" charset="0"/>
            </a:endParaRPr>
          </a:p>
          <a:p>
            <a:pPr marL="171450" indent="-171450">
              <a:lnSpc>
                <a:spcPts val="920"/>
              </a:lnSpc>
              <a:spcBef>
                <a:spcPts val="0"/>
              </a:spcBef>
              <a:spcAft>
                <a:spcPts val="613"/>
              </a:spcAft>
              <a:buFont typeface="Arial" panose="020B0604020202020204" pitchFamily="34" charset="0"/>
              <a:buChar char="•"/>
              <a:tabLst/>
            </a:pPr>
            <a:endParaRPr lang="en-US" sz="750">
              <a:solidFill>
                <a:srgbClr val="6C6F70"/>
              </a:solidFill>
              <a:latin typeface="Arial" panose="020B0604020202020204" pitchFamily="34" charset="0"/>
            </a:endParaRPr>
          </a:p>
          <a:p>
            <a:pPr marL="171450" indent="-171450">
              <a:lnSpc>
                <a:spcPts val="920"/>
              </a:lnSpc>
              <a:spcBef>
                <a:spcPts val="0"/>
              </a:spcBef>
              <a:spcAft>
                <a:spcPts val="613"/>
              </a:spcAft>
              <a:buFont typeface="Arial" panose="020B0604020202020204" pitchFamily="34" charset="0"/>
              <a:buChar char="•"/>
              <a:tabLst/>
            </a:pPr>
            <a:endParaRPr lang="en-US" sz="750">
              <a:solidFill>
                <a:srgbClr val="6C6F70"/>
              </a:solidFill>
              <a:latin typeface="Arial" panose="020B0604020202020204" pitchFamily="34" charset="0"/>
            </a:endParaRPr>
          </a:p>
          <a:p>
            <a:pPr marL="171450" indent="-171450">
              <a:lnSpc>
                <a:spcPts val="920"/>
              </a:lnSpc>
              <a:spcBef>
                <a:spcPts val="0"/>
              </a:spcBef>
              <a:spcAft>
                <a:spcPts val="613"/>
              </a:spcAft>
              <a:buFont typeface="Arial" panose="020B0604020202020204" pitchFamily="34" charset="0"/>
              <a:buChar char="•"/>
              <a:tabLst/>
            </a:pPr>
            <a:endParaRPr lang="en-US" sz="750">
              <a:solidFill>
                <a:srgbClr val="6C6F70"/>
              </a:solidFill>
              <a:latin typeface="Arial" panose="020B0604020202020204" pitchFamily="34" charset="0"/>
            </a:endParaRPr>
          </a:p>
          <a:p>
            <a:pPr>
              <a:buFont typeface="Arial" panose="020B0604020202020204" pitchFamily="34" charset="0"/>
              <a:buChar char="•"/>
            </a:pPr>
            <a:endParaRPr lang="en-US"/>
          </a:p>
        </p:txBody>
      </p:sp>
      <p:pic>
        <p:nvPicPr>
          <p:cNvPr id="13" name="Picture 12">
            <a:extLst>
              <a:ext uri="{FF2B5EF4-FFF2-40B4-BE49-F238E27FC236}">
                <a16:creationId xmlns:a16="http://schemas.microsoft.com/office/drawing/2014/main" id="{E80A3F63-E07B-36CF-D714-2C3517B736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04400" y="84715"/>
            <a:ext cx="2277532" cy="1318978"/>
          </a:xfrm>
          <a:prstGeom prst="rect">
            <a:avLst/>
          </a:prstGeom>
        </p:spPr>
      </p:pic>
      <p:sp>
        <p:nvSpPr>
          <p:cNvPr id="15" name="Rectangle 14">
            <a:extLst>
              <a:ext uri="{FF2B5EF4-FFF2-40B4-BE49-F238E27FC236}">
                <a16:creationId xmlns:a16="http://schemas.microsoft.com/office/drawing/2014/main" id="{0AE0048C-FBD1-6814-E1AA-277DB26F2E71}"/>
              </a:ext>
            </a:extLst>
          </p:cNvPr>
          <p:cNvSpPr/>
          <p:nvPr/>
        </p:nvSpPr>
        <p:spPr>
          <a:xfrm>
            <a:off x="10379419" y="84715"/>
            <a:ext cx="1245314" cy="407320"/>
          </a:xfrm>
          <a:prstGeom prst="rect">
            <a:avLst/>
          </a:prstGeom>
          <a:noFill/>
          <a:ln w="38100">
            <a:solidFill>
              <a:schemeClr val="accent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84296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D8F59E-5488-4672-F56A-34CC1E1EBFC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55D4BE9-65A6-01DB-6343-B4362D5078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Footer Placeholder 1">
            <a:extLst>
              <a:ext uri="{FF2B5EF4-FFF2-40B4-BE49-F238E27FC236}">
                <a16:creationId xmlns:a16="http://schemas.microsoft.com/office/drawing/2014/main" id="{96A995D1-F8C1-C012-8A4E-14CE4D547346}"/>
              </a:ext>
            </a:extLst>
          </p:cNvPr>
          <p:cNvSpPr>
            <a:spLocks noGrp="1"/>
          </p:cNvSpPr>
          <p:nvPr>
            <p:ph type="ftr" sz="quarter" idx="10"/>
          </p:nvPr>
        </p:nvSpPr>
        <p:spPr/>
        <p:txBody>
          <a:bodyPr/>
          <a:lstStyle/>
          <a:p>
            <a:r>
              <a:rPr lang="en-US" noProof="0"/>
              <a:t>Ocular in Health</a:t>
            </a:r>
          </a:p>
        </p:txBody>
      </p:sp>
      <p:sp>
        <p:nvSpPr>
          <p:cNvPr id="4" name="Slide Number Placeholder 3">
            <a:extLst>
              <a:ext uri="{FF2B5EF4-FFF2-40B4-BE49-F238E27FC236}">
                <a16:creationId xmlns:a16="http://schemas.microsoft.com/office/drawing/2014/main" id="{4068F414-A53B-E052-248F-4E7AE8C0CEE0}"/>
              </a:ext>
            </a:extLst>
          </p:cNvPr>
          <p:cNvSpPr>
            <a:spLocks noGrp="1"/>
          </p:cNvSpPr>
          <p:nvPr>
            <p:ph type="sldNum" sz="quarter" idx="15"/>
          </p:nvPr>
        </p:nvSpPr>
        <p:spPr/>
        <p:txBody>
          <a:bodyPr/>
          <a:lstStyle/>
          <a:p>
            <a:fld id="{387AECDB-6C85-4FE3-9DAF-486A9B5BAE12}" type="slidenum">
              <a:rPr lang="en-GB" smtClean="0"/>
              <a:pPr/>
              <a:t>11</a:t>
            </a:fld>
            <a:endParaRPr lang="en-GB"/>
          </a:p>
        </p:txBody>
      </p:sp>
    </p:spTree>
    <p:extLst>
      <p:ext uri="{BB962C8B-B14F-4D97-AF65-F5344CB8AC3E}">
        <p14:creationId xmlns:p14="http://schemas.microsoft.com/office/powerpoint/2010/main" val="29120183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1B9B69-F734-04AD-6A1F-AFC3C945C857}"/>
              </a:ext>
            </a:extLst>
          </p:cNvPr>
          <p:cNvSpPr>
            <a:spLocks noGrp="1"/>
          </p:cNvSpPr>
          <p:nvPr>
            <p:ph type="title"/>
          </p:nvPr>
        </p:nvSpPr>
        <p:spPr>
          <a:xfrm>
            <a:off x="539366" y="2465614"/>
            <a:ext cx="4998196" cy="846148"/>
          </a:xfrm>
        </p:spPr>
        <p:txBody>
          <a:bodyPr>
            <a:normAutofit/>
          </a:bodyPr>
          <a:lstStyle/>
          <a:p>
            <a:r>
              <a:rPr lang="en-US" sz="4000"/>
              <a:t>Conference Room</a:t>
            </a:r>
          </a:p>
        </p:txBody>
      </p:sp>
      <p:sp>
        <p:nvSpPr>
          <p:cNvPr id="4" name="Text Placeholder 2">
            <a:extLst>
              <a:ext uri="{FF2B5EF4-FFF2-40B4-BE49-F238E27FC236}">
                <a16:creationId xmlns:a16="http://schemas.microsoft.com/office/drawing/2014/main" id="{5C4D0E89-2BC5-FF35-BC5A-63C25193B1CE}"/>
              </a:ext>
            </a:extLst>
          </p:cNvPr>
          <p:cNvSpPr>
            <a:spLocks noGrp="1"/>
          </p:cNvSpPr>
          <p:nvPr>
            <p:ph type="body" sz="quarter" idx="28"/>
          </p:nvPr>
        </p:nvSpPr>
        <p:spPr>
          <a:xfrm>
            <a:off x="465380" y="931072"/>
            <a:ext cx="3149214" cy="339946"/>
          </a:xfrm>
        </p:spPr>
        <p:txBody>
          <a:bodyPr/>
          <a:lstStyle/>
          <a:p>
            <a:r>
              <a:rPr lang="en-US"/>
              <a:t>Ocular in Health</a:t>
            </a:r>
          </a:p>
        </p:txBody>
      </p:sp>
    </p:spTree>
    <p:extLst>
      <p:ext uri="{BB962C8B-B14F-4D97-AF65-F5344CB8AC3E}">
        <p14:creationId xmlns:p14="http://schemas.microsoft.com/office/powerpoint/2010/main" val="27801481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C353F7-86C6-F786-9087-59821FCE5FB2}"/>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93A5BB31-0E16-138C-769E-A4CA859C0F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9063" y="1481689"/>
            <a:ext cx="8942937" cy="5029200"/>
          </a:xfrm>
          <a:prstGeom prst="rect">
            <a:avLst/>
          </a:prstGeom>
        </p:spPr>
      </p:pic>
      <p:sp>
        <p:nvSpPr>
          <p:cNvPr id="4" name="Title 1">
            <a:extLst>
              <a:ext uri="{FF2B5EF4-FFF2-40B4-BE49-F238E27FC236}">
                <a16:creationId xmlns:a16="http://schemas.microsoft.com/office/drawing/2014/main" id="{F30690C2-2FF9-EBD4-B8DA-6D30EDA8E295}"/>
              </a:ext>
            </a:extLst>
          </p:cNvPr>
          <p:cNvSpPr txBox="1">
            <a:spLocks/>
          </p:cNvSpPr>
          <p:nvPr/>
        </p:nvSpPr>
        <p:spPr>
          <a:xfrm>
            <a:off x="451786" y="570946"/>
            <a:ext cx="6782732" cy="1230693"/>
          </a:xfrm>
          <a:prstGeom prst="rect">
            <a:avLst/>
          </a:prstGeom>
        </p:spPr>
        <p:txBody>
          <a:bodyPr vert="horz" lIns="0" tIns="0" rIns="0" bIns="0" rtlCol="0" anchor="t" anchorCtr="0">
            <a:noAutofit/>
          </a:bodyPr>
          <a:lstStyle>
            <a:lvl1pPr algn="l" defTabSz="1341132" rtl="0" eaLnBrk="1" latinLnBrk="0" hangingPunct="1">
              <a:lnSpc>
                <a:spcPts val="6000"/>
              </a:lnSpc>
              <a:spcBef>
                <a:spcPts val="1467"/>
              </a:spcBef>
              <a:buNone/>
              <a:defRPr sz="5400" kern="1200">
                <a:solidFill>
                  <a:schemeClr val="tx1"/>
                </a:solidFill>
                <a:latin typeface="+mj-lt"/>
                <a:ea typeface="+mj-ea"/>
                <a:cs typeface="+mj-cs"/>
              </a:defRPr>
            </a:lvl1pPr>
          </a:lstStyle>
          <a:p>
            <a:pPr marL="0" marR="0" lvl="0" indent="0" algn="l" defTabSz="914116" rtl="0" eaLnBrk="1" fontAlgn="auto" latinLnBrk="0" hangingPunct="1">
              <a:lnSpc>
                <a:spcPts val="4090"/>
              </a:lnSpc>
              <a:spcBef>
                <a:spcPts val="1000"/>
              </a:spcBef>
              <a:spcAft>
                <a:spcPts val="0"/>
              </a:spcAft>
              <a:buClrTx/>
              <a:buSzTx/>
              <a:buFontTx/>
              <a:buNone/>
              <a:tabLst/>
              <a:defRPr/>
            </a:pPr>
            <a:r>
              <a:rPr kumimoji="0" lang="en-US" sz="3681" b="0" i="0" u="none" strike="noStrike" kern="1200" cap="none" spc="0" normalizeH="0" baseline="0" noProof="0">
                <a:ln>
                  <a:noFill/>
                </a:ln>
                <a:solidFill>
                  <a:srgbClr val="272725"/>
                </a:solidFill>
                <a:effectLst/>
                <a:uLnTx/>
                <a:uFillTx/>
                <a:latin typeface="Georgia"/>
                <a:ea typeface="+mj-ea"/>
                <a:cs typeface="+mj-cs"/>
              </a:rPr>
              <a:t>Conference Room</a:t>
            </a:r>
            <a:br>
              <a:rPr kumimoji="0" lang="en-US" sz="3681" b="0" i="0" u="none" strike="noStrike" kern="1200" cap="none" spc="0" normalizeH="0" baseline="0" noProof="0">
                <a:ln>
                  <a:noFill/>
                </a:ln>
                <a:solidFill>
                  <a:srgbClr val="272725"/>
                </a:solidFill>
                <a:effectLst/>
                <a:uLnTx/>
                <a:uFillTx/>
                <a:latin typeface="Georgia"/>
                <a:ea typeface="+mj-ea"/>
                <a:cs typeface="+mj-cs"/>
              </a:rPr>
            </a:br>
            <a:br>
              <a:rPr kumimoji="0" lang="en-US" sz="1636" b="0" i="0" u="none" strike="noStrike" kern="1200" cap="none" spc="0" normalizeH="0" baseline="0" noProof="0">
                <a:ln>
                  <a:noFill/>
                </a:ln>
                <a:solidFill>
                  <a:srgbClr val="272725"/>
                </a:solidFill>
                <a:effectLst/>
                <a:uLnTx/>
                <a:uFillTx/>
                <a:latin typeface="Georgia"/>
                <a:ea typeface="+mj-ea"/>
                <a:cs typeface="+mj-cs"/>
              </a:rPr>
            </a:br>
            <a:br>
              <a:rPr kumimoji="0" lang="en-US" sz="1636" b="0" i="0" u="none" strike="noStrike" kern="1200" cap="none" spc="0" normalizeH="0" baseline="0" noProof="0">
                <a:ln>
                  <a:noFill/>
                </a:ln>
                <a:solidFill>
                  <a:srgbClr val="272725"/>
                </a:solidFill>
                <a:effectLst/>
                <a:uLnTx/>
                <a:uFillTx/>
                <a:latin typeface="Georgia"/>
                <a:ea typeface="+mj-ea"/>
                <a:cs typeface="+mj-cs"/>
              </a:rPr>
            </a:br>
            <a:br>
              <a:rPr kumimoji="0" lang="en-US" sz="1636" b="0" i="0" u="none" strike="noStrike" kern="1200" cap="none" spc="0" normalizeH="0" baseline="0" noProof="0">
                <a:ln>
                  <a:noFill/>
                </a:ln>
                <a:solidFill>
                  <a:srgbClr val="272725"/>
                </a:solidFill>
                <a:effectLst/>
                <a:uLnTx/>
                <a:uFillTx/>
                <a:latin typeface="Georgia"/>
                <a:ea typeface="+mj-ea"/>
                <a:cs typeface="+mj-cs"/>
              </a:rPr>
            </a:br>
            <a:endParaRPr kumimoji="0" lang="en-US" sz="3681" b="0" i="0" u="none" strike="noStrike" kern="1200" cap="none" spc="0" normalizeH="0" baseline="0" noProof="0">
              <a:ln>
                <a:noFill/>
              </a:ln>
              <a:solidFill>
                <a:srgbClr val="272725"/>
              </a:solidFill>
              <a:effectLst/>
              <a:uLnTx/>
              <a:uFillTx/>
              <a:latin typeface="Georgia"/>
              <a:ea typeface="+mj-ea"/>
              <a:cs typeface="+mj-cs"/>
            </a:endParaRPr>
          </a:p>
        </p:txBody>
      </p:sp>
      <p:sp>
        <p:nvSpPr>
          <p:cNvPr id="3" name="Footer Placeholder 2">
            <a:extLst>
              <a:ext uri="{FF2B5EF4-FFF2-40B4-BE49-F238E27FC236}">
                <a16:creationId xmlns:a16="http://schemas.microsoft.com/office/drawing/2014/main" id="{3C6FB36A-CD67-6E89-6274-20C2E78A361B}"/>
              </a:ext>
            </a:extLst>
          </p:cNvPr>
          <p:cNvSpPr>
            <a:spLocks noGrp="1"/>
          </p:cNvSpPr>
          <p:nvPr>
            <p:ph type="ftr" sz="quarter" idx="10"/>
          </p:nvPr>
        </p:nvSpPr>
        <p:spPr>
          <a:xfrm>
            <a:off x="451786" y="346195"/>
            <a:ext cx="4577993" cy="200600"/>
          </a:xfrm>
        </p:spPr>
        <p:txBody>
          <a:bodyPr/>
          <a:lstStyle/>
          <a:p>
            <a:pPr marL="0" marR="0" lvl="0" indent="0" algn="l" defTabSz="311628" rtl="0" eaLnBrk="1" fontAlgn="auto" latinLnBrk="0" hangingPunct="1">
              <a:lnSpc>
                <a:spcPts val="1472"/>
              </a:lnSpc>
              <a:spcBef>
                <a:spcPts val="0"/>
              </a:spcBef>
              <a:spcAft>
                <a:spcPts val="0"/>
              </a:spcAft>
              <a:buClrTx/>
              <a:buSzTx/>
              <a:buFontTx/>
              <a:buNone/>
              <a:tabLst/>
              <a:defRPr/>
            </a:pPr>
            <a:r>
              <a:rPr kumimoji="0" lang="en-US" sz="920" b="0" i="0" u="none" strike="noStrike" kern="1200" cap="none" spc="0" normalizeH="0" baseline="0" noProof="0">
                <a:ln>
                  <a:noFill/>
                </a:ln>
                <a:solidFill>
                  <a:srgbClr val="272725"/>
                </a:solidFill>
                <a:effectLst/>
                <a:uLnTx/>
                <a:uFillTx/>
                <a:latin typeface="Arial"/>
                <a:ea typeface="+mn-ea"/>
                <a:cs typeface="+mn-cs"/>
              </a:rPr>
              <a:t>Ocular in Health</a:t>
            </a:r>
          </a:p>
        </p:txBody>
      </p:sp>
      <p:sp>
        <p:nvSpPr>
          <p:cNvPr id="5" name="Text Placeholder 4">
            <a:extLst>
              <a:ext uri="{FF2B5EF4-FFF2-40B4-BE49-F238E27FC236}">
                <a16:creationId xmlns:a16="http://schemas.microsoft.com/office/drawing/2014/main" id="{8A099FE8-9E18-9EDD-EFD6-218F4876F2F3}"/>
              </a:ext>
            </a:extLst>
          </p:cNvPr>
          <p:cNvSpPr>
            <a:spLocks noGrp="1"/>
          </p:cNvSpPr>
          <p:nvPr>
            <p:ph type="body" sz="quarter" idx="47"/>
          </p:nvPr>
        </p:nvSpPr>
        <p:spPr>
          <a:xfrm>
            <a:off x="451787" y="4085685"/>
            <a:ext cx="2564130" cy="2122610"/>
          </a:xfrm>
        </p:spPr>
        <p:txBody>
          <a:bodyPr/>
          <a:lstStyle/>
          <a:p>
            <a:r>
              <a:rPr lang="en-US"/>
              <a:t>Technology plays an important role in the space. The Ocular Frame, seen with double displays, is a tool used for both teaching and learning and should be able to be easily viewed by all users within this space.</a:t>
            </a:r>
          </a:p>
          <a:p>
            <a:r>
              <a:rPr lang="en-US"/>
              <a:t>The Sightline table is strategically positioned to optimize visibility, support seamless hybrid collaboration, and elevate the overall meeting experience within the conference room.</a:t>
            </a:r>
          </a:p>
          <a:p>
            <a:r>
              <a:rPr lang="en-US"/>
              <a:t>Integrated whiteboards within V.I.A Wall skins encourage active analog sharing, transforming the wall into a dynamic, collaborative surface that supports real‑time brainstorming and team engagement.</a:t>
            </a:r>
          </a:p>
          <a:p>
            <a:r>
              <a:rPr lang="en-US"/>
              <a:t>Convey Modular Casework creates a welcoming setting for conversation and refreshment, bringing a hospitality‑inspired aesthetic that elevates the overall feel of the space.</a:t>
            </a:r>
          </a:p>
          <a:p>
            <a:endParaRPr lang="en-US"/>
          </a:p>
        </p:txBody>
      </p:sp>
      <p:sp>
        <p:nvSpPr>
          <p:cNvPr id="9" name="Oval 8">
            <a:extLst>
              <a:ext uri="{FF2B5EF4-FFF2-40B4-BE49-F238E27FC236}">
                <a16:creationId xmlns:a16="http://schemas.microsoft.com/office/drawing/2014/main" id="{89A870E1-407F-BFBE-D01C-442DA43E2592}"/>
              </a:ext>
            </a:extLst>
          </p:cNvPr>
          <p:cNvSpPr/>
          <p:nvPr/>
        </p:nvSpPr>
        <p:spPr>
          <a:xfrm>
            <a:off x="3954590" y="2833516"/>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1628"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srgbClr val="FFFFFF"/>
                </a:solidFill>
                <a:effectLst/>
                <a:uLnTx/>
                <a:uFillTx/>
                <a:latin typeface="Arial"/>
                <a:ea typeface="+mn-ea"/>
                <a:cs typeface="+mn-cs"/>
              </a:rPr>
              <a:t>1</a:t>
            </a:r>
          </a:p>
        </p:txBody>
      </p:sp>
      <p:sp>
        <p:nvSpPr>
          <p:cNvPr id="6" name="Text Placeholder 5">
            <a:extLst>
              <a:ext uri="{FF2B5EF4-FFF2-40B4-BE49-F238E27FC236}">
                <a16:creationId xmlns:a16="http://schemas.microsoft.com/office/drawing/2014/main" id="{AD0D83A1-84A8-5275-B0B3-E03608509F84}"/>
              </a:ext>
            </a:extLst>
          </p:cNvPr>
          <p:cNvSpPr>
            <a:spLocks noGrp="1"/>
          </p:cNvSpPr>
          <p:nvPr>
            <p:ph type="body" sz="quarter" idx="4294967295"/>
          </p:nvPr>
        </p:nvSpPr>
        <p:spPr>
          <a:xfrm>
            <a:off x="451787" y="2131003"/>
            <a:ext cx="2797276" cy="1626340"/>
          </a:xfrm>
        </p:spPr>
        <p:txBody>
          <a:bodyPr numCol="2"/>
          <a:lstStyle/>
          <a:p>
            <a:pPr>
              <a:lnSpc>
                <a:spcPts val="920"/>
              </a:lnSpc>
              <a:spcBef>
                <a:spcPts val="0"/>
              </a:spcBef>
              <a:spcAft>
                <a:spcPts val="613"/>
              </a:spcAft>
              <a:tabLst/>
            </a:pPr>
            <a:r>
              <a:rPr lang="en-US" sz="750" b="1">
                <a:solidFill>
                  <a:srgbClr val="6C6F70"/>
                </a:solidFill>
                <a:latin typeface="Arial" panose="020B0604020202020204" pitchFamily="34" charset="0"/>
              </a:rPr>
              <a:t>Ocular Collection:</a:t>
            </a:r>
          </a:p>
          <a:p>
            <a:pPr marL="171450" indent="-171450">
              <a:lnSpc>
                <a:spcPts val="920"/>
              </a:lnSpc>
              <a:spcBef>
                <a:spcPts val="0"/>
              </a:spcBef>
              <a:spcAft>
                <a:spcPts val="613"/>
              </a:spcAft>
              <a:buFont typeface="Arial" panose="020B0604020202020204" pitchFamily="34" charset="0"/>
              <a:buChar char="•"/>
              <a:tabLst/>
            </a:pPr>
            <a:r>
              <a:rPr lang="en-US" sz="750">
                <a:solidFill>
                  <a:srgbClr val="6C6F70"/>
                </a:solidFill>
                <a:latin typeface="Arial" panose="020B0604020202020204" pitchFamily="34" charset="0"/>
              </a:rPr>
              <a:t>Ocular Sightline table</a:t>
            </a:r>
          </a:p>
          <a:p>
            <a:pPr marL="171450" indent="-171450">
              <a:lnSpc>
                <a:spcPts val="920"/>
              </a:lnSpc>
              <a:spcBef>
                <a:spcPts val="0"/>
              </a:spcBef>
              <a:spcAft>
                <a:spcPts val="613"/>
              </a:spcAft>
              <a:buFont typeface="Arial" panose="020B0604020202020204" pitchFamily="34" charset="0"/>
              <a:buChar char="•"/>
              <a:tabLst/>
            </a:pPr>
            <a:r>
              <a:rPr lang="en-US" sz="750">
                <a:solidFill>
                  <a:srgbClr val="6C6F70"/>
                </a:solidFill>
                <a:latin typeface="Arial" panose="020B0604020202020204" pitchFamily="34" charset="0"/>
              </a:rPr>
              <a:t>Ocular Frame – 71” Height</a:t>
            </a:r>
          </a:p>
          <a:p>
            <a:pPr>
              <a:lnSpc>
                <a:spcPts val="920"/>
              </a:lnSpc>
              <a:spcBef>
                <a:spcPts val="0"/>
              </a:spcBef>
              <a:spcAft>
                <a:spcPts val="613"/>
              </a:spcAft>
              <a:tabLst/>
            </a:pPr>
            <a:r>
              <a:rPr lang="en-US" sz="750" b="1">
                <a:solidFill>
                  <a:srgbClr val="6C6F70"/>
                </a:solidFill>
                <a:latin typeface="Arial" panose="020B0604020202020204" pitchFamily="34" charset="0"/>
              </a:rPr>
              <a:t>Steelcase + Steelcase Health:</a:t>
            </a:r>
          </a:p>
          <a:p>
            <a:pPr marL="171450" indent="-171450">
              <a:lnSpc>
                <a:spcPts val="920"/>
              </a:lnSpc>
              <a:spcBef>
                <a:spcPts val="0"/>
              </a:spcBef>
              <a:spcAft>
                <a:spcPts val="613"/>
              </a:spcAft>
              <a:buFont typeface="Arial" panose="020B0604020202020204" pitchFamily="34" charset="0"/>
              <a:buChar char="•"/>
              <a:tabLst/>
            </a:pPr>
            <a:r>
              <a:rPr lang="en-US" sz="750">
                <a:solidFill>
                  <a:srgbClr val="6C6F70"/>
                </a:solidFill>
                <a:latin typeface="Arial" panose="020B0604020202020204" pitchFamily="34" charset="0"/>
              </a:rPr>
              <a:t>Convey Modular Casework</a:t>
            </a:r>
          </a:p>
          <a:p>
            <a:pPr marL="171450" indent="-171450">
              <a:lnSpc>
                <a:spcPts val="920"/>
              </a:lnSpc>
              <a:spcBef>
                <a:spcPts val="0"/>
              </a:spcBef>
              <a:spcAft>
                <a:spcPts val="613"/>
              </a:spcAft>
              <a:buFont typeface="Arial" panose="020B0604020202020204" pitchFamily="34" charset="0"/>
              <a:buChar char="•"/>
              <a:tabLst/>
            </a:pPr>
            <a:r>
              <a:rPr lang="en-US" sz="750">
                <a:solidFill>
                  <a:srgbClr val="6C6F70"/>
                </a:solidFill>
                <a:latin typeface="Arial" panose="020B0604020202020204" pitchFamily="34" charset="0"/>
              </a:rPr>
              <a:t>West Elm for Health Sterling</a:t>
            </a:r>
          </a:p>
          <a:p>
            <a:pPr marL="171450" indent="-171450">
              <a:lnSpc>
                <a:spcPts val="920"/>
              </a:lnSpc>
              <a:spcBef>
                <a:spcPts val="0"/>
              </a:spcBef>
              <a:spcAft>
                <a:spcPts val="613"/>
              </a:spcAft>
              <a:buFont typeface="Arial" panose="020B0604020202020204" pitchFamily="34" charset="0"/>
              <a:buChar char="•"/>
              <a:tabLst/>
            </a:pPr>
            <a:r>
              <a:rPr lang="en-US" sz="750">
                <a:solidFill>
                  <a:srgbClr val="6C6F70"/>
                </a:solidFill>
                <a:latin typeface="Arial" panose="020B0604020202020204" pitchFamily="34" charset="0"/>
              </a:rPr>
              <a:t>V.I.A Modular Walls</a:t>
            </a:r>
          </a:p>
          <a:p>
            <a:pPr marL="171450" indent="-171450">
              <a:lnSpc>
                <a:spcPts val="920"/>
              </a:lnSpc>
              <a:spcBef>
                <a:spcPts val="0"/>
              </a:spcBef>
              <a:spcAft>
                <a:spcPts val="613"/>
              </a:spcAft>
              <a:buFont typeface="Arial" panose="020B0604020202020204" pitchFamily="34" charset="0"/>
              <a:buChar char="•"/>
              <a:tabLst/>
            </a:pPr>
            <a:r>
              <a:rPr lang="en-US" sz="750">
                <a:solidFill>
                  <a:srgbClr val="6C6F70"/>
                </a:solidFill>
                <a:latin typeface="Arial" panose="020B0604020202020204" pitchFamily="34" charset="0"/>
              </a:rPr>
              <a:t>Flos Almendra Light</a:t>
            </a:r>
          </a:p>
          <a:p>
            <a:pPr marL="171450" indent="-171450">
              <a:lnSpc>
                <a:spcPts val="920"/>
              </a:lnSpc>
              <a:spcBef>
                <a:spcPts val="0"/>
              </a:spcBef>
              <a:spcAft>
                <a:spcPts val="613"/>
              </a:spcAft>
              <a:buFont typeface="Arial" panose="020B0604020202020204" pitchFamily="34" charset="0"/>
              <a:buChar char="•"/>
              <a:tabLst/>
            </a:pPr>
            <a:endParaRPr lang="en-US" sz="750">
              <a:solidFill>
                <a:srgbClr val="6C6F70"/>
              </a:solidFill>
              <a:latin typeface="Arial" panose="020B0604020202020204" pitchFamily="34" charset="0"/>
            </a:endParaRPr>
          </a:p>
          <a:p>
            <a:pPr marL="171450" indent="-171450">
              <a:lnSpc>
                <a:spcPts val="920"/>
              </a:lnSpc>
              <a:spcBef>
                <a:spcPts val="0"/>
              </a:spcBef>
              <a:spcAft>
                <a:spcPts val="613"/>
              </a:spcAft>
              <a:buFont typeface="Arial" panose="020B0604020202020204" pitchFamily="34" charset="0"/>
              <a:buChar char="•"/>
              <a:tabLst/>
            </a:pPr>
            <a:endParaRPr lang="en-US" sz="750">
              <a:solidFill>
                <a:srgbClr val="6C6F70"/>
              </a:solidFill>
              <a:latin typeface="Arial" panose="020B0604020202020204" pitchFamily="34" charset="0"/>
            </a:endParaRPr>
          </a:p>
          <a:p>
            <a:pPr marL="171450" indent="-171450">
              <a:lnSpc>
                <a:spcPts val="920"/>
              </a:lnSpc>
              <a:spcBef>
                <a:spcPts val="0"/>
              </a:spcBef>
              <a:spcAft>
                <a:spcPts val="613"/>
              </a:spcAft>
              <a:buFont typeface="Arial" panose="020B0604020202020204" pitchFamily="34" charset="0"/>
              <a:buChar char="•"/>
              <a:tabLst/>
            </a:pPr>
            <a:endParaRPr lang="en-US" sz="750">
              <a:solidFill>
                <a:srgbClr val="6C6F70"/>
              </a:solidFill>
              <a:latin typeface="Arial" panose="020B0604020202020204" pitchFamily="34" charset="0"/>
            </a:endParaRPr>
          </a:p>
          <a:p>
            <a:pPr marL="171450" indent="-171450">
              <a:lnSpc>
                <a:spcPts val="920"/>
              </a:lnSpc>
              <a:spcBef>
                <a:spcPts val="0"/>
              </a:spcBef>
              <a:spcAft>
                <a:spcPts val="613"/>
              </a:spcAft>
              <a:buFont typeface="Arial" panose="020B0604020202020204" pitchFamily="34" charset="0"/>
              <a:buChar char="•"/>
              <a:tabLst/>
            </a:pPr>
            <a:endParaRPr lang="en-US" sz="750">
              <a:solidFill>
                <a:srgbClr val="6C6F70"/>
              </a:solidFill>
              <a:latin typeface="Arial" panose="020B0604020202020204" pitchFamily="34" charset="0"/>
            </a:endParaRPr>
          </a:p>
          <a:p>
            <a:pPr>
              <a:buFont typeface="Arial" panose="020B0604020202020204" pitchFamily="34" charset="0"/>
              <a:buChar char="•"/>
            </a:pPr>
            <a:endParaRPr lang="en-US"/>
          </a:p>
        </p:txBody>
      </p:sp>
      <p:sp>
        <p:nvSpPr>
          <p:cNvPr id="2" name="Oval 10">
            <a:extLst>
              <a:ext uri="{FF2B5EF4-FFF2-40B4-BE49-F238E27FC236}">
                <a16:creationId xmlns:a16="http://schemas.microsoft.com/office/drawing/2014/main" id="{88385879-429E-2522-AA2F-C960C4EE6308}"/>
              </a:ext>
            </a:extLst>
          </p:cNvPr>
          <p:cNvSpPr/>
          <p:nvPr/>
        </p:nvSpPr>
        <p:spPr>
          <a:xfrm>
            <a:off x="7120218" y="3927664"/>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311628" rtl="0" eaLnBrk="1" fontAlgn="auto" latinLnBrk="0" hangingPunct="1">
              <a:lnSpc>
                <a:spcPct val="100000"/>
              </a:lnSpc>
              <a:spcBef>
                <a:spcPts val="0"/>
              </a:spcBef>
              <a:spcAft>
                <a:spcPts val="0"/>
              </a:spcAft>
              <a:buClrTx/>
              <a:buSzTx/>
              <a:buFontTx/>
              <a:buNone/>
              <a:tabLst/>
              <a:defRPr/>
            </a:pPr>
            <a:r>
              <a:rPr lang="en-US" sz="1100">
                <a:solidFill>
                  <a:srgbClr val="FFFFFF"/>
                </a:solidFill>
                <a:latin typeface="Arial"/>
              </a:rPr>
              <a:t>2</a:t>
            </a:r>
            <a:endParaRPr kumimoji="0" lang="en-US" sz="1100" i="0" u="none" strike="noStrike" kern="1200" cap="none" spc="0" normalizeH="0" baseline="0" noProof="0">
              <a:ln>
                <a:noFill/>
              </a:ln>
              <a:solidFill>
                <a:srgbClr val="FFFFFF"/>
              </a:solidFill>
              <a:effectLst/>
              <a:uLnTx/>
              <a:uFillTx/>
              <a:latin typeface="Arial"/>
              <a:ea typeface="+mn-ea"/>
              <a:cs typeface="+mn-cs"/>
            </a:endParaRPr>
          </a:p>
        </p:txBody>
      </p:sp>
      <p:sp>
        <p:nvSpPr>
          <p:cNvPr id="7" name="Oval 10">
            <a:extLst>
              <a:ext uri="{FF2B5EF4-FFF2-40B4-BE49-F238E27FC236}">
                <a16:creationId xmlns:a16="http://schemas.microsoft.com/office/drawing/2014/main" id="{61BB8C0C-B335-E0A4-FCEC-65E3C2A5ADE6}"/>
              </a:ext>
            </a:extLst>
          </p:cNvPr>
          <p:cNvSpPr/>
          <p:nvPr/>
        </p:nvSpPr>
        <p:spPr>
          <a:xfrm>
            <a:off x="8440366" y="3272354"/>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311628" rtl="0" eaLnBrk="1" fontAlgn="auto" latinLnBrk="0" hangingPunct="1">
              <a:lnSpc>
                <a:spcPct val="100000"/>
              </a:lnSpc>
              <a:spcBef>
                <a:spcPts val="0"/>
              </a:spcBef>
              <a:spcAft>
                <a:spcPts val="0"/>
              </a:spcAft>
              <a:buClrTx/>
              <a:buSzTx/>
              <a:buFontTx/>
              <a:buNone/>
              <a:tabLst/>
              <a:defRPr/>
            </a:pPr>
            <a:r>
              <a:rPr lang="en-US" sz="1100" i="0" u="none" strike="noStrike" kern="1200" cap="none" spc="0" normalizeH="0" baseline="0" noProof="0">
                <a:ln>
                  <a:noFill/>
                </a:ln>
                <a:solidFill>
                  <a:srgbClr val="FFFFFF"/>
                </a:solidFill>
                <a:effectLst/>
                <a:uLnTx/>
                <a:uFillTx/>
                <a:latin typeface="Arial"/>
                <a:cs typeface="Arial"/>
              </a:rPr>
              <a:t>3</a:t>
            </a:r>
          </a:p>
        </p:txBody>
      </p:sp>
      <p:sp>
        <p:nvSpPr>
          <p:cNvPr id="8" name="Oval 10">
            <a:extLst>
              <a:ext uri="{FF2B5EF4-FFF2-40B4-BE49-F238E27FC236}">
                <a16:creationId xmlns:a16="http://schemas.microsoft.com/office/drawing/2014/main" id="{09E45113-DD9E-86E2-6F99-25D90084E135}"/>
              </a:ext>
            </a:extLst>
          </p:cNvPr>
          <p:cNvSpPr/>
          <p:nvPr/>
        </p:nvSpPr>
        <p:spPr>
          <a:xfrm>
            <a:off x="10789281" y="3062116"/>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311628" rtl="0" eaLnBrk="1" fontAlgn="auto" latinLnBrk="0" hangingPunct="1">
              <a:lnSpc>
                <a:spcPct val="100000"/>
              </a:lnSpc>
              <a:spcBef>
                <a:spcPts val="0"/>
              </a:spcBef>
              <a:spcAft>
                <a:spcPts val="0"/>
              </a:spcAft>
              <a:buClrTx/>
              <a:buSzTx/>
              <a:buFontTx/>
              <a:buNone/>
              <a:tabLst/>
              <a:defRPr/>
            </a:pPr>
            <a:r>
              <a:rPr lang="en-US" sz="1100">
                <a:solidFill>
                  <a:srgbClr val="FFFFFF"/>
                </a:solidFill>
                <a:latin typeface="Arial"/>
                <a:cs typeface="Arial"/>
              </a:rPr>
              <a:t>4</a:t>
            </a:r>
            <a:endParaRPr lang="en-US" sz="1100" i="0" u="none" strike="noStrike" kern="1200" cap="none" spc="0" normalizeH="0" baseline="0" noProof="0">
              <a:ln>
                <a:noFill/>
              </a:ln>
              <a:solidFill>
                <a:srgbClr val="FFFFFF"/>
              </a:solidFill>
              <a:effectLst/>
              <a:uLnTx/>
              <a:uFillTx/>
              <a:latin typeface="Arial"/>
              <a:cs typeface="Arial"/>
            </a:endParaRPr>
          </a:p>
        </p:txBody>
      </p:sp>
      <p:sp>
        <p:nvSpPr>
          <p:cNvPr id="10" name="TextBox 9">
            <a:extLst>
              <a:ext uri="{FF2B5EF4-FFF2-40B4-BE49-F238E27FC236}">
                <a16:creationId xmlns:a16="http://schemas.microsoft.com/office/drawing/2014/main" id="{2F2CAD39-16C5-FF4A-7F4D-6CF715A30025}"/>
              </a:ext>
            </a:extLst>
          </p:cNvPr>
          <p:cNvSpPr txBox="1"/>
          <p:nvPr/>
        </p:nvSpPr>
        <p:spPr>
          <a:xfrm>
            <a:off x="1917596" y="2823763"/>
            <a:ext cx="1331467" cy="515526"/>
          </a:xfrm>
          <a:prstGeom prst="rect">
            <a:avLst/>
          </a:prstGeom>
          <a:noFill/>
        </p:spPr>
        <p:txBody>
          <a:bodyPr wrap="square">
            <a:spAutoFit/>
          </a:bodyPr>
          <a:lstStyle/>
          <a:p>
            <a:pPr marL="171450" indent="-171450" defTabSz="916173">
              <a:lnSpc>
                <a:spcPts val="920"/>
              </a:lnSpc>
              <a:spcAft>
                <a:spcPts val="613"/>
              </a:spcAft>
              <a:buSzPct val="80000"/>
              <a:buFont typeface="Arial" panose="020B0604020202020204" pitchFamily="34" charset="0"/>
              <a:buChar char="•"/>
            </a:pPr>
            <a:r>
              <a:rPr lang="es-MX" sz="750" err="1">
                <a:solidFill>
                  <a:srgbClr val="6C6F70"/>
                </a:solidFill>
                <a:latin typeface="Arial" panose="020B0604020202020204" pitchFamily="34" charset="0"/>
              </a:rPr>
              <a:t>Designtex</a:t>
            </a:r>
            <a:r>
              <a:rPr lang="es-MX" sz="750">
                <a:solidFill>
                  <a:srgbClr val="6C6F70"/>
                </a:solidFill>
                <a:latin typeface="Arial" panose="020B0604020202020204" pitchFamily="34" charset="0"/>
              </a:rPr>
              <a:t> performance textiles </a:t>
            </a:r>
          </a:p>
          <a:p>
            <a:pPr marL="171450" indent="-171450" defTabSz="916173">
              <a:lnSpc>
                <a:spcPts val="920"/>
              </a:lnSpc>
              <a:spcAft>
                <a:spcPts val="613"/>
              </a:spcAft>
              <a:buSzPct val="80000"/>
              <a:buFont typeface="Arial" panose="020B0604020202020204" pitchFamily="34" charset="0"/>
              <a:buChar char="•"/>
            </a:pPr>
            <a:endParaRPr lang="en-US" sz="750">
              <a:solidFill>
                <a:srgbClr val="6C6F7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7645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8F991B-6631-5E52-6E63-3AF725ACAE2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A4759B2-C8E7-2BDD-EA18-D476685FB0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4914" cy="6858000"/>
          </a:xfrm>
          <a:prstGeom prst="rect">
            <a:avLst/>
          </a:prstGeom>
        </p:spPr>
      </p:pic>
      <p:sp>
        <p:nvSpPr>
          <p:cNvPr id="2" name="Footer Placeholder 1">
            <a:extLst>
              <a:ext uri="{FF2B5EF4-FFF2-40B4-BE49-F238E27FC236}">
                <a16:creationId xmlns:a16="http://schemas.microsoft.com/office/drawing/2014/main" id="{320FD53B-E954-E433-F676-E22D1B90BADD}"/>
              </a:ext>
            </a:extLst>
          </p:cNvPr>
          <p:cNvSpPr>
            <a:spLocks noGrp="1"/>
          </p:cNvSpPr>
          <p:nvPr>
            <p:ph type="ftr" sz="quarter" idx="10"/>
          </p:nvPr>
        </p:nvSpPr>
        <p:spPr/>
        <p:txBody>
          <a:bodyPr/>
          <a:lstStyle/>
          <a:p>
            <a:r>
              <a:rPr lang="en-US" noProof="0"/>
              <a:t>Ocular in Health</a:t>
            </a:r>
          </a:p>
        </p:txBody>
      </p:sp>
      <p:sp>
        <p:nvSpPr>
          <p:cNvPr id="4" name="Slide Number Placeholder 3">
            <a:extLst>
              <a:ext uri="{FF2B5EF4-FFF2-40B4-BE49-F238E27FC236}">
                <a16:creationId xmlns:a16="http://schemas.microsoft.com/office/drawing/2014/main" id="{3484F5F6-DFE2-A213-66C0-F3D26DEF985A}"/>
              </a:ext>
            </a:extLst>
          </p:cNvPr>
          <p:cNvSpPr>
            <a:spLocks noGrp="1"/>
          </p:cNvSpPr>
          <p:nvPr>
            <p:ph type="sldNum" sz="quarter" idx="15"/>
          </p:nvPr>
        </p:nvSpPr>
        <p:spPr/>
        <p:txBody>
          <a:bodyPr/>
          <a:lstStyle/>
          <a:p>
            <a:fld id="{387AECDB-6C85-4FE3-9DAF-486A9B5BAE12}" type="slidenum">
              <a:rPr lang="en-GB" smtClean="0"/>
              <a:pPr/>
              <a:t>14</a:t>
            </a:fld>
            <a:endParaRPr lang="en-GB"/>
          </a:p>
        </p:txBody>
      </p:sp>
    </p:spTree>
    <p:extLst>
      <p:ext uri="{BB962C8B-B14F-4D97-AF65-F5344CB8AC3E}">
        <p14:creationId xmlns:p14="http://schemas.microsoft.com/office/powerpoint/2010/main" val="30277210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506900-EAE4-B2FB-16EF-AAB5D319D2D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1F2A643-11AE-A725-525E-AC6822A55DFD}"/>
              </a:ext>
            </a:extLst>
          </p:cNvPr>
          <p:cNvSpPr>
            <a:spLocks noGrp="1"/>
          </p:cNvSpPr>
          <p:nvPr>
            <p:ph type="title"/>
          </p:nvPr>
        </p:nvSpPr>
        <p:spPr>
          <a:xfrm>
            <a:off x="465380" y="2416629"/>
            <a:ext cx="4998196" cy="895133"/>
          </a:xfrm>
        </p:spPr>
        <p:txBody>
          <a:bodyPr>
            <a:normAutofit/>
          </a:bodyPr>
          <a:lstStyle/>
          <a:p>
            <a:r>
              <a:rPr lang="en-US" sz="4000"/>
              <a:t>Private Office</a:t>
            </a:r>
          </a:p>
        </p:txBody>
      </p:sp>
      <p:sp>
        <p:nvSpPr>
          <p:cNvPr id="4" name="Text Placeholder 2">
            <a:extLst>
              <a:ext uri="{FF2B5EF4-FFF2-40B4-BE49-F238E27FC236}">
                <a16:creationId xmlns:a16="http://schemas.microsoft.com/office/drawing/2014/main" id="{7FEB0548-532C-E994-93F6-4BE2EDBFDD93}"/>
              </a:ext>
            </a:extLst>
          </p:cNvPr>
          <p:cNvSpPr>
            <a:spLocks noGrp="1"/>
          </p:cNvSpPr>
          <p:nvPr>
            <p:ph type="body" sz="quarter" idx="28"/>
          </p:nvPr>
        </p:nvSpPr>
        <p:spPr>
          <a:xfrm>
            <a:off x="465380" y="931072"/>
            <a:ext cx="3149214" cy="339946"/>
          </a:xfrm>
        </p:spPr>
        <p:txBody>
          <a:bodyPr/>
          <a:lstStyle/>
          <a:p>
            <a:r>
              <a:rPr lang="en-US"/>
              <a:t>Ocular in Health</a:t>
            </a:r>
          </a:p>
        </p:txBody>
      </p:sp>
    </p:spTree>
    <p:extLst>
      <p:ext uri="{BB962C8B-B14F-4D97-AF65-F5344CB8AC3E}">
        <p14:creationId xmlns:p14="http://schemas.microsoft.com/office/powerpoint/2010/main" val="15041968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07F583-1526-2BD8-C4C4-BEBB0905C20A}"/>
            </a:ext>
          </a:extLst>
        </p:cNvPr>
        <p:cNvGrpSpPr/>
        <p:nvPr/>
      </p:nvGrpSpPr>
      <p:grpSpPr>
        <a:xfrm>
          <a:off x="0" y="0"/>
          <a:ext cx="0" cy="0"/>
          <a:chOff x="0" y="0"/>
          <a:chExt cx="0" cy="0"/>
        </a:xfrm>
      </p:grpSpPr>
      <p:pic>
        <p:nvPicPr>
          <p:cNvPr id="12" name="Picture Placeholder 11" descr="A room with desks and chairs&#10;&#10;AI-generated content may be incorrect.">
            <a:extLst>
              <a:ext uri="{FF2B5EF4-FFF2-40B4-BE49-F238E27FC236}">
                <a16:creationId xmlns:a16="http://schemas.microsoft.com/office/drawing/2014/main" id="{E2927663-71FF-9126-412A-6973AA65AE6E}"/>
              </a:ext>
            </a:extLst>
          </p:cNvPr>
          <p:cNvPicPr>
            <a:picLocks noGrp="1" noChangeAspect="1"/>
          </p:cNvPicPr>
          <p:nvPr>
            <p:ph type="pic" sz="quarter" idx="49"/>
          </p:nvPr>
        </p:nvPicPr>
        <p:blipFill>
          <a:blip r:embed="rId3">
            <a:extLst>
              <a:ext uri="{28A0092B-C50C-407E-A947-70E740481C1C}">
                <a14:useLocalDpi xmlns:a14="http://schemas.microsoft.com/office/drawing/2010/main" val="0"/>
              </a:ext>
            </a:extLst>
          </a:blip>
          <a:srcRect l="15" r="15"/>
          <a:stretch>
            <a:fillRect/>
          </a:stretch>
        </p:blipFill>
        <p:spPr>
          <a:xfrm>
            <a:off x="3255652" y="1481689"/>
            <a:ext cx="8936348" cy="5029200"/>
          </a:xfrm>
        </p:spPr>
      </p:pic>
      <p:sp>
        <p:nvSpPr>
          <p:cNvPr id="4" name="Title 1">
            <a:extLst>
              <a:ext uri="{FF2B5EF4-FFF2-40B4-BE49-F238E27FC236}">
                <a16:creationId xmlns:a16="http://schemas.microsoft.com/office/drawing/2014/main" id="{6F3A7F6E-CAC2-43FA-0E19-9515BC7DB62F}"/>
              </a:ext>
            </a:extLst>
          </p:cNvPr>
          <p:cNvSpPr txBox="1">
            <a:spLocks/>
          </p:cNvSpPr>
          <p:nvPr/>
        </p:nvSpPr>
        <p:spPr>
          <a:xfrm>
            <a:off x="451786" y="570946"/>
            <a:ext cx="6782732" cy="1230693"/>
          </a:xfrm>
          <a:prstGeom prst="rect">
            <a:avLst/>
          </a:prstGeom>
        </p:spPr>
        <p:txBody>
          <a:bodyPr vert="horz" lIns="0" tIns="0" rIns="0" bIns="0" rtlCol="0" anchor="t" anchorCtr="0">
            <a:noAutofit/>
          </a:bodyPr>
          <a:lstStyle>
            <a:lvl1pPr algn="l" defTabSz="1341132" rtl="0" eaLnBrk="1" latinLnBrk="0" hangingPunct="1">
              <a:lnSpc>
                <a:spcPts val="6000"/>
              </a:lnSpc>
              <a:spcBef>
                <a:spcPts val="1467"/>
              </a:spcBef>
              <a:buNone/>
              <a:defRPr sz="5400" kern="1200">
                <a:solidFill>
                  <a:schemeClr val="tx1"/>
                </a:solidFill>
                <a:latin typeface="+mj-lt"/>
                <a:ea typeface="+mj-ea"/>
                <a:cs typeface="+mj-cs"/>
              </a:defRPr>
            </a:lvl1pPr>
          </a:lstStyle>
          <a:p>
            <a:pPr marL="0" marR="0" lvl="0" indent="0" algn="l" defTabSz="914116" rtl="0" eaLnBrk="1" fontAlgn="auto" latinLnBrk="0" hangingPunct="1">
              <a:lnSpc>
                <a:spcPts val="4090"/>
              </a:lnSpc>
              <a:spcBef>
                <a:spcPts val="1000"/>
              </a:spcBef>
              <a:spcAft>
                <a:spcPts val="0"/>
              </a:spcAft>
              <a:buClrTx/>
              <a:buSzTx/>
              <a:buFontTx/>
              <a:buNone/>
              <a:tabLst/>
              <a:defRPr/>
            </a:pPr>
            <a:r>
              <a:rPr kumimoji="0" lang="en-US" sz="3681" b="0" i="0" u="none" strike="noStrike" kern="1200" cap="none" spc="0" normalizeH="0" baseline="0" noProof="0">
                <a:ln>
                  <a:noFill/>
                </a:ln>
                <a:solidFill>
                  <a:srgbClr val="272725"/>
                </a:solidFill>
                <a:effectLst/>
                <a:uLnTx/>
                <a:uFillTx/>
                <a:latin typeface="Georgia"/>
                <a:ea typeface="+mj-ea"/>
                <a:cs typeface="+mj-cs"/>
              </a:rPr>
              <a:t>Private Office</a:t>
            </a:r>
            <a:br>
              <a:rPr kumimoji="0" lang="en-US" sz="3681" b="0" i="0" u="none" strike="noStrike" kern="1200" cap="none" spc="0" normalizeH="0" baseline="0" noProof="0">
                <a:ln>
                  <a:noFill/>
                </a:ln>
                <a:solidFill>
                  <a:srgbClr val="272725"/>
                </a:solidFill>
                <a:effectLst/>
                <a:uLnTx/>
                <a:uFillTx/>
                <a:latin typeface="Georgia"/>
                <a:ea typeface="+mj-ea"/>
                <a:cs typeface="+mj-cs"/>
              </a:rPr>
            </a:br>
            <a:br>
              <a:rPr kumimoji="0" lang="en-US" sz="1636" b="0" i="0" u="none" strike="noStrike" kern="1200" cap="none" spc="0" normalizeH="0" baseline="0" noProof="0">
                <a:ln>
                  <a:noFill/>
                </a:ln>
                <a:solidFill>
                  <a:srgbClr val="272725"/>
                </a:solidFill>
                <a:effectLst/>
                <a:uLnTx/>
                <a:uFillTx/>
                <a:latin typeface="Georgia"/>
                <a:ea typeface="+mj-ea"/>
                <a:cs typeface="+mj-cs"/>
              </a:rPr>
            </a:br>
            <a:br>
              <a:rPr kumimoji="0" lang="en-US" sz="1636" b="0" i="0" u="none" strike="noStrike" kern="1200" cap="none" spc="0" normalizeH="0" baseline="0" noProof="0">
                <a:ln>
                  <a:noFill/>
                </a:ln>
                <a:solidFill>
                  <a:srgbClr val="272725"/>
                </a:solidFill>
                <a:effectLst/>
                <a:uLnTx/>
                <a:uFillTx/>
                <a:latin typeface="Georgia"/>
                <a:ea typeface="+mj-ea"/>
                <a:cs typeface="+mj-cs"/>
              </a:rPr>
            </a:br>
            <a:br>
              <a:rPr kumimoji="0" lang="en-US" sz="1636" b="0" i="0" u="none" strike="noStrike" kern="1200" cap="none" spc="0" normalizeH="0" baseline="0" noProof="0">
                <a:ln>
                  <a:noFill/>
                </a:ln>
                <a:solidFill>
                  <a:srgbClr val="272725"/>
                </a:solidFill>
                <a:effectLst/>
                <a:uLnTx/>
                <a:uFillTx/>
                <a:latin typeface="Georgia"/>
                <a:ea typeface="+mj-ea"/>
                <a:cs typeface="+mj-cs"/>
              </a:rPr>
            </a:br>
            <a:endParaRPr kumimoji="0" lang="en-US" sz="3681" b="0" i="0" u="none" strike="noStrike" kern="1200" cap="none" spc="0" normalizeH="0" baseline="0" noProof="0">
              <a:ln>
                <a:noFill/>
              </a:ln>
              <a:solidFill>
                <a:srgbClr val="272725"/>
              </a:solidFill>
              <a:effectLst/>
              <a:uLnTx/>
              <a:uFillTx/>
              <a:latin typeface="Georgia"/>
              <a:ea typeface="+mj-ea"/>
              <a:cs typeface="+mj-cs"/>
            </a:endParaRPr>
          </a:p>
        </p:txBody>
      </p:sp>
      <p:sp>
        <p:nvSpPr>
          <p:cNvPr id="3" name="Footer Placeholder 2">
            <a:extLst>
              <a:ext uri="{FF2B5EF4-FFF2-40B4-BE49-F238E27FC236}">
                <a16:creationId xmlns:a16="http://schemas.microsoft.com/office/drawing/2014/main" id="{B28BF357-FD79-2D4B-B377-C16CF71FC574}"/>
              </a:ext>
            </a:extLst>
          </p:cNvPr>
          <p:cNvSpPr>
            <a:spLocks noGrp="1"/>
          </p:cNvSpPr>
          <p:nvPr>
            <p:ph type="ftr" sz="quarter" idx="10"/>
          </p:nvPr>
        </p:nvSpPr>
        <p:spPr>
          <a:xfrm>
            <a:off x="451786" y="346195"/>
            <a:ext cx="4577993" cy="200600"/>
          </a:xfrm>
        </p:spPr>
        <p:txBody>
          <a:bodyPr/>
          <a:lstStyle/>
          <a:p>
            <a:pPr marL="0" marR="0" lvl="0" indent="0" algn="l" defTabSz="311628" rtl="0" eaLnBrk="1" fontAlgn="auto" latinLnBrk="0" hangingPunct="1">
              <a:lnSpc>
                <a:spcPts val="1472"/>
              </a:lnSpc>
              <a:spcBef>
                <a:spcPts val="0"/>
              </a:spcBef>
              <a:spcAft>
                <a:spcPts val="0"/>
              </a:spcAft>
              <a:buClrTx/>
              <a:buSzTx/>
              <a:buFontTx/>
              <a:buNone/>
              <a:tabLst/>
              <a:defRPr/>
            </a:pPr>
            <a:r>
              <a:rPr kumimoji="0" lang="en-US" sz="920" b="0" i="0" u="none" strike="noStrike" kern="1200" cap="none" spc="0" normalizeH="0" baseline="0" noProof="0">
                <a:ln>
                  <a:noFill/>
                </a:ln>
                <a:solidFill>
                  <a:srgbClr val="272725"/>
                </a:solidFill>
                <a:effectLst/>
                <a:uLnTx/>
                <a:uFillTx/>
                <a:latin typeface="Arial"/>
                <a:ea typeface="+mn-ea"/>
                <a:cs typeface="+mn-cs"/>
              </a:rPr>
              <a:t>Ocular in Health</a:t>
            </a:r>
          </a:p>
        </p:txBody>
      </p:sp>
      <p:sp>
        <p:nvSpPr>
          <p:cNvPr id="5" name="Text Placeholder 4">
            <a:extLst>
              <a:ext uri="{FF2B5EF4-FFF2-40B4-BE49-F238E27FC236}">
                <a16:creationId xmlns:a16="http://schemas.microsoft.com/office/drawing/2014/main" id="{05FC2DCA-9E23-26B4-B248-A9FD7438C4E1}"/>
              </a:ext>
            </a:extLst>
          </p:cNvPr>
          <p:cNvSpPr>
            <a:spLocks noGrp="1"/>
          </p:cNvSpPr>
          <p:nvPr>
            <p:ph type="body" sz="quarter" idx="47"/>
          </p:nvPr>
        </p:nvSpPr>
        <p:spPr>
          <a:xfrm>
            <a:off x="451787" y="4085685"/>
            <a:ext cx="2564130" cy="1626340"/>
          </a:xfrm>
        </p:spPr>
        <p:txBody>
          <a:bodyPr/>
          <a:lstStyle/>
          <a:p>
            <a:r>
              <a:rPr lang="en-US"/>
              <a:t>The Ocular Coupe Tower with a monitor transforms the private office into an efficient space for quick collaboration, with seamless connectivity to technology through the worksurface aperture.</a:t>
            </a:r>
          </a:p>
          <a:p>
            <a:r>
              <a:rPr lang="en-US"/>
              <a:t>Mackinac surfaces and storage create a definition of space between heads down work and consultation work.</a:t>
            </a:r>
          </a:p>
          <a:p>
            <a:r>
              <a:rPr lang="en-US"/>
              <a:t>The Amia is an ergonomic task chair that brings a refined style to any space, enhanced by precise manual adjustments, two back options and responsive support. </a:t>
            </a:r>
          </a:p>
          <a:p>
            <a:endParaRPr lang="en-US"/>
          </a:p>
          <a:p>
            <a:endParaRPr lang="en-US"/>
          </a:p>
        </p:txBody>
      </p:sp>
      <p:sp>
        <p:nvSpPr>
          <p:cNvPr id="9" name="Oval 8">
            <a:extLst>
              <a:ext uri="{FF2B5EF4-FFF2-40B4-BE49-F238E27FC236}">
                <a16:creationId xmlns:a16="http://schemas.microsoft.com/office/drawing/2014/main" id="{EA1B6348-8364-1632-C227-2B694C553DEC}"/>
              </a:ext>
            </a:extLst>
          </p:cNvPr>
          <p:cNvSpPr/>
          <p:nvPr/>
        </p:nvSpPr>
        <p:spPr>
          <a:xfrm>
            <a:off x="8204878" y="278712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1628"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srgbClr val="FFFFFF"/>
                </a:solidFill>
                <a:effectLst/>
                <a:uLnTx/>
                <a:uFillTx/>
                <a:latin typeface="Arial"/>
                <a:ea typeface="+mn-ea"/>
                <a:cs typeface="+mn-cs"/>
              </a:rPr>
              <a:t>1</a:t>
            </a:r>
          </a:p>
        </p:txBody>
      </p:sp>
      <p:sp>
        <p:nvSpPr>
          <p:cNvPr id="6" name="Text Placeholder 5">
            <a:extLst>
              <a:ext uri="{FF2B5EF4-FFF2-40B4-BE49-F238E27FC236}">
                <a16:creationId xmlns:a16="http://schemas.microsoft.com/office/drawing/2014/main" id="{D0B27041-4AF8-0215-BB42-F3966E1587D2}"/>
              </a:ext>
            </a:extLst>
          </p:cNvPr>
          <p:cNvSpPr>
            <a:spLocks noGrp="1"/>
          </p:cNvSpPr>
          <p:nvPr>
            <p:ph type="body" sz="quarter" idx="4294967295"/>
          </p:nvPr>
        </p:nvSpPr>
        <p:spPr>
          <a:xfrm>
            <a:off x="451786" y="2148490"/>
            <a:ext cx="2691411" cy="1688860"/>
          </a:xfrm>
        </p:spPr>
        <p:txBody>
          <a:bodyPr numCol="2"/>
          <a:lstStyle/>
          <a:p>
            <a:pPr>
              <a:lnSpc>
                <a:spcPts val="920"/>
              </a:lnSpc>
              <a:spcBef>
                <a:spcPts val="0"/>
              </a:spcBef>
              <a:spcAft>
                <a:spcPts val="613"/>
              </a:spcAft>
              <a:tabLst/>
            </a:pPr>
            <a:r>
              <a:rPr lang="en-US" sz="750" b="1">
                <a:solidFill>
                  <a:srgbClr val="6C6F70"/>
                </a:solidFill>
                <a:latin typeface="Arial" panose="020B0604020202020204" pitchFamily="34" charset="0"/>
              </a:rPr>
              <a:t>Ocular Collection:</a:t>
            </a:r>
          </a:p>
          <a:p>
            <a:pPr marL="171450" indent="-171450">
              <a:lnSpc>
                <a:spcPts val="920"/>
              </a:lnSpc>
              <a:spcBef>
                <a:spcPts val="0"/>
              </a:spcBef>
              <a:spcAft>
                <a:spcPts val="613"/>
              </a:spcAft>
              <a:buFont typeface="Arial" panose="020B0604020202020204" pitchFamily="34" charset="0"/>
              <a:buChar char="•"/>
              <a:tabLst/>
            </a:pPr>
            <a:r>
              <a:rPr lang="en-US" sz="750">
                <a:solidFill>
                  <a:srgbClr val="6C6F70"/>
                </a:solidFill>
                <a:latin typeface="Arial" panose="020B0604020202020204" pitchFamily="34" charset="0"/>
              </a:rPr>
              <a:t>Ocular Coupe Tower</a:t>
            </a:r>
          </a:p>
          <a:p>
            <a:pPr>
              <a:lnSpc>
                <a:spcPts val="920"/>
              </a:lnSpc>
              <a:spcBef>
                <a:spcPts val="0"/>
              </a:spcBef>
              <a:spcAft>
                <a:spcPts val="613"/>
              </a:spcAft>
              <a:tabLst/>
            </a:pPr>
            <a:r>
              <a:rPr lang="en-US" sz="750" b="1">
                <a:solidFill>
                  <a:srgbClr val="6C6F70"/>
                </a:solidFill>
                <a:latin typeface="Arial" panose="020B0604020202020204" pitchFamily="34" charset="0"/>
              </a:rPr>
              <a:t>Steelcase + Steelcase Health:</a:t>
            </a:r>
          </a:p>
          <a:p>
            <a:pPr marL="171450" indent="-171450">
              <a:lnSpc>
                <a:spcPts val="920"/>
              </a:lnSpc>
              <a:spcBef>
                <a:spcPts val="0"/>
              </a:spcBef>
              <a:spcAft>
                <a:spcPts val="613"/>
              </a:spcAft>
              <a:buFont typeface="Arial" panose="020B0604020202020204" pitchFamily="34" charset="0"/>
              <a:buChar char="•"/>
              <a:tabLst/>
            </a:pPr>
            <a:r>
              <a:rPr lang="en-US" sz="750">
                <a:solidFill>
                  <a:srgbClr val="6C6F70"/>
                </a:solidFill>
                <a:latin typeface="Arial" panose="020B0604020202020204" pitchFamily="34" charset="0"/>
              </a:rPr>
              <a:t>Amia task chair</a:t>
            </a:r>
          </a:p>
          <a:p>
            <a:pPr marL="171450" indent="-171450">
              <a:lnSpc>
                <a:spcPts val="920"/>
              </a:lnSpc>
              <a:spcBef>
                <a:spcPts val="0"/>
              </a:spcBef>
              <a:spcAft>
                <a:spcPts val="613"/>
              </a:spcAft>
              <a:buFont typeface="Arial" panose="020B0604020202020204" pitchFamily="34" charset="0"/>
              <a:buChar char="•"/>
              <a:tabLst/>
            </a:pPr>
            <a:r>
              <a:rPr lang="en-US" sz="750">
                <a:solidFill>
                  <a:srgbClr val="6C6F70"/>
                </a:solidFill>
                <a:latin typeface="Arial" panose="020B0604020202020204" pitchFamily="34" charset="0"/>
              </a:rPr>
              <a:t>Mackinac</a:t>
            </a:r>
          </a:p>
          <a:p>
            <a:pPr marL="171450" indent="-171450">
              <a:lnSpc>
                <a:spcPts val="920"/>
              </a:lnSpc>
              <a:spcBef>
                <a:spcPts val="0"/>
              </a:spcBef>
              <a:spcAft>
                <a:spcPts val="613"/>
              </a:spcAft>
              <a:buFont typeface="Arial" panose="020B0604020202020204" pitchFamily="34" charset="0"/>
              <a:buChar char="•"/>
              <a:tabLst/>
            </a:pPr>
            <a:r>
              <a:rPr lang="en-US" sz="750">
                <a:solidFill>
                  <a:srgbClr val="6C6F70"/>
                </a:solidFill>
                <a:latin typeface="Arial" panose="020B0604020202020204" pitchFamily="34" charset="0"/>
              </a:rPr>
              <a:t>V.I.A Modular Walls</a:t>
            </a:r>
          </a:p>
          <a:p>
            <a:pPr marL="171450" indent="-171450">
              <a:lnSpc>
                <a:spcPts val="920"/>
              </a:lnSpc>
              <a:spcBef>
                <a:spcPts val="0"/>
              </a:spcBef>
              <a:spcAft>
                <a:spcPts val="613"/>
              </a:spcAft>
              <a:buFont typeface="Arial" panose="020B0604020202020204" pitchFamily="34" charset="0"/>
              <a:buChar char="•"/>
              <a:tabLst/>
            </a:pPr>
            <a:r>
              <a:rPr lang="en-US" sz="750" err="1">
                <a:solidFill>
                  <a:srgbClr val="6C6F70"/>
                </a:solidFill>
                <a:latin typeface="Arial" panose="020B0604020202020204" pitchFamily="34" charset="0"/>
              </a:rPr>
              <a:t>Polyvision</a:t>
            </a:r>
            <a:r>
              <a:rPr lang="en-US" sz="750">
                <a:solidFill>
                  <a:srgbClr val="6C6F70"/>
                </a:solidFill>
                <a:latin typeface="Arial" panose="020B0604020202020204" pitchFamily="34" charset="0"/>
              </a:rPr>
              <a:t> Whiteboard</a:t>
            </a:r>
          </a:p>
          <a:p>
            <a:pPr marL="171450" indent="-171450">
              <a:lnSpc>
                <a:spcPts val="920"/>
              </a:lnSpc>
              <a:spcBef>
                <a:spcPts val="0"/>
              </a:spcBef>
              <a:spcAft>
                <a:spcPts val="613"/>
              </a:spcAft>
              <a:buFont typeface="Arial" panose="020B0604020202020204" pitchFamily="34" charset="0"/>
              <a:buChar char="•"/>
              <a:tabLst/>
            </a:pPr>
            <a:r>
              <a:rPr lang="en-US" sz="750" err="1">
                <a:solidFill>
                  <a:srgbClr val="6C6F70"/>
                </a:solidFill>
                <a:latin typeface="Arial" panose="020B0604020202020204" pitchFamily="34" charset="0"/>
              </a:rPr>
              <a:t>Coalesse</a:t>
            </a:r>
            <a:r>
              <a:rPr lang="en-US" sz="750">
                <a:solidFill>
                  <a:srgbClr val="6C6F70"/>
                </a:solidFill>
                <a:latin typeface="Arial" panose="020B0604020202020204" pitchFamily="34" charset="0"/>
              </a:rPr>
              <a:t> Marien 152 chair</a:t>
            </a:r>
          </a:p>
          <a:p>
            <a:pPr marL="171450" indent="-171450">
              <a:lnSpc>
                <a:spcPts val="920"/>
              </a:lnSpc>
              <a:spcBef>
                <a:spcPts val="0"/>
              </a:spcBef>
              <a:spcAft>
                <a:spcPts val="613"/>
              </a:spcAft>
              <a:buFont typeface="Arial" panose="020B0604020202020204" pitchFamily="34" charset="0"/>
              <a:buChar char="•"/>
              <a:tabLst/>
            </a:pPr>
            <a:endParaRPr lang="en-US" sz="750">
              <a:solidFill>
                <a:srgbClr val="6C6F70"/>
              </a:solidFill>
              <a:latin typeface="Arial" panose="020B0604020202020204" pitchFamily="34" charset="0"/>
            </a:endParaRPr>
          </a:p>
          <a:p>
            <a:pPr marL="171450" indent="-171450">
              <a:lnSpc>
                <a:spcPts val="920"/>
              </a:lnSpc>
              <a:spcBef>
                <a:spcPts val="0"/>
              </a:spcBef>
              <a:spcAft>
                <a:spcPts val="613"/>
              </a:spcAft>
              <a:buFont typeface="Arial" panose="020B0604020202020204" pitchFamily="34" charset="0"/>
              <a:buChar char="•"/>
              <a:tabLst/>
            </a:pPr>
            <a:endParaRPr lang="en-US" sz="750">
              <a:solidFill>
                <a:srgbClr val="6C6F70"/>
              </a:solidFill>
              <a:latin typeface="Arial" panose="020B0604020202020204" pitchFamily="34" charset="0"/>
            </a:endParaRPr>
          </a:p>
          <a:p>
            <a:pPr marL="171450" indent="-171450">
              <a:lnSpc>
                <a:spcPts val="920"/>
              </a:lnSpc>
              <a:spcBef>
                <a:spcPts val="0"/>
              </a:spcBef>
              <a:spcAft>
                <a:spcPts val="613"/>
              </a:spcAft>
              <a:buFont typeface="Arial" panose="020B0604020202020204" pitchFamily="34" charset="0"/>
              <a:buChar char="•"/>
              <a:tabLst/>
            </a:pPr>
            <a:endParaRPr lang="en-US" sz="750">
              <a:solidFill>
                <a:srgbClr val="6C6F70"/>
              </a:solidFill>
              <a:latin typeface="Arial" panose="020B0604020202020204" pitchFamily="34" charset="0"/>
            </a:endParaRPr>
          </a:p>
          <a:p>
            <a:pPr marL="171450" indent="-171450">
              <a:lnSpc>
                <a:spcPts val="920"/>
              </a:lnSpc>
              <a:spcBef>
                <a:spcPts val="0"/>
              </a:spcBef>
              <a:spcAft>
                <a:spcPts val="613"/>
              </a:spcAft>
              <a:buFont typeface="Arial" panose="020B0604020202020204" pitchFamily="34" charset="0"/>
              <a:buChar char="•"/>
              <a:tabLst/>
            </a:pPr>
            <a:endParaRPr lang="en-US" sz="750">
              <a:solidFill>
                <a:srgbClr val="6C6F70"/>
              </a:solidFill>
              <a:latin typeface="Arial" panose="020B0604020202020204" pitchFamily="34" charset="0"/>
            </a:endParaRPr>
          </a:p>
          <a:p>
            <a:pPr>
              <a:buFont typeface="Arial" panose="020B0604020202020204" pitchFamily="34" charset="0"/>
              <a:buChar char="•"/>
            </a:pPr>
            <a:endParaRPr lang="en-US"/>
          </a:p>
        </p:txBody>
      </p:sp>
      <p:sp>
        <p:nvSpPr>
          <p:cNvPr id="2" name="Oval 10">
            <a:extLst>
              <a:ext uri="{FF2B5EF4-FFF2-40B4-BE49-F238E27FC236}">
                <a16:creationId xmlns:a16="http://schemas.microsoft.com/office/drawing/2014/main" id="{57FF1119-EBD5-032C-ECFE-EF64497B28FA}"/>
              </a:ext>
            </a:extLst>
          </p:cNvPr>
          <p:cNvSpPr/>
          <p:nvPr/>
        </p:nvSpPr>
        <p:spPr>
          <a:xfrm>
            <a:off x="6096000" y="3693921"/>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311628" rtl="0" eaLnBrk="1" fontAlgn="auto" latinLnBrk="0" hangingPunct="1">
              <a:lnSpc>
                <a:spcPct val="100000"/>
              </a:lnSpc>
              <a:spcBef>
                <a:spcPts val="0"/>
              </a:spcBef>
              <a:spcAft>
                <a:spcPts val="0"/>
              </a:spcAft>
              <a:buClrTx/>
              <a:buSzTx/>
              <a:buFontTx/>
              <a:buNone/>
              <a:tabLst/>
              <a:defRPr/>
            </a:pPr>
            <a:r>
              <a:rPr lang="en-US" sz="1100">
                <a:solidFill>
                  <a:srgbClr val="FFFFFF"/>
                </a:solidFill>
                <a:latin typeface="Arial"/>
              </a:rPr>
              <a:t>2</a:t>
            </a:r>
            <a:endParaRPr kumimoji="0" lang="en-US" sz="1100" i="0" u="none" strike="noStrike" kern="1200" cap="none" spc="0" normalizeH="0" baseline="0" noProof="0">
              <a:ln>
                <a:noFill/>
              </a:ln>
              <a:solidFill>
                <a:srgbClr val="FFFFFF"/>
              </a:solidFill>
              <a:effectLst/>
              <a:uLnTx/>
              <a:uFillTx/>
              <a:latin typeface="Arial"/>
              <a:ea typeface="+mn-ea"/>
              <a:cs typeface="+mn-cs"/>
            </a:endParaRPr>
          </a:p>
        </p:txBody>
      </p:sp>
      <p:sp>
        <p:nvSpPr>
          <p:cNvPr id="7" name="Oval 10">
            <a:extLst>
              <a:ext uri="{FF2B5EF4-FFF2-40B4-BE49-F238E27FC236}">
                <a16:creationId xmlns:a16="http://schemas.microsoft.com/office/drawing/2014/main" id="{D726652C-8412-05A3-F208-F68D2E913EAB}"/>
              </a:ext>
            </a:extLst>
          </p:cNvPr>
          <p:cNvSpPr/>
          <p:nvPr/>
        </p:nvSpPr>
        <p:spPr>
          <a:xfrm>
            <a:off x="4323141" y="3971385"/>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311628" rtl="0" eaLnBrk="1" fontAlgn="auto" latinLnBrk="0" hangingPunct="1">
              <a:lnSpc>
                <a:spcPct val="100000"/>
              </a:lnSpc>
              <a:spcBef>
                <a:spcPts val="0"/>
              </a:spcBef>
              <a:spcAft>
                <a:spcPts val="0"/>
              </a:spcAft>
              <a:buClrTx/>
              <a:buSzTx/>
              <a:buFontTx/>
              <a:buNone/>
              <a:tabLst/>
              <a:defRPr/>
            </a:pPr>
            <a:r>
              <a:rPr lang="en-US" sz="1100" i="0" u="none" strike="noStrike" kern="1200" cap="none" spc="0" normalizeH="0" baseline="0" noProof="0">
                <a:ln>
                  <a:noFill/>
                </a:ln>
                <a:solidFill>
                  <a:srgbClr val="FFFFFF"/>
                </a:solidFill>
                <a:effectLst/>
                <a:uLnTx/>
                <a:uFillTx/>
                <a:latin typeface="Arial"/>
                <a:cs typeface="Arial"/>
              </a:rPr>
              <a:t>3</a:t>
            </a:r>
          </a:p>
        </p:txBody>
      </p:sp>
      <p:sp>
        <p:nvSpPr>
          <p:cNvPr id="8" name="TextBox 7">
            <a:extLst>
              <a:ext uri="{FF2B5EF4-FFF2-40B4-BE49-F238E27FC236}">
                <a16:creationId xmlns:a16="http://schemas.microsoft.com/office/drawing/2014/main" id="{80574CB6-3F84-EEE9-DDFA-C20D90D93EB0}"/>
              </a:ext>
            </a:extLst>
          </p:cNvPr>
          <p:cNvSpPr txBox="1"/>
          <p:nvPr/>
        </p:nvSpPr>
        <p:spPr>
          <a:xfrm>
            <a:off x="1924185" y="2643657"/>
            <a:ext cx="1331467" cy="515526"/>
          </a:xfrm>
          <a:prstGeom prst="rect">
            <a:avLst/>
          </a:prstGeom>
          <a:noFill/>
        </p:spPr>
        <p:txBody>
          <a:bodyPr wrap="square">
            <a:spAutoFit/>
          </a:bodyPr>
          <a:lstStyle/>
          <a:p>
            <a:pPr marL="171450" indent="-171450" defTabSz="916173">
              <a:lnSpc>
                <a:spcPts val="920"/>
              </a:lnSpc>
              <a:spcAft>
                <a:spcPts val="613"/>
              </a:spcAft>
              <a:buSzPct val="80000"/>
              <a:buFont typeface="Arial" panose="020B0604020202020204" pitchFamily="34" charset="0"/>
              <a:buChar char="•"/>
            </a:pPr>
            <a:r>
              <a:rPr lang="es-MX" sz="750" err="1">
                <a:solidFill>
                  <a:srgbClr val="6C6F70"/>
                </a:solidFill>
                <a:latin typeface="Arial" panose="020B0604020202020204" pitchFamily="34" charset="0"/>
              </a:rPr>
              <a:t>Designtex</a:t>
            </a:r>
            <a:r>
              <a:rPr lang="es-MX" sz="750">
                <a:solidFill>
                  <a:srgbClr val="6C6F70"/>
                </a:solidFill>
                <a:latin typeface="Arial" panose="020B0604020202020204" pitchFamily="34" charset="0"/>
              </a:rPr>
              <a:t> performance textiles </a:t>
            </a:r>
          </a:p>
          <a:p>
            <a:pPr marL="171450" indent="-171450" defTabSz="916173">
              <a:lnSpc>
                <a:spcPts val="920"/>
              </a:lnSpc>
              <a:spcAft>
                <a:spcPts val="613"/>
              </a:spcAft>
              <a:buSzPct val="80000"/>
              <a:buFont typeface="Arial" panose="020B0604020202020204" pitchFamily="34" charset="0"/>
              <a:buChar char="•"/>
            </a:pPr>
            <a:endParaRPr lang="en-US" sz="750">
              <a:solidFill>
                <a:srgbClr val="6C6F7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4186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CDD25D-A2CC-21EB-7319-A28F768356FC}"/>
            </a:ext>
          </a:extLst>
        </p:cNvPr>
        <p:cNvGrpSpPr/>
        <p:nvPr/>
      </p:nvGrpSpPr>
      <p:grpSpPr>
        <a:xfrm>
          <a:off x="0" y="0"/>
          <a:ext cx="0" cy="0"/>
          <a:chOff x="0" y="0"/>
          <a:chExt cx="0" cy="0"/>
        </a:xfrm>
      </p:grpSpPr>
      <p:pic>
        <p:nvPicPr>
          <p:cNvPr id="5" name="Picture Placeholder 11" descr="A room with desks and chairs&#10;&#10;AI-generated content may be incorrect.">
            <a:extLst>
              <a:ext uri="{FF2B5EF4-FFF2-40B4-BE49-F238E27FC236}">
                <a16:creationId xmlns:a16="http://schemas.microsoft.com/office/drawing/2014/main" id="{D95E87FE-E54D-5B5A-4B2B-319D7BA1091B}"/>
              </a:ext>
            </a:extLst>
          </p:cNvPr>
          <p:cNvPicPr>
            <a:picLocks noChangeAspect="1"/>
          </p:cNvPicPr>
          <p:nvPr/>
        </p:nvPicPr>
        <p:blipFill>
          <a:blip r:embed="rId2">
            <a:extLst>
              <a:ext uri="{28A0092B-C50C-407E-A947-70E740481C1C}">
                <a14:useLocalDpi xmlns:a14="http://schemas.microsoft.com/office/drawing/2010/main" val="0"/>
              </a:ext>
            </a:extLst>
          </a:blip>
          <a:srcRect l="15" r="15"/>
          <a:stretch>
            <a:fillRect/>
          </a:stretch>
        </p:blipFill>
        <p:spPr>
          <a:xfrm>
            <a:off x="0" y="-1"/>
            <a:ext cx="12192000" cy="6861417"/>
          </a:xfrm>
          <a:prstGeom prst="rect">
            <a:avLst/>
          </a:prstGeom>
        </p:spPr>
      </p:pic>
      <p:sp>
        <p:nvSpPr>
          <p:cNvPr id="2" name="Footer Placeholder 1">
            <a:extLst>
              <a:ext uri="{FF2B5EF4-FFF2-40B4-BE49-F238E27FC236}">
                <a16:creationId xmlns:a16="http://schemas.microsoft.com/office/drawing/2014/main" id="{DFD09027-80F4-3667-2C3C-F7426E1FAED0}"/>
              </a:ext>
            </a:extLst>
          </p:cNvPr>
          <p:cNvSpPr>
            <a:spLocks noGrp="1"/>
          </p:cNvSpPr>
          <p:nvPr>
            <p:ph type="ftr" sz="quarter" idx="10"/>
          </p:nvPr>
        </p:nvSpPr>
        <p:spPr/>
        <p:txBody>
          <a:bodyPr/>
          <a:lstStyle/>
          <a:p>
            <a:r>
              <a:rPr lang="en-US" noProof="0"/>
              <a:t>Ocular in Health</a:t>
            </a:r>
          </a:p>
        </p:txBody>
      </p:sp>
      <p:sp>
        <p:nvSpPr>
          <p:cNvPr id="4" name="Slide Number Placeholder 3">
            <a:extLst>
              <a:ext uri="{FF2B5EF4-FFF2-40B4-BE49-F238E27FC236}">
                <a16:creationId xmlns:a16="http://schemas.microsoft.com/office/drawing/2014/main" id="{7B65DC0E-BD4A-06DE-DC03-DF5A31A6E1E9}"/>
              </a:ext>
            </a:extLst>
          </p:cNvPr>
          <p:cNvSpPr>
            <a:spLocks noGrp="1"/>
          </p:cNvSpPr>
          <p:nvPr>
            <p:ph type="sldNum" sz="quarter" idx="15"/>
          </p:nvPr>
        </p:nvSpPr>
        <p:spPr/>
        <p:txBody>
          <a:bodyPr/>
          <a:lstStyle/>
          <a:p>
            <a:fld id="{387AECDB-6C85-4FE3-9DAF-486A9B5BAE12}" type="slidenum">
              <a:rPr lang="en-GB" smtClean="0"/>
              <a:pPr/>
              <a:t>17</a:t>
            </a:fld>
            <a:endParaRPr lang="en-GB"/>
          </a:p>
        </p:txBody>
      </p:sp>
    </p:spTree>
    <p:extLst>
      <p:ext uri="{BB962C8B-B14F-4D97-AF65-F5344CB8AC3E}">
        <p14:creationId xmlns:p14="http://schemas.microsoft.com/office/powerpoint/2010/main" val="28542062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EEBED8-DBA8-9782-7E32-7AFF2E87BAD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7CD7BCE-59E4-E3C9-B3CA-3BD5FCBEA9C9}"/>
              </a:ext>
            </a:extLst>
          </p:cNvPr>
          <p:cNvSpPr>
            <a:spLocks noGrp="1"/>
          </p:cNvSpPr>
          <p:nvPr>
            <p:ph type="title"/>
          </p:nvPr>
        </p:nvSpPr>
        <p:spPr>
          <a:xfrm>
            <a:off x="539365" y="1763487"/>
            <a:ext cx="4669449" cy="1548276"/>
          </a:xfrm>
        </p:spPr>
        <p:txBody>
          <a:bodyPr>
            <a:noAutofit/>
          </a:bodyPr>
          <a:lstStyle/>
          <a:p>
            <a:r>
              <a:rPr lang="en-US" sz="4000" dirty="0"/>
              <a:t>Academic Medical / Ed Med Space</a:t>
            </a:r>
          </a:p>
        </p:txBody>
      </p:sp>
      <p:sp>
        <p:nvSpPr>
          <p:cNvPr id="4" name="Text Placeholder 2">
            <a:extLst>
              <a:ext uri="{FF2B5EF4-FFF2-40B4-BE49-F238E27FC236}">
                <a16:creationId xmlns:a16="http://schemas.microsoft.com/office/drawing/2014/main" id="{89AD9667-FF68-4322-0279-BFA435C50620}"/>
              </a:ext>
            </a:extLst>
          </p:cNvPr>
          <p:cNvSpPr>
            <a:spLocks noGrp="1"/>
          </p:cNvSpPr>
          <p:nvPr>
            <p:ph type="body" sz="quarter" idx="28"/>
          </p:nvPr>
        </p:nvSpPr>
        <p:spPr>
          <a:xfrm>
            <a:off x="465380" y="931072"/>
            <a:ext cx="3149214" cy="339946"/>
          </a:xfrm>
        </p:spPr>
        <p:txBody>
          <a:bodyPr/>
          <a:lstStyle/>
          <a:p>
            <a:r>
              <a:rPr lang="en-US"/>
              <a:t>Ocular in Health</a:t>
            </a:r>
          </a:p>
        </p:txBody>
      </p:sp>
    </p:spTree>
    <p:extLst>
      <p:ext uri="{BB962C8B-B14F-4D97-AF65-F5344CB8AC3E}">
        <p14:creationId xmlns:p14="http://schemas.microsoft.com/office/powerpoint/2010/main" val="41461582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18B73E-C560-08DA-27CB-DDD17C22A527}"/>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C8B8C5DB-7449-A7C9-F9AF-04D475F2AAB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254601" y="1481689"/>
            <a:ext cx="8933998" cy="5029200"/>
          </a:xfrm>
          <a:prstGeom prst="rect">
            <a:avLst/>
          </a:prstGeom>
        </p:spPr>
      </p:pic>
      <p:sp>
        <p:nvSpPr>
          <p:cNvPr id="4" name="Title 1">
            <a:extLst>
              <a:ext uri="{FF2B5EF4-FFF2-40B4-BE49-F238E27FC236}">
                <a16:creationId xmlns:a16="http://schemas.microsoft.com/office/drawing/2014/main" id="{4AEFCEF0-6ACB-EA27-1D85-E06250A9930C}"/>
              </a:ext>
            </a:extLst>
          </p:cNvPr>
          <p:cNvSpPr txBox="1">
            <a:spLocks/>
          </p:cNvSpPr>
          <p:nvPr/>
        </p:nvSpPr>
        <p:spPr>
          <a:xfrm>
            <a:off x="451785" y="570946"/>
            <a:ext cx="11630147" cy="1230693"/>
          </a:xfrm>
          <a:prstGeom prst="rect">
            <a:avLst/>
          </a:prstGeom>
        </p:spPr>
        <p:txBody>
          <a:bodyPr vert="horz" lIns="0" tIns="0" rIns="0" bIns="0" rtlCol="0" anchor="t" anchorCtr="0">
            <a:noAutofit/>
          </a:bodyPr>
          <a:lstStyle>
            <a:lvl1pPr algn="l" defTabSz="1341132" rtl="0" eaLnBrk="1" latinLnBrk="0" hangingPunct="1">
              <a:lnSpc>
                <a:spcPts val="6000"/>
              </a:lnSpc>
              <a:spcBef>
                <a:spcPts val="1467"/>
              </a:spcBef>
              <a:buNone/>
              <a:defRPr sz="5400" kern="1200">
                <a:solidFill>
                  <a:schemeClr val="tx1"/>
                </a:solidFill>
                <a:latin typeface="+mj-lt"/>
                <a:ea typeface="+mj-ea"/>
                <a:cs typeface="+mj-cs"/>
              </a:defRPr>
            </a:lvl1pPr>
          </a:lstStyle>
          <a:p>
            <a:pPr marL="0" marR="0" lvl="0" indent="0" algn="l" defTabSz="914116" rtl="0" eaLnBrk="1" fontAlgn="auto" latinLnBrk="0" hangingPunct="1">
              <a:lnSpc>
                <a:spcPts val="4090"/>
              </a:lnSpc>
              <a:spcBef>
                <a:spcPts val="1000"/>
              </a:spcBef>
              <a:spcAft>
                <a:spcPts val="0"/>
              </a:spcAft>
              <a:buClrTx/>
              <a:buSzTx/>
              <a:buFontTx/>
              <a:buNone/>
              <a:tabLst/>
              <a:defRPr/>
            </a:pPr>
            <a:r>
              <a:rPr kumimoji="0" lang="en-US" sz="3681" b="0" i="0" u="none" strike="noStrike" kern="1200" cap="none" spc="0" normalizeH="0" baseline="0" noProof="0">
                <a:ln>
                  <a:noFill/>
                </a:ln>
                <a:solidFill>
                  <a:srgbClr val="272725"/>
                </a:solidFill>
                <a:effectLst/>
                <a:uLnTx/>
                <a:uFillTx/>
                <a:latin typeface="Georgia"/>
                <a:ea typeface="+mj-ea"/>
                <a:cs typeface="+mj-cs"/>
              </a:rPr>
              <a:t>Academic Medical / Ed Med - </a:t>
            </a:r>
            <a:r>
              <a:rPr lang="en-US" sz="3681">
                <a:solidFill>
                  <a:srgbClr val="272725"/>
                </a:solidFill>
                <a:latin typeface="Georgia"/>
              </a:rPr>
              <a:t>Small Classroom</a:t>
            </a:r>
            <a:br>
              <a:rPr kumimoji="0" lang="en-US" sz="3681" b="0" i="0" u="none" strike="noStrike" kern="1200" cap="none" spc="0" normalizeH="0" baseline="0" noProof="0">
                <a:ln>
                  <a:noFill/>
                </a:ln>
                <a:solidFill>
                  <a:srgbClr val="272725"/>
                </a:solidFill>
                <a:effectLst/>
                <a:uLnTx/>
                <a:uFillTx/>
                <a:latin typeface="Georgia"/>
                <a:ea typeface="+mj-ea"/>
                <a:cs typeface="+mj-cs"/>
              </a:rPr>
            </a:br>
            <a:br>
              <a:rPr kumimoji="0" lang="en-US" sz="1636" b="0" i="0" u="none" strike="noStrike" kern="1200" cap="none" spc="0" normalizeH="0" baseline="0" noProof="0">
                <a:ln>
                  <a:noFill/>
                </a:ln>
                <a:solidFill>
                  <a:srgbClr val="272725"/>
                </a:solidFill>
                <a:effectLst/>
                <a:uLnTx/>
                <a:uFillTx/>
                <a:latin typeface="Georgia"/>
                <a:ea typeface="+mj-ea"/>
                <a:cs typeface="+mj-cs"/>
              </a:rPr>
            </a:br>
            <a:br>
              <a:rPr kumimoji="0" lang="en-US" sz="1636" b="0" i="0" u="none" strike="noStrike" kern="1200" cap="none" spc="0" normalizeH="0" baseline="0" noProof="0">
                <a:ln>
                  <a:noFill/>
                </a:ln>
                <a:solidFill>
                  <a:srgbClr val="272725"/>
                </a:solidFill>
                <a:effectLst/>
                <a:uLnTx/>
                <a:uFillTx/>
                <a:latin typeface="Georgia"/>
                <a:ea typeface="+mj-ea"/>
                <a:cs typeface="+mj-cs"/>
              </a:rPr>
            </a:br>
            <a:br>
              <a:rPr kumimoji="0" lang="en-US" sz="1636" b="0" i="0" u="none" strike="noStrike" kern="1200" cap="none" spc="0" normalizeH="0" baseline="0" noProof="0">
                <a:ln>
                  <a:noFill/>
                </a:ln>
                <a:solidFill>
                  <a:srgbClr val="272725"/>
                </a:solidFill>
                <a:effectLst/>
                <a:uLnTx/>
                <a:uFillTx/>
                <a:latin typeface="Georgia"/>
                <a:ea typeface="+mj-ea"/>
                <a:cs typeface="+mj-cs"/>
              </a:rPr>
            </a:br>
            <a:endParaRPr kumimoji="0" lang="en-US" sz="3681" b="0" i="0" u="none" strike="noStrike" kern="1200" cap="none" spc="0" normalizeH="0" baseline="0" noProof="0">
              <a:ln>
                <a:noFill/>
              </a:ln>
              <a:solidFill>
                <a:srgbClr val="272725"/>
              </a:solidFill>
              <a:effectLst/>
              <a:uLnTx/>
              <a:uFillTx/>
              <a:latin typeface="Georgia"/>
              <a:ea typeface="+mj-ea"/>
              <a:cs typeface="+mj-cs"/>
            </a:endParaRPr>
          </a:p>
        </p:txBody>
      </p:sp>
      <p:sp>
        <p:nvSpPr>
          <p:cNvPr id="3" name="Footer Placeholder 2">
            <a:extLst>
              <a:ext uri="{FF2B5EF4-FFF2-40B4-BE49-F238E27FC236}">
                <a16:creationId xmlns:a16="http://schemas.microsoft.com/office/drawing/2014/main" id="{DCA8F8DE-5AD9-77F8-F7D7-6CDCFC6C287F}"/>
              </a:ext>
            </a:extLst>
          </p:cNvPr>
          <p:cNvSpPr>
            <a:spLocks noGrp="1"/>
          </p:cNvSpPr>
          <p:nvPr>
            <p:ph type="ftr" sz="quarter" idx="10"/>
          </p:nvPr>
        </p:nvSpPr>
        <p:spPr>
          <a:xfrm>
            <a:off x="451786" y="346195"/>
            <a:ext cx="4577993" cy="200600"/>
          </a:xfrm>
        </p:spPr>
        <p:txBody>
          <a:bodyPr/>
          <a:lstStyle/>
          <a:p>
            <a:pPr marL="0" marR="0" lvl="0" indent="0" algn="l" defTabSz="311628" rtl="0" eaLnBrk="1" fontAlgn="auto" latinLnBrk="0" hangingPunct="1">
              <a:lnSpc>
                <a:spcPts val="1472"/>
              </a:lnSpc>
              <a:spcBef>
                <a:spcPts val="0"/>
              </a:spcBef>
              <a:spcAft>
                <a:spcPts val="0"/>
              </a:spcAft>
              <a:buClrTx/>
              <a:buSzTx/>
              <a:buFontTx/>
              <a:buNone/>
              <a:tabLst/>
              <a:defRPr/>
            </a:pPr>
            <a:r>
              <a:rPr kumimoji="0" lang="en-US" sz="920" b="0" i="0" u="none" strike="noStrike" kern="1200" cap="none" spc="0" normalizeH="0" baseline="0" noProof="0">
                <a:ln>
                  <a:noFill/>
                </a:ln>
                <a:solidFill>
                  <a:srgbClr val="272725"/>
                </a:solidFill>
                <a:effectLst/>
                <a:uLnTx/>
                <a:uFillTx/>
                <a:latin typeface="Arial"/>
                <a:ea typeface="+mn-ea"/>
                <a:cs typeface="+mn-cs"/>
              </a:rPr>
              <a:t>Ocular in Health</a:t>
            </a:r>
          </a:p>
        </p:txBody>
      </p:sp>
      <p:sp>
        <p:nvSpPr>
          <p:cNvPr id="5" name="Text Placeholder 4">
            <a:extLst>
              <a:ext uri="{FF2B5EF4-FFF2-40B4-BE49-F238E27FC236}">
                <a16:creationId xmlns:a16="http://schemas.microsoft.com/office/drawing/2014/main" id="{15405458-7A8E-41CB-1ADB-D711C1DB8389}"/>
              </a:ext>
            </a:extLst>
          </p:cNvPr>
          <p:cNvSpPr>
            <a:spLocks noGrp="1"/>
          </p:cNvSpPr>
          <p:nvPr>
            <p:ph type="body" sz="quarter" idx="47"/>
          </p:nvPr>
        </p:nvSpPr>
        <p:spPr>
          <a:xfrm>
            <a:off x="451786" y="4085685"/>
            <a:ext cx="2559269" cy="1626340"/>
          </a:xfrm>
        </p:spPr>
        <p:txBody>
          <a:bodyPr/>
          <a:lstStyle/>
          <a:p>
            <a:r>
              <a:rPr lang="en-US"/>
              <a:t>Ocular Frame is a tool used for both teaching and learning and should be able to be easily viewed by all users within this space, with easy accessibility to power and technology inside of the technology door. </a:t>
            </a:r>
          </a:p>
          <a:p>
            <a:r>
              <a:rPr lang="en-US" err="1"/>
              <a:t>WorkValet</a:t>
            </a:r>
            <a:r>
              <a:rPr lang="en-US"/>
              <a:t> offer a broad range of possible configurations and aesthetic options to support the desired look and function of any organization’s storage.</a:t>
            </a:r>
          </a:p>
          <a:p>
            <a:r>
              <a:rPr lang="en-US"/>
              <a:t>The Node chair is mobile and supports all the ways students learn. It’s designed for quick, easy transitions in the classroom, and to support learning modes across the campus.</a:t>
            </a:r>
          </a:p>
          <a:p>
            <a:r>
              <a:rPr lang="en-US"/>
              <a:t>Lightweight markerboards and mountable wall rails allow students to surround themselves with information and keep everyone in the loop.</a:t>
            </a:r>
          </a:p>
          <a:p>
            <a:pPr marL="0" indent="0">
              <a:buNone/>
            </a:pPr>
            <a:endParaRPr lang="en-US"/>
          </a:p>
          <a:p>
            <a:endParaRPr lang="en-US"/>
          </a:p>
          <a:p>
            <a:endParaRPr lang="en-US"/>
          </a:p>
        </p:txBody>
      </p:sp>
      <p:sp>
        <p:nvSpPr>
          <p:cNvPr id="9" name="Oval 8">
            <a:extLst>
              <a:ext uri="{FF2B5EF4-FFF2-40B4-BE49-F238E27FC236}">
                <a16:creationId xmlns:a16="http://schemas.microsoft.com/office/drawing/2014/main" id="{E0CF35CE-803C-294A-DFDB-965FD006CB1B}"/>
              </a:ext>
            </a:extLst>
          </p:cNvPr>
          <p:cNvSpPr/>
          <p:nvPr/>
        </p:nvSpPr>
        <p:spPr>
          <a:xfrm>
            <a:off x="10259667" y="3020172"/>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1628"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srgbClr val="FFFFFF"/>
                </a:solidFill>
                <a:effectLst/>
                <a:uLnTx/>
                <a:uFillTx/>
                <a:latin typeface="Arial"/>
                <a:ea typeface="+mn-ea"/>
                <a:cs typeface="+mn-cs"/>
              </a:rPr>
              <a:t>1</a:t>
            </a:r>
          </a:p>
        </p:txBody>
      </p:sp>
      <p:sp>
        <p:nvSpPr>
          <p:cNvPr id="6" name="Text Placeholder 5">
            <a:extLst>
              <a:ext uri="{FF2B5EF4-FFF2-40B4-BE49-F238E27FC236}">
                <a16:creationId xmlns:a16="http://schemas.microsoft.com/office/drawing/2014/main" id="{650E92C6-48BC-63FA-CE08-CA3BC7728A5C}"/>
              </a:ext>
            </a:extLst>
          </p:cNvPr>
          <p:cNvSpPr>
            <a:spLocks noGrp="1"/>
          </p:cNvSpPr>
          <p:nvPr>
            <p:ph type="body" sz="quarter" idx="4294967295"/>
          </p:nvPr>
        </p:nvSpPr>
        <p:spPr>
          <a:xfrm>
            <a:off x="452276" y="2136404"/>
            <a:ext cx="2802814" cy="1292596"/>
          </a:xfrm>
        </p:spPr>
        <p:txBody>
          <a:bodyPr numCol="2"/>
          <a:lstStyle/>
          <a:p>
            <a:pPr>
              <a:lnSpc>
                <a:spcPts val="920"/>
              </a:lnSpc>
              <a:spcBef>
                <a:spcPts val="0"/>
              </a:spcBef>
              <a:spcAft>
                <a:spcPts val="613"/>
              </a:spcAft>
              <a:tabLst/>
            </a:pPr>
            <a:r>
              <a:rPr lang="en-US" sz="750" b="1">
                <a:solidFill>
                  <a:srgbClr val="6C6F70"/>
                </a:solidFill>
                <a:latin typeface="Arial" panose="020B0604020202020204" pitchFamily="34" charset="0"/>
              </a:rPr>
              <a:t>Ocular collection:</a:t>
            </a:r>
          </a:p>
          <a:p>
            <a:pPr marL="171450" indent="-171450">
              <a:lnSpc>
                <a:spcPts val="920"/>
              </a:lnSpc>
              <a:spcBef>
                <a:spcPts val="0"/>
              </a:spcBef>
              <a:spcAft>
                <a:spcPts val="613"/>
              </a:spcAft>
              <a:buFont typeface="Arial" panose="020B0604020202020204" pitchFamily="34" charset="0"/>
              <a:buChar char="•"/>
              <a:tabLst/>
            </a:pPr>
            <a:r>
              <a:rPr lang="en-US" sz="750">
                <a:solidFill>
                  <a:srgbClr val="6C6F70"/>
                </a:solidFill>
                <a:latin typeface="Arial" panose="020B0604020202020204" pitchFamily="34" charset="0"/>
              </a:rPr>
              <a:t>Ocular Frame – 71” Height</a:t>
            </a:r>
          </a:p>
          <a:p>
            <a:pPr>
              <a:lnSpc>
                <a:spcPts val="920"/>
              </a:lnSpc>
              <a:spcBef>
                <a:spcPts val="0"/>
              </a:spcBef>
              <a:spcAft>
                <a:spcPts val="613"/>
              </a:spcAft>
              <a:tabLst/>
            </a:pPr>
            <a:r>
              <a:rPr lang="en-US" sz="750" b="1">
                <a:solidFill>
                  <a:srgbClr val="6C6F70"/>
                </a:solidFill>
                <a:latin typeface="Arial" panose="020B0604020202020204" pitchFamily="34" charset="0"/>
              </a:rPr>
              <a:t>Steelcase + Steelcase Health:</a:t>
            </a:r>
          </a:p>
          <a:p>
            <a:pPr marL="171450" indent="-171450">
              <a:lnSpc>
                <a:spcPts val="920"/>
              </a:lnSpc>
              <a:spcBef>
                <a:spcPts val="0"/>
              </a:spcBef>
              <a:spcAft>
                <a:spcPts val="613"/>
              </a:spcAft>
              <a:buFont typeface="Arial" panose="020B0604020202020204" pitchFamily="34" charset="0"/>
              <a:buChar char="•"/>
              <a:tabLst/>
            </a:pPr>
            <a:r>
              <a:rPr lang="en-US" sz="750">
                <a:solidFill>
                  <a:srgbClr val="6C6F70"/>
                </a:solidFill>
                <a:latin typeface="Arial" panose="020B0604020202020204" pitchFamily="34" charset="0"/>
              </a:rPr>
              <a:t>Node chair</a:t>
            </a:r>
          </a:p>
          <a:p>
            <a:pPr marL="171450" indent="-171450">
              <a:lnSpc>
                <a:spcPts val="920"/>
              </a:lnSpc>
              <a:spcBef>
                <a:spcPts val="0"/>
              </a:spcBef>
              <a:spcAft>
                <a:spcPts val="613"/>
              </a:spcAft>
              <a:buFont typeface="Arial" panose="020B0604020202020204" pitchFamily="34" charset="0"/>
              <a:buChar char="•"/>
              <a:tabLst/>
            </a:pPr>
            <a:r>
              <a:rPr lang="en-US" sz="750" err="1">
                <a:solidFill>
                  <a:srgbClr val="6C6F70"/>
                </a:solidFill>
                <a:latin typeface="Arial" panose="020B0604020202020204" pitchFamily="34" charset="0"/>
              </a:rPr>
              <a:t>WorkValet</a:t>
            </a:r>
            <a:r>
              <a:rPr lang="en-US" sz="750">
                <a:solidFill>
                  <a:srgbClr val="6C6F70"/>
                </a:solidFill>
                <a:latin typeface="Arial" panose="020B0604020202020204" pitchFamily="34" charset="0"/>
              </a:rPr>
              <a:t> lockers</a:t>
            </a:r>
          </a:p>
          <a:p>
            <a:pPr marL="171450" indent="-171450">
              <a:lnSpc>
                <a:spcPts val="920"/>
              </a:lnSpc>
              <a:spcBef>
                <a:spcPts val="0"/>
              </a:spcBef>
              <a:spcAft>
                <a:spcPts val="613"/>
              </a:spcAft>
              <a:buFont typeface="Arial" panose="020B0604020202020204" pitchFamily="34" charset="0"/>
              <a:buChar char="•"/>
              <a:tabLst/>
            </a:pPr>
            <a:r>
              <a:rPr lang="en-US" sz="750">
                <a:solidFill>
                  <a:srgbClr val="6C6F70"/>
                </a:solidFill>
                <a:latin typeface="Arial" panose="020B0604020202020204" pitchFamily="34" charset="0"/>
              </a:rPr>
              <a:t>Flex Media Cart + Markerboard</a:t>
            </a:r>
          </a:p>
          <a:p>
            <a:pPr marL="171450" indent="-171450">
              <a:lnSpc>
                <a:spcPts val="920"/>
              </a:lnSpc>
              <a:spcBef>
                <a:spcPts val="0"/>
              </a:spcBef>
              <a:spcAft>
                <a:spcPts val="613"/>
              </a:spcAft>
              <a:buFont typeface="Arial" panose="020B0604020202020204" pitchFamily="34" charset="0"/>
              <a:buChar char="•"/>
              <a:tabLst/>
            </a:pPr>
            <a:r>
              <a:rPr lang="en-US" sz="750">
                <a:solidFill>
                  <a:srgbClr val="6C6F70"/>
                </a:solidFill>
                <a:latin typeface="Arial" panose="020B0604020202020204" pitchFamily="34" charset="0"/>
              </a:rPr>
              <a:t>Thread Power Hub</a:t>
            </a:r>
          </a:p>
          <a:p>
            <a:pPr marL="171450" indent="-171450">
              <a:lnSpc>
                <a:spcPts val="920"/>
              </a:lnSpc>
              <a:spcBef>
                <a:spcPts val="0"/>
              </a:spcBef>
              <a:spcAft>
                <a:spcPts val="613"/>
              </a:spcAft>
              <a:buFont typeface="Arial" panose="020B0604020202020204" pitchFamily="34" charset="0"/>
              <a:buChar char="•"/>
              <a:tabLst/>
            </a:pPr>
            <a:r>
              <a:rPr lang="en-US" sz="750">
                <a:solidFill>
                  <a:srgbClr val="6C6F70"/>
                </a:solidFill>
                <a:latin typeface="Arial" panose="020B0604020202020204" pitchFamily="34" charset="0"/>
              </a:rPr>
              <a:t>Premium Whiteboards</a:t>
            </a:r>
          </a:p>
          <a:p>
            <a:pPr marL="171450" indent="-171450">
              <a:lnSpc>
                <a:spcPts val="920"/>
              </a:lnSpc>
              <a:spcBef>
                <a:spcPts val="0"/>
              </a:spcBef>
              <a:spcAft>
                <a:spcPts val="613"/>
              </a:spcAft>
              <a:buFont typeface="Arial" panose="020B0604020202020204" pitchFamily="34" charset="0"/>
              <a:buChar char="•"/>
              <a:tabLst/>
            </a:pPr>
            <a:endParaRPr lang="en-US" sz="750">
              <a:solidFill>
                <a:srgbClr val="6C6F70"/>
              </a:solidFill>
              <a:latin typeface="Arial" panose="020B0604020202020204" pitchFamily="34" charset="0"/>
            </a:endParaRPr>
          </a:p>
          <a:p>
            <a:pPr marL="171450" indent="-171450">
              <a:lnSpc>
                <a:spcPts val="920"/>
              </a:lnSpc>
              <a:spcBef>
                <a:spcPts val="0"/>
              </a:spcBef>
              <a:spcAft>
                <a:spcPts val="613"/>
              </a:spcAft>
              <a:buFont typeface="Arial" panose="020B0604020202020204" pitchFamily="34" charset="0"/>
              <a:buChar char="•"/>
              <a:tabLst/>
            </a:pPr>
            <a:endParaRPr lang="en-US" sz="750">
              <a:solidFill>
                <a:srgbClr val="6C6F70"/>
              </a:solidFill>
              <a:latin typeface="Arial" panose="020B0604020202020204" pitchFamily="34" charset="0"/>
            </a:endParaRPr>
          </a:p>
          <a:p>
            <a:pPr marL="171450" indent="-171450">
              <a:lnSpc>
                <a:spcPts val="920"/>
              </a:lnSpc>
              <a:spcBef>
                <a:spcPts val="0"/>
              </a:spcBef>
              <a:spcAft>
                <a:spcPts val="613"/>
              </a:spcAft>
              <a:buFont typeface="Arial" panose="020B0604020202020204" pitchFamily="34" charset="0"/>
              <a:buChar char="•"/>
              <a:tabLst/>
            </a:pPr>
            <a:endParaRPr lang="en-US" sz="750">
              <a:solidFill>
                <a:srgbClr val="6C6F70"/>
              </a:solidFill>
              <a:latin typeface="Arial" panose="020B0604020202020204" pitchFamily="34" charset="0"/>
            </a:endParaRPr>
          </a:p>
          <a:p>
            <a:pPr marL="171450" indent="-171450">
              <a:lnSpc>
                <a:spcPts val="920"/>
              </a:lnSpc>
              <a:spcBef>
                <a:spcPts val="0"/>
              </a:spcBef>
              <a:spcAft>
                <a:spcPts val="613"/>
              </a:spcAft>
              <a:buFont typeface="Arial" panose="020B0604020202020204" pitchFamily="34" charset="0"/>
              <a:buChar char="•"/>
              <a:tabLst/>
            </a:pPr>
            <a:endParaRPr lang="en-US" sz="750">
              <a:solidFill>
                <a:srgbClr val="6C6F70"/>
              </a:solidFill>
              <a:latin typeface="Arial" panose="020B0604020202020204" pitchFamily="34" charset="0"/>
            </a:endParaRPr>
          </a:p>
          <a:p>
            <a:pPr marL="171450" indent="-171450">
              <a:lnSpc>
                <a:spcPts val="920"/>
              </a:lnSpc>
              <a:spcBef>
                <a:spcPts val="0"/>
              </a:spcBef>
              <a:spcAft>
                <a:spcPts val="613"/>
              </a:spcAft>
              <a:buFont typeface="Arial" panose="020B0604020202020204" pitchFamily="34" charset="0"/>
              <a:buChar char="•"/>
              <a:tabLst/>
            </a:pPr>
            <a:endParaRPr lang="en-US" sz="750">
              <a:solidFill>
                <a:srgbClr val="6C6F70"/>
              </a:solidFill>
              <a:latin typeface="Arial" panose="020B0604020202020204" pitchFamily="34" charset="0"/>
            </a:endParaRPr>
          </a:p>
          <a:p>
            <a:pPr marL="1771152" lvl="3" indent="-171450">
              <a:lnSpc>
                <a:spcPts val="920"/>
              </a:lnSpc>
              <a:spcBef>
                <a:spcPts val="0"/>
              </a:spcBef>
              <a:spcAft>
                <a:spcPts val="613"/>
              </a:spcAft>
            </a:pPr>
            <a:endParaRPr lang="en-US" sz="750">
              <a:solidFill>
                <a:srgbClr val="6C6F70"/>
              </a:solidFill>
              <a:latin typeface="Arial" panose="020B0604020202020204" pitchFamily="34" charset="0"/>
            </a:endParaRPr>
          </a:p>
          <a:p>
            <a:pPr>
              <a:buFont typeface="Arial" panose="020B0604020202020204" pitchFamily="34" charset="0"/>
              <a:buChar char="•"/>
            </a:pPr>
            <a:endParaRPr lang="en-US"/>
          </a:p>
        </p:txBody>
      </p:sp>
      <p:sp>
        <p:nvSpPr>
          <p:cNvPr id="2" name="Oval 10">
            <a:extLst>
              <a:ext uri="{FF2B5EF4-FFF2-40B4-BE49-F238E27FC236}">
                <a16:creationId xmlns:a16="http://schemas.microsoft.com/office/drawing/2014/main" id="{D6829024-0246-22BB-8083-542423C20F99}"/>
              </a:ext>
            </a:extLst>
          </p:cNvPr>
          <p:cNvSpPr/>
          <p:nvPr/>
        </p:nvSpPr>
        <p:spPr>
          <a:xfrm>
            <a:off x="7721600" y="3318714"/>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311628" rtl="0" eaLnBrk="1" fontAlgn="auto" latinLnBrk="0" hangingPunct="1">
              <a:lnSpc>
                <a:spcPct val="100000"/>
              </a:lnSpc>
              <a:spcBef>
                <a:spcPts val="0"/>
              </a:spcBef>
              <a:spcAft>
                <a:spcPts val="0"/>
              </a:spcAft>
              <a:buClrTx/>
              <a:buSzTx/>
              <a:buFontTx/>
              <a:buNone/>
              <a:tabLst/>
              <a:defRPr/>
            </a:pPr>
            <a:r>
              <a:rPr lang="en-US" sz="1100">
                <a:solidFill>
                  <a:srgbClr val="FFFFFF"/>
                </a:solidFill>
                <a:latin typeface="Arial"/>
              </a:rPr>
              <a:t>2</a:t>
            </a:r>
            <a:endParaRPr kumimoji="0" lang="en-US" sz="1100" i="0" u="none" strike="noStrike" kern="1200" cap="none" spc="0" normalizeH="0" baseline="0" noProof="0">
              <a:ln>
                <a:noFill/>
              </a:ln>
              <a:solidFill>
                <a:srgbClr val="FFFFFF"/>
              </a:solidFill>
              <a:effectLst/>
              <a:uLnTx/>
              <a:uFillTx/>
              <a:latin typeface="Arial"/>
              <a:ea typeface="+mn-ea"/>
              <a:cs typeface="+mn-cs"/>
            </a:endParaRPr>
          </a:p>
        </p:txBody>
      </p:sp>
      <p:sp>
        <p:nvSpPr>
          <p:cNvPr id="7" name="Oval 10">
            <a:extLst>
              <a:ext uri="{FF2B5EF4-FFF2-40B4-BE49-F238E27FC236}">
                <a16:creationId xmlns:a16="http://schemas.microsoft.com/office/drawing/2014/main" id="{DBEBA145-2A4D-38B8-A391-1441B4A8207E}"/>
              </a:ext>
            </a:extLst>
          </p:cNvPr>
          <p:cNvSpPr/>
          <p:nvPr/>
        </p:nvSpPr>
        <p:spPr>
          <a:xfrm>
            <a:off x="6266858" y="4605867"/>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311628" rtl="0" eaLnBrk="1" fontAlgn="auto" latinLnBrk="0" hangingPunct="1">
              <a:lnSpc>
                <a:spcPct val="100000"/>
              </a:lnSpc>
              <a:spcBef>
                <a:spcPts val="0"/>
              </a:spcBef>
              <a:spcAft>
                <a:spcPts val="0"/>
              </a:spcAft>
              <a:buClrTx/>
              <a:buSzTx/>
              <a:buFontTx/>
              <a:buNone/>
              <a:tabLst/>
              <a:defRPr/>
            </a:pPr>
            <a:r>
              <a:rPr lang="en-US" sz="1100" i="0" u="none" strike="noStrike" kern="1200" cap="none" spc="0" normalizeH="0" baseline="0" noProof="0">
                <a:ln>
                  <a:noFill/>
                </a:ln>
                <a:solidFill>
                  <a:srgbClr val="FFFFFF"/>
                </a:solidFill>
                <a:effectLst/>
                <a:uLnTx/>
                <a:uFillTx/>
                <a:latin typeface="Arial"/>
                <a:cs typeface="Arial"/>
              </a:rPr>
              <a:t>3</a:t>
            </a:r>
          </a:p>
        </p:txBody>
      </p:sp>
      <p:sp>
        <p:nvSpPr>
          <p:cNvPr id="8" name="Oval 10">
            <a:extLst>
              <a:ext uri="{FF2B5EF4-FFF2-40B4-BE49-F238E27FC236}">
                <a16:creationId xmlns:a16="http://schemas.microsoft.com/office/drawing/2014/main" id="{9305373F-0763-0D68-96A4-A8C19AFF21B1}"/>
              </a:ext>
            </a:extLst>
          </p:cNvPr>
          <p:cNvSpPr/>
          <p:nvPr/>
        </p:nvSpPr>
        <p:spPr>
          <a:xfrm>
            <a:off x="3554015" y="2765659"/>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311628" rtl="0" eaLnBrk="1" fontAlgn="auto" latinLnBrk="0" hangingPunct="1">
              <a:lnSpc>
                <a:spcPct val="100000"/>
              </a:lnSpc>
              <a:spcBef>
                <a:spcPts val="0"/>
              </a:spcBef>
              <a:spcAft>
                <a:spcPts val="0"/>
              </a:spcAft>
              <a:buClrTx/>
              <a:buSzTx/>
              <a:buFontTx/>
              <a:buNone/>
              <a:tabLst/>
              <a:defRPr/>
            </a:pPr>
            <a:r>
              <a:rPr lang="en-US" sz="1100">
                <a:solidFill>
                  <a:srgbClr val="FFFFFF"/>
                </a:solidFill>
                <a:latin typeface="Arial"/>
                <a:cs typeface="Arial"/>
              </a:rPr>
              <a:t>4</a:t>
            </a:r>
            <a:endParaRPr lang="en-US" sz="1100" i="0" u="none" strike="noStrike" kern="1200" cap="none" spc="0" normalizeH="0" baseline="0" noProof="0">
              <a:ln>
                <a:noFill/>
              </a:ln>
              <a:solidFill>
                <a:srgbClr val="FFFFFF"/>
              </a:solidFill>
              <a:effectLst/>
              <a:uLnTx/>
              <a:uFillTx/>
              <a:latin typeface="Arial"/>
              <a:cs typeface="Arial"/>
            </a:endParaRPr>
          </a:p>
        </p:txBody>
      </p:sp>
    </p:spTree>
    <p:extLst>
      <p:ext uri="{BB962C8B-B14F-4D97-AF65-F5344CB8AC3E}">
        <p14:creationId xmlns:p14="http://schemas.microsoft.com/office/powerpoint/2010/main" val="13721724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FD21B-06F5-D3C5-985C-7FF918058701}"/>
              </a:ext>
            </a:extLst>
          </p:cNvPr>
          <p:cNvSpPr>
            <a:spLocks noGrp="1"/>
          </p:cNvSpPr>
          <p:nvPr>
            <p:ph type="title"/>
          </p:nvPr>
        </p:nvSpPr>
        <p:spPr>
          <a:xfrm>
            <a:off x="465380" y="1763486"/>
            <a:ext cx="10256761" cy="1322613"/>
          </a:xfrm>
        </p:spPr>
        <p:txBody>
          <a:bodyPr>
            <a:noAutofit/>
          </a:bodyPr>
          <a:lstStyle/>
          <a:p>
            <a:r>
              <a:rPr lang="en-US" sz="4000"/>
              <a:t>Consultation Space</a:t>
            </a:r>
            <a:br>
              <a:rPr lang="en-US" sz="4000"/>
            </a:br>
            <a:r>
              <a:rPr lang="en-US" sz="4000"/>
              <a:t>In-person</a:t>
            </a:r>
          </a:p>
        </p:txBody>
      </p:sp>
      <p:sp>
        <p:nvSpPr>
          <p:cNvPr id="3" name="Text Placeholder 2">
            <a:extLst>
              <a:ext uri="{FF2B5EF4-FFF2-40B4-BE49-F238E27FC236}">
                <a16:creationId xmlns:a16="http://schemas.microsoft.com/office/drawing/2014/main" id="{DBE39C94-F907-76B8-A3CD-807A27D9ED32}"/>
              </a:ext>
            </a:extLst>
          </p:cNvPr>
          <p:cNvSpPr>
            <a:spLocks noGrp="1"/>
          </p:cNvSpPr>
          <p:nvPr>
            <p:ph type="body" sz="quarter" idx="28"/>
          </p:nvPr>
        </p:nvSpPr>
        <p:spPr>
          <a:xfrm>
            <a:off x="465380" y="931072"/>
            <a:ext cx="3149214" cy="339946"/>
          </a:xfrm>
        </p:spPr>
        <p:txBody>
          <a:bodyPr/>
          <a:lstStyle/>
          <a:p>
            <a:r>
              <a:rPr lang="en-US"/>
              <a:t>Ocular in Health</a:t>
            </a:r>
          </a:p>
        </p:txBody>
      </p:sp>
    </p:spTree>
    <p:extLst>
      <p:ext uri="{BB962C8B-B14F-4D97-AF65-F5344CB8AC3E}">
        <p14:creationId xmlns:p14="http://schemas.microsoft.com/office/powerpoint/2010/main" val="11534892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C6D311-D8FA-3CB3-B853-29A74180742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8282513-883B-B1FB-CCF1-CD3B8F3EAC4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637" y="0"/>
            <a:ext cx="12182725" cy="6858000"/>
          </a:xfrm>
          <a:prstGeom prst="rect">
            <a:avLst/>
          </a:prstGeom>
        </p:spPr>
      </p:pic>
      <p:sp>
        <p:nvSpPr>
          <p:cNvPr id="2" name="Footer Placeholder 1">
            <a:extLst>
              <a:ext uri="{FF2B5EF4-FFF2-40B4-BE49-F238E27FC236}">
                <a16:creationId xmlns:a16="http://schemas.microsoft.com/office/drawing/2014/main" id="{CA512287-4DEA-ACB5-44F4-8DC08C4EF130}"/>
              </a:ext>
            </a:extLst>
          </p:cNvPr>
          <p:cNvSpPr>
            <a:spLocks noGrp="1"/>
          </p:cNvSpPr>
          <p:nvPr>
            <p:ph type="ftr" sz="quarter" idx="10"/>
          </p:nvPr>
        </p:nvSpPr>
        <p:spPr/>
        <p:txBody>
          <a:bodyPr/>
          <a:lstStyle/>
          <a:p>
            <a:r>
              <a:rPr lang="en-US" noProof="0"/>
              <a:t>Ocular in Health</a:t>
            </a:r>
          </a:p>
        </p:txBody>
      </p:sp>
      <p:sp>
        <p:nvSpPr>
          <p:cNvPr id="4" name="Slide Number Placeholder 3">
            <a:extLst>
              <a:ext uri="{FF2B5EF4-FFF2-40B4-BE49-F238E27FC236}">
                <a16:creationId xmlns:a16="http://schemas.microsoft.com/office/drawing/2014/main" id="{41EF2E22-8E8F-D243-6467-6F7DD57CBB29}"/>
              </a:ext>
            </a:extLst>
          </p:cNvPr>
          <p:cNvSpPr>
            <a:spLocks noGrp="1"/>
          </p:cNvSpPr>
          <p:nvPr>
            <p:ph type="sldNum" sz="quarter" idx="15"/>
          </p:nvPr>
        </p:nvSpPr>
        <p:spPr/>
        <p:txBody>
          <a:bodyPr/>
          <a:lstStyle/>
          <a:p>
            <a:fld id="{387AECDB-6C85-4FE3-9DAF-486A9B5BAE12}" type="slidenum">
              <a:rPr lang="en-GB" smtClean="0"/>
              <a:pPr/>
              <a:t>20</a:t>
            </a:fld>
            <a:endParaRPr lang="en-GB"/>
          </a:p>
        </p:txBody>
      </p:sp>
    </p:spTree>
    <p:extLst>
      <p:ext uri="{BB962C8B-B14F-4D97-AF65-F5344CB8AC3E}">
        <p14:creationId xmlns:p14="http://schemas.microsoft.com/office/powerpoint/2010/main" val="15001320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41BA5F-1839-C34D-8B72-DAF0F3373B5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6DB7086-DD7F-7C91-BEBA-25AFC55BEFA0}"/>
              </a:ext>
            </a:extLst>
          </p:cNvPr>
          <p:cNvSpPr>
            <a:spLocks noGrp="1"/>
          </p:cNvSpPr>
          <p:nvPr>
            <p:ph type="title"/>
          </p:nvPr>
        </p:nvSpPr>
        <p:spPr>
          <a:xfrm>
            <a:off x="539365" y="1828801"/>
            <a:ext cx="3950992" cy="1482962"/>
          </a:xfrm>
        </p:spPr>
        <p:txBody>
          <a:bodyPr>
            <a:noAutofit/>
          </a:bodyPr>
          <a:lstStyle/>
          <a:p>
            <a:r>
              <a:rPr lang="en-US" sz="4000"/>
              <a:t>Training Room / Classroom</a:t>
            </a:r>
          </a:p>
        </p:txBody>
      </p:sp>
      <p:sp>
        <p:nvSpPr>
          <p:cNvPr id="4" name="Text Placeholder 2">
            <a:extLst>
              <a:ext uri="{FF2B5EF4-FFF2-40B4-BE49-F238E27FC236}">
                <a16:creationId xmlns:a16="http://schemas.microsoft.com/office/drawing/2014/main" id="{EE5603DA-72A8-F29B-8307-FFEC5C43870E}"/>
              </a:ext>
            </a:extLst>
          </p:cNvPr>
          <p:cNvSpPr>
            <a:spLocks noGrp="1"/>
          </p:cNvSpPr>
          <p:nvPr>
            <p:ph type="body" sz="quarter" idx="28"/>
          </p:nvPr>
        </p:nvSpPr>
        <p:spPr>
          <a:xfrm>
            <a:off x="465380" y="931072"/>
            <a:ext cx="3149214" cy="339946"/>
          </a:xfrm>
        </p:spPr>
        <p:txBody>
          <a:bodyPr/>
          <a:lstStyle/>
          <a:p>
            <a:r>
              <a:rPr lang="en-US"/>
              <a:t>Ocular in Health</a:t>
            </a:r>
          </a:p>
        </p:txBody>
      </p:sp>
    </p:spTree>
    <p:extLst>
      <p:ext uri="{BB962C8B-B14F-4D97-AF65-F5344CB8AC3E}">
        <p14:creationId xmlns:p14="http://schemas.microsoft.com/office/powerpoint/2010/main" val="34597134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E3124F-3619-3C34-1938-A7DD1C1BEC38}"/>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C45CE22D-4C97-F27B-F682-6E44E04F86A7}"/>
              </a:ext>
            </a:extLst>
          </p:cNvPr>
          <p:cNvSpPr txBox="1">
            <a:spLocks/>
          </p:cNvSpPr>
          <p:nvPr/>
        </p:nvSpPr>
        <p:spPr>
          <a:xfrm>
            <a:off x="451786" y="570946"/>
            <a:ext cx="6782732" cy="1230693"/>
          </a:xfrm>
          <a:prstGeom prst="rect">
            <a:avLst/>
          </a:prstGeom>
        </p:spPr>
        <p:txBody>
          <a:bodyPr vert="horz" lIns="0" tIns="0" rIns="0" bIns="0" rtlCol="0" anchor="t" anchorCtr="0">
            <a:noAutofit/>
          </a:bodyPr>
          <a:lstStyle>
            <a:lvl1pPr algn="l" defTabSz="1341132" rtl="0" eaLnBrk="1" latinLnBrk="0" hangingPunct="1">
              <a:lnSpc>
                <a:spcPts val="6000"/>
              </a:lnSpc>
              <a:spcBef>
                <a:spcPts val="1467"/>
              </a:spcBef>
              <a:buNone/>
              <a:defRPr sz="5400" kern="1200">
                <a:solidFill>
                  <a:schemeClr val="tx1"/>
                </a:solidFill>
                <a:latin typeface="+mj-lt"/>
                <a:ea typeface="+mj-ea"/>
                <a:cs typeface="+mj-cs"/>
              </a:defRPr>
            </a:lvl1pPr>
          </a:lstStyle>
          <a:p>
            <a:pPr marL="0" marR="0" lvl="0" indent="0" algn="l" defTabSz="914116" rtl="0" eaLnBrk="1" fontAlgn="auto" latinLnBrk="0" hangingPunct="1">
              <a:lnSpc>
                <a:spcPts val="4090"/>
              </a:lnSpc>
              <a:spcBef>
                <a:spcPts val="1000"/>
              </a:spcBef>
              <a:spcAft>
                <a:spcPts val="0"/>
              </a:spcAft>
              <a:buClrTx/>
              <a:buSzTx/>
              <a:buFontTx/>
              <a:buNone/>
              <a:tabLst/>
              <a:defRPr/>
            </a:pPr>
            <a:r>
              <a:rPr kumimoji="0" lang="en-US" sz="3681" b="0" i="0" u="none" strike="noStrike" kern="1200" cap="none" spc="0" normalizeH="0" baseline="0" noProof="0">
                <a:ln>
                  <a:noFill/>
                </a:ln>
                <a:solidFill>
                  <a:srgbClr val="272725"/>
                </a:solidFill>
                <a:effectLst/>
                <a:uLnTx/>
                <a:uFillTx/>
                <a:latin typeface="Georgia"/>
                <a:ea typeface="+mj-ea"/>
                <a:cs typeface="+mj-cs"/>
              </a:rPr>
              <a:t>Training Room / Classroom</a:t>
            </a:r>
            <a:br>
              <a:rPr kumimoji="0" lang="en-US" sz="3681" b="0" i="0" u="none" strike="noStrike" kern="1200" cap="none" spc="0" normalizeH="0" baseline="0" noProof="0">
                <a:ln>
                  <a:noFill/>
                </a:ln>
                <a:solidFill>
                  <a:srgbClr val="272725"/>
                </a:solidFill>
                <a:effectLst/>
                <a:uLnTx/>
                <a:uFillTx/>
                <a:latin typeface="Georgia"/>
                <a:ea typeface="+mj-ea"/>
                <a:cs typeface="+mj-cs"/>
              </a:rPr>
            </a:br>
            <a:br>
              <a:rPr kumimoji="0" lang="en-US" sz="1636" b="0" i="0" u="none" strike="noStrike" kern="1200" cap="none" spc="0" normalizeH="0" baseline="0" noProof="0">
                <a:ln>
                  <a:noFill/>
                </a:ln>
                <a:solidFill>
                  <a:srgbClr val="272725"/>
                </a:solidFill>
                <a:effectLst/>
                <a:uLnTx/>
                <a:uFillTx/>
                <a:latin typeface="Georgia"/>
                <a:ea typeface="+mj-ea"/>
                <a:cs typeface="+mj-cs"/>
              </a:rPr>
            </a:br>
            <a:br>
              <a:rPr kumimoji="0" lang="en-US" sz="1636" b="0" i="0" u="none" strike="noStrike" kern="1200" cap="none" spc="0" normalizeH="0" baseline="0" noProof="0">
                <a:ln>
                  <a:noFill/>
                </a:ln>
                <a:solidFill>
                  <a:srgbClr val="272725"/>
                </a:solidFill>
                <a:effectLst/>
                <a:uLnTx/>
                <a:uFillTx/>
                <a:latin typeface="Georgia"/>
                <a:ea typeface="+mj-ea"/>
                <a:cs typeface="+mj-cs"/>
              </a:rPr>
            </a:br>
            <a:br>
              <a:rPr kumimoji="0" lang="en-US" sz="1636" b="0" i="0" u="none" strike="noStrike" kern="1200" cap="none" spc="0" normalizeH="0" baseline="0" noProof="0">
                <a:ln>
                  <a:noFill/>
                </a:ln>
                <a:solidFill>
                  <a:srgbClr val="272725"/>
                </a:solidFill>
                <a:effectLst/>
                <a:uLnTx/>
                <a:uFillTx/>
                <a:latin typeface="Georgia"/>
                <a:ea typeface="+mj-ea"/>
                <a:cs typeface="+mj-cs"/>
              </a:rPr>
            </a:br>
            <a:endParaRPr kumimoji="0" lang="en-US" sz="3681" b="0" i="0" u="none" strike="noStrike" kern="1200" cap="none" spc="0" normalizeH="0" baseline="0" noProof="0">
              <a:ln>
                <a:noFill/>
              </a:ln>
              <a:solidFill>
                <a:srgbClr val="272725"/>
              </a:solidFill>
              <a:effectLst/>
              <a:uLnTx/>
              <a:uFillTx/>
              <a:latin typeface="Georgia"/>
              <a:ea typeface="+mj-ea"/>
              <a:cs typeface="+mj-cs"/>
            </a:endParaRPr>
          </a:p>
        </p:txBody>
      </p:sp>
      <p:pic>
        <p:nvPicPr>
          <p:cNvPr id="15" name="Picture 14">
            <a:extLst>
              <a:ext uri="{FF2B5EF4-FFF2-40B4-BE49-F238E27FC236}">
                <a16:creationId xmlns:a16="http://schemas.microsoft.com/office/drawing/2014/main" id="{A65C72DD-44EF-5A72-DF64-5C7BA840903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249424" y="1482605"/>
            <a:ext cx="8942576" cy="5029199"/>
          </a:xfrm>
          <a:prstGeom prst="rect">
            <a:avLst/>
          </a:prstGeom>
        </p:spPr>
      </p:pic>
      <p:sp>
        <p:nvSpPr>
          <p:cNvPr id="3" name="Footer Placeholder 2">
            <a:extLst>
              <a:ext uri="{FF2B5EF4-FFF2-40B4-BE49-F238E27FC236}">
                <a16:creationId xmlns:a16="http://schemas.microsoft.com/office/drawing/2014/main" id="{139F492C-1B03-A6EA-F4C5-3DB48B5D3158}"/>
              </a:ext>
            </a:extLst>
          </p:cNvPr>
          <p:cNvSpPr>
            <a:spLocks noGrp="1"/>
          </p:cNvSpPr>
          <p:nvPr>
            <p:ph type="ftr" sz="quarter" idx="10"/>
          </p:nvPr>
        </p:nvSpPr>
        <p:spPr>
          <a:xfrm>
            <a:off x="451786" y="346195"/>
            <a:ext cx="4577993" cy="200600"/>
          </a:xfrm>
        </p:spPr>
        <p:txBody>
          <a:bodyPr/>
          <a:lstStyle/>
          <a:p>
            <a:pPr marL="0" marR="0" lvl="0" indent="0" algn="l" defTabSz="311628" rtl="0" eaLnBrk="1" fontAlgn="auto" latinLnBrk="0" hangingPunct="1">
              <a:lnSpc>
                <a:spcPts val="1472"/>
              </a:lnSpc>
              <a:spcBef>
                <a:spcPts val="0"/>
              </a:spcBef>
              <a:spcAft>
                <a:spcPts val="0"/>
              </a:spcAft>
              <a:buClrTx/>
              <a:buSzTx/>
              <a:buFontTx/>
              <a:buNone/>
              <a:tabLst/>
              <a:defRPr/>
            </a:pPr>
            <a:r>
              <a:rPr kumimoji="0" lang="en-US" sz="920" b="0" i="0" u="none" strike="noStrike" kern="1200" cap="none" spc="0" normalizeH="0" baseline="0" noProof="0">
                <a:ln>
                  <a:noFill/>
                </a:ln>
                <a:solidFill>
                  <a:srgbClr val="272725"/>
                </a:solidFill>
                <a:effectLst/>
                <a:uLnTx/>
                <a:uFillTx/>
                <a:latin typeface="Arial"/>
                <a:ea typeface="+mn-ea"/>
                <a:cs typeface="+mn-cs"/>
              </a:rPr>
              <a:t>Ocular in Health</a:t>
            </a:r>
          </a:p>
        </p:txBody>
      </p:sp>
      <p:sp>
        <p:nvSpPr>
          <p:cNvPr id="5" name="Text Placeholder 4">
            <a:extLst>
              <a:ext uri="{FF2B5EF4-FFF2-40B4-BE49-F238E27FC236}">
                <a16:creationId xmlns:a16="http://schemas.microsoft.com/office/drawing/2014/main" id="{AC3AB680-CC51-778F-B344-5D11FD40E2E3}"/>
              </a:ext>
            </a:extLst>
          </p:cNvPr>
          <p:cNvSpPr>
            <a:spLocks noGrp="1"/>
          </p:cNvSpPr>
          <p:nvPr>
            <p:ph type="body" sz="quarter" idx="47"/>
          </p:nvPr>
        </p:nvSpPr>
        <p:spPr>
          <a:xfrm>
            <a:off x="451786" y="4085685"/>
            <a:ext cx="2559269" cy="1626340"/>
          </a:xfrm>
        </p:spPr>
        <p:txBody>
          <a:bodyPr/>
          <a:lstStyle/>
          <a:p>
            <a:r>
              <a:rPr lang="en-US"/>
              <a:t>Ocular Frame with a Pana 105 monitor supports both virtual and on‑site trainings for medical students, providing a flexible and immersive learning environment that enhances collaboration and improves the overall training experience.</a:t>
            </a:r>
          </a:p>
          <a:p>
            <a:r>
              <a:rPr lang="en-US"/>
              <a:t>Ocular Frame supports both teaching and learning by ensuring content is easily visible to everyone in the room. It’s also designed for fast, simple installation—typically completed in under an hour.</a:t>
            </a:r>
          </a:p>
          <a:p>
            <a:r>
              <a:rPr lang="en-US"/>
              <a:t>Verb Flip Top Chevron Table  provide a space that is easy to rearrange, since you can reconfigure the space or nest it for demonstrations in the center.</a:t>
            </a:r>
          </a:p>
          <a:p>
            <a:r>
              <a:rPr lang="en-US"/>
              <a:t>Markerboard surfaces support analog content sharing, helping facilitate teaching and learning opportunities.</a:t>
            </a:r>
          </a:p>
          <a:p>
            <a:endParaRPr lang="en-US"/>
          </a:p>
          <a:p>
            <a:endParaRPr lang="en-US"/>
          </a:p>
          <a:p>
            <a:endParaRPr lang="en-US"/>
          </a:p>
          <a:p>
            <a:endParaRPr lang="en-US"/>
          </a:p>
        </p:txBody>
      </p:sp>
      <p:sp>
        <p:nvSpPr>
          <p:cNvPr id="9" name="Oval 8">
            <a:extLst>
              <a:ext uri="{FF2B5EF4-FFF2-40B4-BE49-F238E27FC236}">
                <a16:creationId xmlns:a16="http://schemas.microsoft.com/office/drawing/2014/main" id="{D0E47D14-5D45-98CE-0359-4DCAC6754694}"/>
              </a:ext>
            </a:extLst>
          </p:cNvPr>
          <p:cNvSpPr/>
          <p:nvPr/>
        </p:nvSpPr>
        <p:spPr>
          <a:xfrm>
            <a:off x="3448863" y="280493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1628"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srgbClr val="FFFFFF"/>
                </a:solidFill>
                <a:effectLst/>
                <a:uLnTx/>
                <a:uFillTx/>
                <a:latin typeface="Arial"/>
                <a:ea typeface="+mn-ea"/>
                <a:cs typeface="+mn-cs"/>
              </a:rPr>
              <a:t>1</a:t>
            </a:r>
          </a:p>
        </p:txBody>
      </p:sp>
      <p:sp>
        <p:nvSpPr>
          <p:cNvPr id="6" name="Text Placeholder 5">
            <a:extLst>
              <a:ext uri="{FF2B5EF4-FFF2-40B4-BE49-F238E27FC236}">
                <a16:creationId xmlns:a16="http://schemas.microsoft.com/office/drawing/2014/main" id="{B1230D78-6DA5-CC46-D970-E444974F2FE9}"/>
              </a:ext>
            </a:extLst>
          </p:cNvPr>
          <p:cNvSpPr>
            <a:spLocks noGrp="1"/>
          </p:cNvSpPr>
          <p:nvPr>
            <p:ph type="body" sz="quarter" idx="4294967295"/>
          </p:nvPr>
        </p:nvSpPr>
        <p:spPr>
          <a:xfrm>
            <a:off x="451786" y="2111313"/>
            <a:ext cx="5237814" cy="1740252"/>
          </a:xfrm>
        </p:spPr>
        <p:txBody>
          <a:bodyPr numCol="2"/>
          <a:lstStyle/>
          <a:p>
            <a:pPr>
              <a:lnSpc>
                <a:spcPts val="920"/>
              </a:lnSpc>
              <a:spcBef>
                <a:spcPts val="0"/>
              </a:spcBef>
              <a:spcAft>
                <a:spcPts val="613"/>
              </a:spcAft>
              <a:tabLst/>
            </a:pPr>
            <a:r>
              <a:rPr lang="en-US" sz="750" b="1">
                <a:solidFill>
                  <a:srgbClr val="6C6F70"/>
                </a:solidFill>
                <a:latin typeface="Arial" panose="020B0604020202020204" pitchFamily="34" charset="0"/>
              </a:rPr>
              <a:t>Ocular collection:</a:t>
            </a:r>
          </a:p>
          <a:p>
            <a:pPr marL="171450" indent="-171450">
              <a:lnSpc>
                <a:spcPts val="920"/>
              </a:lnSpc>
              <a:spcBef>
                <a:spcPts val="0"/>
              </a:spcBef>
              <a:spcAft>
                <a:spcPts val="613"/>
              </a:spcAft>
              <a:buFont typeface="Arial" panose="020B0604020202020204" pitchFamily="34" charset="0"/>
              <a:buChar char="•"/>
              <a:tabLst/>
            </a:pPr>
            <a:r>
              <a:rPr lang="en-US" sz="750">
                <a:solidFill>
                  <a:srgbClr val="6C6F70"/>
                </a:solidFill>
                <a:latin typeface="Arial" panose="020B0604020202020204" pitchFamily="34" charset="0"/>
              </a:rPr>
              <a:t>Ocular Frame – Dual Monitor + Single Monitor Pana 105</a:t>
            </a:r>
          </a:p>
          <a:p>
            <a:pPr>
              <a:lnSpc>
                <a:spcPts val="920"/>
              </a:lnSpc>
              <a:spcBef>
                <a:spcPts val="0"/>
              </a:spcBef>
              <a:spcAft>
                <a:spcPts val="613"/>
              </a:spcAft>
              <a:tabLst/>
            </a:pPr>
            <a:r>
              <a:rPr lang="en-US" sz="750" b="1">
                <a:solidFill>
                  <a:srgbClr val="6C6F70"/>
                </a:solidFill>
                <a:latin typeface="Arial" panose="020B0604020202020204" pitchFamily="34" charset="0"/>
              </a:rPr>
              <a:t>Steelcase + Steelcase Health:</a:t>
            </a:r>
          </a:p>
          <a:p>
            <a:pPr marL="171450" indent="-171450">
              <a:lnSpc>
                <a:spcPts val="920"/>
              </a:lnSpc>
              <a:spcBef>
                <a:spcPts val="0"/>
              </a:spcBef>
              <a:spcAft>
                <a:spcPts val="613"/>
              </a:spcAft>
              <a:buFont typeface="Arial" panose="020B0604020202020204" pitchFamily="34" charset="0"/>
              <a:buChar char="•"/>
              <a:tabLst/>
            </a:pPr>
            <a:r>
              <a:rPr lang="en-US" sz="750">
                <a:solidFill>
                  <a:srgbClr val="6C6F70"/>
                </a:solidFill>
                <a:latin typeface="Arial" panose="020B0604020202020204" pitchFamily="34" charset="0"/>
              </a:rPr>
              <a:t>Node chair</a:t>
            </a:r>
          </a:p>
          <a:p>
            <a:pPr marL="171450" indent="-171450">
              <a:lnSpc>
                <a:spcPts val="920"/>
              </a:lnSpc>
              <a:spcBef>
                <a:spcPts val="0"/>
              </a:spcBef>
              <a:spcAft>
                <a:spcPts val="613"/>
              </a:spcAft>
              <a:buFont typeface="Arial" panose="020B0604020202020204" pitchFamily="34" charset="0"/>
              <a:buChar char="•"/>
              <a:tabLst/>
            </a:pPr>
            <a:r>
              <a:rPr lang="en-US" sz="750">
                <a:solidFill>
                  <a:srgbClr val="6C6F70"/>
                </a:solidFill>
                <a:latin typeface="Arial" panose="020B0604020202020204" pitchFamily="34" charset="0"/>
              </a:rPr>
              <a:t>Series 2 stool</a:t>
            </a:r>
          </a:p>
          <a:p>
            <a:pPr marL="171450" indent="-171450">
              <a:lnSpc>
                <a:spcPts val="920"/>
              </a:lnSpc>
              <a:spcBef>
                <a:spcPts val="0"/>
              </a:spcBef>
              <a:spcAft>
                <a:spcPts val="613"/>
              </a:spcAft>
              <a:buFont typeface="Arial" panose="020B0604020202020204" pitchFamily="34" charset="0"/>
              <a:buChar char="•"/>
              <a:tabLst/>
            </a:pPr>
            <a:r>
              <a:rPr lang="en-US" sz="750">
                <a:solidFill>
                  <a:srgbClr val="6C6F70"/>
                </a:solidFill>
                <a:latin typeface="Arial" panose="020B0604020202020204" pitchFamily="34" charset="0"/>
              </a:rPr>
              <a:t>Universal Worksurface</a:t>
            </a:r>
          </a:p>
          <a:p>
            <a:pPr marL="171450" indent="-171450">
              <a:lnSpc>
                <a:spcPts val="920"/>
              </a:lnSpc>
              <a:spcBef>
                <a:spcPts val="0"/>
              </a:spcBef>
              <a:spcAft>
                <a:spcPts val="613"/>
              </a:spcAft>
              <a:buFont typeface="Arial" panose="020B0604020202020204" pitchFamily="34" charset="0"/>
              <a:buChar char="•"/>
              <a:tabLst/>
            </a:pPr>
            <a:r>
              <a:rPr lang="en-US" sz="750" err="1">
                <a:solidFill>
                  <a:srgbClr val="6C6F70"/>
                </a:solidFill>
                <a:latin typeface="Arial" panose="020B0604020202020204" pitchFamily="34" charset="0"/>
              </a:rPr>
              <a:t>WorkValet</a:t>
            </a:r>
            <a:r>
              <a:rPr lang="en-US" sz="750">
                <a:solidFill>
                  <a:srgbClr val="6C6F70"/>
                </a:solidFill>
                <a:latin typeface="Arial" panose="020B0604020202020204" pitchFamily="34" charset="0"/>
              </a:rPr>
              <a:t> lockers</a:t>
            </a:r>
          </a:p>
          <a:p>
            <a:pPr marL="171450" indent="-171450">
              <a:lnSpc>
                <a:spcPts val="920"/>
              </a:lnSpc>
              <a:spcBef>
                <a:spcPts val="0"/>
              </a:spcBef>
              <a:spcAft>
                <a:spcPts val="613"/>
              </a:spcAft>
              <a:buFont typeface="Arial" panose="020B0604020202020204" pitchFamily="34" charset="0"/>
              <a:buChar char="•"/>
              <a:tabLst/>
            </a:pPr>
            <a:r>
              <a:rPr lang="en-US" sz="750">
                <a:solidFill>
                  <a:srgbClr val="6C6F70"/>
                </a:solidFill>
                <a:latin typeface="Arial" panose="020B0604020202020204" pitchFamily="34" charset="0"/>
              </a:rPr>
              <a:t>Flex Media Cart</a:t>
            </a:r>
          </a:p>
          <a:p>
            <a:pPr marL="171450" indent="-171450">
              <a:lnSpc>
                <a:spcPts val="920"/>
              </a:lnSpc>
              <a:spcBef>
                <a:spcPts val="0"/>
              </a:spcBef>
              <a:spcAft>
                <a:spcPts val="613"/>
              </a:spcAft>
              <a:buFont typeface="Arial" panose="020B0604020202020204" pitchFamily="34" charset="0"/>
              <a:buChar char="•"/>
              <a:tabLst/>
            </a:pPr>
            <a:endParaRPr lang="en-US" sz="750">
              <a:solidFill>
                <a:srgbClr val="6C6F70"/>
              </a:solidFill>
              <a:latin typeface="Arial" panose="020B0604020202020204" pitchFamily="34" charset="0"/>
            </a:endParaRPr>
          </a:p>
          <a:p>
            <a:pPr marL="171450" indent="-171450">
              <a:lnSpc>
                <a:spcPts val="920"/>
              </a:lnSpc>
              <a:spcBef>
                <a:spcPts val="0"/>
              </a:spcBef>
              <a:spcAft>
                <a:spcPts val="613"/>
              </a:spcAft>
              <a:buFont typeface="Arial" panose="020B0604020202020204" pitchFamily="34" charset="0"/>
              <a:buChar char="•"/>
              <a:tabLst/>
            </a:pPr>
            <a:endParaRPr lang="en-US" sz="750">
              <a:solidFill>
                <a:srgbClr val="6C6F70"/>
              </a:solidFill>
              <a:latin typeface="Arial" panose="020B0604020202020204" pitchFamily="34" charset="0"/>
            </a:endParaRPr>
          </a:p>
        </p:txBody>
      </p:sp>
      <p:sp>
        <p:nvSpPr>
          <p:cNvPr id="2" name="Oval 10">
            <a:extLst>
              <a:ext uri="{FF2B5EF4-FFF2-40B4-BE49-F238E27FC236}">
                <a16:creationId xmlns:a16="http://schemas.microsoft.com/office/drawing/2014/main" id="{8D814F99-A6A0-90AD-E968-F1BAFA64E2CE}"/>
              </a:ext>
            </a:extLst>
          </p:cNvPr>
          <p:cNvSpPr/>
          <p:nvPr/>
        </p:nvSpPr>
        <p:spPr>
          <a:xfrm>
            <a:off x="11541776" y="3044573"/>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311628" rtl="0" eaLnBrk="1" fontAlgn="auto" latinLnBrk="0" hangingPunct="1">
              <a:lnSpc>
                <a:spcPct val="100000"/>
              </a:lnSpc>
              <a:spcBef>
                <a:spcPts val="0"/>
              </a:spcBef>
              <a:spcAft>
                <a:spcPts val="0"/>
              </a:spcAft>
              <a:buClrTx/>
              <a:buSzTx/>
              <a:buFontTx/>
              <a:buNone/>
              <a:tabLst/>
              <a:defRPr/>
            </a:pPr>
            <a:r>
              <a:rPr lang="en-US" sz="1100">
                <a:solidFill>
                  <a:srgbClr val="FFFFFF"/>
                </a:solidFill>
                <a:latin typeface="Arial"/>
              </a:rPr>
              <a:t>2</a:t>
            </a:r>
            <a:endParaRPr kumimoji="0" lang="en-US" sz="1100" i="0" u="none" strike="noStrike" kern="1200" cap="none" spc="0" normalizeH="0" baseline="0" noProof="0">
              <a:ln>
                <a:noFill/>
              </a:ln>
              <a:solidFill>
                <a:srgbClr val="FFFFFF"/>
              </a:solidFill>
              <a:effectLst/>
              <a:uLnTx/>
              <a:uFillTx/>
              <a:latin typeface="Arial"/>
              <a:ea typeface="+mn-ea"/>
              <a:cs typeface="+mn-cs"/>
            </a:endParaRPr>
          </a:p>
        </p:txBody>
      </p:sp>
      <p:sp>
        <p:nvSpPr>
          <p:cNvPr id="7" name="Oval 10">
            <a:extLst>
              <a:ext uri="{FF2B5EF4-FFF2-40B4-BE49-F238E27FC236}">
                <a16:creationId xmlns:a16="http://schemas.microsoft.com/office/drawing/2014/main" id="{B5276144-2F1C-A845-0099-1282774ECF4E}"/>
              </a:ext>
            </a:extLst>
          </p:cNvPr>
          <p:cNvSpPr/>
          <p:nvPr/>
        </p:nvSpPr>
        <p:spPr>
          <a:xfrm>
            <a:off x="5029779" y="4438027"/>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311628" rtl="0" eaLnBrk="1" fontAlgn="auto" latinLnBrk="0" hangingPunct="1">
              <a:lnSpc>
                <a:spcPct val="100000"/>
              </a:lnSpc>
              <a:spcBef>
                <a:spcPts val="0"/>
              </a:spcBef>
              <a:spcAft>
                <a:spcPts val="0"/>
              </a:spcAft>
              <a:buClrTx/>
              <a:buSzTx/>
              <a:buFontTx/>
              <a:buNone/>
              <a:tabLst/>
              <a:defRPr/>
            </a:pPr>
            <a:r>
              <a:rPr lang="en-US" sz="1100" i="0" u="none" strike="noStrike" kern="1200" cap="none" spc="0" normalizeH="0" baseline="0" noProof="0">
                <a:ln>
                  <a:noFill/>
                </a:ln>
                <a:solidFill>
                  <a:srgbClr val="FFFFFF"/>
                </a:solidFill>
                <a:effectLst/>
                <a:uLnTx/>
                <a:uFillTx/>
                <a:latin typeface="Arial"/>
                <a:cs typeface="Arial"/>
              </a:rPr>
              <a:t>3</a:t>
            </a:r>
          </a:p>
        </p:txBody>
      </p:sp>
      <p:sp>
        <p:nvSpPr>
          <p:cNvPr id="8" name="Oval 10">
            <a:extLst>
              <a:ext uri="{FF2B5EF4-FFF2-40B4-BE49-F238E27FC236}">
                <a16:creationId xmlns:a16="http://schemas.microsoft.com/office/drawing/2014/main" id="{66E75564-E0FE-ED8A-A5FE-6060063BB85F}"/>
              </a:ext>
            </a:extLst>
          </p:cNvPr>
          <p:cNvSpPr/>
          <p:nvPr/>
        </p:nvSpPr>
        <p:spPr>
          <a:xfrm>
            <a:off x="9864846" y="34290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311628" rtl="0" eaLnBrk="1" fontAlgn="auto" latinLnBrk="0" hangingPunct="1">
              <a:lnSpc>
                <a:spcPct val="100000"/>
              </a:lnSpc>
              <a:spcBef>
                <a:spcPts val="0"/>
              </a:spcBef>
              <a:spcAft>
                <a:spcPts val="0"/>
              </a:spcAft>
              <a:buClrTx/>
              <a:buSzTx/>
              <a:buFontTx/>
              <a:buNone/>
              <a:tabLst/>
              <a:defRPr/>
            </a:pPr>
            <a:r>
              <a:rPr lang="en-US" sz="1100">
                <a:solidFill>
                  <a:srgbClr val="FFFFFF"/>
                </a:solidFill>
                <a:latin typeface="Arial"/>
                <a:cs typeface="Arial"/>
              </a:rPr>
              <a:t>4</a:t>
            </a:r>
            <a:endParaRPr lang="en-US" sz="1100" i="0" u="none" strike="noStrike" kern="1200" cap="none" spc="0" normalizeH="0" baseline="0" noProof="0">
              <a:ln>
                <a:noFill/>
              </a:ln>
              <a:solidFill>
                <a:srgbClr val="FFFFFF"/>
              </a:solidFill>
              <a:effectLst/>
              <a:uLnTx/>
              <a:uFillTx/>
              <a:latin typeface="Arial"/>
              <a:cs typeface="Arial"/>
            </a:endParaRPr>
          </a:p>
        </p:txBody>
      </p:sp>
      <p:sp>
        <p:nvSpPr>
          <p:cNvPr id="17" name="TextBox 16">
            <a:extLst>
              <a:ext uri="{FF2B5EF4-FFF2-40B4-BE49-F238E27FC236}">
                <a16:creationId xmlns:a16="http://schemas.microsoft.com/office/drawing/2014/main" id="{6BA7174E-AF23-42AD-E7BC-116C0B444357}"/>
              </a:ext>
            </a:extLst>
          </p:cNvPr>
          <p:cNvSpPr txBox="1"/>
          <p:nvPr/>
        </p:nvSpPr>
        <p:spPr>
          <a:xfrm>
            <a:off x="1731724" y="2804930"/>
            <a:ext cx="1617420" cy="707886"/>
          </a:xfrm>
          <a:prstGeom prst="rect">
            <a:avLst/>
          </a:prstGeom>
          <a:noFill/>
        </p:spPr>
        <p:txBody>
          <a:bodyPr wrap="square">
            <a:spAutoFit/>
          </a:bodyPr>
          <a:lstStyle/>
          <a:p>
            <a:pPr marL="171450" indent="-171450" defTabSz="916173">
              <a:lnSpc>
                <a:spcPts val="920"/>
              </a:lnSpc>
              <a:spcAft>
                <a:spcPts val="613"/>
              </a:spcAft>
              <a:buSzPct val="80000"/>
              <a:buFont typeface="Arial" panose="020B0604020202020204" pitchFamily="34" charset="0"/>
              <a:buChar char="•"/>
            </a:pPr>
            <a:r>
              <a:rPr lang="en-US" sz="750">
                <a:solidFill>
                  <a:srgbClr val="6C6F70"/>
                </a:solidFill>
                <a:latin typeface="Arial" panose="020B0604020202020204" pitchFamily="34" charset="0"/>
                <a:cs typeface="Arial" panose="020B0604020202020204" pitchFamily="34" charset="0"/>
              </a:rPr>
              <a:t>Thread Power Hub</a:t>
            </a:r>
          </a:p>
          <a:p>
            <a:pPr marL="171450" indent="-171450" defTabSz="916173">
              <a:lnSpc>
                <a:spcPts val="920"/>
              </a:lnSpc>
              <a:spcAft>
                <a:spcPts val="613"/>
              </a:spcAft>
              <a:buSzPct val="80000"/>
              <a:buFont typeface="Arial" panose="020B0604020202020204" pitchFamily="34" charset="0"/>
              <a:buChar char="•"/>
            </a:pPr>
            <a:r>
              <a:rPr lang="en-US" sz="750">
                <a:solidFill>
                  <a:srgbClr val="6C6F70"/>
                </a:solidFill>
                <a:latin typeface="Arial" panose="020B0604020202020204" pitchFamily="34" charset="0"/>
                <a:cs typeface="Arial" panose="020B0604020202020204" pitchFamily="34" charset="0"/>
              </a:rPr>
              <a:t>Verb Flip Top Table + Personal Whiteboards</a:t>
            </a:r>
          </a:p>
          <a:p>
            <a:pPr marL="171450" indent="-171450" defTabSz="916173">
              <a:lnSpc>
                <a:spcPts val="920"/>
              </a:lnSpc>
              <a:spcAft>
                <a:spcPts val="613"/>
              </a:spcAft>
              <a:buSzPct val="80000"/>
              <a:buFont typeface="Arial" panose="020B0604020202020204" pitchFamily="34" charset="0"/>
              <a:buChar char="•"/>
            </a:pPr>
            <a:r>
              <a:rPr lang="en-US" sz="750">
                <a:solidFill>
                  <a:srgbClr val="6C6F70"/>
                </a:solidFill>
                <a:latin typeface="Arial" panose="020B0604020202020204" pitchFamily="34" charset="0"/>
                <a:cs typeface="Arial" panose="020B0604020202020204" pitchFamily="34" charset="0"/>
              </a:rPr>
              <a:t>Premium Whiteboards</a:t>
            </a:r>
          </a:p>
        </p:txBody>
      </p:sp>
    </p:spTree>
    <p:extLst>
      <p:ext uri="{BB962C8B-B14F-4D97-AF65-F5344CB8AC3E}">
        <p14:creationId xmlns:p14="http://schemas.microsoft.com/office/powerpoint/2010/main" val="42528770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026A2D-1143-2CD4-6D86-A5A661D34F6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E95F1B2-5CC2-6FE9-3E4D-957D05FD807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0"/>
            <a:ext cx="12194422" cy="6858000"/>
          </a:xfrm>
          <a:prstGeom prst="rect">
            <a:avLst/>
          </a:prstGeom>
        </p:spPr>
      </p:pic>
      <p:sp>
        <p:nvSpPr>
          <p:cNvPr id="2" name="Footer Placeholder 1">
            <a:extLst>
              <a:ext uri="{FF2B5EF4-FFF2-40B4-BE49-F238E27FC236}">
                <a16:creationId xmlns:a16="http://schemas.microsoft.com/office/drawing/2014/main" id="{335484A2-6D18-C2C6-BD18-2B5D5CBF35ED}"/>
              </a:ext>
            </a:extLst>
          </p:cNvPr>
          <p:cNvSpPr>
            <a:spLocks noGrp="1"/>
          </p:cNvSpPr>
          <p:nvPr>
            <p:ph type="ftr" sz="quarter" idx="10"/>
          </p:nvPr>
        </p:nvSpPr>
        <p:spPr/>
        <p:txBody>
          <a:bodyPr/>
          <a:lstStyle/>
          <a:p>
            <a:r>
              <a:rPr lang="en-US" noProof="0"/>
              <a:t>Ocular in Health</a:t>
            </a:r>
          </a:p>
        </p:txBody>
      </p:sp>
      <p:sp>
        <p:nvSpPr>
          <p:cNvPr id="4" name="Slide Number Placeholder 3">
            <a:extLst>
              <a:ext uri="{FF2B5EF4-FFF2-40B4-BE49-F238E27FC236}">
                <a16:creationId xmlns:a16="http://schemas.microsoft.com/office/drawing/2014/main" id="{964DB614-045A-D453-4306-B63DB4ECF479}"/>
              </a:ext>
            </a:extLst>
          </p:cNvPr>
          <p:cNvSpPr>
            <a:spLocks noGrp="1"/>
          </p:cNvSpPr>
          <p:nvPr>
            <p:ph type="sldNum" sz="quarter" idx="15"/>
          </p:nvPr>
        </p:nvSpPr>
        <p:spPr/>
        <p:txBody>
          <a:bodyPr/>
          <a:lstStyle/>
          <a:p>
            <a:fld id="{387AECDB-6C85-4FE3-9DAF-486A9B5BAE12}" type="slidenum">
              <a:rPr lang="en-GB" smtClean="0"/>
              <a:pPr/>
              <a:t>23</a:t>
            </a:fld>
            <a:endParaRPr lang="en-GB"/>
          </a:p>
        </p:txBody>
      </p:sp>
    </p:spTree>
    <p:extLst>
      <p:ext uri="{BB962C8B-B14F-4D97-AF65-F5344CB8AC3E}">
        <p14:creationId xmlns:p14="http://schemas.microsoft.com/office/powerpoint/2010/main" val="17108110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9B8143-2042-6ED3-27C2-B691174428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1B2E74-BC4B-E888-1556-83A14C4A3D2F}"/>
              </a:ext>
            </a:extLst>
          </p:cNvPr>
          <p:cNvSpPr>
            <a:spLocks noGrp="1"/>
          </p:cNvSpPr>
          <p:nvPr>
            <p:ph type="title"/>
          </p:nvPr>
        </p:nvSpPr>
        <p:spPr>
          <a:xfrm>
            <a:off x="539365" y="1806269"/>
            <a:ext cx="8457489" cy="1505493"/>
          </a:xfrm>
        </p:spPr>
        <p:txBody>
          <a:bodyPr>
            <a:normAutofit/>
          </a:bodyPr>
          <a:lstStyle/>
          <a:p>
            <a:br>
              <a:rPr lang="en-US" sz="4000"/>
            </a:br>
            <a:r>
              <a:rPr lang="en-US" sz="4000"/>
              <a:t>Team Huddle</a:t>
            </a:r>
          </a:p>
        </p:txBody>
      </p:sp>
      <p:sp>
        <p:nvSpPr>
          <p:cNvPr id="4" name="Text Placeholder 2">
            <a:extLst>
              <a:ext uri="{FF2B5EF4-FFF2-40B4-BE49-F238E27FC236}">
                <a16:creationId xmlns:a16="http://schemas.microsoft.com/office/drawing/2014/main" id="{0C383386-A22D-DFB1-B4E7-4C1801130061}"/>
              </a:ext>
            </a:extLst>
          </p:cNvPr>
          <p:cNvSpPr>
            <a:spLocks noGrp="1"/>
          </p:cNvSpPr>
          <p:nvPr>
            <p:ph type="body" sz="quarter" idx="28"/>
          </p:nvPr>
        </p:nvSpPr>
        <p:spPr>
          <a:xfrm>
            <a:off x="465380" y="931072"/>
            <a:ext cx="3149214" cy="339946"/>
          </a:xfrm>
        </p:spPr>
        <p:txBody>
          <a:bodyPr/>
          <a:lstStyle/>
          <a:p>
            <a:r>
              <a:rPr lang="en-US"/>
              <a:t>Ocular in Health</a:t>
            </a:r>
          </a:p>
        </p:txBody>
      </p:sp>
    </p:spTree>
    <p:extLst>
      <p:ext uri="{BB962C8B-B14F-4D97-AF65-F5344CB8AC3E}">
        <p14:creationId xmlns:p14="http://schemas.microsoft.com/office/powerpoint/2010/main" val="38380165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ABFD9E-0D06-5569-BA9B-7714AD4914AD}"/>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2EDA9081-FDC3-F7E3-41FB-0C8ECB9ADF63}"/>
              </a:ext>
            </a:extLst>
          </p:cNvPr>
          <p:cNvSpPr txBox="1">
            <a:spLocks/>
          </p:cNvSpPr>
          <p:nvPr/>
        </p:nvSpPr>
        <p:spPr>
          <a:xfrm>
            <a:off x="451785" y="570946"/>
            <a:ext cx="10480910" cy="1230693"/>
          </a:xfrm>
          <a:prstGeom prst="rect">
            <a:avLst/>
          </a:prstGeom>
        </p:spPr>
        <p:txBody>
          <a:bodyPr vert="horz" lIns="0" tIns="0" rIns="0" bIns="0" rtlCol="0" anchor="t" anchorCtr="0">
            <a:noAutofit/>
          </a:bodyPr>
          <a:lstStyle>
            <a:lvl1pPr algn="l" defTabSz="1341132" rtl="0" eaLnBrk="1" latinLnBrk="0" hangingPunct="1">
              <a:lnSpc>
                <a:spcPts val="6000"/>
              </a:lnSpc>
              <a:spcBef>
                <a:spcPts val="1467"/>
              </a:spcBef>
              <a:buNone/>
              <a:defRPr sz="5400" kern="1200">
                <a:solidFill>
                  <a:schemeClr val="tx1"/>
                </a:solidFill>
                <a:latin typeface="+mj-lt"/>
                <a:ea typeface="+mj-ea"/>
                <a:cs typeface="+mj-cs"/>
              </a:defRPr>
            </a:lvl1pPr>
          </a:lstStyle>
          <a:p>
            <a:pPr marL="0" marR="0" lvl="0" indent="0" algn="l" defTabSz="914116" rtl="0" eaLnBrk="1" fontAlgn="auto" latinLnBrk="0" hangingPunct="1">
              <a:lnSpc>
                <a:spcPts val="4090"/>
              </a:lnSpc>
              <a:spcBef>
                <a:spcPts val="1000"/>
              </a:spcBef>
              <a:spcAft>
                <a:spcPts val="0"/>
              </a:spcAft>
              <a:buClrTx/>
              <a:buSzTx/>
              <a:buFontTx/>
              <a:buNone/>
              <a:tabLst/>
              <a:defRPr/>
            </a:pPr>
            <a:r>
              <a:rPr kumimoji="0" lang="en-US" sz="3681" b="0" i="0" u="none" strike="noStrike" kern="1200" cap="none" spc="0" normalizeH="0" baseline="0" noProof="0">
                <a:ln>
                  <a:noFill/>
                </a:ln>
                <a:solidFill>
                  <a:srgbClr val="272725"/>
                </a:solidFill>
                <a:effectLst/>
                <a:uLnTx/>
                <a:uFillTx/>
                <a:latin typeface="Georgia"/>
                <a:ea typeface="+mj-ea"/>
                <a:cs typeface="+mj-cs"/>
              </a:rPr>
              <a:t>Team Huddle</a:t>
            </a:r>
            <a:br>
              <a:rPr kumimoji="0" lang="en-US" sz="3681" b="0" i="0" u="none" strike="noStrike" kern="1200" cap="none" spc="0" normalizeH="0" baseline="0" noProof="0">
                <a:ln>
                  <a:noFill/>
                </a:ln>
                <a:solidFill>
                  <a:srgbClr val="272725"/>
                </a:solidFill>
                <a:effectLst/>
                <a:uLnTx/>
                <a:uFillTx/>
                <a:latin typeface="Georgia"/>
                <a:ea typeface="+mj-ea"/>
                <a:cs typeface="+mj-cs"/>
              </a:rPr>
            </a:br>
            <a:br>
              <a:rPr kumimoji="0" lang="en-US" sz="1636" b="0" i="0" u="none" strike="noStrike" kern="1200" cap="none" spc="0" normalizeH="0" baseline="0" noProof="0">
                <a:ln>
                  <a:noFill/>
                </a:ln>
                <a:solidFill>
                  <a:srgbClr val="272725"/>
                </a:solidFill>
                <a:effectLst/>
                <a:uLnTx/>
                <a:uFillTx/>
                <a:latin typeface="Georgia"/>
                <a:ea typeface="+mj-ea"/>
                <a:cs typeface="+mj-cs"/>
              </a:rPr>
            </a:br>
            <a:br>
              <a:rPr kumimoji="0" lang="en-US" sz="1636" b="0" i="0" u="none" strike="noStrike" kern="1200" cap="none" spc="0" normalizeH="0" baseline="0" noProof="0">
                <a:ln>
                  <a:noFill/>
                </a:ln>
                <a:solidFill>
                  <a:srgbClr val="272725"/>
                </a:solidFill>
                <a:effectLst/>
                <a:uLnTx/>
                <a:uFillTx/>
                <a:latin typeface="Georgia"/>
                <a:ea typeface="+mj-ea"/>
                <a:cs typeface="+mj-cs"/>
              </a:rPr>
            </a:br>
            <a:br>
              <a:rPr kumimoji="0" lang="en-US" sz="1636" b="0" i="0" u="none" strike="noStrike" kern="1200" cap="none" spc="0" normalizeH="0" baseline="0" noProof="0">
                <a:ln>
                  <a:noFill/>
                </a:ln>
                <a:solidFill>
                  <a:srgbClr val="272725"/>
                </a:solidFill>
                <a:effectLst/>
                <a:uLnTx/>
                <a:uFillTx/>
                <a:latin typeface="Georgia"/>
                <a:ea typeface="+mj-ea"/>
                <a:cs typeface="+mj-cs"/>
              </a:rPr>
            </a:br>
            <a:endParaRPr kumimoji="0" lang="en-US" sz="3681" b="0" i="0" u="none" strike="noStrike" kern="1200" cap="none" spc="0" normalizeH="0" baseline="0" noProof="0">
              <a:ln>
                <a:noFill/>
              </a:ln>
              <a:solidFill>
                <a:srgbClr val="272725"/>
              </a:solidFill>
              <a:effectLst/>
              <a:uLnTx/>
              <a:uFillTx/>
              <a:latin typeface="Georgia"/>
              <a:ea typeface="+mj-ea"/>
              <a:cs typeface="+mj-cs"/>
            </a:endParaRPr>
          </a:p>
        </p:txBody>
      </p:sp>
      <p:sp>
        <p:nvSpPr>
          <p:cNvPr id="3" name="Footer Placeholder 2">
            <a:extLst>
              <a:ext uri="{FF2B5EF4-FFF2-40B4-BE49-F238E27FC236}">
                <a16:creationId xmlns:a16="http://schemas.microsoft.com/office/drawing/2014/main" id="{458AEF40-B139-DE87-320E-C062B26784C1}"/>
              </a:ext>
            </a:extLst>
          </p:cNvPr>
          <p:cNvSpPr>
            <a:spLocks noGrp="1"/>
          </p:cNvSpPr>
          <p:nvPr>
            <p:ph type="ftr" sz="quarter" idx="10"/>
          </p:nvPr>
        </p:nvSpPr>
        <p:spPr>
          <a:xfrm>
            <a:off x="451786" y="346195"/>
            <a:ext cx="4577993" cy="200600"/>
          </a:xfrm>
        </p:spPr>
        <p:txBody>
          <a:bodyPr/>
          <a:lstStyle/>
          <a:p>
            <a:pPr marL="0" marR="0" lvl="0" indent="0" algn="l" defTabSz="311628" rtl="0" eaLnBrk="1" fontAlgn="auto" latinLnBrk="0" hangingPunct="1">
              <a:lnSpc>
                <a:spcPts val="1472"/>
              </a:lnSpc>
              <a:spcBef>
                <a:spcPts val="0"/>
              </a:spcBef>
              <a:spcAft>
                <a:spcPts val="0"/>
              </a:spcAft>
              <a:buClrTx/>
              <a:buSzTx/>
              <a:buFontTx/>
              <a:buNone/>
              <a:tabLst/>
              <a:defRPr/>
            </a:pPr>
            <a:r>
              <a:rPr kumimoji="0" lang="en-US" sz="920" b="0" i="0" u="none" strike="noStrike" kern="1200" cap="none" spc="0" normalizeH="0" baseline="0" noProof="0">
                <a:ln>
                  <a:noFill/>
                </a:ln>
                <a:solidFill>
                  <a:srgbClr val="272725"/>
                </a:solidFill>
                <a:effectLst/>
                <a:uLnTx/>
                <a:uFillTx/>
                <a:latin typeface="Arial"/>
                <a:ea typeface="+mn-ea"/>
                <a:cs typeface="+mn-cs"/>
              </a:rPr>
              <a:t>Ocular in Health</a:t>
            </a:r>
          </a:p>
        </p:txBody>
      </p:sp>
      <p:pic>
        <p:nvPicPr>
          <p:cNvPr id="12" name="Picture 11">
            <a:extLst>
              <a:ext uri="{FF2B5EF4-FFF2-40B4-BE49-F238E27FC236}">
                <a16:creationId xmlns:a16="http://schemas.microsoft.com/office/drawing/2014/main" id="{0C838367-D4C6-F90F-52AB-3A608F159B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2717" y="1481689"/>
            <a:ext cx="8938605" cy="5029200"/>
          </a:xfrm>
          <a:prstGeom prst="rect">
            <a:avLst/>
          </a:prstGeom>
        </p:spPr>
      </p:pic>
      <p:sp>
        <p:nvSpPr>
          <p:cNvPr id="5" name="Text Placeholder 4">
            <a:extLst>
              <a:ext uri="{FF2B5EF4-FFF2-40B4-BE49-F238E27FC236}">
                <a16:creationId xmlns:a16="http://schemas.microsoft.com/office/drawing/2014/main" id="{8361C7A6-5EC6-78B8-7A4C-D7F67277B940}"/>
              </a:ext>
            </a:extLst>
          </p:cNvPr>
          <p:cNvSpPr>
            <a:spLocks noGrp="1"/>
          </p:cNvSpPr>
          <p:nvPr>
            <p:ph type="body" sz="quarter" idx="47"/>
          </p:nvPr>
        </p:nvSpPr>
        <p:spPr>
          <a:xfrm>
            <a:off x="451787" y="4085685"/>
            <a:ext cx="2621614" cy="1626340"/>
          </a:xfrm>
        </p:spPr>
        <p:txBody>
          <a:bodyPr/>
          <a:lstStyle/>
          <a:p>
            <a:r>
              <a:rPr lang="en-US"/>
              <a:t>Ocular Frame, combined with whiteboards, supports both analog and virtual sharing to enhance collaboration in this team huddle space.</a:t>
            </a:r>
          </a:p>
          <a:p>
            <a:r>
              <a:rPr lang="en-US"/>
              <a:t>Convey modular casework provides necessary storage space and a surface in the room where references and supplies can be placed.</a:t>
            </a:r>
          </a:p>
          <a:p>
            <a:r>
              <a:rPr lang="en-US"/>
              <a:t>An Apprise Personal Table provides an additional surface to set personal belongings and a laptop for a best posture when needed.</a:t>
            </a:r>
          </a:p>
          <a:p>
            <a:r>
              <a:rPr lang="en-US" err="1"/>
              <a:t>Snowsound</a:t>
            </a:r>
            <a:r>
              <a:rPr lang="en-US"/>
              <a:t> acoustic panels enhance overall sound absorption, contributing to a more controlled acoustic environment. Their sculptural forms and varied finishes also allow them to function as artwork, adding visual interest while performing acoustically.</a:t>
            </a:r>
          </a:p>
          <a:p>
            <a:endParaRPr lang="en-US"/>
          </a:p>
          <a:p>
            <a:endParaRPr lang="en-US"/>
          </a:p>
          <a:p>
            <a:endParaRPr lang="en-US"/>
          </a:p>
        </p:txBody>
      </p:sp>
      <p:sp>
        <p:nvSpPr>
          <p:cNvPr id="9" name="Oval 8">
            <a:extLst>
              <a:ext uri="{FF2B5EF4-FFF2-40B4-BE49-F238E27FC236}">
                <a16:creationId xmlns:a16="http://schemas.microsoft.com/office/drawing/2014/main" id="{2128EBC8-DADA-BB95-8A5D-BF8F24FE2D04}"/>
              </a:ext>
            </a:extLst>
          </p:cNvPr>
          <p:cNvSpPr/>
          <p:nvPr/>
        </p:nvSpPr>
        <p:spPr>
          <a:xfrm>
            <a:off x="4912207" y="255852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1628"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srgbClr val="FFFFFF"/>
                </a:solidFill>
                <a:effectLst/>
                <a:uLnTx/>
                <a:uFillTx/>
                <a:latin typeface="Arial"/>
                <a:ea typeface="+mn-ea"/>
                <a:cs typeface="+mn-cs"/>
              </a:rPr>
              <a:t>1</a:t>
            </a:r>
          </a:p>
        </p:txBody>
      </p:sp>
      <p:sp>
        <p:nvSpPr>
          <p:cNvPr id="6" name="Text Placeholder 5">
            <a:extLst>
              <a:ext uri="{FF2B5EF4-FFF2-40B4-BE49-F238E27FC236}">
                <a16:creationId xmlns:a16="http://schemas.microsoft.com/office/drawing/2014/main" id="{CF07D627-D6CA-8D35-4005-0352EF6B2290}"/>
              </a:ext>
            </a:extLst>
          </p:cNvPr>
          <p:cNvSpPr>
            <a:spLocks noGrp="1"/>
          </p:cNvSpPr>
          <p:nvPr>
            <p:ph type="body" sz="quarter" idx="4294967295"/>
          </p:nvPr>
        </p:nvSpPr>
        <p:spPr>
          <a:xfrm>
            <a:off x="461603" y="2106060"/>
            <a:ext cx="3737864" cy="1626340"/>
          </a:xfrm>
        </p:spPr>
        <p:txBody>
          <a:bodyPr numCol="2"/>
          <a:lstStyle/>
          <a:p>
            <a:pPr>
              <a:lnSpc>
                <a:spcPts val="920"/>
              </a:lnSpc>
              <a:spcBef>
                <a:spcPts val="0"/>
              </a:spcBef>
              <a:spcAft>
                <a:spcPts val="613"/>
              </a:spcAft>
              <a:tabLst/>
            </a:pPr>
            <a:r>
              <a:rPr lang="en-US" sz="750" b="1">
                <a:solidFill>
                  <a:srgbClr val="6C6F70"/>
                </a:solidFill>
                <a:latin typeface="Arial" panose="020B0604020202020204" pitchFamily="34" charset="0"/>
              </a:rPr>
              <a:t>Ocular collection:</a:t>
            </a:r>
          </a:p>
          <a:p>
            <a:pPr marL="171450" indent="-171450">
              <a:lnSpc>
                <a:spcPts val="920"/>
              </a:lnSpc>
              <a:spcBef>
                <a:spcPts val="0"/>
              </a:spcBef>
              <a:spcAft>
                <a:spcPts val="613"/>
              </a:spcAft>
              <a:buFont typeface="Arial" panose="020B0604020202020204" pitchFamily="34" charset="0"/>
              <a:buChar char="•"/>
              <a:tabLst/>
            </a:pPr>
            <a:r>
              <a:rPr lang="en-US" sz="750">
                <a:solidFill>
                  <a:srgbClr val="6C6F70"/>
                </a:solidFill>
                <a:latin typeface="Arial" panose="020B0604020202020204" pitchFamily="34" charset="0"/>
              </a:rPr>
              <a:t>Ocular Frame- Single Monitor Pana 81</a:t>
            </a:r>
          </a:p>
          <a:p>
            <a:pPr>
              <a:lnSpc>
                <a:spcPts val="920"/>
              </a:lnSpc>
              <a:spcBef>
                <a:spcPts val="0"/>
              </a:spcBef>
              <a:spcAft>
                <a:spcPts val="613"/>
              </a:spcAft>
              <a:tabLst/>
            </a:pPr>
            <a:r>
              <a:rPr lang="en-US" sz="750" b="1">
                <a:solidFill>
                  <a:srgbClr val="6C6F70"/>
                </a:solidFill>
                <a:latin typeface="Arial" panose="020B0604020202020204" pitchFamily="34" charset="0"/>
              </a:rPr>
              <a:t>Steelcase + Steelcase Health:</a:t>
            </a:r>
          </a:p>
          <a:p>
            <a:pPr marL="171450" indent="-171450">
              <a:lnSpc>
                <a:spcPts val="920"/>
              </a:lnSpc>
              <a:spcBef>
                <a:spcPts val="0"/>
              </a:spcBef>
              <a:spcAft>
                <a:spcPts val="613"/>
              </a:spcAft>
              <a:buFont typeface="Arial" panose="020B0604020202020204" pitchFamily="34" charset="0"/>
              <a:buChar char="•"/>
              <a:tabLst/>
            </a:pPr>
            <a:r>
              <a:rPr lang="en-US" sz="750">
                <a:solidFill>
                  <a:srgbClr val="6C6F70"/>
                </a:solidFill>
                <a:latin typeface="Arial" panose="020B0604020202020204" pitchFamily="34" charset="0"/>
              </a:rPr>
              <a:t>Convey Modular Casework</a:t>
            </a:r>
          </a:p>
          <a:p>
            <a:pPr marL="171450" indent="-171450">
              <a:lnSpc>
                <a:spcPts val="920"/>
              </a:lnSpc>
              <a:spcBef>
                <a:spcPts val="0"/>
              </a:spcBef>
              <a:spcAft>
                <a:spcPts val="613"/>
              </a:spcAft>
              <a:buFont typeface="Arial" panose="020B0604020202020204" pitchFamily="34" charset="0"/>
              <a:buChar char="•"/>
              <a:tabLst/>
            </a:pPr>
            <a:r>
              <a:rPr lang="en-US" sz="750">
                <a:solidFill>
                  <a:srgbClr val="6C6F70"/>
                </a:solidFill>
                <a:latin typeface="Arial" panose="020B0604020202020204" pitchFamily="34" charset="0"/>
              </a:rPr>
              <a:t>Apprise Personal +                         Occasional table</a:t>
            </a:r>
          </a:p>
          <a:p>
            <a:pPr marL="171450" indent="-171450">
              <a:lnSpc>
                <a:spcPts val="920"/>
              </a:lnSpc>
              <a:spcBef>
                <a:spcPts val="0"/>
              </a:spcBef>
              <a:spcAft>
                <a:spcPts val="613"/>
              </a:spcAft>
              <a:buFont typeface="Arial" panose="020B0604020202020204" pitchFamily="34" charset="0"/>
              <a:buChar char="•"/>
              <a:tabLst/>
            </a:pPr>
            <a:r>
              <a:rPr lang="en-US" sz="750">
                <a:solidFill>
                  <a:srgbClr val="6C6F70"/>
                </a:solidFill>
                <a:latin typeface="Arial" panose="020B0604020202020204" pitchFamily="34" charset="0"/>
              </a:rPr>
              <a:t>Pocket Cart</a:t>
            </a:r>
          </a:p>
          <a:p>
            <a:pPr marL="171450" indent="-171450">
              <a:lnSpc>
                <a:spcPts val="920"/>
              </a:lnSpc>
              <a:spcBef>
                <a:spcPts val="0"/>
              </a:spcBef>
              <a:spcAft>
                <a:spcPts val="613"/>
              </a:spcAft>
              <a:buFont typeface="Arial" panose="020B0604020202020204" pitchFamily="34" charset="0"/>
              <a:buChar char="•"/>
              <a:tabLst/>
            </a:pPr>
            <a:r>
              <a:rPr lang="en-US" sz="750">
                <a:solidFill>
                  <a:srgbClr val="6C6F70"/>
                </a:solidFill>
                <a:latin typeface="Arial" panose="020B0604020202020204" pitchFamily="34" charset="0"/>
              </a:rPr>
              <a:t>Simple stool</a:t>
            </a:r>
          </a:p>
          <a:p>
            <a:pPr marL="171450" indent="-171450">
              <a:lnSpc>
                <a:spcPts val="920"/>
              </a:lnSpc>
              <a:spcBef>
                <a:spcPts val="0"/>
              </a:spcBef>
              <a:spcAft>
                <a:spcPts val="613"/>
              </a:spcAft>
              <a:buFont typeface="Arial" panose="020B0604020202020204" pitchFamily="34" charset="0"/>
              <a:buChar char="•"/>
              <a:tabLst/>
            </a:pPr>
            <a:r>
              <a:rPr lang="en-US" sz="750">
                <a:solidFill>
                  <a:srgbClr val="6C6F70"/>
                </a:solidFill>
                <a:latin typeface="Arial" panose="020B0604020202020204" pitchFamily="34" charset="0"/>
              </a:rPr>
              <a:t>B-Free bench</a:t>
            </a:r>
          </a:p>
          <a:p>
            <a:pPr marL="171450" indent="-171450">
              <a:lnSpc>
                <a:spcPts val="920"/>
              </a:lnSpc>
              <a:spcBef>
                <a:spcPts val="0"/>
              </a:spcBef>
              <a:spcAft>
                <a:spcPts val="613"/>
              </a:spcAft>
              <a:buFont typeface="Arial" panose="020B0604020202020204" pitchFamily="34" charset="0"/>
              <a:buChar char="•"/>
              <a:tabLst/>
            </a:pPr>
            <a:endParaRPr lang="en-US" sz="750">
              <a:solidFill>
                <a:srgbClr val="6C6F70"/>
              </a:solidFill>
              <a:latin typeface="Arial" panose="020B0604020202020204" pitchFamily="34" charset="0"/>
            </a:endParaRPr>
          </a:p>
          <a:p>
            <a:pPr marL="171450" indent="-171450">
              <a:lnSpc>
                <a:spcPts val="920"/>
              </a:lnSpc>
              <a:spcBef>
                <a:spcPts val="0"/>
              </a:spcBef>
              <a:spcAft>
                <a:spcPts val="613"/>
              </a:spcAft>
              <a:buFont typeface="Arial" panose="020B0604020202020204" pitchFamily="34" charset="0"/>
              <a:buChar char="•"/>
              <a:tabLst/>
            </a:pPr>
            <a:endParaRPr lang="en-US" sz="750">
              <a:solidFill>
                <a:srgbClr val="6C6F70"/>
              </a:solidFill>
              <a:latin typeface="Arial" panose="020B0604020202020204" pitchFamily="34" charset="0"/>
            </a:endParaRPr>
          </a:p>
          <a:p>
            <a:pPr marL="171450" indent="-171450">
              <a:lnSpc>
                <a:spcPts val="920"/>
              </a:lnSpc>
              <a:spcBef>
                <a:spcPts val="0"/>
              </a:spcBef>
              <a:spcAft>
                <a:spcPts val="613"/>
              </a:spcAft>
              <a:buFont typeface="Arial" panose="020B0604020202020204" pitchFamily="34" charset="0"/>
              <a:buChar char="•"/>
              <a:tabLst/>
            </a:pPr>
            <a:endParaRPr lang="en-US" sz="750">
              <a:solidFill>
                <a:srgbClr val="6C6F70"/>
              </a:solidFill>
              <a:latin typeface="Arial" panose="020B0604020202020204" pitchFamily="34" charset="0"/>
            </a:endParaRPr>
          </a:p>
          <a:p>
            <a:pPr marL="171450" indent="-171450">
              <a:lnSpc>
                <a:spcPts val="920"/>
              </a:lnSpc>
              <a:spcBef>
                <a:spcPts val="0"/>
              </a:spcBef>
              <a:spcAft>
                <a:spcPts val="613"/>
              </a:spcAft>
              <a:buFont typeface="Arial" panose="020B0604020202020204" pitchFamily="34" charset="0"/>
              <a:buChar char="•"/>
              <a:tabLst/>
            </a:pPr>
            <a:endParaRPr lang="en-US" sz="750">
              <a:solidFill>
                <a:srgbClr val="6C6F70"/>
              </a:solidFill>
              <a:latin typeface="Arial" panose="020B0604020202020204" pitchFamily="34" charset="0"/>
            </a:endParaRPr>
          </a:p>
          <a:p>
            <a:pPr marL="171450" indent="-171450">
              <a:lnSpc>
                <a:spcPts val="920"/>
              </a:lnSpc>
              <a:spcBef>
                <a:spcPts val="0"/>
              </a:spcBef>
              <a:spcAft>
                <a:spcPts val="613"/>
              </a:spcAft>
              <a:buFont typeface="Arial" panose="020B0604020202020204" pitchFamily="34" charset="0"/>
              <a:buChar char="•"/>
              <a:tabLst/>
            </a:pPr>
            <a:endParaRPr lang="en-US" sz="750">
              <a:solidFill>
                <a:srgbClr val="6C6F70"/>
              </a:solidFill>
              <a:latin typeface="Arial" panose="020B0604020202020204" pitchFamily="34" charset="0"/>
            </a:endParaRPr>
          </a:p>
          <a:p>
            <a:pPr marL="171450" indent="-171450">
              <a:lnSpc>
                <a:spcPts val="920"/>
              </a:lnSpc>
              <a:spcBef>
                <a:spcPts val="0"/>
              </a:spcBef>
              <a:spcAft>
                <a:spcPts val="613"/>
              </a:spcAft>
              <a:buFont typeface="Arial" panose="020B0604020202020204" pitchFamily="34" charset="0"/>
              <a:buChar char="•"/>
              <a:tabLst/>
            </a:pPr>
            <a:endParaRPr lang="en-US" sz="750">
              <a:solidFill>
                <a:srgbClr val="6C6F70"/>
              </a:solidFill>
              <a:latin typeface="Arial" panose="020B0604020202020204" pitchFamily="34" charset="0"/>
            </a:endParaRPr>
          </a:p>
          <a:p>
            <a:pPr marL="171450" indent="-171450">
              <a:lnSpc>
                <a:spcPts val="920"/>
              </a:lnSpc>
              <a:spcBef>
                <a:spcPts val="0"/>
              </a:spcBef>
              <a:spcAft>
                <a:spcPts val="613"/>
              </a:spcAft>
              <a:buFont typeface="Arial" panose="020B0604020202020204" pitchFamily="34" charset="0"/>
              <a:buChar char="•"/>
              <a:tabLst/>
            </a:pPr>
            <a:endParaRPr lang="en-US" sz="750">
              <a:solidFill>
                <a:srgbClr val="6C6F70"/>
              </a:solidFill>
              <a:latin typeface="Arial" panose="020B0604020202020204" pitchFamily="34" charset="0"/>
            </a:endParaRPr>
          </a:p>
          <a:p>
            <a:pPr>
              <a:buFont typeface="Arial" panose="020B0604020202020204" pitchFamily="34" charset="0"/>
              <a:buChar char="•"/>
            </a:pPr>
            <a:endParaRPr lang="en-US"/>
          </a:p>
        </p:txBody>
      </p:sp>
      <p:sp>
        <p:nvSpPr>
          <p:cNvPr id="2" name="Oval 10">
            <a:extLst>
              <a:ext uri="{FF2B5EF4-FFF2-40B4-BE49-F238E27FC236}">
                <a16:creationId xmlns:a16="http://schemas.microsoft.com/office/drawing/2014/main" id="{180F6FED-F2EE-4CF9-C8F7-51B665FA2936}"/>
              </a:ext>
            </a:extLst>
          </p:cNvPr>
          <p:cNvSpPr/>
          <p:nvPr/>
        </p:nvSpPr>
        <p:spPr>
          <a:xfrm>
            <a:off x="7901109" y="2930336"/>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311628" rtl="0" eaLnBrk="1" fontAlgn="auto" latinLnBrk="0" hangingPunct="1">
              <a:lnSpc>
                <a:spcPct val="100000"/>
              </a:lnSpc>
              <a:spcBef>
                <a:spcPts val="0"/>
              </a:spcBef>
              <a:spcAft>
                <a:spcPts val="0"/>
              </a:spcAft>
              <a:buClrTx/>
              <a:buSzTx/>
              <a:buFontTx/>
              <a:buNone/>
              <a:tabLst/>
              <a:defRPr/>
            </a:pPr>
            <a:r>
              <a:rPr lang="en-US" sz="1100">
                <a:solidFill>
                  <a:srgbClr val="FFFFFF"/>
                </a:solidFill>
                <a:latin typeface="Arial"/>
              </a:rPr>
              <a:t>2</a:t>
            </a:r>
            <a:endParaRPr kumimoji="0" lang="en-US" sz="1100" i="0" u="none" strike="noStrike" kern="1200" cap="none" spc="0" normalizeH="0" baseline="0" noProof="0">
              <a:ln>
                <a:noFill/>
              </a:ln>
              <a:solidFill>
                <a:srgbClr val="FFFFFF"/>
              </a:solidFill>
              <a:effectLst/>
              <a:uLnTx/>
              <a:uFillTx/>
              <a:latin typeface="Arial"/>
              <a:ea typeface="+mn-ea"/>
              <a:cs typeface="+mn-cs"/>
            </a:endParaRPr>
          </a:p>
        </p:txBody>
      </p:sp>
      <p:sp>
        <p:nvSpPr>
          <p:cNvPr id="7" name="Oval 10">
            <a:extLst>
              <a:ext uri="{FF2B5EF4-FFF2-40B4-BE49-F238E27FC236}">
                <a16:creationId xmlns:a16="http://schemas.microsoft.com/office/drawing/2014/main" id="{2383E35D-DC40-D8BE-66CE-721192D8F0D1}"/>
              </a:ext>
            </a:extLst>
          </p:cNvPr>
          <p:cNvSpPr/>
          <p:nvPr/>
        </p:nvSpPr>
        <p:spPr>
          <a:xfrm>
            <a:off x="9703655" y="36181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311628" rtl="0" eaLnBrk="1" fontAlgn="auto" latinLnBrk="0" hangingPunct="1">
              <a:lnSpc>
                <a:spcPct val="100000"/>
              </a:lnSpc>
              <a:spcBef>
                <a:spcPts val="0"/>
              </a:spcBef>
              <a:spcAft>
                <a:spcPts val="0"/>
              </a:spcAft>
              <a:buClrTx/>
              <a:buSzTx/>
              <a:buFontTx/>
              <a:buNone/>
              <a:tabLst/>
              <a:defRPr/>
            </a:pPr>
            <a:r>
              <a:rPr lang="en-US" sz="1100" i="0" u="none" strike="noStrike" kern="1200" cap="none" spc="0" normalizeH="0" baseline="0" noProof="0">
                <a:ln>
                  <a:noFill/>
                </a:ln>
                <a:solidFill>
                  <a:srgbClr val="FFFFFF"/>
                </a:solidFill>
                <a:effectLst/>
                <a:uLnTx/>
                <a:uFillTx/>
                <a:latin typeface="Arial"/>
                <a:cs typeface="Arial"/>
              </a:rPr>
              <a:t>3</a:t>
            </a:r>
          </a:p>
        </p:txBody>
      </p:sp>
      <p:sp>
        <p:nvSpPr>
          <p:cNvPr id="13" name="TextBox 12">
            <a:extLst>
              <a:ext uri="{FF2B5EF4-FFF2-40B4-BE49-F238E27FC236}">
                <a16:creationId xmlns:a16="http://schemas.microsoft.com/office/drawing/2014/main" id="{9CCA1D3D-990A-C96A-684A-43BF9F3C5A6A}"/>
              </a:ext>
            </a:extLst>
          </p:cNvPr>
          <p:cNvSpPr txBox="1"/>
          <p:nvPr/>
        </p:nvSpPr>
        <p:spPr>
          <a:xfrm>
            <a:off x="1931250" y="2660017"/>
            <a:ext cx="1331467" cy="1284967"/>
          </a:xfrm>
          <a:prstGeom prst="rect">
            <a:avLst/>
          </a:prstGeom>
          <a:noFill/>
        </p:spPr>
        <p:txBody>
          <a:bodyPr wrap="square">
            <a:spAutoFit/>
          </a:bodyPr>
          <a:lstStyle/>
          <a:p>
            <a:pPr marL="171450" indent="-171450" defTabSz="916173">
              <a:lnSpc>
                <a:spcPts val="920"/>
              </a:lnSpc>
              <a:spcAft>
                <a:spcPts val="613"/>
              </a:spcAft>
              <a:buSzPct val="80000"/>
              <a:buFont typeface="Arial" panose="020B0604020202020204" pitchFamily="34" charset="0"/>
              <a:buChar char="•"/>
            </a:pPr>
            <a:r>
              <a:rPr lang="en-US" sz="750">
                <a:solidFill>
                  <a:srgbClr val="6C6F70"/>
                </a:solidFill>
                <a:latin typeface="Arial" panose="020B0604020202020204" pitchFamily="34" charset="0"/>
                <a:cs typeface="Arial" panose="020B0604020202020204" pitchFamily="34" charset="0"/>
              </a:rPr>
              <a:t>Verb Personal Whiteboards</a:t>
            </a:r>
          </a:p>
          <a:p>
            <a:pPr marL="171450" indent="-171450" defTabSz="916173">
              <a:lnSpc>
                <a:spcPts val="920"/>
              </a:lnSpc>
              <a:spcAft>
                <a:spcPts val="613"/>
              </a:spcAft>
              <a:buSzPct val="80000"/>
              <a:buFont typeface="Arial" panose="020B0604020202020204" pitchFamily="34" charset="0"/>
              <a:buChar char="•"/>
            </a:pPr>
            <a:r>
              <a:rPr lang="en-US" sz="750">
                <a:solidFill>
                  <a:srgbClr val="6C6F70"/>
                </a:solidFill>
                <a:latin typeface="Arial" panose="020B0604020202020204" pitchFamily="34" charset="0"/>
                <a:cs typeface="Arial" panose="020B0604020202020204" pitchFamily="34" charset="0"/>
              </a:rPr>
              <a:t>Premium Whiteboards</a:t>
            </a:r>
          </a:p>
          <a:p>
            <a:pPr marL="171450" indent="-171450" defTabSz="916173">
              <a:lnSpc>
                <a:spcPts val="920"/>
              </a:lnSpc>
              <a:spcAft>
                <a:spcPts val="613"/>
              </a:spcAft>
              <a:buSzPct val="80000"/>
              <a:buFont typeface="Arial" panose="020B0604020202020204" pitchFamily="34" charset="0"/>
              <a:buChar char="•"/>
            </a:pPr>
            <a:r>
              <a:rPr lang="en-US" sz="750">
                <a:solidFill>
                  <a:srgbClr val="6C6F70"/>
                </a:solidFill>
                <a:latin typeface="Arial" panose="020B0604020202020204" pitchFamily="34" charset="0"/>
                <a:cs typeface="Arial" panose="020B0604020202020204" pitchFamily="34" charset="0"/>
              </a:rPr>
              <a:t>Marteen chair</a:t>
            </a:r>
          </a:p>
          <a:p>
            <a:pPr marL="171450" indent="-171450" defTabSz="916173">
              <a:lnSpc>
                <a:spcPts val="920"/>
              </a:lnSpc>
              <a:spcAft>
                <a:spcPts val="613"/>
              </a:spcAft>
              <a:buSzPct val="80000"/>
              <a:buFont typeface="Arial" panose="020B0604020202020204" pitchFamily="34" charset="0"/>
              <a:buChar char="•"/>
            </a:pPr>
            <a:r>
              <a:rPr lang="en-US" sz="750">
                <a:solidFill>
                  <a:srgbClr val="6C6F70"/>
                </a:solidFill>
                <a:latin typeface="Arial" panose="020B0604020202020204" pitchFamily="34" charset="0"/>
                <a:cs typeface="Arial" panose="020B0604020202020204" pitchFamily="34" charset="0"/>
              </a:rPr>
              <a:t>Potrero 415 table</a:t>
            </a:r>
          </a:p>
          <a:p>
            <a:pPr defTabSz="916173">
              <a:lnSpc>
                <a:spcPts val="920"/>
              </a:lnSpc>
              <a:spcAft>
                <a:spcPts val="613"/>
              </a:spcAft>
              <a:buSzPct val="80000"/>
            </a:pPr>
            <a:endParaRPr lang="en-US" sz="750">
              <a:solidFill>
                <a:srgbClr val="6C6F70"/>
              </a:solidFill>
              <a:latin typeface="Arial" panose="020B0604020202020204" pitchFamily="34" charset="0"/>
              <a:cs typeface="Arial" panose="020B0604020202020204" pitchFamily="34" charset="0"/>
            </a:endParaRPr>
          </a:p>
          <a:p>
            <a:pPr marL="171450" indent="-171450" defTabSz="916173">
              <a:lnSpc>
                <a:spcPts val="920"/>
              </a:lnSpc>
              <a:spcAft>
                <a:spcPts val="613"/>
              </a:spcAft>
              <a:buSzPct val="80000"/>
              <a:buFont typeface="Arial" panose="020B0604020202020204" pitchFamily="34" charset="0"/>
              <a:buChar char="•"/>
            </a:pPr>
            <a:endParaRPr lang="en-US" sz="750">
              <a:solidFill>
                <a:srgbClr val="6C6F70"/>
              </a:solidFill>
              <a:latin typeface="Arial" panose="020B0604020202020204" pitchFamily="34" charset="0"/>
              <a:cs typeface="Arial" panose="020B0604020202020204" pitchFamily="34" charset="0"/>
            </a:endParaRPr>
          </a:p>
        </p:txBody>
      </p:sp>
      <p:sp>
        <p:nvSpPr>
          <p:cNvPr id="8" name="Oval 10">
            <a:extLst>
              <a:ext uri="{FF2B5EF4-FFF2-40B4-BE49-F238E27FC236}">
                <a16:creationId xmlns:a16="http://schemas.microsoft.com/office/drawing/2014/main" id="{AC9CC378-B817-2D40-72DD-DFFDBA18D8B1}"/>
              </a:ext>
            </a:extLst>
          </p:cNvPr>
          <p:cNvSpPr/>
          <p:nvPr/>
        </p:nvSpPr>
        <p:spPr>
          <a:xfrm>
            <a:off x="10448722" y="2483782"/>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311628" rtl="0" eaLnBrk="1" fontAlgn="auto" latinLnBrk="0" hangingPunct="1">
              <a:lnSpc>
                <a:spcPct val="100000"/>
              </a:lnSpc>
              <a:spcBef>
                <a:spcPts val="0"/>
              </a:spcBef>
              <a:spcAft>
                <a:spcPts val="0"/>
              </a:spcAft>
              <a:buClrTx/>
              <a:buSzTx/>
              <a:buFontTx/>
              <a:buNone/>
              <a:tabLst/>
              <a:defRPr/>
            </a:pPr>
            <a:r>
              <a:rPr lang="en-US" sz="1100" i="0" u="none" strike="noStrike" kern="1200" cap="none" spc="0" normalizeH="0" baseline="0" noProof="0">
                <a:ln>
                  <a:noFill/>
                </a:ln>
                <a:solidFill>
                  <a:srgbClr val="FFFFFF"/>
                </a:solidFill>
                <a:effectLst/>
                <a:uLnTx/>
                <a:uFillTx/>
                <a:latin typeface="Arial"/>
                <a:cs typeface="Arial"/>
              </a:rPr>
              <a:t>4</a:t>
            </a:r>
          </a:p>
        </p:txBody>
      </p:sp>
    </p:spTree>
    <p:extLst>
      <p:ext uri="{BB962C8B-B14F-4D97-AF65-F5344CB8AC3E}">
        <p14:creationId xmlns:p14="http://schemas.microsoft.com/office/powerpoint/2010/main" val="27222938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7DB25E-F745-2F3A-6E8C-6E76AB4122F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83C9578-61CB-A951-75DA-506B83EEB8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9684"/>
          </a:xfrm>
          <a:prstGeom prst="rect">
            <a:avLst/>
          </a:prstGeom>
        </p:spPr>
      </p:pic>
      <p:sp>
        <p:nvSpPr>
          <p:cNvPr id="2" name="Footer Placeholder 1">
            <a:extLst>
              <a:ext uri="{FF2B5EF4-FFF2-40B4-BE49-F238E27FC236}">
                <a16:creationId xmlns:a16="http://schemas.microsoft.com/office/drawing/2014/main" id="{88AEDAA5-CC29-90B5-9ABF-E5C5221B429A}"/>
              </a:ext>
            </a:extLst>
          </p:cNvPr>
          <p:cNvSpPr>
            <a:spLocks noGrp="1"/>
          </p:cNvSpPr>
          <p:nvPr>
            <p:ph type="ftr" sz="quarter" idx="10"/>
          </p:nvPr>
        </p:nvSpPr>
        <p:spPr/>
        <p:txBody>
          <a:bodyPr/>
          <a:lstStyle/>
          <a:p>
            <a:r>
              <a:rPr lang="en-US" noProof="0"/>
              <a:t>Ocular in Health</a:t>
            </a:r>
          </a:p>
        </p:txBody>
      </p:sp>
      <p:sp>
        <p:nvSpPr>
          <p:cNvPr id="4" name="Slide Number Placeholder 3">
            <a:extLst>
              <a:ext uri="{FF2B5EF4-FFF2-40B4-BE49-F238E27FC236}">
                <a16:creationId xmlns:a16="http://schemas.microsoft.com/office/drawing/2014/main" id="{812C0F30-8854-EDB6-3401-D0C243195871}"/>
              </a:ext>
            </a:extLst>
          </p:cNvPr>
          <p:cNvSpPr>
            <a:spLocks noGrp="1"/>
          </p:cNvSpPr>
          <p:nvPr>
            <p:ph type="sldNum" sz="quarter" idx="15"/>
          </p:nvPr>
        </p:nvSpPr>
        <p:spPr/>
        <p:txBody>
          <a:bodyPr/>
          <a:lstStyle/>
          <a:p>
            <a:fld id="{387AECDB-6C85-4FE3-9DAF-486A9B5BAE12}" type="slidenum">
              <a:rPr lang="en-GB" smtClean="0"/>
              <a:pPr/>
              <a:t>26</a:t>
            </a:fld>
            <a:endParaRPr lang="en-GB"/>
          </a:p>
        </p:txBody>
      </p:sp>
    </p:spTree>
    <p:extLst>
      <p:ext uri="{BB962C8B-B14F-4D97-AF65-F5344CB8AC3E}">
        <p14:creationId xmlns:p14="http://schemas.microsoft.com/office/powerpoint/2010/main" val="40951488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5FE7AB-BBCF-C42E-AB70-323AEE1B34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26BEDF-7D06-3FE1-8B04-927CA2E5EE30}"/>
              </a:ext>
            </a:extLst>
          </p:cNvPr>
          <p:cNvSpPr>
            <a:spLocks noGrp="1"/>
          </p:cNvSpPr>
          <p:nvPr>
            <p:ph type="title"/>
          </p:nvPr>
        </p:nvSpPr>
        <p:spPr>
          <a:xfrm>
            <a:off x="539365" y="1806269"/>
            <a:ext cx="8457489" cy="1505493"/>
          </a:xfrm>
        </p:spPr>
        <p:txBody>
          <a:bodyPr>
            <a:normAutofit/>
          </a:bodyPr>
          <a:lstStyle/>
          <a:p>
            <a:br>
              <a:rPr lang="en-US" sz="4000"/>
            </a:br>
            <a:r>
              <a:rPr lang="en-US" sz="4000"/>
              <a:t>Clinician Collaboration</a:t>
            </a:r>
          </a:p>
        </p:txBody>
      </p:sp>
      <p:sp>
        <p:nvSpPr>
          <p:cNvPr id="4" name="Text Placeholder 2">
            <a:extLst>
              <a:ext uri="{FF2B5EF4-FFF2-40B4-BE49-F238E27FC236}">
                <a16:creationId xmlns:a16="http://schemas.microsoft.com/office/drawing/2014/main" id="{AC1A3B51-1500-4B73-8382-1E9EF70C0255}"/>
              </a:ext>
            </a:extLst>
          </p:cNvPr>
          <p:cNvSpPr>
            <a:spLocks noGrp="1"/>
          </p:cNvSpPr>
          <p:nvPr>
            <p:ph type="body" sz="quarter" idx="28"/>
          </p:nvPr>
        </p:nvSpPr>
        <p:spPr>
          <a:xfrm>
            <a:off x="465380" y="931072"/>
            <a:ext cx="3149214" cy="339946"/>
          </a:xfrm>
        </p:spPr>
        <p:txBody>
          <a:bodyPr/>
          <a:lstStyle/>
          <a:p>
            <a:r>
              <a:rPr lang="en-US"/>
              <a:t>Ocular in Health</a:t>
            </a:r>
          </a:p>
        </p:txBody>
      </p:sp>
    </p:spTree>
    <p:extLst>
      <p:ext uri="{BB962C8B-B14F-4D97-AF65-F5344CB8AC3E}">
        <p14:creationId xmlns:p14="http://schemas.microsoft.com/office/powerpoint/2010/main" val="27792454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136A7B-92CF-D67D-F2F0-A2C7EF0CB4EB}"/>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C2789EB3-2343-172B-C988-2E6EF2D24362}"/>
              </a:ext>
            </a:extLst>
          </p:cNvPr>
          <p:cNvSpPr txBox="1">
            <a:spLocks/>
          </p:cNvSpPr>
          <p:nvPr/>
        </p:nvSpPr>
        <p:spPr>
          <a:xfrm>
            <a:off x="451785" y="570946"/>
            <a:ext cx="10480910" cy="1230693"/>
          </a:xfrm>
          <a:prstGeom prst="rect">
            <a:avLst/>
          </a:prstGeom>
        </p:spPr>
        <p:txBody>
          <a:bodyPr vert="horz" lIns="0" tIns="0" rIns="0" bIns="0" rtlCol="0" anchor="t" anchorCtr="0">
            <a:noAutofit/>
          </a:bodyPr>
          <a:lstStyle>
            <a:lvl1pPr algn="l" defTabSz="1341132" rtl="0" eaLnBrk="1" latinLnBrk="0" hangingPunct="1">
              <a:lnSpc>
                <a:spcPts val="6000"/>
              </a:lnSpc>
              <a:spcBef>
                <a:spcPts val="1467"/>
              </a:spcBef>
              <a:buNone/>
              <a:defRPr sz="5400" kern="1200">
                <a:solidFill>
                  <a:schemeClr val="tx1"/>
                </a:solidFill>
                <a:latin typeface="+mj-lt"/>
                <a:ea typeface="+mj-ea"/>
                <a:cs typeface="+mj-cs"/>
              </a:defRPr>
            </a:lvl1pPr>
          </a:lstStyle>
          <a:p>
            <a:pPr marL="0" marR="0" lvl="0" indent="0" algn="l" defTabSz="914116" rtl="0" eaLnBrk="1" fontAlgn="auto" latinLnBrk="0" hangingPunct="1">
              <a:lnSpc>
                <a:spcPts val="4090"/>
              </a:lnSpc>
              <a:spcBef>
                <a:spcPts val="1000"/>
              </a:spcBef>
              <a:spcAft>
                <a:spcPts val="0"/>
              </a:spcAft>
              <a:buClrTx/>
              <a:buSzTx/>
              <a:buFontTx/>
              <a:buNone/>
              <a:tabLst/>
              <a:defRPr/>
            </a:pPr>
            <a:r>
              <a:rPr kumimoji="0" lang="en-US" sz="3681" b="0" i="0" u="none" strike="noStrike" kern="1200" cap="none" spc="0" normalizeH="0" baseline="0" noProof="0">
                <a:ln>
                  <a:noFill/>
                </a:ln>
                <a:solidFill>
                  <a:srgbClr val="272725"/>
                </a:solidFill>
                <a:effectLst/>
                <a:uLnTx/>
                <a:uFillTx/>
                <a:latin typeface="Georgia"/>
                <a:ea typeface="+mj-ea"/>
                <a:cs typeface="+mj-cs"/>
              </a:rPr>
              <a:t>Clinician Collaboration</a:t>
            </a:r>
            <a:r>
              <a:rPr lang="en-US" sz="3681">
                <a:solidFill>
                  <a:srgbClr val="272725"/>
                </a:solidFill>
                <a:latin typeface="Georgia"/>
              </a:rPr>
              <a:t> Areas</a:t>
            </a:r>
            <a:br>
              <a:rPr kumimoji="0" lang="en-US" sz="3681" b="0" i="0" u="none" strike="noStrike" kern="1200" cap="none" spc="0" normalizeH="0" baseline="0" noProof="0">
                <a:ln>
                  <a:noFill/>
                </a:ln>
                <a:solidFill>
                  <a:srgbClr val="272725"/>
                </a:solidFill>
                <a:effectLst/>
                <a:uLnTx/>
                <a:uFillTx/>
                <a:latin typeface="Georgia"/>
                <a:ea typeface="+mj-ea"/>
                <a:cs typeface="+mj-cs"/>
              </a:rPr>
            </a:br>
            <a:br>
              <a:rPr kumimoji="0" lang="en-US" sz="1636" b="0" i="0" u="none" strike="noStrike" kern="1200" cap="none" spc="0" normalizeH="0" baseline="0" noProof="0">
                <a:ln>
                  <a:noFill/>
                </a:ln>
                <a:solidFill>
                  <a:srgbClr val="272725"/>
                </a:solidFill>
                <a:effectLst/>
                <a:uLnTx/>
                <a:uFillTx/>
                <a:latin typeface="Georgia"/>
                <a:ea typeface="+mj-ea"/>
                <a:cs typeface="+mj-cs"/>
              </a:rPr>
            </a:br>
            <a:br>
              <a:rPr kumimoji="0" lang="en-US" sz="1636" b="0" i="0" u="none" strike="noStrike" kern="1200" cap="none" spc="0" normalizeH="0" baseline="0" noProof="0">
                <a:ln>
                  <a:noFill/>
                </a:ln>
                <a:solidFill>
                  <a:srgbClr val="272725"/>
                </a:solidFill>
                <a:effectLst/>
                <a:uLnTx/>
                <a:uFillTx/>
                <a:latin typeface="Georgia"/>
                <a:ea typeface="+mj-ea"/>
                <a:cs typeface="+mj-cs"/>
              </a:rPr>
            </a:br>
            <a:br>
              <a:rPr kumimoji="0" lang="en-US" sz="1636" b="0" i="0" u="none" strike="noStrike" kern="1200" cap="none" spc="0" normalizeH="0" baseline="0" noProof="0">
                <a:ln>
                  <a:noFill/>
                </a:ln>
                <a:solidFill>
                  <a:srgbClr val="272725"/>
                </a:solidFill>
                <a:effectLst/>
                <a:uLnTx/>
                <a:uFillTx/>
                <a:latin typeface="Georgia"/>
                <a:ea typeface="+mj-ea"/>
                <a:cs typeface="+mj-cs"/>
              </a:rPr>
            </a:br>
            <a:endParaRPr kumimoji="0" lang="en-US" sz="3681" b="0" i="0" u="none" strike="noStrike" kern="1200" cap="none" spc="0" normalizeH="0" baseline="0" noProof="0">
              <a:ln>
                <a:noFill/>
              </a:ln>
              <a:solidFill>
                <a:srgbClr val="272725"/>
              </a:solidFill>
              <a:effectLst/>
              <a:uLnTx/>
              <a:uFillTx/>
              <a:latin typeface="Georgia"/>
              <a:ea typeface="+mj-ea"/>
              <a:cs typeface="+mj-cs"/>
            </a:endParaRPr>
          </a:p>
        </p:txBody>
      </p:sp>
      <p:pic>
        <p:nvPicPr>
          <p:cNvPr id="13" name="Picture 12">
            <a:extLst>
              <a:ext uri="{FF2B5EF4-FFF2-40B4-BE49-F238E27FC236}">
                <a16:creationId xmlns:a16="http://schemas.microsoft.com/office/drawing/2014/main" id="{98C3D79D-0869-C840-C08E-3835C6E8CCB9}"/>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val="0"/>
              </a:ext>
            </a:extLst>
          </a:blip>
          <a:srcRect/>
          <a:stretch/>
        </p:blipFill>
        <p:spPr>
          <a:xfrm>
            <a:off x="3251200" y="1535913"/>
            <a:ext cx="8940800" cy="5028763"/>
          </a:xfrm>
          <a:prstGeom prst="rect">
            <a:avLst/>
          </a:prstGeom>
        </p:spPr>
      </p:pic>
      <p:sp>
        <p:nvSpPr>
          <p:cNvPr id="3" name="Footer Placeholder 2">
            <a:extLst>
              <a:ext uri="{FF2B5EF4-FFF2-40B4-BE49-F238E27FC236}">
                <a16:creationId xmlns:a16="http://schemas.microsoft.com/office/drawing/2014/main" id="{E47DB49F-0173-BF7C-CE92-7499432E57E7}"/>
              </a:ext>
            </a:extLst>
          </p:cNvPr>
          <p:cNvSpPr>
            <a:spLocks noGrp="1"/>
          </p:cNvSpPr>
          <p:nvPr>
            <p:ph type="ftr" sz="quarter" idx="10"/>
          </p:nvPr>
        </p:nvSpPr>
        <p:spPr>
          <a:xfrm>
            <a:off x="451786" y="346195"/>
            <a:ext cx="4577993" cy="200600"/>
          </a:xfrm>
        </p:spPr>
        <p:txBody>
          <a:bodyPr/>
          <a:lstStyle/>
          <a:p>
            <a:pPr marL="0" marR="0" lvl="0" indent="0" algn="l" defTabSz="311628" rtl="0" eaLnBrk="1" fontAlgn="auto" latinLnBrk="0" hangingPunct="1">
              <a:lnSpc>
                <a:spcPts val="1472"/>
              </a:lnSpc>
              <a:spcBef>
                <a:spcPts val="0"/>
              </a:spcBef>
              <a:spcAft>
                <a:spcPts val="0"/>
              </a:spcAft>
              <a:buClrTx/>
              <a:buSzTx/>
              <a:buFontTx/>
              <a:buNone/>
              <a:tabLst/>
              <a:defRPr/>
            </a:pPr>
            <a:r>
              <a:rPr kumimoji="0" lang="en-US" sz="920" b="0" i="0" u="none" strike="noStrike" kern="1200" cap="none" spc="0" normalizeH="0" baseline="0" noProof="0">
                <a:ln>
                  <a:noFill/>
                </a:ln>
                <a:solidFill>
                  <a:srgbClr val="272725"/>
                </a:solidFill>
                <a:effectLst/>
                <a:uLnTx/>
                <a:uFillTx/>
                <a:latin typeface="Arial"/>
                <a:ea typeface="+mn-ea"/>
                <a:cs typeface="+mn-cs"/>
              </a:rPr>
              <a:t>Ocular in Health</a:t>
            </a:r>
          </a:p>
        </p:txBody>
      </p:sp>
      <p:sp>
        <p:nvSpPr>
          <p:cNvPr id="5" name="Text Placeholder 4">
            <a:extLst>
              <a:ext uri="{FF2B5EF4-FFF2-40B4-BE49-F238E27FC236}">
                <a16:creationId xmlns:a16="http://schemas.microsoft.com/office/drawing/2014/main" id="{F05C5F0F-330E-9CCE-A155-F102A78DFB0D}"/>
              </a:ext>
            </a:extLst>
          </p:cNvPr>
          <p:cNvSpPr>
            <a:spLocks noGrp="1"/>
          </p:cNvSpPr>
          <p:nvPr>
            <p:ph type="body" sz="quarter" idx="47"/>
          </p:nvPr>
        </p:nvSpPr>
        <p:spPr>
          <a:xfrm>
            <a:off x="451787" y="4085685"/>
            <a:ext cx="2556589" cy="1626340"/>
          </a:xfrm>
        </p:spPr>
        <p:txBody>
          <a:bodyPr/>
          <a:lstStyle/>
          <a:p>
            <a:r>
              <a:rPr lang="en-US"/>
              <a:t>Ocular Frame integrates technology, accessibility, and ergonomic design to support a variety of collaborative activities—from brainstorming and content sharing to formal presentations and team meetings at this open bench plan.</a:t>
            </a:r>
          </a:p>
          <a:p>
            <a:r>
              <a:rPr lang="en-US"/>
              <a:t>Mackinac foundation tower allows clinicians to have a space to store important shared references while also acting as a division of space.</a:t>
            </a:r>
          </a:p>
          <a:p>
            <a:r>
              <a:rPr lang="en-US" err="1"/>
              <a:t>WorkValet</a:t>
            </a:r>
            <a:r>
              <a:rPr lang="en-US"/>
              <a:t> offer a broad range of possible configurations and aesthetic options to support the desired look and function of any organization’s storage. </a:t>
            </a:r>
          </a:p>
          <a:p>
            <a:r>
              <a:rPr lang="en-US"/>
              <a:t>Convey Modular Casework provide additional storage space for administrative files and supplies, as well as a dedicated place for a printer.</a:t>
            </a:r>
          </a:p>
          <a:p>
            <a:endParaRPr lang="en-US"/>
          </a:p>
          <a:p>
            <a:endParaRPr lang="en-US"/>
          </a:p>
          <a:p>
            <a:endParaRPr lang="en-US"/>
          </a:p>
        </p:txBody>
      </p:sp>
      <p:sp>
        <p:nvSpPr>
          <p:cNvPr id="9" name="Oval 8">
            <a:extLst>
              <a:ext uri="{FF2B5EF4-FFF2-40B4-BE49-F238E27FC236}">
                <a16:creationId xmlns:a16="http://schemas.microsoft.com/office/drawing/2014/main" id="{63E8721A-6FBE-68D3-5829-D3C11CA7AF25}"/>
              </a:ext>
            </a:extLst>
          </p:cNvPr>
          <p:cNvSpPr/>
          <p:nvPr/>
        </p:nvSpPr>
        <p:spPr>
          <a:xfrm>
            <a:off x="8940802" y="2735157"/>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1628"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srgbClr val="FFFFFF"/>
                </a:solidFill>
                <a:effectLst/>
                <a:uLnTx/>
                <a:uFillTx/>
                <a:latin typeface="Arial"/>
                <a:ea typeface="+mn-ea"/>
                <a:cs typeface="+mn-cs"/>
              </a:rPr>
              <a:t>1</a:t>
            </a:r>
          </a:p>
        </p:txBody>
      </p:sp>
      <p:sp>
        <p:nvSpPr>
          <p:cNvPr id="6" name="Text Placeholder 5">
            <a:extLst>
              <a:ext uri="{FF2B5EF4-FFF2-40B4-BE49-F238E27FC236}">
                <a16:creationId xmlns:a16="http://schemas.microsoft.com/office/drawing/2014/main" id="{9A4A5E77-4FA1-FA6F-68E4-313994552C88}"/>
              </a:ext>
            </a:extLst>
          </p:cNvPr>
          <p:cNvSpPr>
            <a:spLocks noGrp="1"/>
          </p:cNvSpPr>
          <p:nvPr>
            <p:ph type="body" sz="quarter" idx="4294967295"/>
          </p:nvPr>
        </p:nvSpPr>
        <p:spPr>
          <a:xfrm>
            <a:off x="451786" y="2200987"/>
            <a:ext cx="2799413" cy="1525539"/>
          </a:xfrm>
        </p:spPr>
        <p:txBody>
          <a:bodyPr numCol="2"/>
          <a:lstStyle/>
          <a:p>
            <a:pPr>
              <a:lnSpc>
                <a:spcPts val="920"/>
              </a:lnSpc>
              <a:spcBef>
                <a:spcPts val="0"/>
              </a:spcBef>
              <a:spcAft>
                <a:spcPts val="613"/>
              </a:spcAft>
              <a:tabLst/>
            </a:pPr>
            <a:r>
              <a:rPr lang="en-US" sz="750" b="1">
                <a:solidFill>
                  <a:srgbClr val="6C6F70"/>
                </a:solidFill>
                <a:latin typeface="Arial" panose="020B0604020202020204" pitchFamily="34" charset="0"/>
              </a:rPr>
              <a:t>Ocular Collection:</a:t>
            </a:r>
          </a:p>
          <a:p>
            <a:pPr marL="171450" indent="-171450">
              <a:lnSpc>
                <a:spcPts val="920"/>
              </a:lnSpc>
              <a:spcBef>
                <a:spcPts val="0"/>
              </a:spcBef>
              <a:spcAft>
                <a:spcPts val="613"/>
              </a:spcAft>
              <a:buFont typeface="Arial" panose="020B0604020202020204" pitchFamily="34" charset="0"/>
              <a:buChar char="•"/>
              <a:tabLst/>
            </a:pPr>
            <a:r>
              <a:rPr lang="en-US" sz="750">
                <a:solidFill>
                  <a:srgbClr val="6C6F70"/>
                </a:solidFill>
                <a:latin typeface="Arial" panose="020B0604020202020204" pitchFamily="34" charset="0"/>
              </a:rPr>
              <a:t>Ocular Frame- Dual Monitor</a:t>
            </a:r>
          </a:p>
          <a:p>
            <a:pPr>
              <a:lnSpc>
                <a:spcPts val="920"/>
              </a:lnSpc>
              <a:spcBef>
                <a:spcPts val="0"/>
              </a:spcBef>
              <a:spcAft>
                <a:spcPts val="613"/>
              </a:spcAft>
              <a:tabLst/>
            </a:pPr>
            <a:r>
              <a:rPr lang="en-US" sz="750" b="1">
                <a:solidFill>
                  <a:srgbClr val="6C6F70"/>
                </a:solidFill>
                <a:latin typeface="Arial" panose="020B0604020202020204" pitchFamily="34" charset="0"/>
              </a:rPr>
              <a:t>Steelcase + Steelcase Health:</a:t>
            </a:r>
          </a:p>
          <a:p>
            <a:pPr marL="171450" indent="-171450">
              <a:lnSpc>
                <a:spcPts val="920"/>
              </a:lnSpc>
              <a:spcBef>
                <a:spcPts val="0"/>
              </a:spcBef>
              <a:spcAft>
                <a:spcPts val="613"/>
              </a:spcAft>
              <a:buFont typeface="Arial" panose="020B0604020202020204" pitchFamily="34" charset="0"/>
              <a:buChar char="•"/>
              <a:tabLst/>
            </a:pPr>
            <a:r>
              <a:rPr lang="en-US" sz="750">
                <a:solidFill>
                  <a:srgbClr val="6C6F70"/>
                </a:solidFill>
                <a:latin typeface="Arial" panose="020B0604020202020204" pitchFamily="34" charset="0"/>
              </a:rPr>
              <a:t>Convey Modular Casework</a:t>
            </a:r>
          </a:p>
          <a:p>
            <a:pPr marL="171450" indent="-171450">
              <a:lnSpc>
                <a:spcPts val="920"/>
              </a:lnSpc>
              <a:spcBef>
                <a:spcPts val="0"/>
              </a:spcBef>
              <a:spcAft>
                <a:spcPts val="613"/>
              </a:spcAft>
              <a:buFont typeface="Arial" panose="020B0604020202020204" pitchFamily="34" charset="0"/>
              <a:buChar char="•"/>
              <a:tabLst/>
            </a:pPr>
            <a:r>
              <a:rPr lang="en-US" sz="750">
                <a:solidFill>
                  <a:srgbClr val="6C6F70"/>
                </a:solidFill>
                <a:latin typeface="Arial" panose="020B0604020202020204" pitchFamily="34" charset="0"/>
              </a:rPr>
              <a:t>Answer Panels</a:t>
            </a:r>
          </a:p>
          <a:p>
            <a:pPr marL="171450" indent="-171450">
              <a:lnSpc>
                <a:spcPts val="920"/>
              </a:lnSpc>
              <a:spcBef>
                <a:spcPts val="0"/>
              </a:spcBef>
              <a:spcAft>
                <a:spcPts val="613"/>
              </a:spcAft>
              <a:buFont typeface="Arial" panose="020B0604020202020204" pitchFamily="34" charset="0"/>
              <a:buChar char="•"/>
              <a:tabLst/>
            </a:pPr>
            <a:r>
              <a:rPr lang="en-US" sz="750" err="1">
                <a:solidFill>
                  <a:srgbClr val="6C6F70"/>
                </a:solidFill>
                <a:latin typeface="Arial" panose="020B0604020202020204" pitchFamily="34" charset="0"/>
              </a:rPr>
              <a:t>WorkValet</a:t>
            </a:r>
            <a:r>
              <a:rPr lang="en-US" sz="750">
                <a:solidFill>
                  <a:srgbClr val="6C6F70"/>
                </a:solidFill>
                <a:latin typeface="Arial" panose="020B0604020202020204" pitchFamily="34" charset="0"/>
              </a:rPr>
              <a:t> lockers</a:t>
            </a:r>
          </a:p>
          <a:p>
            <a:pPr marL="171450" indent="-171450">
              <a:lnSpc>
                <a:spcPts val="920"/>
              </a:lnSpc>
              <a:spcBef>
                <a:spcPts val="0"/>
              </a:spcBef>
              <a:spcAft>
                <a:spcPts val="613"/>
              </a:spcAft>
              <a:buFont typeface="Arial" panose="020B0604020202020204" pitchFamily="34" charset="0"/>
              <a:buChar char="•"/>
              <a:tabLst/>
            </a:pPr>
            <a:r>
              <a:rPr lang="en-US" sz="750">
                <a:solidFill>
                  <a:srgbClr val="6C6F70"/>
                </a:solidFill>
                <a:latin typeface="Arial" panose="020B0604020202020204" pitchFamily="34" charset="0"/>
              </a:rPr>
              <a:t>Amia Task chair</a:t>
            </a:r>
          </a:p>
          <a:p>
            <a:pPr marL="171450" indent="-171450">
              <a:lnSpc>
                <a:spcPts val="920"/>
              </a:lnSpc>
              <a:spcBef>
                <a:spcPts val="0"/>
              </a:spcBef>
              <a:spcAft>
                <a:spcPts val="613"/>
              </a:spcAft>
              <a:buFont typeface="Arial" panose="020B0604020202020204" pitchFamily="34" charset="0"/>
              <a:buChar char="•"/>
              <a:tabLst/>
            </a:pPr>
            <a:r>
              <a:rPr lang="en-US" sz="750">
                <a:solidFill>
                  <a:srgbClr val="6C6F70"/>
                </a:solidFill>
                <a:latin typeface="Arial" panose="020B0604020202020204" pitchFamily="34" charset="0"/>
              </a:rPr>
              <a:t>Foundation and Tower</a:t>
            </a:r>
          </a:p>
          <a:p>
            <a:pPr marL="171450" indent="-171450">
              <a:lnSpc>
                <a:spcPts val="920"/>
              </a:lnSpc>
              <a:spcBef>
                <a:spcPts val="0"/>
              </a:spcBef>
              <a:spcAft>
                <a:spcPts val="613"/>
              </a:spcAft>
              <a:buFont typeface="Arial" panose="020B0604020202020204" pitchFamily="34" charset="0"/>
              <a:buChar char="•"/>
              <a:tabLst/>
            </a:pPr>
            <a:endParaRPr lang="en-US" sz="750">
              <a:solidFill>
                <a:srgbClr val="6C6F70"/>
              </a:solidFill>
              <a:latin typeface="Arial" panose="020B0604020202020204" pitchFamily="34" charset="0"/>
            </a:endParaRPr>
          </a:p>
          <a:p>
            <a:pPr marL="171450" indent="-171450">
              <a:lnSpc>
                <a:spcPts val="920"/>
              </a:lnSpc>
              <a:spcBef>
                <a:spcPts val="0"/>
              </a:spcBef>
              <a:spcAft>
                <a:spcPts val="613"/>
              </a:spcAft>
              <a:buFont typeface="Arial" panose="020B0604020202020204" pitchFamily="34" charset="0"/>
              <a:buChar char="•"/>
              <a:tabLst/>
            </a:pPr>
            <a:endParaRPr lang="en-US" sz="750">
              <a:solidFill>
                <a:srgbClr val="6C6F70"/>
              </a:solidFill>
              <a:latin typeface="Arial" panose="020B0604020202020204" pitchFamily="34" charset="0"/>
            </a:endParaRPr>
          </a:p>
          <a:p>
            <a:pPr marL="171450" indent="-171450">
              <a:lnSpc>
                <a:spcPts val="920"/>
              </a:lnSpc>
              <a:spcBef>
                <a:spcPts val="0"/>
              </a:spcBef>
              <a:spcAft>
                <a:spcPts val="613"/>
              </a:spcAft>
              <a:buFont typeface="Arial" panose="020B0604020202020204" pitchFamily="34" charset="0"/>
              <a:buChar char="•"/>
              <a:tabLst/>
            </a:pPr>
            <a:endParaRPr lang="en-US" sz="750">
              <a:solidFill>
                <a:srgbClr val="6C6F70"/>
              </a:solidFill>
              <a:latin typeface="Arial" panose="020B0604020202020204" pitchFamily="34" charset="0"/>
            </a:endParaRPr>
          </a:p>
          <a:p>
            <a:pPr marL="171450" indent="-171450">
              <a:lnSpc>
                <a:spcPts val="920"/>
              </a:lnSpc>
              <a:spcBef>
                <a:spcPts val="0"/>
              </a:spcBef>
              <a:spcAft>
                <a:spcPts val="613"/>
              </a:spcAft>
              <a:buFont typeface="Arial" panose="020B0604020202020204" pitchFamily="34" charset="0"/>
              <a:buChar char="•"/>
              <a:tabLst/>
            </a:pPr>
            <a:endParaRPr lang="en-US" sz="750">
              <a:solidFill>
                <a:srgbClr val="6C6F70"/>
              </a:solidFill>
              <a:latin typeface="Arial" panose="020B0604020202020204" pitchFamily="34" charset="0"/>
            </a:endParaRPr>
          </a:p>
          <a:p>
            <a:pPr marL="171450" indent="-171450">
              <a:lnSpc>
                <a:spcPts val="920"/>
              </a:lnSpc>
              <a:spcBef>
                <a:spcPts val="0"/>
              </a:spcBef>
              <a:spcAft>
                <a:spcPts val="613"/>
              </a:spcAft>
              <a:buFont typeface="Arial" panose="020B0604020202020204" pitchFamily="34" charset="0"/>
              <a:buChar char="•"/>
              <a:tabLst/>
            </a:pPr>
            <a:endParaRPr lang="en-US" sz="750">
              <a:solidFill>
                <a:srgbClr val="6C6F70"/>
              </a:solidFill>
              <a:latin typeface="Arial" panose="020B0604020202020204" pitchFamily="34" charset="0"/>
            </a:endParaRPr>
          </a:p>
          <a:p>
            <a:pPr marL="171450" indent="-171450">
              <a:lnSpc>
                <a:spcPts val="920"/>
              </a:lnSpc>
              <a:spcBef>
                <a:spcPts val="0"/>
              </a:spcBef>
              <a:spcAft>
                <a:spcPts val="613"/>
              </a:spcAft>
              <a:buFont typeface="Arial" panose="020B0604020202020204" pitchFamily="34" charset="0"/>
              <a:buChar char="•"/>
              <a:tabLst/>
            </a:pPr>
            <a:endParaRPr lang="en-US" sz="750">
              <a:solidFill>
                <a:srgbClr val="6C6F70"/>
              </a:solidFill>
              <a:latin typeface="Arial" panose="020B0604020202020204" pitchFamily="34" charset="0"/>
            </a:endParaRPr>
          </a:p>
          <a:p>
            <a:pPr>
              <a:buFont typeface="Arial" panose="020B0604020202020204" pitchFamily="34" charset="0"/>
              <a:buChar char="•"/>
            </a:pPr>
            <a:endParaRPr lang="en-US"/>
          </a:p>
        </p:txBody>
      </p:sp>
      <p:sp>
        <p:nvSpPr>
          <p:cNvPr id="2" name="Oval 10">
            <a:extLst>
              <a:ext uri="{FF2B5EF4-FFF2-40B4-BE49-F238E27FC236}">
                <a16:creationId xmlns:a16="http://schemas.microsoft.com/office/drawing/2014/main" id="{4D601366-DE55-DBDC-968D-C71EFDB30267}"/>
              </a:ext>
            </a:extLst>
          </p:cNvPr>
          <p:cNvSpPr/>
          <p:nvPr/>
        </p:nvSpPr>
        <p:spPr>
          <a:xfrm>
            <a:off x="4234852" y="2434167"/>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311628" rtl="0" eaLnBrk="1" fontAlgn="auto" latinLnBrk="0" hangingPunct="1">
              <a:lnSpc>
                <a:spcPct val="100000"/>
              </a:lnSpc>
              <a:spcBef>
                <a:spcPts val="0"/>
              </a:spcBef>
              <a:spcAft>
                <a:spcPts val="0"/>
              </a:spcAft>
              <a:buClrTx/>
              <a:buSzTx/>
              <a:buFontTx/>
              <a:buNone/>
              <a:tabLst/>
              <a:defRPr/>
            </a:pPr>
            <a:r>
              <a:rPr lang="en-US" sz="1100">
                <a:solidFill>
                  <a:srgbClr val="FFFFFF"/>
                </a:solidFill>
                <a:latin typeface="Arial"/>
              </a:rPr>
              <a:t>2</a:t>
            </a:r>
            <a:endParaRPr kumimoji="0" lang="en-US" sz="1100" i="0" u="none" strike="noStrike" kern="1200" cap="none" spc="0" normalizeH="0" baseline="0" noProof="0">
              <a:ln>
                <a:noFill/>
              </a:ln>
              <a:solidFill>
                <a:srgbClr val="FFFFFF"/>
              </a:solidFill>
              <a:effectLst/>
              <a:uLnTx/>
              <a:uFillTx/>
              <a:latin typeface="Arial"/>
              <a:ea typeface="+mn-ea"/>
              <a:cs typeface="+mn-cs"/>
            </a:endParaRPr>
          </a:p>
        </p:txBody>
      </p:sp>
      <p:sp>
        <p:nvSpPr>
          <p:cNvPr id="7" name="Oval 10">
            <a:extLst>
              <a:ext uri="{FF2B5EF4-FFF2-40B4-BE49-F238E27FC236}">
                <a16:creationId xmlns:a16="http://schemas.microsoft.com/office/drawing/2014/main" id="{DCC46C48-076C-4354-6B8E-5574C67EF66F}"/>
              </a:ext>
            </a:extLst>
          </p:cNvPr>
          <p:cNvSpPr/>
          <p:nvPr/>
        </p:nvSpPr>
        <p:spPr>
          <a:xfrm>
            <a:off x="6887636" y="363652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311628" rtl="0" eaLnBrk="1" fontAlgn="auto" latinLnBrk="0" hangingPunct="1">
              <a:lnSpc>
                <a:spcPct val="100000"/>
              </a:lnSpc>
              <a:spcBef>
                <a:spcPts val="0"/>
              </a:spcBef>
              <a:spcAft>
                <a:spcPts val="0"/>
              </a:spcAft>
              <a:buClrTx/>
              <a:buSzTx/>
              <a:buFontTx/>
              <a:buNone/>
              <a:tabLst/>
              <a:defRPr/>
            </a:pPr>
            <a:r>
              <a:rPr lang="en-US" sz="1100" i="0" u="none" strike="noStrike" kern="1200" cap="none" spc="0" normalizeH="0" baseline="0" noProof="0">
                <a:ln>
                  <a:noFill/>
                </a:ln>
                <a:solidFill>
                  <a:srgbClr val="FFFFFF"/>
                </a:solidFill>
                <a:effectLst/>
                <a:uLnTx/>
                <a:uFillTx/>
                <a:latin typeface="Arial"/>
                <a:cs typeface="Arial"/>
              </a:rPr>
              <a:t>3</a:t>
            </a:r>
          </a:p>
        </p:txBody>
      </p:sp>
      <p:sp>
        <p:nvSpPr>
          <p:cNvPr id="8" name="Oval 10">
            <a:extLst>
              <a:ext uri="{FF2B5EF4-FFF2-40B4-BE49-F238E27FC236}">
                <a16:creationId xmlns:a16="http://schemas.microsoft.com/office/drawing/2014/main" id="{A4D5644D-3888-5D6C-96F1-963FEBEBA0DE}"/>
              </a:ext>
            </a:extLst>
          </p:cNvPr>
          <p:cNvSpPr/>
          <p:nvPr/>
        </p:nvSpPr>
        <p:spPr>
          <a:xfrm>
            <a:off x="10818395" y="4068857"/>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311628" rtl="0" eaLnBrk="1" fontAlgn="auto" latinLnBrk="0" hangingPunct="1">
              <a:lnSpc>
                <a:spcPct val="100000"/>
              </a:lnSpc>
              <a:spcBef>
                <a:spcPts val="0"/>
              </a:spcBef>
              <a:spcAft>
                <a:spcPts val="0"/>
              </a:spcAft>
              <a:buClrTx/>
              <a:buSzTx/>
              <a:buFontTx/>
              <a:buNone/>
              <a:tabLst/>
              <a:defRPr/>
            </a:pPr>
            <a:r>
              <a:rPr lang="en-US" sz="1100">
                <a:solidFill>
                  <a:srgbClr val="FFFFFF"/>
                </a:solidFill>
                <a:latin typeface="Arial"/>
                <a:cs typeface="Arial"/>
              </a:rPr>
              <a:t>4</a:t>
            </a:r>
            <a:endParaRPr lang="en-US" sz="1100" i="0" u="none" strike="noStrike" kern="1200" cap="none" spc="0" normalizeH="0" baseline="0" noProof="0">
              <a:ln>
                <a:noFill/>
              </a:ln>
              <a:solidFill>
                <a:srgbClr val="FFFFFF"/>
              </a:solidFill>
              <a:effectLst/>
              <a:uLnTx/>
              <a:uFillTx/>
              <a:latin typeface="Arial"/>
              <a:cs typeface="Arial"/>
            </a:endParaRPr>
          </a:p>
        </p:txBody>
      </p:sp>
      <p:sp>
        <p:nvSpPr>
          <p:cNvPr id="14" name="TextBox 13">
            <a:extLst>
              <a:ext uri="{FF2B5EF4-FFF2-40B4-BE49-F238E27FC236}">
                <a16:creationId xmlns:a16="http://schemas.microsoft.com/office/drawing/2014/main" id="{79475A6D-380D-CA6E-8AAD-5F2DE8EBD3BC}"/>
              </a:ext>
            </a:extLst>
          </p:cNvPr>
          <p:cNvSpPr txBox="1"/>
          <p:nvPr/>
        </p:nvSpPr>
        <p:spPr>
          <a:xfrm>
            <a:off x="1919733" y="2718223"/>
            <a:ext cx="1216659" cy="1015663"/>
          </a:xfrm>
          <a:prstGeom prst="rect">
            <a:avLst/>
          </a:prstGeom>
          <a:noFill/>
        </p:spPr>
        <p:txBody>
          <a:bodyPr wrap="square">
            <a:spAutoFit/>
          </a:bodyPr>
          <a:lstStyle/>
          <a:p>
            <a:pPr marL="171450" indent="-171450" defTabSz="916173">
              <a:lnSpc>
                <a:spcPts val="920"/>
              </a:lnSpc>
              <a:spcAft>
                <a:spcPts val="613"/>
              </a:spcAft>
              <a:buSzPct val="80000"/>
              <a:buFont typeface="Arial" panose="020B0604020202020204" pitchFamily="34" charset="0"/>
              <a:buChar char="•"/>
            </a:pPr>
            <a:r>
              <a:rPr lang="en-US" sz="750">
                <a:solidFill>
                  <a:srgbClr val="6C6F70"/>
                </a:solidFill>
                <a:latin typeface="Arial" panose="020B0604020202020204" pitchFamily="34" charset="0"/>
                <a:cs typeface="Arial" panose="020B0604020202020204" pitchFamily="34" charset="0"/>
              </a:rPr>
              <a:t>Melt Pendant</a:t>
            </a:r>
          </a:p>
          <a:p>
            <a:pPr marL="171450" indent="-171450" defTabSz="916173">
              <a:lnSpc>
                <a:spcPts val="920"/>
              </a:lnSpc>
              <a:spcAft>
                <a:spcPts val="613"/>
              </a:spcAft>
              <a:buSzPct val="80000"/>
              <a:buFont typeface="Arial" panose="020B0604020202020204" pitchFamily="34" charset="0"/>
              <a:buChar char="•"/>
            </a:pPr>
            <a:r>
              <a:rPr lang="en-US" sz="750" err="1">
                <a:solidFill>
                  <a:srgbClr val="6C6F70"/>
                </a:solidFill>
                <a:latin typeface="Arial" panose="020B0604020202020204" pitchFamily="34" charset="0"/>
                <a:cs typeface="Arial" panose="020B0604020202020204" pitchFamily="34" charset="0"/>
              </a:rPr>
              <a:t>Snowsound</a:t>
            </a:r>
            <a:r>
              <a:rPr lang="en-US" sz="750">
                <a:solidFill>
                  <a:srgbClr val="6C6F70"/>
                </a:solidFill>
                <a:latin typeface="Arial" panose="020B0604020202020204" pitchFamily="34" charset="0"/>
                <a:cs typeface="Arial" panose="020B0604020202020204" pitchFamily="34" charset="0"/>
              </a:rPr>
              <a:t> Acoustic panels</a:t>
            </a:r>
          </a:p>
          <a:p>
            <a:pPr marL="171450" indent="-171450" defTabSz="916173">
              <a:lnSpc>
                <a:spcPts val="920"/>
              </a:lnSpc>
              <a:spcAft>
                <a:spcPts val="613"/>
              </a:spcAft>
              <a:buSzPct val="80000"/>
              <a:buFont typeface="Arial" panose="020B0604020202020204" pitchFamily="34" charset="0"/>
              <a:buChar char="•"/>
            </a:pPr>
            <a:r>
              <a:rPr lang="es-MX" sz="750" err="1">
                <a:solidFill>
                  <a:srgbClr val="6C6F70"/>
                </a:solidFill>
                <a:latin typeface="Arial" panose="020B0604020202020204" pitchFamily="34" charset="0"/>
              </a:rPr>
              <a:t>Designtex</a:t>
            </a:r>
            <a:r>
              <a:rPr lang="es-MX" sz="750">
                <a:solidFill>
                  <a:srgbClr val="6C6F70"/>
                </a:solidFill>
                <a:latin typeface="Arial" panose="020B0604020202020204" pitchFamily="34" charset="0"/>
              </a:rPr>
              <a:t> performance textiles </a:t>
            </a:r>
          </a:p>
          <a:p>
            <a:pPr marL="171450" indent="-171450" defTabSz="916173">
              <a:lnSpc>
                <a:spcPts val="920"/>
              </a:lnSpc>
              <a:spcAft>
                <a:spcPts val="613"/>
              </a:spcAft>
              <a:buSzPct val="80000"/>
              <a:buFont typeface="Arial" panose="020B0604020202020204" pitchFamily="34" charset="0"/>
              <a:buChar char="•"/>
            </a:pPr>
            <a:endParaRPr lang="en-US" sz="750">
              <a:solidFill>
                <a:srgbClr val="6C6F70"/>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4CE6E5A2-A548-5206-903A-AABC6189A43D}"/>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7000"/>
                    </a14:imgEffect>
                  </a14:imgLayer>
                </a14:imgProps>
              </a:ext>
              <a:ext uri="{28A0092B-C50C-407E-A947-70E740481C1C}">
                <a14:useLocalDpi xmlns:a14="http://schemas.microsoft.com/office/drawing/2010/main" val="0"/>
              </a:ext>
            </a:extLst>
          </a:blip>
          <a:srcRect/>
          <a:stretch/>
        </p:blipFill>
        <p:spPr>
          <a:xfrm>
            <a:off x="10276543" y="75527"/>
            <a:ext cx="1820476" cy="1357814"/>
          </a:xfrm>
          <a:prstGeom prst="rect">
            <a:avLst/>
          </a:prstGeom>
        </p:spPr>
      </p:pic>
      <p:sp>
        <p:nvSpPr>
          <p:cNvPr id="12" name="Rectangle 11">
            <a:extLst>
              <a:ext uri="{FF2B5EF4-FFF2-40B4-BE49-F238E27FC236}">
                <a16:creationId xmlns:a16="http://schemas.microsoft.com/office/drawing/2014/main" id="{6C393B0B-E098-DC0E-562E-839C3E85D90D}"/>
              </a:ext>
            </a:extLst>
          </p:cNvPr>
          <p:cNvSpPr/>
          <p:nvPr/>
        </p:nvSpPr>
        <p:spPr>
          <a:xfrm>
            <a:off x="10898405" y="546796"/>
            <a:ext cx="1186623" cy="886546"/>
          </a:xfrm>
          <a:prstGeom prst="rect">
            <a:avLst/>
          </a:prstGeom>
          <a:noFill/>
          <a:ln w="38100">
            <a:solidFill>
              <a:schemeClr val="accent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76694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F5E32C-85DC-7D08-FA5C-C9003893051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9F1E51A-6065-7CC2-DFB4-55874832C427}"/>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rcRect/>
          <a:stretch/>
        </p:blipFill>
        <p:spPr>
          <a:xfrm>
            <a:off x="0" y="297"/>
            <a:ext cx="12192000" cy="6857405"/>
          </a:xfrm>
          <a:prstGeom prst="rect">
            <a:avLst/>
          </a:prstGeom>
        </p:spPr>
      </p:pic>
      <p:sp>
        <p:nvSpPr>
          <p:cNvPr id="2" name="Footer Placeholder 1">
            <a:extLst>
              <a:ext uri="{FF2B5EF4-FFF2-40B4-BE49-F238E27FC236}">
                <a16:creationId xmlns:a16="http://schemas.microsoft.com/office/drawing/2014/main" id="{CB2CC744-7FF5-D05C-97BC-41AFB18E84A0}"/>
              </a:ext>
            </a:extLst>
          </p:cNvPr>
          <p:cNvSpPr>
            <a:spLocks noGrp="1"/>
          </p:cNvSpPr>
          <p:nvPr>
            <p:ph type="ftr" sz="quarter" idx="10"/>
          </p:nvPr>
        </p:nvSpPr>
        <p:spPr/>
        <p:txBody>
          <a:bodyPr/>
          <a:lstStyle/>
          <a:p>
            <a:r>
              <a:rPr lang="en-US" noProof="0" dirty="0"/>
              <a:t>Ocular in Health</a:t>
            </a:r>
          </a:p>
        </p:txBody>
      </p:sp>
      <p:sp>
        <p:nvSpPr>
          <p:cNvPr id="4" name="Slide Number Placeholder 3">
            <a:extLst>
              <a:ext uri="{FF2B5EF4-FFF2-40B4-BE49-F238E27FC236}">
                <a16:creationId xmlns:a16="http://schemas.microsoft.com/office/drawing/2014/main" id="{250DD3D8-5993-0BED-5833-EEAEBE1D514C}"/>
              </a:ext>
            </a:extLst>
          </p:cNvPr>
          <p:cNvSpPr>
            <a:spLocks noGrp="1"/>
          </p:cNvSpPr>
          <p:nvPr>
            <p:ph type="sldNum" sz="quarter" idx="15"/>
          </p:nvPr>
        </p:nvSpPr>
        <p:spPr/>
        <p:txBody>
          <a:bodyPr/>
          <a:lstStyle/>
          <a:p>
            <a:fld id="{387AECDB-6C85-4FE3-9DAF-486A9B5BAE12}" type="slidenum">
              <a:rPr lang="en-GB" smtClean="0"/>
              <a:pPr/>
              <a:t>29</a:t>
            </a:fld>
            <a:endParaRPr lang="en-GB"/>
          </a:p>
        </p:txBody>
      </p:sp>
    </p:spTree>
    <p:extLst>
      <p:ext uri="{BB962C8B-B14F-4D97-AF65-F5344CB8AC3E}">
        <p14:creationId xmlns:p14="http://schemas.microsoft.com/office/powerpoint/2010/main" val="19540877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405AE904-2C60-577A-1829-14E74CCF82D8}"/>
              </a:ext>
            </a:extLst>
          </p:cNvPr>
          <p:cNvPicPr>
            <a:picLocks noGrp="1" noChangeAspect="1"/>
          </p:cNvPicPr>
          <p:nvPr>
            <p:ph type="pic" sz="quarter" idx="49"/>
          </p:nvPr>
        </p:nvPicPr>
        <p:blipFill>
          <a:blip r:embed="rId4">
            <a:extLst>
              <a:ext uri="{28A0092B-C50C-407E-A947-70E740481C1C}">
                <a14:useLocalDpi xmlns:a14="http://schemas.microsoft.com/office/drawing/2010/main" val="0"/>
              </a:ext>
            </a:extLst>
          </a:blip>
          <a:srcRect l="4445" r="36"/>
          <a:stretch>
            <a:fillRect/>
          </a:stretch>
        </p:blipFill>
        <p:spPr>
          <a:xfrm>
            <a:off x="3649980" y="1481689"/>
            <a:ext cx="8542020" cy="5029200"/>
          </a:xfrm>
        </p:spPr>
      </p:pic>
      <p:sp>
        <p:nvSpPr>
          <p:cNvPr id="4" name="Title 1">
            <a:extLst>
              <a:ext uri="{FF2B5EF4-FFF2-40B4-BE49-F238E27FC236}">
                <a16:creationId xmlns:a16="http://schemas.microsoft.com/office/drawing/2014/main" id="{4529A2DE-A7FE-6FCE-D410-EB234D232D95}"/>
              </a:ext>
            </a:extLst>
          </p:cNvPr>
          <p:cNvSpPr txBox="1">
            <a:spLocks/>
          </p:cNvSpPr>
          <p:nvPr/>
        </p:nvSpPr>
        <p:spPr>
          <a:xfrm>
            <a:off x="451785" y="570946"/>
            <a:ext cx="7083547" cy="1230693"/>
          </a:xfrm>
          <a:prstGeom prst="rect">
            <a:avLst/>
          </a:prstGeom>
        </p:spPr>
        <p:txBody>
          <a:bodyPr vert="horz" lIns="0" tIns="0" rIns="0" bIns="0" rtlCol="0" anchor="t" anchorCtr="0">
            <a:noAutofit/>
          </a:bodyPr>
          <a:lstStyle>
            <a:lvl1pPr algn="l" defTabSz="1341132" rtl="0" eaLnBrk="1" latinLnBrk="0" hangingPunct="1">
              <a:lnSpc>
                <a:spcPts val="6000"/>
              </a:lnSpc>
              <a:spcBef>
                <a:spcPts val="1467"/>
              </a:spcBef>
              <a:buNone/>
              <a:defRPr sz="5400" kern="1200">
                <a:solidFill>
                  <a:schemeClr val="tx1"/>
                </a:solidFill>
                <a:latin typeface="+mj-lt"/>
                <a:ea typeface="+mj-ea"/>
                <a:cs typeface="+mj-cs"/>
              </a:defRPr>
            </a:lvl1pPr>
          </a:lstStyle>
          <a:p>
            <a:pPr marL="0" marR="0" lvl="0" indent="0" algn="l" defTabSz="914116" rtl="0" eaLnBrk="1" fontAlgn="auto" latinLnBrk="0" hangingPunct="1">
              <a:lnSpc>
                <a:spcPts val="4090"/>
              </a:lnSpc>
              <a:spcBef>
                <a:spcPts val="1000"/>
              </a:spcBef>
              <a:spcAft>
                <a:spcPts val="0"/>
              </a:spcAft>
              <a:buClrTx/>
              <a:buSzTx/>
              <a:buFontTx/>
              <a:buNone/>
              <a:tabLst/>
              <a:defRPr/>
            </a:pPr>
            <a:r>
              <a:rPr kumimoji="0" lang="en-US" sz="3681" b="0" i="0" u="none" strike="noStrike" kern="1200" cap="none" spc="0" normalizeH="0" baseline="0" noProof="0">
                <a:ln>
                  <a:noFill/>
                </a:ln>
                <a:solidFill>
                  <a:srgbClr val="272725"/>
                </a:solidFill>
                <a:effectLst/>
                <a:uLnTx/>
                <a:uFillTx/>
                <a:latin typeface="Georgia"/>
                <a:ea typeface="+mj-ea"/>
                <a:cs typeface="+mj-cs"/>
              </a:rPr>
              <a:t>Consultation Space In-person</a:t>
            </a:r>
            <a:br>
              <a:rPr kumimoji="0" lang="en-US" sz="3681" b="0" i="0" u="none" strike="noStrike" kern="1200" cap="none" spc="0" normalizeH="0" baseline="0" noProof="0">
                <a:ln>
                  <a:noFill/>
                </a:ln>
                <a:solidFill>
                  <a:srgbClr val="272725"/>
                </a:solidFill>
                <a:effectLst/>
                <a:uLnTx/>
                <a:uFillTx/>
                <a:latin typeface="Georgia"/>
                <a:ea typeface="+mj-ea"/>
                <a:cs typeface="+mj-cs"/>
              </a:rPr>
            </a:br>
            <a:br>
              <a:rPr kumimoji="0" lang="en-US" sz="1636" b="0" i="0" u="none" strike="noStrike" kern="1200" cap="none" spc="0" normalizeH="0" baseline="0" noProof="0">
                <a:ln>
                  <a:noFill/>
                </a:ln>
                <a:solidFill>
                  <a:srgbClr val="272725"/>
                </a:solidFill>
                <a:effectLst/>
                <a:uLnTx/>
                <a:uFillTx/>
                <a:latin typeface="Georgia"/>
                <a:ea typeface="+mj-ea"/>
                <a:cs typeface="+mj-cs"/>
              </a:rPr>
            </a:br>
            <a:br>
              <a:rPr kumimoji="0" lang="en-US" sz="1636" b="0" i="0" u="none" strike="noStrike" kern="1200" cap="none" spc="0" normalizeH="0" baseline="0" noProof="0">
                <a:ln>
                  <a:noFill/>
                </a:ln>
                <a:solidFill>
                  <a:srgbClr val="272725"/>
                </a:solidFill>
                <a:effectLst/>
                <a:uLnTx/>
                <a:uFillTx/>
                <a:latin typeface="Georgia"/>
                <a:ea typeface="+mj-ea"/>
                <a:cs typeface="+mj-cs"/>
              </a:rPr>
            </a:br>
            <a:br>
              <a:rPr kumimoji="0" lang="en-US" sz="1636" b="0" i="0" u="none" strike="noStrike" kern="1200" cap="none" spc="0" normalizeH="0" baseline="0" noProof="0">
                <a:ln>
                  <a:noFill/>
                </a:ln>
                <a:solidFill>
                  <a:srgbClr val="272725"/>
                </a:solidFill>
                <a:effectLst/>
                <a:uLnTx/>
                <a:uFillTx/>
                <a:latin typeface="Georgia"/>
                <a:ea typeface="+mj-ea"/>
                <a:cs typeface="+mj-cs"/>
              </a:rPr>
            </a:br>
            <a:endParaRPr kumimoji="0" lang="en-US" sz="3681" b="0" i="0" u="none" strike="noStrike" kern="1200" cap="none" spc="0" normalizeH="0" baseline="0" noProof="0">
              <a:ln>
                <a:noFill/>
              </a:ln>
              <a:solidFill>
                <a:srgbClr val="272725"/>
              </a:solidFill>
              <a:effectLst/>
              <a:uLnTx/>
              <a:uFillTx/>
              <a:latin typeface="Georgia"/>
              <a:ea typeface="+mj-ea"/>
              <a:cs typeface="+mj-cs"/>
            </a:endParaRPr>
          </a:p>
        </p:txBody>
      </p:sp>
      <p:sp>
        <p:nvSpPr>
          <p:cNvPr id="3" name="Footer Placeholder 2">
            <a:extLst>
              <a:ext uri="{FF2B5EF4-FFF2-40B4-BE49-F238E27FC236}">
                <a16:creationId xmlns:a16="http://schemas.microsoft.com/office/drawing/2014/main" id="{5F455FDC-1796-BD8B-DC28-9276CC64E33D}"/>
              </a:ext>
            </a:extLst>
          </p:cNvPr>
          <p:cNvSpPr>
            <a:spLocks noGrp="1"/>
          </p:cNvSpPr>
          <p:nvPr>
            <p:ph type="ftr" sz="quarter" idx="10"/>
          </p:nvPr>
        </p:nvSpPr>
        <p:spPr>
          <a:xfrm>
            <a:off x="451786" y="346195"/>
            <a:ext cx="4577993" cy="200600"/>
          </a:xfrm>
        </p:spPr>
        <p:txBody>
          <a:bodyPr/>
          <a:lstStyle/>
          <a:p>
            <a:pPr marL="0" marR="0" lvl="0" indent="0" algn="l" defTabSz="311628" rtl="0" eaLnBrk="1" fontAlgn="auto" latinLnBrk="0" hangingPunct="1">
              <a:lnSpc>
                <a:spcPts val="1472"/>
              </a:lnSpc>
              <a:spcBef>
                <a:spcPts val="0"/>
              </a:spcBef>
              <a:spcAft>
                <a:spcPts val="0"/>
              </a:spcAft>
              <a:buClrTx/>
              <a:buSzTx/>
              <a:buFontTx/>
              <a:buNone/>
              <a:tabLst/>
              <a:defRPr/>
            </a:pPr>
            <a:r>
              <a:rPr kumimoji="0" lang="en-US" sz="920" b="0" i="0" u="none" strike="noStrike" kern="1200" cap="none" spc="0" normalizeH="0" baseline="0" noProof="0">
                <a:ln>
                  <a:noFill/>
                </a:ln>
                <a:solidFill>
                  <a:srgbClr val="272725"/>
                </a:solidFill>
                <a:effectLst/>
                <a:uLnTx/>
                <a:uFillTx/>
                <a:latin typeface="Arial"/>
                <a:ea typeface="+mn-ea"/>
                <a:cs typeface="+mn-cs"/>
              </a:rPr>
              <a:t>Ocular in Health</a:t>
            </a:r>
          </a:p>
        </p:txBody>
      </p:sp>
      <p:sp>
        <p:nvSpPr>
          <p:cNvPr id="5" name="Text Placeholder 4">
            <a:extLst>
              <a:ext uri="{FF2B5EF4-FFF2-40B4-BE49-F238E27FC236}">
                <a16:creationId xmlns:a16="http://schemas.microsoft.com/office/drawing/2014/main" id="{0A40E510-2079-2C26-1EDA-3BC8EF526C06}"/>
              </a:ext>
            </a:extLst>
          </p:cNvPr>
          <p:cNvSpPr>
            <a:spLocks noGrp="1"/>
          </p:cNvSpPr>
          <p:nvPr>
            <p:ph type="body" sz="quarter" idx="47"/>
          </p:nvPr>
        </p:nvSpPr>
        <p:spPr>
          <a:xfrm>
            <a:off x="451786" y="4110589"/>
            <a:ext cx="2660382" cy="1626340"/>
          </a:xfrm>
        </p:spPr>
        <p:txBody>
          <a:bodyPr/>
          <a:lstStyle/>
          <a:p>
            <a:r>
              <a:rPr lang="en-US"/>
              <a:t>Coat racks are a welcome addition to any consultation space because they offer a dedicated place for coats, purses or backpacks.</a:t>
            </a:r>
          </a:p>
          <a:p>
            <a:r>
              <a:rPr lang="en-US"/>
              <a:t>Leela seating provides a simple, classic aesthetic with a comfortable and cleanable seat for guests while meeting the rigorous demands needed for seating in a healthcare environment.</a:t>
            </a:r>
          </a:p>
          <a:p>
            <a:r>
              <a:rPr lang="en-US"/>
              <a:t>The Apprise Personal table is portable and can be easily pulled up by a user for a convenient writing surface when needed.</a:t>
            </a:r>
          </a:p>
          <a:p>
            <a:r>
              <a:rPr lang="en-US"/>
              <a:t>Technology plays an important role in the consultation space. A monitor is an essential tool for both teaching and learning, and it should be easily viewable by both clinicians and patients.</a:t>
            </a:r>
          </a:p>
          <a:p>
            <a:r>
              <a:rPr lang="en-US"/>
              <a:t>The </a:t>
            </a:r>
            <a:r>
              <a:rPr lang="en-US" err="1"/>
              <a:t>Massaud</a:t>
            </a:r>
            <a:r>
              <a:rPr lang="en-US"/>
              <a:t> chair with a tablet arm supports both work and rest in a comfortable lounge posture, enabling eye‑to‑eye conversation and treatment between clinicians and patients.</a:t>
            </a:r>
          </a:p>
          <a:p>
            <a:endParaRPr lang="en-US"/>
          </a:p>
        </p:txBody>
      </p:sp>
      <p:sp>
        <p:nvSpPr>
          <p:cNvPr id="9" name="Oval 8">
            <a:extLst>
              <a:ext uri="{FF2B5EF4-FFF2-40B4-BE49-F238E27FC236}">
                <a16:creationId xmlns:a16="http://schemas.microsoft.com/office/drawing/2014/main" id="{680F403F-629C-3927-A7AB-FF393200C6E1}"/>
              </a:ext>
            </a:extLst>
          </p:cNvPr>
          <p:cNvSpPr/>
          <p:nvPr/>
        </p:nvSpPr>
        <p:spPr>
          <a:xfrm>
            <a:off x="4128521" y="3297657"/>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1628"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srgbClr val="FFFFFF"/>
                </a:solidFill>
                <a:effectLst/>
                <a:uLnTx/>
                <a:uFillTx/>
                <a:latin typeface="Arial"/>
                <a:ea typeface="+mn-ea"/>
                <a:cs typeface="+mn-cs"/>
              </a:rPr>
              <a:t>1</a:t>
            </a:r>
          </a:p>
        </p:txBody>
      </p:sp>
      <p:sp>
        <p:nvSpPr>
          <p:cNvPr id="6" name="Text Placeholder 5">
            <a:extLst>
              <a:ext uri="{FF2B5EF4-FFF2-40B4-BE49-F238E27FC236}">
                <a16:creationId xmlns:a16="http://schemas.microsoft.com/office/drawing/2014/main" id="{220E8891-FF1B-593A-763A-18473D851DDE}"/>
              </a:ext>
            </a:extLst>
          </p:cNvPr>
          <p:cNvSpPr>
            <a:spLocks noGrp="1"/>
          </p:cNvSpPr>
          <p:nvPr>
            <p:ph type="body" sz="quarter" idx="4294967295"/>
          </p:nvPr>
        </p:nvSpPr>
        <p:spPr>
          <a:xfrm>
            <a:off x="451786" y="2090880"/>
            <a:ext cx="4694146" cy="1786853"/>
          </a:xfrm>
        </p:spPr>
        <p:txBody>
          <a:bodyPr numCol="2"/>
          <a:lstStyle/>
          <a:p>
            <a:pPr>
              <a:lnSpc>
                <a:spcPts val="920"/>
              </a:lnSpc>
              <a:spcBef>
                <a:spcPts val="0"/>
              </a:spcBef>
              <a:spcAft>
                <a:spcPts val="613"/>
              </a:spcAft>
              <a:tabLst/>
            </a:pPr>
            <a:r>
              <a:rPr lang="en-US" sz="750" b="1">
                <a:solidFill>
                  <a:srgbClr val="6C6F70"/>
                </a:solidFill>
                <a:latin typeface="Arial" panose="020B0604020202020204" pitchFamily="34" charset="0"/>
              </a:rPr>
              <a:t>Ocular Collection:</a:t>
            </a:r>
          </a:p>
          <a:p>
            <a:pPr marL="171450" indent="-171450">
              <a:lnSpc>
                <a:spcPts val="920"/>
              </a:lnSpc>
              <a:spcBef>
                <a:spcPts val="0"/>
              </a:spcBef>
              <a:spcAft>
                <a:spcPts val="613"/>
              </a:spcAft>
              <a:buFont typeface="Arial" panose="020B0604020202020204" pitchFamily="34" charset="0"/>
              <a:buChar char="•"/>
              <a:tabLst/>
            </a:pPr>
            <a:r>
              <a:rPr lang="en-US" sz="750">
                <a:solidFill>
                  <a:srgbClr val="6C6F70"/>
                </a:solidFill>
                <a:latin typeface="Arial"/>
                <a:cs typeface="Arial"/>
              </a:rPr>
              <a:t>Ocular Frame – 71” Height</a:t>
            </a:r>
          </a:p>
          <a:p>
            <a:pPr>
              <a:lnSpc>
                <a:spcPts val="920"/>
              </a:lnSpc>
              <a:spcBef>
                <a:spcPts val="0"/>
              </a:spcBef>
              <a:spcAft>
                <a:spcPts val="613"/>
              </a:spcAft>
              <a:tabLst/>
            </a:pPr>
            <a:r>
              <a:rPr lang="en-US" sz="750" b="1">
                <a:solidFill>
                  <a:srgbClr val="6C6F70"/>
                </a:solidFill>
                <a:latin typeface="Arial" panose="020B0604020202020204" pitchFamily="34" charset="0"/>
              </a:rPr>
              <a:t>Steelcase + Steelcase Health:</a:t>
            </a:r>
          </a:p>
          <a:p>
            <a:pPr marL="171450" indent="-171450">
              <a:lnSpc>
                <a:spcPts val="920"/>
              </a:lnSpc>
              <a:spcBef>
                <a:spcPts val="0"/>
              </a:spcBef>
              <a:spcAft>
                <a:spcPts val="613"/>
              </a:spcAft>
              <a:buFont typeface="Arial" panose="020B0604020202020204" pitchFamily="34" charset="0"/>
              <a:buChar char="•"/>
              <a:tabLst/>
            </a:pPr>
            <a:r>
              <a:rPr lang="en-US" sz="750">
                <a:solidFill>
                  <a:srgbClr val="6C6F70"/>
                </a:solidFill>
                <a:latin typeface="Arial" panose="020B0604020202020204" pitchFamily="34" charset="0"/>
              </a:rPr>
              <a:t>Leela Lounge chair + table</a:t>
            </a:r>
          </a:p>
          <a:p>
            <a:pPr marL="171450" indent="-171450">
              <a:lnSpc>
                <a:spcPts val="920"/>
              </a:lnSpc>
              <a:spcBef>
                <a:spcPts val="0"/>
              </a:spcBef>
              <a:spcAft>
                <a:spcPts val="613"/>
              </a:spcAft>
              <a:buFont typeface="Arial" panose="020B0604020202020204" pitchFamily="34" charset="0"/>
              <a:buChar char="•"/>
              <a:tabLst/>
            </a:pPr>
            <a:r>
              <a:rPr lang="en-US" sz="750">
                <a:solidFill>
                  <a:srgbClr val="6C6F70"/>
                </a:solidFill>
                <a:latin typeface="Arial" panose="020B0604020202020204" pitchFamily="34" charset="0"/>
              </a:rPr>
              <a:t>Apprise personal table</a:t>
            </a:r>
          </a:p>
          <a:p>
            <a:pPr marL="171450" indent="-171450">
              <a:lnSpc>
                <a:spcPts val="920"/>
              </a:lnSpc>
              <a:spcBef>
                <a:spcPts val="0"/>
              </a:spcBef>
              <a:spcAft>
                <a:spcPts val="613"/>
              </a:spcAft>
              <a:buFont typeface="Arial" panose="020B0604020202020204" pitchFamily="34" charset="0"/>
              <a:buChar char="•"/>
              <a:tabLst/>
            </a:pPr>
            <a:r>
              <a:rPr lang="en-US" sz="750" err="1">
                <a:solidFill>
                  <a:srgbClr val="6C6F70"/>
                </a:solidFill>
                <a:latin typeface="Arial"/>
                <a:cs typeface="Arial"/>
              </a:rPr>
              <a:t>Coalesse</a:t>
            </a:r>
            <a:r>
              <a:rPr lang="en-US" sz="750">
                <a:solidFill>
                  <a:srgbClr val="6C6F70"/>
                </a:solidFill>
                <a:latin typeface="Arial"/>
                <a:cs typeface="Arial"/>
              </a:rPr>
              <a:t> </a:t>
            </a:r>
            <a:r>
              <a:rPr lang="en-US" sz="750" err="1">
                <a:solidFill>
                  <a:srgbClr val="6C6F70"/>
                </a:solidFill>
                <a:latin typeface="Arial"/>
                <a:cs typeface="Arial"/>
              </a:rPr>
              <a:t>Massaud</a:t>
            </a:r>
            <a:r>
              <a:rPr lang="en-US" sz="750">
                <a:solidFill>
                  <a:srgbClr val="6C6F70"/>
                </a:solidFill>
                <a:latin typeface="Arial"/>
                <a:cs typeface="Arial"/>
              </a:rPr>
              <a:t> Lounge seating</a:t>
            </a:r>
          </a:p>
          <a:p>
            <a:pPr marL="171450" indent="-171450">
              <a:lnSpc>
                <a:spcPts val="920"/>
              </a:lnSpc>
              <a:spcBef>
                <a:spcPts val="0"/>
              </a:spcBef>
              <a:spcAft>
                <a:spcPts val="613"/>
              </a:spcAft>
              <a:buFont typeface="Arial" panose="020B0604020202020204" pitchFamily="34" charset="0"/>
              <a:buChar char="•"/>
              <a:tabLst/>
            </a:pPr>
            <a:r>
              <a:rPr lang="en-US" sz="750" err="1">
                <a:solidFill>
                  <a:srgbClr val="6C6F70"/>
                </a:solidFill>
                <a:latin typeface="Arial"/>
                <a:cs typeface="Arial"/>
              </a:rPr>
              <a:t>Viccarbe</a:t>
            </a:r>
            <a:r>
              <a:rPr lang="en-US" sz="750">
                <a:solidFill>
                  <a:srgbClr val="6C6F70"/>
                </a:solidFill>
                <a:latin typeface="Arial"/>
                <a:cs typeface="Arial"/>
              </a:rPr>
              <a:t> Window rack</a:t>
            </a:r>
          </a:p>
          <a:p>
            <a:pPr marL="171450" indent="-171450">
              <a:lnSpc>
                <a:spcPts val="920"/>
              </a:lnSpc>
              <a:spcBef>
                <a:spcPts val="0"/>
              </a:spcBef>
              <a:spcAft>
                <a:spcPts val="613"/>
              </a:spcAft>
              <a:buFont typeface="Arial" panose="020B0604020202020204" pitchFamily="34" charset="0"/>
              <a:buChar char="•"/>
              <a:tabLst/>
            </a:pPr>
            <a:r>
              <a:rPr lang="es-MX" sz="750" err="1">
                <a:solidFill>
                  <a:srgbClr val="6C6F70"/>
                </a:solidFill>
                <a:latin typeface="Arial"/>
                <a:cs typeface="Arial"/>
              </a:rPr>
              <a:t>Designtex</a:t>
            </a:r>
            <a:r>
              <a:rPr lang="es-MX" sz="750">
                <a:solidFill>
                  <a:srgbClr val="6C6F70"/>
                </a:solidFill>
                <a:latin typeface="Arial"/>
                <a:cs typeface="Arial"/>
              </a:rPr>
              <a:t> performance textiles </a:t>
            </a:r>
          </a:p>
          <a:p>
            <a:pPr marL="171450" indent="-171450">
              <a:lnSpc>
                <a:spcPts val="920"/>
              </a:lnSpc>
              <a:spcBef>
                <a:spcPts val="0"/>
              </a:spcBef>
              <a:spcAft>
                <a:spcPts val="613"/>
              </a:spcAft>
              <a:buFont typeface="Arial" panose="020B0604020202020204" pitchFamily="34" charset="0"/>
              <a:buChar char="•"/>
              <a:tabLst/>
            </a:pPr>
            <a:endParaRPr lang="en-US" sz="750">
              <a:solidFill>
                <a:srgbClr val="6C6F70"/>
              </a:solidFill>
              <a:latin typeface="Arial" panose="020B0604020202020204" pitchFamily="34" charset="0"/>
            </a:endParaRPr>
          </a:p>
          <a:p>
            <a:pPr marL="171450" indent="-171450">
              <a:lnSpc>
                <a:spcPts val="920"/>
              </a:lnSpc>
              <a:spcBef>
                <a:spcPts val="0"/>
              </a:spcBef>
              <a:spcAft>
                <a:spcPts val="613"/>
              </a:spcAft>
              <a:buFont typeface="Arial" panose="020B0604020202020204" pitchFamily="34" charset="0"/>
              <a:buChar char="•"/>
              <a:tabLst/>
            </a:pPr>
            <a:endParaRPr lang="en-US" sz="750">
              <a:solidFill>
                <a:srgbClr val="6C6F70"/>
              </a:solidFill>
              <a:latin typeface="Arial" panose="020B0604020202020204" pitchFamily="34" charset="0"/>
            </a:endParaRPr>
          </a:p>
          <a:p>
            <a:pPr marL="171450" indent="-171450">
              <a:lnSpc>
                <a:spcPts val="920"/>
              </a:lnSpc>
              <a:spcBef>
                <a:spcPts val="0"/>
              </a:spcBef>
              <a:spcAft>
                <a:spcPts val="613"/>
              </a:spcAft>
              <a:buFont typeface="Arial" panose="020B0604020202020204" pitchFamily="34" charset="0"/>
              <a:buChar char="•"/>
              <a:tabLst/>
            </a:pPr>
            <a:endParaRPr lang="en-US" sz="750">
              <a:solidFill>
                <a:srgbClr val="6C6F70"/>
              </a:solidFill>
              <a:latin typeface="Arial" panose="020B0604020202020204" pitchFamily="34" charset="0"/>
            </a:endParaRPr>
          </a:p>
          <a:p>
            <a:pPr marL="171450" indent="-171450">
              <a:lnSpc>
                <a:spcPts val="920"/>
              </a:lnSpc>
              <a:spcBef>
                <a:spcPts val="0"/>
              </a:spcBef>
              <a:spcAft>
                <a:spcPts val="613"/>
              </a:spcAft>
              <a:buFont typeface="Arial" panose="020B0604020202020204" pitchFamily="34" charset="0"/>
              <a:buChar char="•"/>
              <a:tabLst/>
            </a:pPr>
            <a:endParaRPr lang="en-US" sz="750">
              <a:solidFill>
                <a:srgbClr val="6C6F70"/>
              </a:solidFill>
              <a:latin typeface="Arial" panose="020B0604020202020204" pitchFamily="34" charset="0"/>
            </a:endParaRPr>
          </a:p>
          <a:p>
            <a:pPr marL="171450" indent="-171450">
              <a:lnSpc>
                <a:spcPts val="920"/>
              </a:lnSpc>
              <a:spcBef>
                <a:spcPts val="0"/>
              </a:spcBef>
              <a:spcAft>
                <a:spcPts val="613"/>
              </a:spcAft>
              <a:buFont typeface="Arial" panose="020B0604020202020204" pitchFamily="34" charset="0"/>
              <a:buChar char="•"/>
              <a:tabLst/>
            </a:pPr>
            <a:endParaRPr lang="en-US" sz="750">
              <a:solidFill>
                <a:srgbClr val="6C6F70"/>
              </a:solidFill>
              <a:latin typeface="Arial" panose="020B0604020202020204" pitchFamily="34" charset="0"/>
            </a:endParaRPr>
          </a:p>
          <a:p>
            <a:pPr>
              <a:buFont typeface="Arial" panose="020B0604020202020204" pitchFamily="34" charset="0"/>
              <a:buChar char="•"/>
            </a:pPr>
            <a:endParaRPr lang="en-US"/>
          </a:p>
        </p:txBody>
      </p:sp>
      <p:sp>
        <p:nvSpPr>
          <p:cNvPr id="2" name="Oval 10">
            <a:extLst>
              <a:ext uri="{FF2B5EF4-FFF2-40B4-BE49-F238E27FC236}">
                <a16:creationId xmlns:a16="http://schemas.microsoft.com/office/drawing/2014/main" id="{6CB78FAB-3302-FFD9-0085-1AD1AA3C59A9}"/>
              </a:ext>
            </a:extLst>
          </p:cNvPr>
          <p:cNvSpPr/>
          <p:nvPr/>
        </p:nvSpPr>
        <p:spPr>
          <a:xfrm>
            <a:off x="5470142" y="4036821"/>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311628" rtl="0" eaLnBrk="1" fontAlgn="auto" latinLnBrk="0" hangingPunct="1">
              <a:lnSpc>
                <a:spcPct val="100000"/>
              </a:lnSpc>
              <a:spcBef>
                <a:spcPts val="0"/>
              </a:spcBef>
              <a:spcAft>
                <a:spcPts val="0"/>
              </a:spcAft>
              <a:buClrTx/>
              <a:buSzTx/>
              <a:buFontTx/>
              <a:buNone/>
              <a:tabLst/>
              <a:defRPr/>
            </a:pPr>
            <a:r>
              <a:rPr lang="en-US" sz="1100">
                <a:solidFill>
                  <a:srgbClr val="FFFFFF"/>
                </a:solidFill>
                <a:latin typeface="Arial"/>
              </a:rPr>
              <a:t>2</a:t>
            </a:r>
            <a:endParaRPr kumimoji="0" lang="en-US" sz="1100" i="0" u="none" strike="noStrike" kern="1200" cap="none" spc="0" normalizeH="0" baseline="0" noProof="0">
              <a:ln>
                <a:noFill/>
              </a:ln>
              <a:solidFill>
                <a:srgbClr val="FFFFFF"/>
              </a:solidFill>
              <a:effectLst/>
              <a:uLnTx/>
              <a:uFillTx/>
              <a:latin typeface="Arial"/>
              <a:ea typeface="+mn-ea"/>
              <a:cs typeface="+mn-cs"/>
            </a:endParaRPr>
          </a:p>
        </p:txBody>
      </p:sp>
      <p:sp>
        <p:nvSpPr>
          <p:cNvPr id="7" name="Oval 10">
            <a:extLst>
              <a:ext uri="{FF2B5EF4-FFF2-40B4-BE49-F238E27FC236}">
                <a16:creationId xmlns:a16="http://schemas.microsoft.com/office/drawing/2014/main" id="{7529AE0F-C324-3E31-5D71-4A765228369A}"/>
              </a:ext>
            </a:extLst>
          </p:cNvPr>
          <p:cNvSpPr/>
          <p:nvPr/>
        </p:nvSpPr>
        <p:spPr>
          <a:xfrm>
            <a:off x="6891921" y="3996289"/>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311628" rtl="0" eaLnBrk="1" fontAlgn="auto" latinLnBrk="0" hangingPunct="1">
              <a:lnSpc>
                <a:spcPct val="100000"/>
              </a:lnSpc>
              <a:spcBef>
                <a:spcPts val="0"/>
              </a:spcBef>
              <a:spcAft>
                <a:spcPts val="0"/>
              </a:spcAft>
              <a:buClrTx/>
              <a:buSzTx/>
              <a:buFontTx/>
              <a:buNone/>
              <a:tabLst/>
              <a:defRPr/>
            </a:pPr>
            <a:r>
              <a:rPr lang="en-US" sz="1100" i="0" u="none" strike="noStrike" kern="1200" cap="none" spc="0" normalizeH="0" baseline="0" noProof="0">
                <a:ln>
                  <a:noFill/>
                </a:ln>
                <a:solidFill>
                  <a:srgbClr val="FFFFFF"/>
                </a:solidFill>
                <a:effectLst/>
                <a:uLnTx/>
                <a:uFillTx/>
                <a:latin typeface="Arial"/>
                <a:cs typeface="Arial"/>
              </a:rPr>
              <a:t>3</a:t>
            </a:r>
          </a:p>
        </p:txBody>
      </p:sp>
      <p:sp>
        <p:nvSpPr>
          <p:cNvPr id="8" name="Oval 10">
            <a:extLst>
              <a:ext uri="{FF2B5EF4-FFF2-40B4-BE49-F238E27FC236}">
                <a16:creationId xmlns:a16="http://schemas.microsoft.com/office/drawing/2014/main" id="{3463CF1F-4CC0-98AF-0926-7508BA92FDAB}"/>
              </a:ext>
            </a:extLst>
          </p:cNvPr>
          <p:cNvSpPr/>
          <p:nvPr/>
        </p:nvSpPr>
        <p:spPr>
          <a:xfrm>
            <a:off x="7963652" y="2513035"/>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311628" rtl="0" eaLnBrk="1" fontAlgn="auto" latinLnBrk="0" hangingPunct="1">
              <a:lnSpc>
                <a:spcPct val="100000"/>
              </a:lnSpc>
              <a:spcBef>
                <a:spcPts val="0"/>
              </a:spcBef>
              <a:spcAft>
                <a:spcPts val="0"/>
              </a:spcAft>
              <a:buClrTx/>
              <a:buSzTx/>
              <a:buFontTx/>
              <a:buNone/>
              <a:tabLst/>
              <a:defRPr/>
            </a:pPr>
            <a:r>
              <a:rPr lang="en-US" sz="1100">
                <a:solidFill>
                  <a:srgbClr val="FFFFFF"/>
                </a:solidFill>
                <a:latin typeface="Arial"/>
                <a:cs typeface="Arial"/>
              </a:rPr>
              <a:t>4</a:t>
            </a:r>
            <a:endParaRPr lang="en-US" sz="1100" i="0" u="none" strike="noStrike" kern="1200" cap="none" spc="0" normalizeH="0" baseline="0" noProof="0">
              <a:ln>
                <a:noFill/>
              </a:ln>
              <a:solidFill>
                <a:srgbClr val="FFFFFF"/>
              </a:solidFill>
              <a:effectLst/>
              <a:uLnTx/>
              <a:uFillTx/>
              <a:latin typeface="Arial"/>
              <a:cs typeface="Arial"/>
            </a:endParaRPr>
          </a:p>
        </p:txBody>
      </p:sp>
      <p:sp>
        <p:nvSpPr>
          <p:cNvPr id="10" name="Oval 10">
            <a:extLst>
              <a:ext uri="{FF2B5EF4-FFF2-40B4-BE49-F238E27FC236}">
                <a16:creationId xmlns:a16="http://schemas.microsoft.com/office/drawing/2014/main" id="{E2A99B3A-424F-0B72-266B-804AA6B5E29C}"/>
              </a:ext>
            </a:extLst>
          </p:cNvPr>
          <p:cNvSpPr/>
          <p:nvPr/>
        </p:nvSpPr>
        <p:spPr>
          <a:xfrm>
            <a:off x="10133862" y="3922521"/>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311628" rtl="0" eaLnBrk="1" fontAlgn="auto" latinLnBrk="0" hangingPunct="1">
              <a:lnSpc>
                <a:spcPct val="100000"/>
              </a:lnSpc>
              <a:spcBef>
                <a:spcPts val="0"/>
              </a:spcBef>
              <a:spcAft>
                <a:spcPts val="0"/>
              </a:spcAft>
              <a:buClrTx/>
              <a:buSzTx/>
              <a:buFontTx/>
              <a:buNone/>
              <a:tabLst/>
              <a:defRPr/>
            </a:pPr>
            <a:r>
              <a:rPr lang="en-US" sz="1100" i="0" u="none" strike="noStrike" kern="1200" cap="none" spc="0" normalizeH="0" baseline="0" noProof="0">
                <a:ln>
                  <a:noFill/>
                </a:ln>
                <a:solidFill>
                  <a:srgbClr val="FFFFFF"/>
                </a:solidFill>
                <a:effectLst/>
                <a:uLnTx/>
                <a:uFillTx/>
                <a:latin typeface="Arial"/>
                <a:cs typeface="Arial"/>
              </a:rPr>
              <a:t>5</a:t>
            </a:r>
          </a:p>
        </p:txBody>
      </p:sp>
    </p:spTree>
    <p:extLst>
      <p:ext uri="{BB962C8B-B14F-4D97-AF65-F5344CB8AC3E}">
        <p14:creationId xmlns:p14="http://schemas.microsoft.com/office/powerpoint/2010/main" val="280635223"/>
      </p:ext>
    </p:extLst>
  </p:cSld>
  <p:clrMapOvr>
    <a:masterClrMapping/>
  </p:clrMapOvr>
  <p:extLst>
    <p:ext uri="{6950BFC3-D8DA-4A85-94F7-54DA5524770B}">
      <p188:commentRel xmlns:p188="http://schemas.microsoft.com/office/powerpoint/2018/8/main" r:id="rId3"/>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6BB48B-6E88-E971-4A95-694A28ED5F5F}"/>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EC6475AA-7EFA-1313-67F3-69C3E9248789}"/>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7000"/>
                    </a14:imgEffect>
                  </a14:imgLayer>
                </a14:imgProps>
              </a:ext>
              <a:ext uri="{28A0092B-C50C-407E-A947-70E740481C1C}">
                <a14:useLocalDpi xmlns:a14="http://schemas.microsoft.com/office/drawing/2010/main" val="0"/>
              </a:ext>
            </a:extLst>
          </a:blip>
          <a:srcRect/>
          <a:stretch/>
        </p:blipFill>
        <p:spPr>
          <a:xfrm>
            <a:off x="10276543" y="75527"/>
            <a:ext cx="1820476" cy="1357814"/>
          </a:xfrm>
          <a:prstGeom prst="rect">
            <a:avLst/>
          </a:prstGeom>
        </p:spPr>
      </p:pic>
      <p:sp>
        <p:nvSpPr>
          <p:cNvPr id="4" name="Title 1">
            <a:extLst>
              <a:ext uri="{FF2B5EF4-FFF2-40B4-BE49-F238E27FC236}">
                <a16:creationId xmlns:a16="http://schemas.microsoft.com/office/drawing/2014/main" id="{A8D3F9E2-CC5E-662D-C0DC-AEE5FDA56F25}"/>
              </a:ext>
            </a:extLst>
          </p:cNvPr>
          <p:cNvSpPr txBox="1">
            <a:spLocks/>
          </p:cNvSpPr>
          <p:nvPr/>
        </p:nvSpPr>
        <p:spPr>
          <a:xfrm>
            <a:off x="451785" y="570946"/>
            <a:ext cx="10480910" cy="1230693"/>
          </a:xfrm>
          <a:prstGeom prst="rect">
            <a:avLst/>
          </a:prstGeom>
        </p:spPr>
        <p:txBody>
          <a:bodyPr vert="horz" lIns="0" tIns="0" rIns="0" bIns="0" rtlCol="0" anchor="t" anchorCtr="0">
            <a:noAutofit/>
          </a:bodyPr>
          <a:lstStyle>
            <a:lvl1pPr algn="l" defTabSz="1341132" rtl="0" eaLnBrk="1" latinLnBrk="0" hangingPunct="1">
              <a:lnSpc>
                <a:spcPts val="6000"/>
              </a:lnSpc>
              <a:spcBef>
                <a:spcPts val="1467"/>
              </a:spcBef>
              <a:buNone/>
              <a:defRPr sz="5400" kern="1200">
                <a:solidFill>
                  <a:schemeClr val="tx1"/>
                </a:solidFill>
                <a:latin typeface="+mj-lt"/>
                <a:ea typeface="+mj-ea"/>
                <a:cs typeface="+mj-cs"/>
              </a:defRPr>
            </a:lvl1pPr>
          </a:lstStyle>
          <a:p>
            <a:pPr marL="0" marR="0" lvl="0" indent="0" algn="l" defTabSz="914116" rtl="0" eaLnBrk="1" fontAlgn="auto" latinLnBrk="0" hangingPunct="1">
              <a:lnSpc>
                <a:spcPts val="4090"/>
              </a:lnSpc>
              <a:spcBef>
                <a:spcPts val="1000"/>
              </a:spcBef>
              <a:spcAft>
                <a:spcPts val="0"/>
              </a:spcAft>
              <a:buClrTx/>
              <a:buSzTx/>
              <a:buFontTx/>
              <a:buNone/>
              <a:tabLst/>
              <a:defRPr/>
            </a:pPr>
            <a:r>
              <a:rPr kumimoji="0" lang="en-US" sz="3681" b="0" i="0" u="none" strike="noStrike" kern="1200" cap="none" spc="0" normalizeH="0" baseline="0" noProof="0">
                <a:ln>
                  <a:noFill/>
                </a:ln>
                <a:solidFill>
                  <a:srgbClr val="272725"/>
                </a:solidFill>
                <a:effectLst/>
                <a:uLnTx/>
                <a:uFillTx/>
                <a:latin typeface="Georgia"/>
                <a:ea typeface="+mj-ea"/>
                <a:cs typeface="+mj-cs"/>
              </a:rPr>
              <a:t>Clinician Collaboration Areas</a:t>
            </a:r>
            <a:br>
              <a:rPr kumimoji="0" lang="en-US" sz="3681" b="0" i="0" u="none" strike="noStrike" kern="1200" cap="none" spc="0" normalizeH="0" baseline="0" noProof="0">
                <a:ln>
                  <a:noFill/>
                </a:ln>
                <a:solidFill>
                  <a:srgbClr val="272725"/>
                </a:solidFill>
                <a:effectLst/>
                <a:uLnTx/>
                <a:uFillTx/>
                <a:latin typeface="Georgia"/>
                <a:ea typeface="+mj-ea"/>
                <a:cs typeface="+mj-cs"/>
              </a:rPr>
            </a:br>
            <a:br>
              <a:rPr kumimoji="0" lang="en-US" sz="1636" b="0" i="0" u="none" strike="noStrike" kern="1200" cap="none" spc="0" normalizeH="0" baseline="0" noProof="0">
                <a:ln>
                  <a:noFill/>
                </a:ln>
                <a:solidFill>
                  <a:srgbClr val="272725"/>
                </a:solidFill>
                <a:effectLst/>
                <a:uLnTx/>
                <a:uFillTx/>
                <a:latin typeface="Georgia"/>
                <a:ea typeface="+mj-ea"/>
                <a:cs typeface="+mj-cs"/>
              </a:rPr>
            </a:br>
            <a:br>
              <a:rPr kumimoji="0" lang="en-US" sz="1636" b="0" i="0" u="none" strike="noStrike" kern="1200" cap="none" spc="0" normalizeH="0" baseline="0" noProof="0">
                <a:ln>
                  <a:noFill/>
                </a:ln>
                <a:solidFill>
                  <a:srgbClr val="272725"/>
                </a:solidFill>
                <a:effectLst/>
                <a:uLnTx/>
                <a:uFillTx/>
                <a:latin typeface="Georgia"/>
                <a:ea typeface="+mj-ea"/>
                <a:cs typeface="+mj-cs"/>
              </a:rPr>
            </a:br>
            <a:br>
              <a:rPr kumimoji="0" lang="en-US" sz="1636" b="0" i="0" u="none" strike="noStrike" kern="1200" cap="none" spc="0" normalizeH="0" baseline="0" noProof="0">
                <a:ln>
                  <a:noFill/>
                </a:ln>
                <a:solidFill>
                  <a:srgbClr val="272725"/>
                </a:solidFill>
                <a:effectLst/>
                <a:uLnTx/>
                <a:uFillTx/>
                <a:latin typeface="Georgia"/>
                <a:ea typeface="+mj-ea"/>
                <a:cs typeface="+mj-cs"/>
              </a:rPr>
            </a:br>
            <a:endParaRPr kumimoji="0" lang="en-US" sz="3681" b="0" i="0" u="none" strike="noStrike" kern="1200" cap="none" spc="0" normalizeH="0" baseline="0" noProof="0">
              <a:ln>
                <a:noFill/>
              </a:ln>
              <a:solidFill>
                <a:srgbClr val="272725"/>
              </a:solidFill>
              <a:effectLst/>
              <a:uLnTx/>
              <a:uFillTx/>
              <a:latin typeface="Georgia"/>
              <a:ea typeface="+mj-ea"/>
              <a:cs typeface="+mj-cs"/>
            </a:endParaRPr>
          </a:p>
        </p:txBody>
      </p:sp>
      <p:pic>
        <p:nvPicPr>
          <p:cNvPr id="14" name="Picture 13">
            <a:extLst>
              <a:ext uri="{FF2B5EF4-FFF2-40B4-BE49-F238E27FC236}">
                <a16:creationId xmlns:a16="http://schemas.microsoft.com/office/drawing/2014/main" id="{2AB47DF4-3739-0C56-328A-F2332A01D11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254431" y="1477484"/>
            <a:ext cx="8937569" cy="5029001"/>
          </a:xfrm>
          <a:prstGeom prst="rect">
            <a:avLst/>
          </a:prstGeom>
        </p:spPr>
      </p:pic>
      <p:sp>
        <p:nvSpPr>
          <p:cNvPr id="3" name="Footer Placeholder 2">
            <a:extLst>
              <a:ext uri="{FF2B5EF4-FFF2-40B4-BE49-F238E27FC236}">
                <a16:creationId xmlns:a16="http://schemas.microsoft.com/office/drawing/2014/main" id="{42C4A3F8-A778-EABF-1D8A-8ED6AE147143}"/>
              </a:ext>
            </a:extLst>
          </p:cNvPr>
          <p:cNvSpPr>
            <a:spLocks noGrp="1"/>
          </p:cNvSpPr>
          <p:nvPr>
            <p:ph type="ftr" sz="quarter" idx="10"/>
          </p:nvPr>
        </p:nvSpPr>
        <p:spPr>
          <a:xfrm>
            <a:off x="451786" y="346195"/>
            <a:ext cx="4577993" cy="200600"/>
          </a:xfrm>
        </p:spPr>
        <p:txBody>
          <a:bodyPr/>
          <a:lstStyle/>
          <a:p>
            <a:pPr marL="0" marR="0" lvl="0" indent="0" algn="l" defTabSz="311628" rtl="0" eaLnBrk="1" fontAlgn="auto" latinLnBrk="0" hangingPunct="1">
              <a:lnSpc>
                <a:spcPts val="1472"/>
              </a:lnSpc>
              <a:spcBef>
                <a:spcPts val="0"/>
              </a:spcBef>
              <a:spcAft>
                <a:spcPts val="0"/>
              </a:spcAft>
              <a:buClrTx/>
              <a:buSzTx/>
              <a:buFontTx/>
              <a:buNone/>
              <a:tabLst/>
              <a:defRPr/>
            </a:pPr>
            <a:r>
              <a:rPr kumimoji="0" lang="en-US" sz="920" b="0" i="0" u="none" strike="noStrike" kern="1200" cap="none" spc="0" normalizeH="0" baseline="0" noProof="0">
                <a:ln>
                  <a:noFill/>
                </a:ln>
                <a:solidFill>
                  <a:srgbClr val="272725"/>
                </a:solidFill>
                <a:effectLst/>
                <a:uLnTx/>
                <a:uFillTx/>
                <a:latin typeface="Arial"/>
                <a:ea typeface="+mn-ea"/>
                <a:cs typeface="+mn-cs"/>
              </a:rPr>
              <a:t>Ocular in Health</a:t>
            </a:r>
          </a:p>
        </p:txBody>
      </p:sp>
      <p:sp>
        <p:nvSpPr>
          <p:cNvPr id="5" name="Text Placeholder 4">
            <a:extLst>
              <a:ext uri="{FF2B5EF4-FFF2-40B4-BE49-F238E27FC236}">
                <a16:creationId xmlns:a16="http://schemas.microsoft.com/office/drawing/2014/main" id="{1F9C45B6-F0B0-C39B-A2E2-C5F5C8EC1AA9}"/>
              </a:ext>
            </a:extLst>
          </p:cNvPr>
          <p:cNvSpPr>
            <a:spLocks noGrp="1"/>
          </p:cNvSpPr>
          <p:nvPr>
            <p:ph type="body" sz="quarter" idx="47"/>
          </p:nvPr>
        </p:nvSpPr>
        <p:spPr>
          <a:xfrm>
            <a:off x="451787" y="4085685"/>
            <a:ext cx="2483437" cy="1626340"/>
          </a:xfrm>
        </p:spPr>
        <p:txBody>
          <a:bodyPr/>
          <a:lstStyle/>
          <a:p>
            <a:r>
              <a:rPr lang="en-US"/>
              <a:t>The Ocular Coupe Tower with a monitor creates an efficient space for quick collaboration, offering both standing and seated heights to support different clinician postures.</a:t>
            </a:r>
          </a:p>
          <a:p>
            <a:r>
              <a:rPr lang="en-US" err="1"/>
              <a:t>Snowsound</a:t>
            </a:r>
            <a:r>
              <a:rPr lang="en-US"/>
              <a:t> acoustic panels in an open space enhance overall sound absorption, contributing to a more controlled acoustic environment.</a:t>
            </a:r>
          </a:p>
          <a:p>
            <a:r>
              <a:rPr lang="en-US"/>
              <a:t>Flex markerboards provide a surface to jot down thoughts and key discussion points among clinicians. It also helps define space, creating a boundary between work areas.</a:t>
            </a:r>
          </a:p>
          <a:p>
            <a:endParaRPr lang="en-US"/>
          </a:p>
        </p:txBody>
      </p:sp>
      <p:sp>
        <p:nvSpPr>
          <p:cNvPr id="9" name="Oval 8">
            <a:extLst>
              <a:ext uri="{FF2B5EF4-FFF2-40B4-BE49-F238E27FC236}">
                <a16:creationId xmlns:a16="http://schemas.microsoft.com/office/drawing/2014/main" id="{E6CAA816-24AB-DC1E-F405-054AB5F2432F}"/>
              </a:ext>
            </a:extLst>
          </p:cNvPr>
          <p:cNvSpPr/>
          <p:nvPr/>
        </p:nvSpPr>
        <p:spPr>
          <a:xfrm>
            <a:off x="4255521" y="2593777"/>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1628"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srgbClr val="FFFFFF"/>
                </a:solidFill>
                <a:effectLst/>
                <a:uLnTx/>
                <a:uFillTx/>
                <a:latin typeface="Arial"/>
                <a:ea typeface="+mn-ea"/>
                <a:cs typeface="+mn-cs"/>
              </a:rPr>
              <a:t>1</a:t>
            </a:r>
          </a:p>
        </p:txBody>
      </p:sp>
      <p:sp>
        <p:nvSpPr>
          <p:cNvPr id="6" name="Text Placeholder 5">
            <a:extLst>
              <a:ext uri="{FF2B5EF4-FFF2-40B4-BE49-F238E27FC236}">
                <a16:creationId xmlns:a16="http://schemas.microsoft.com/office/drawing/2014/main" id="{8A34B5AD-D5FF-1A66-25BA-77E8AA42C48B}"/>
              </a:ext>
            </a:extLst>
          </p:cNvPr>
          <p:cNvSpPr>
            <a:spLocks noGrp="1"/>
          </p:cNvSpPr>
          <p:nvPr>
            <p:ph type="body" sz="quarter" idx="4294967295"/>
          </p:nvPr>
        </p:nvSpPr>
        <p:spPr>
          <a:xfrm>
            <a:off x="451787" y="2153320"/>
            <a:ext cx="2712037" cy="1684627"/>
          </a:xfrm>
        </p:spPr>
        <p:txBody>
          <a:bodyPr numCol="2"/>
          <a:lstStyle/>
          <a:p>
            <a:pPr>
              <a:lnSpc>
                <a:spcPts val="920"/>
              </a:lnSpc>
              <a:spcBef>
                <a:spcPts val="0"/>
              </a:spcBef>
              <a:spcAft>
                <a:spcPts val="613"/>
              </a:spcAft>
              <a:tabLst/>
            </a:pPr>
            <a:r>
              <a:rPr lang="en-US" sz="750" b="1">
                <a:solidFill>
                  <a:srgbClr val="6C6F70"/>
                </a:solidFill>
                <a:latin typeface="Arial" panose="020B0604020202020204" pitchFamily="34" charset="0"/>
              </a:rPr>
              <a:t>Ocular Collection:</a:t>
            </a:r>
          </a:p>
          <a:p>
            <a:pPr marL="171450" indent="-171450">
              <a:lnSpc>
                <a:spcPts val="920"/>
              </a:lnSpc>
              <a:spcBef>
                <a:spcPts val="0"/>
              </a:spcBef>
              <a:spcAft>
                <a:spcPts val="613"/>
              </a:spcAft>
              <a:buFont typeface="Arial" panose="020B0604020202020204" pitchFamily="34" charset="0"/>
              <a:buChar char="•"/>
              <a:tabLst/>
            </a:pPr>
            <a:r>
              <a:rPr lang="en-US" sz="750">
                <a:solidFill>
                  <a:srgbClr val="6C6F70"/>
                </a:solidFill>
                <a:latin typeface="Arial" panose="020B0604020202020204" pitchFamily="34" charset="0"/>
              </a:rPr>
              <a:t>Ocular Coupe Tower</a:t>
            </a:r>
          </a:p>
          <a:p>
            <a:pPr>
              <a:lnSpc>
                <a:spcPts val="920"/>
              </a:lnSpc>
              <a:spcBef>
                <a:spcPts val="0"/>
              </a:spcBef>
              <a:spcAft>
                <a:spcPts val="613"/>
              </a:spcAft>
              <a:tabLst/>
            </a:pPr>
            <a:r>
              <a:rPr lang="en-US" sz="750" b="1">
                <a:solidFill>
                  <a:srgbClr val="6C6F70"/>
                </a:solidFill>
                <a:latin typeface="Arial" panose="020B0604020202020204" pitchFamily="34" charset="0"/>
              </a:rPr>
              <a:t>Steelcase + Steelcase Health:</a:t>
            </a:r>
          </a:p>
          <a:p>
            <a:pPr marL="171450" indent="-171450">
              <a:lnSpc>
                <a:spcPts val="920"/>
              </a:lnSpc>
              <a:spcBef>
                <a:spcPts val="0"/>
              </a:spcBef>
              <a:spcAft>
                <a:spcPts val="613"/>
              </a:spcAft>
              <a:buFont typeface="Arial" panose="020B0604020202020204" pitchFamily="34" charset="0"/>
              <a:buChar char="•"/>
              <a:tabLst/>
            </a:pPr>
            <a:r>
              <a:rPr lang="en-US" sz="750">
                <a:solidFill>
                  <a:srgbClr val="6C6F70"/>
                </a:solidFill>
                <a:latin typeface="Arial" panose="020B0604020202020204" pitchFamily="34" charset="0"/>
              </a:rPr>
              <a:t>Silq Task chair</a:t>
            </a:r>
          </a:p>
          <a:p>
            <a:pPr marL="171450" indent="-171450">
              <a:lnSpc>
                <a:spcPts val="920"/>
              </a:lnSpc>
              <a:spcBef>
                <a:spcPts val="0"/>
              </a:spcBef>
              <a:spcAft>
                <a:spcPts val="613"/>
              </a:spcAft>
              <a:buFont typeface="Arial" panose="020B0604020202020204" pitchFamily="34" charset="0"/>
              <a:buChar char="•"/>
              <a:tabLst/>
            </a:pPr>
            <a:r>
              <a:rPr lang="en-US" sz="750">
                <a:solidFill>
                  <a:srgbClr val="6C6F70"/>
                </a:solidFill>
                <a:latin typeface="Arial" panose="020B0604020202020204" pitchFamily="34" charset="0"/>
              </a:rPr>
              <a:t>Flex Markerboard</a:t>
            </a:r>
          </a:p>
          <a:p>
            <a:pPr marL="171450" indent="-171450">
              <a:lnSpc>
                <a:spcPts val="920"/>
              </a:lnSpc>
              <a:spcBef>
                <a:spcPts val="0"/>
              </a:spcBef>
              <a:spcAft>
                <a:spcPts val="613"/>
              </a:spcAft>
              <a:buFont typeface="Arial" panose="020B0604020202020204" pitchFamily="34" charset="0"/>
              <a:buChar char="•"/>
              <a:tabLst/>
            </a:pPr>
            <a:r>
              <a:rPr lang="en-US" sz="750" err="1">
                <a:solidFill>
                  <a:srgbClr val="6C6F70"/>
                </a:solidFill>
                <a:latin typeface="Arial" panose="020B0604020202020204" pitchFamily="34" charset="0"/>
              </a:rPr>
              <a:t>Viccarbe</a:t>
            </a:r>
            <a:r>
              <a:rPr lang="en-US" sz="750">
                <a:solidFill>
                  <a:srgbClr val="6C6F70"/>
                </a:solidFill>
                <a:latin typeface="Arial" panose="020B0604020202020204" pitchFamily="34" charset="0"/>
              </a:rPr>
              <a:t> Window rack</a:t>
            </a:r>
          </a:p>
          <a:p>
            <a:pPr marL="171450" indent="-171450">
              <a:lnSpc>
                <a:spcPts val="920"/>
              </a:lnSpc>
              <a:spcBef>
                <a:spcPts val="0"/>
              </a:spcBef>
              <a:spcAft>
                <a:spcPts val="613"/>
              </a:spcAft>
              <a:buFont typeface="Arial" panose="020B0604020202020204" pitchFamily="34" charset="0"/>
              <a:buChar char="•"/>
              <a:tabLst/>
            </a:pPr>
            <a:r>
              <a:rPr lang="en-US" sz="750">
                <a:solidFill>
                  <a:srgbClr val="6C6F70"/>
                </a:solidFill>
                <a:latin typeface="Arial" panose="020B0604020202020204" pitchFamily="34" charset="0"/>
              </a:rPr>
              <a:t>Premium Whiteboards</a:t>
            </a:r>
          </a:p>
          <a:p>
            <a:pPr marL="171450" indent="-171450">
              <a:lnSpc>
                <a:spcPts val="920"/>
              </a:lnSpc>
              <a:spcBef>
                <a:spcPts val="0"/>
              </a:spcBef>
              <a:spcAft>
                <a:spcPts val="613"/>
              </a:spcAft>
              <a:buFont typeface="Arial" panose="020B0604020202020204" pitchFamily="34" charset="0"/>
              <a:buChar char="•"/>
              <a:tabLst/>
            </a:pPr>
            <a:r>
              <a:rPr lang="en-US" sz="750">
                <a:solidFill>
                  <a:srgbClr val="6C6F70"/>
                </a:solidFill>
                <a:latin typeface="Arial" panose="020B0604020202020204" pitchFamily="34" charset="0"/>
              </a:rPr>
              <a:t>Melt Pendant</a:t>
            </a:r>
          </a:p>
          <a:p>
            <a:pPr>
              <a:buFont typeface="Arial" panose="020B0604020202020204" pitchFamily="34" charset="0"/>
              <a:buChar char="•"/>
            </a:pPr>
            <a:endParaRPr lang="en-US"/>
          </a:p>
        </p:txBody>
      </p:sp>
      <p:sp>
        <p:nvSpPr>
          <p:cNvPr id="2" name="Oval 10">
            <a:extLst>
              <a:ext uri="{FF2B5EF4-FFF2-40B4-BE49-F238E27FC236}">
                <a16:creationId xmlns:a16="http://schemas.microsoft.com/office/drawing/2014/main" id="{638F850A-C19A-011A-6748-2B137B884A2C}"/>
              </a:ext>
            </a:extLst>
          </p:cNvPr>
          <p:cNvSpPr/>
          <p:nvPr/>
        </p:nvSpPr>
        <p:spPr>
          <a:xfrm>
            <a:off x="6845129" y="2005061"/>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311628" rtl="0" eaLnBrk="1" fontAlgn="auto" latinLnBrk="0" hangingPunct="1">
              <a:lnSpc>
                <a:spcPct val="100000"/>
              </a:lnSpc>
              <a:spcBef>
                <a:spcPts val="0"/>
              </a:spcBef>
              <a:spcAft>
                <a:spcPts val="0"/>
              </a:spcAft>
              <a:buClrTx/>
              <a:buSzTx/>
              <a:buFontTx/>
              <a:buNone/>
              <a:tabLst/>
              <a:defRPr/>
            </a:pPr>
            <a:r>
              <a:rPr lang="en-US" sz="1100">
                <a:solidFill>
                  <a:srgbClr val="FFFFFF"/>
                </a:solidFill>
                <a:latin typeface="Arial"/>
              </a:rPr>
              <a:t>2</a:t>
            </a:r>
            <a:endParaRPr kumimoji="0" lang="en-US" sz="1100" i="0" u="none" strike="noStrike" kern="1200" cap="none" spc="0" normalizeH="0" baseline="0" noProof="0">
              <a:ln>
                <a:noFill/>
              </a:ln>
              <a:solidFill>
                <a:srgbClr val="FFFFFF"/>
              </a:solidFill>
              <a:effectLst/>
              <a:uLnTx/>
              <a:uFillTx/>
              <a:latin typeface="Arial"/>
              <a:ea typeface="+mn-ea"/>
              <a:cs typeface="+mn-cs"/>
            </a:endParaRPr>
          </a:p>
        </p:txBody>
      </p:sp>
      <p:sp>
        <p:nvSpPr>
          <p:cNvPr id="7" name="Oval 10">
            <a:extLst>
              <a:ext uri="{FF2B5EF4-FFF2-40B4-BE49-F238E27FC236}">
                <a16:creationId xmlns:a16="http://schemas.microsoft.com/office/drawing/2014/main" id="{58DB00B2-D5A1-81F9-9E02-35EED571AD17}"/>
              </a:ext>
            </a:extLst>
          </p:cNvPr>
          <p:cNvSpPr/>
          <p:nvPr/>
        </p:nvSpPr>
        <p:spPr>
          <a:xfrm>
            <a:off x="8634377" y="2767034"/>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311628" rtl="0" eaLnBrk="1" fontAlgn="auto" latinLnBrk="0" hangingPunct="1">
              <a:lnSpc>
                <a:spcPct val="100000"/>
              </a:lnSpc>
              <a:spcBef>
                <a:spcPts val="0"/>
              </a:spcBef>
              <a:spcAft>
                <a:spcPts val="0"/>
              </a:spcAft>
              <a:buClrTx/>
              <a:buSzTx/>
              <a:buFontTx/>
              <a:buNone/>
              <a:tabLst/>
              <a:defRPr/>
            </a:pPr>
            <a:r>
              <a:rPr lang="en-US" sz="1100" i="0" u="none" strike="noStrike" kern="1200" cap="none" spc="0" normalizeH="0" baseline="0" noProof="0">
                <a:ln>
                  <a:noFill/>
                </a:ln>
                <a:solidFill>
                  <a:srgbClr val="FFFFFF"/>
                </a:solidFill>
                <a:effectLst/>
                <a:uLnTx/>
                <a:uFillTx/>
                <a:latin typeface="Arial"/>
                <a:cs typeface="Arial"/>
              </a:rPr>
              <a:t>3</a:t>
            </a:r>
          </a:p>
        </p:txBody>
      </p:sp>
      <p:sp>
        <p:nvSpPr>
          <p:cNvPr id="17" name="TextBox 16">
            <a:extLst>
              <a:ext uri="{FF2B5EF4-FFF2-40B4-BE49-F238E27FC236}">
                <a16:creationId xmlns:a16="http://schemas.microsoft.com/office/drawing/2014/main" id="{AAD362E9-C8A3-A4DF-A4D0-4E9E442A652B}"/>
              </a:ext>
            </a:extLst>
          </p:cNvPr>
          <p:cNvSpPr txBox="1"/>
          <p:nvPr/>
        </p:nvSpPr>
        <p:spPr>
          <a:xfrm>
            <a:off x="1832358" y="2655709"/>
            <a:ext cx="1331466" cy="823302"/>
          </a:xfrm>
          <a:prstGeom prst="rect">
            <a:avLst/>
          </a:prstGeom>
          <a:noFill/>
        </p:spPr>
        <p:txBody>
          <a:bodyPr wrap="square">
            <a:spAutoFit/>
          </a:bodyPr>
          <a:lstStyle/>
          <a:p>
            <a:pPr marL="171450" indent="-171450" defTabSz="916173">
              <a:lnSpc>
                <a:spcPts val="920"/>
              </a:lnSpc>
              <a:spcAft>
                <a:spcPts val="613"/>
              </a:spcAft>
              <a:buSzPct val="80000"/>
              <a:buFont typeface="Arial" panose="020B0604020202020204" pitchFamily="34" charset="0"/>
              <a:buChar char="•"/>
            </a:pPr>
            <a:r>
              <a:rPr lang="en-US" sz="750" err="1">
                <a:solidFill>
                  <a:srgbClr val="6C6F70"/>
                </a:solidFill>
                <a:latin typeface="Arial" panose="020B0604020202020204" pitchFamily="34" charset="0"/>
                <a:cs typeface="Arial" panose="020B0604020202020204" pitchFamily="34" charset="0"/>
              </a:rPr>
              <a:t>Snowsound</a:t>
            </a:r>
            <a:r>
              <a:rPr lang="en-US" sz="750">
                <a:solidFill>
                  <a:srgbClr val="6C6F70"/>
                </a:solidFill>
                <a:latin typeface="Arial" panose="020B0604020202020204" pitchFamily="34" charset="0"/>
                <a:cs typeface="Arial" panose="020B0604020202020204" pitchFamily="34" charset="0"/>
              </a:rPr>
              <a:t> Acoustic panels</a:t>
            </a:r>
          </a:p>
          <a:p>
            <a:pPr marL="171450" indent="-171450" defTabSz="916173">
              <a:lnSpc>
                <a:spcPts val="920"/>
              </a:lnSpc>
              <a:spcAft>
                <a:spcPts val="613"/>
              </a:spcAft>
              <a:buSzPct val="80000"/>
              <a:buFont typeface="Arial" panose="020B0604020202020204" pitchFamily="34" charset="0"/>
              <a:buChar char="•"/>
            </a:pPr>
            <a:r>
              <a:rPr lang="es-MX" sz="750" err="1">
                <a:solidFill>
                  <a:srgbClr val="6C6F70"/>
                </a:solidFill>
                <a:latin typeface="Arial" panose="020B0604020202020204" pitchFamily="34" charset="0"/>
              </a:rPr>
              <a:t>Designtex</a:t>
            </a:r>
            <a:r>
              <a:rPr lang="es-MX" sz="750">
                <a:solidFill>
                  <a:srgbClr val="6C6F70"/>
                </a:solidFill>
                <a:latin typeface="Arial" panose="020B0604020202020204" pitchFamily="34" charset="0"/>
              </a:rPr>
              <a:t> performance textiles </a:t>
            </a:r>
          </a:p>
          <a:p>
            <a:pPr marL="171450" indent="-171450" defTabSz="916173">
              <a:lnSpc>
                <a:spcPts val="920"/>
              </a:lnSpc>
              <a:spcAft>
                <a:spcPts val="613"/>
              </a:spcAft>
              <a:buSzPct val="80000"/>
              <a:buFont typeface="Arial" panose="020B0604020202020204" pitchFamily="34" charset="0"/>
              <a:buChar char="•"/>
            </a:pPr>
            <a:endParaRPr lang="en-US" sz="750">
              <a:solidFill>
                <a:srgbClr val="6C6F70"/>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806D1C5E-B310-31A3-BC09-00191E785C0C}"/>
              </a:ext>
            </a:extLst>
          </p:cNvPr>
          <p:cNvSpPr/>
          <p:nvPr/>
        </p:nvSpPr>
        <p:spPr>
          <a:xfrm>
            <a:off x="10863072" y="75528"/>
            <a:ext cx="1256246" cy="495418"/>
          </a:xfrm>
          <a:prstGeom prst="rect">
            <a:avLst/>
          </a:prstGeom>
          <a:noFill/>
          <a:ln w="38100">
            <a:solidFill>
              <a:schemeClr val="accent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18923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F931D2-0576-F45F-4084-D33865A4C3F7}"/>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9FEBABDD-37DB-8A7D-81FC-C528CACB14E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202" y="135"/>
            <a:ext cx="12187595" cy="6857730"/>
          </a:xfrm>
          <a:prstGeom prst="rect">
            <a:avLst/>
          </a:prstGeom>
        </p:spPr>
      </p:pic>
      <p:sp>
        <p:nvSpPr>
          <p:cNvPr id="2" name="Footer Placeholder 1">
            <a:extLst>
              <a:ext uri="{FF2B5EF4-FFF2-40B4-BE49-F238E27FC236}">
                <a16:creationId xmlns:a16="http://schemas.microsoft.com/office/drawing/2014/main" id="{24A2F935-A6DE-8177-CA05-127F87F62C04}"/>
              </a:ext>
            </a:extLst>
          </p:cNvPr>
          <p:cNvSpPr>
            <a:spLocks noGrp="1"/>
          </p:cNvSpPr>
          <p:nvPr>
            <p:ph type="ftr" sz="quarter" idx="10"/>
          </p:nvPr>
        </p:nvSpPr>
        <p:spPr/>
        <p:txBody>
          <a:bodyPr/>
          <a:lstStyle/>
          <a:p>
            <a:r>
              <a:rPr lang="en-US" noProof="0"/>
              <a:t>Ocular in Health</a:t>
            </a:r>
          </a:p>
        </p:txBody>
      </p:sp>
      <p:sp>
        <p:nvSpPr>
          <p:cNvPr id="4" name="Slide Number Placeholder 3">
            <a:extLst>
              <a:ext uri="{FF2B5EF4-FFF2-40B4-BE49-F238E27FC236}">
                <a16:creationId xmlns:a16="http://schemas.microsoft.com/office/drawing/2014/main" id="{659E62C9-1C3B-7BB3-0424-0CAC681F4F2C}"/>
              </a:ext>
            </a:extLst>
          </p:cNvPr>
          <p:cNvSpPr>
            <a:spLocks noGrp="1"/>
          </p:cNvSpPr>
          <p:nvPr>
            <p:ph type="sldNum" sz="quarter" idx="15"/>
          </p:nvPr>
        </p:nvSpPr>
        <p:spPr/>
        <p:txBody>
          <a:bodyPr/>
          <a:lstStyle/>
          <a:p>
            <a:fld id="{387AECDB-6C85-4FE3-9DAF-486A9B5BAE12}" type="slidenum">
              <a:rPr lang="en-GB" smtClean="0"/>
              <a:pPr/>
              <a:t>31</a:t>
            </a:fld>
            <a:endParaRPr lang="en-GB"/>
          </a:p>
        </p:txBody>
      </p:sp>
    </p:spTree>
    <p:extLst>
      <p:ext uri="{BB962C8B-B14F-4D97-AF65-F5344CB8AC3E}">
        <p14:creationId xmlns:p14="http://schemas.microsoft.com/office/powerpoint/2010/main" val="39473024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1D99F4-A9DE-F3A0-6D05-A8711CF096A6}"/>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396B21F0-E495-81C3-1CC9-12D2EBE31326}"/>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7000"/>
                    </a14:imgEffect>
                  </a14:imgLayer>
                </a14:imgProps>
              </a:ext>
              <a:ext uri="{28A0092B-C50C-407E-A947-70E740481C1C}">
                <a14:useLocalDpi xmlns:a14="http://schemas.microsoft.com/office/drawing/2010/main" val="0"/>
              </a:ext>
            </a:extLst>
          </a:blip>
          <a:srcRect/>
          <a:stretch/>
        </p:blipFill>
        <p:spPr>
          <a:xfrm>
            <a:off x="10276543" y="75527"/>
            <a:ext cx="1820476" cy="1357814"/>
          </a:xfrm>
          <a:prstGeom prst="rect">
            <a:avLst/>
          </a:prstGeom>
        </p:spPr>
      </p:pic>
      <p:pic>
        <p:nvPicPr>
          <p:cNvPr id="12" name="Picture 11">
            <a:extLst>
              <a:ext uri="{FF2B5EF4-FFF2-40B4-BE49-F238E27FC236}">
                <a16:creationId xmlns:a16="http://schemas.microsoft.com/office/drawing/2014/main" id="{EB8889F4-3590-2062-A9E3-350335D33571}"/>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2000"/>
                    </a14:imgEffect>
                  </a14:imgLayer>
                </a14:imgProps>
              </a:ext>
              <a:ext uri="{28A0092B-C50C-407E-A947-70E740481C1C}">
                <a14:useLocalDpi xmlns:a14="http://schemas.microsoft.com/office/drawing/2010/main" val="0"/>
              </a:ext>
            </a:extLst>
          </a:blip>
          <a:srcRect/>
          <a:stretch/>
        </p:blipFill>
        <p:spPr>
          <a:xfrm>
            <a:off x="3253023" y="1477697"/>
            <a:ext cx="8937913" cy="5028573"/>
          </a:xfrm>
          <a:prstGeom prst="rect">
            <a:avLst/>
          </a:prstGeom>
        </p:spPr>
      </p:pic>
      <p:sp>
        <p:nvSpPr>
          <p:cNvPr id="3" name="Footer Placeholder 2">
            <a:extLst>
              <a:ext uri="{FF2B5EF4-FFF2-40B4-BE49-F238E27FC236}">
                <a16:creationId xmlns:a16="http://schemas.microsoft.com/office/drawing/2014/main" id="{0CBA073D-BD66-2734-080F-5B815BD32072}"/>
              </a:ext>
            </a:extLst>
          </p:cNvPr>
          <p:cNvSpPr>
            <a:spLocks noGrp="1"/>
          </p:cNvSpPr>
          <p:nvPr>
            <p:ph type="ftr" sz="quarter" idx="10"/>
          </p:nvPr>
        </p:nvSpPr>
        <p:spPr>
          <a:xfrm>
            <a:off x="451786" y="346195"/>
            <a:ext cx="4577993" cy="200600"/>
          </a:xfrm>
        </p:spPr>
        <p:txBody>
          <a:bodyPr/>
          <a:lstStyle/>
          <a:p>
            <a:pPr marL="0" marR="0" lvl="0" indent="0" algn="l" defTabSz="311628" rtl="0" eaLnBrk="1" fontAlgn="auto" latinLnBrk="0" hangingPunct="1">
              <a:lnSpc>
                <a:spcPts val="1472"/>
              </a:lnSpc>
              <a:spcBef>
                <a:spcPts val="0"/>
              </a:spcBef>
              <a:spcAft>
                <a:spcPts val="0"/>
              </a:spcAft>
              <a:buClrTx/>
              <a:buSzTx/>
              <a:buFontTx/>
              <a:buNone/>
              <a:tabLst/>
              <a:defRPr/>
            </a:pPr>
            <a:r>
              <a:rPr kumimoji="0" lang="en-US" sz="920" b="0" i="0" u="none" strike="noStrike" kern="1200" cap="none" spc="0" normalizeH="0" baseline="0" noProof="0">
                <a:ln>
                  <a:noFill/>
                </a:ln>
                <a:solidFill>
                  <a:srgbClr val="272725"/>
                </a:solidFill>
                <a:effectLst/>
                <a:uLnTx/>
                <a:uFillTx/>
                <a:latin typeface="Arial"/>
                <a:ea typeface="+mn-ea"/>
                <a:cs typeface="+mn-cs"/>
              </a:rPr>
              <a:t>Ocular in Health</a:t>
            </a:r>
          </a:p>
        </p:txBody>
      </p:sp>
      <p:sp>
        <p:nvSpPr>
          <p:cNvPr id="5" name="Text Placeholder 4">
            <a:extLst>
              <a:ext uri="{FF2B5EF4-FFF2-40B4-BE49-F238E27FC236}">
                <a16:creationId xmlns:a16="http://schemas.microsoft.com/office/drawing/2014/main" id="{828305AE-AB26-2484-B952-DAEC922E4C27}"/>
              </a:ext>
            </a:extLst>
          </p:cNvPr>
          <p:cNvSpPr>
            <a:spLocks noGrp="1"/>
          </p:cNvSpPr>
          <p:nvPr>
            <p:ph type="body" sz="quarter" idx="47"/>
          </p:nvPr>
        </p:nvSpPr>
        <p:spPr>
          <a:xfrm>
            <a:off x="451786" y="4085685"/>
            <a:ext cx="2579281" cy="1626340"/>
          </a:xfrm>
        </p:spPr>
        <p:txBody>
          <a:bodyPr/>
          <a:lstStyle/>
          <a:p>
            <a:r>
              <a:rPr lang="en-US" dirty="0"/>
              <a:t>Ocular Frame paired with a Jupiter Pana 81" ultra-wide display creates a high-performance, private meeting or focus space optimized for hybrid collaboration. </a:t>
            </a:r>
          </a:p>
          <a:p>
            <a:r>
              <a:rPr lang="en-US" dirty="0"/>
              <a:t>The Coupe table is designed to support natural collaboration and conversation, with everyone having a clear view of each other, the screen, and the camera.</a:t>
            </a:r>
          </a:p>
          <a:p>
            <a:r>
              <a:rPr lang="en-US" dirty="0"/>
              <a:t>West Elm Sterling provides a comfortable and ergonomic sit with a residential aesthetic that supports clinicians while they work.</a:t>
            </a:r>
          </a:p>
          <a:p>
            <a:r>
              <a:rPr lang="en-US" dirty="0"/>
              <a:t>A standing height table provides a different setting and supports different postures to this collaboration area.</a:t>
            </a:r>
          </a:p>
          <a:p>
            <a:r>
              <a:rPr lang="en-US" dirty="0"/>
              <a:t>A whiteboard on the back of the Ocular Coupe table supports analog content sharing and encourages collaboration.</a:t>
            </a:r>
          </a:p>
          <a:p>
            <a:endParaRPr lang="en-US"/>
          </a:p>
          <a:p>
            <a:endParaRPr lang="en-US"/>
          </a:p>
          <a:p>
            <a:endParaRPr lang="en-US" dirty="0"/>
          </a:p>
        </p:txBody>
      </p:sp>
      <p:sp>
        <p:nvSpPr>
          <p:cNvPr id="9" name="Oval 8">
            <a:extLst>
              <a:ext uri="{FF2B5EF4-FFF2-40B4-BE49-F238E27FC236}">
                <a16:creationId xmlns:a16="http://schemas.microsoft.com/office/drawing/2014/main" id="{CFCC2F13-1080-1040-9517-722784FA6C87}"/>
              </a:ext>
            </a:extLst>
          </p:cNvPr>
          <p:cNvSpPr/>
          <p:nvPr/>
        </p:nvSpPr>
        <p:spPr>
          <a:xfrm>
            <a:off x="4294421" y="257633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1628"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dirty="0">
                <a:ln>
                  <a:noFill/>
                </a:ln>
                <a:solidFill>
                  <a:srgbClr val="FFFFFF"/>
                </a:solidFill>
                <a:effectLst/>
                <a:uLnTx/>
                <a:uFillTx/>
                <a:latin typeface="Arial"/>
                <a:ea typeface="+mn-ea"/>
                <a:cs typeface="+mn-cs"/>
              </a:rPr>
              <a:t>1</a:t>
            </a:r>
          </a:p>
        </p:txBody>
      </p:sp>
      <p:sp>
        <p:nvSpPr>
          <p:cNvPr id="6" name="Text Placeholder 5">
            <a:extLst>
              <a:ext uri="{FF2B5EF4-FFF2-40B4-BE49-F238E27FC236}">
                <a16:creationId xmlns:a16="http://schemas.microsoft.com/office/drawing/2014/main" id="{9CF8E32B-B3B7-577C-CC00-0AECB54ED836}"/>
              </a:ext>
            </a:extLst>
          </p:cNvPr>
          <p:cNvSpPr>
            <a:spLocks noGrp="1"/>
          </p:cNvSpPr>
          <p:nvPr>
            <p:ph type="body" sz="quarter" idx="4294967295"/>
          </p:nvPr>
        </p:nvSpPr>
        <p:spPr>
          <a:xfrm>
            <a:off x="451785" y="2137043"/>
            <a:ext cx="3620680" cy="1626340"/>
          </a:xfrm>
        </p:spPr>
        <p:txBody>
          <a:bodyPr numCol="2"/>
          <a:lstStyle/>
          <a:p>
            <a:pPr>
              <a:lnSpc>
                <a:spcPts val="920"/>
              </a:lnSpc>
              <a:spcBef>
                <a:spcPts val="0"/>
              </a:spcBef>
              <a:spcAft>
                <a:spcPts val="613"/>
              </a:spcAft>
              <a:tabLst/>
            </a:pPr>
            <a:r>
              <a:rPr lang="en-US" sz="750" b="1">
                <a:solidFill>
                  <a:srgbClr val="6C6F70"/>
                </a:solidFill>
                <a:latin typeface="Arial" panose="020B0604020202020204" pitchFamily="34" charset="0"/>
              </a:rPr>
              <a:t>Ocular Collection:</a:t>
            </a:r>
          </a:p>
          <a:p>
            <a:pPr marL="171450" indent="-171450">
              <a:lnSpc>
                <a:spcPts val="920"/>
              </a:lnSpc>
              <a:spcBef>
                <a:spcPts val="0"/>
              </a:spcBef>
              <a:spcAft>
                <a:spcPts val="613"/>
              </a:spcAft>
              <a:buFont typeface="Arial" panose="020B0604020202020204" pitchFamily="34" charset="0"/>
              <a:buChar char="•"/>
              <a:tabLst/>
            </a:pPr>
            <a:r>
              <a:rPr lang="en-US" sz="750">
                <a:solidFill>
                  <a:srgbClr val="6C6F70"/>
                </a:solidFill>
                <a:latin typeface="Arial" panose="020B0604020202020204" pitchFamily="34" charset="0"/>
              </a:rPr>
              <a:t>Ocular Frame- Single Monitor Pana 81</a:t>
            </a:r>
          </a:p>
          <a:p>
            <a:pPr marL="171450" indent="-171450">
              <a:lnSpc>
                <a:spcPts val="920"/>
              </a:lnSpc>
              <a:spcBef>
                <a:spcPts val="0"/>
              </a:spcBef>
              <a:spcAft>
                <a:spcPts val="613"/>
              </a:spcAft>
              <a:buFont typeface="Arial" panose="020B0604020202020204" pitchFamily="34" charset="0"/>
              <a:buChar char="•"/>
              <a:tabLst/>
            </a:pPr>
            <a:r>
              <a:rPr lang="en-US" sz="750">
                <a:solidFill>
                  <a:srgbClr val="6C6F70"/>
                </a:solidFill>
                <a:latin typeface="Arial" panose="020B0604020202020204" pitchFamily="34" charset="0"/>
              </a:rPr>
              <a:t>Ocular Coupe Table</a:t>
            </a:r>
          </a:p>
          <a:p>
            <a:pPr>
              <a:lnSpc>
                <a:spcPts val="920"/>
              </a:lnSpc>
              <a:spcBef>
                <a:spcPts val="0"/>
              </a:spcBef>
              <a:spcAft>
                <a:spcPts val="613"/>
              </a:spcAft>
              <a:tabLst/>
            </a:pPr>
            <a:r>
              <a:rPr lang="en-US" sz="750" b="1">
                <a:solidFill>
                  <a:srgbClr val="6C6F70"/>
                </a:solidFill>
                <a:latin typeface="Arial" panose="020B0604020202020204" pitchFamily="34" charset="0"/>
              </a:rPr>
              <a:t>Steelcase + Steelcase Health:</a:t>
            </a:r>
          </a:p>
          <a:p>
            <a:pPr marL="171450" indent="-171450">
              <a:lnSpc>
                <a:spcPts val="920"/>
              </a:lnSpc>
              <a:spcBef>
                <a:spcPts val="0"/>
              </a:spcBef>
              <a:spcAft>
                <a:spcPts val="613"/>
              </a:spcAft>
              <a:buFont typeface="Arial" panose="020B0604020202020204" pitchFamily="34" charset="0"/>
              <a:buChar char="•"/>
              <a:tabLst/>
            </a:pPr>
            <a:r>
              <a:rPr lang="en-US" sz="750">
                <a:solidFill>
                  <a:srgbClr val="6C6F70"/>
                </a:solidFill>
                <a:latin typeface="Arial" panose="020B0604020202020204" pitchFamily="34" charset="0"/>
              </a:rPr>
              <a:t>West Elm for Health Sterling                      chair</a:t>
            </a:r>
          </a:p>
          <a:p>
            <a:pPr marL="171450" indent="-171450">
              <a:lnSpc>
                <a:spcPts val="920"/>
              </a:lnSpc>
              <a:spcBef>
                <a:spcPts val="0"/>
              </a:spcBef>
              <a:spcAft>
                <a:spcPts val="613"/>
              </a:spcAft>
              <a:buFont typeface="Arial" panose="020B0604020202020204" pitchFamily="34" charset="0"/>
              <a:buChar char="•"/>
              <a:tabLst/>
            </a:pPr>
            <a:r>
              <a:rPr lang="en-US" sz="750" err="1">
                <a:solidFill>
                  <a:srgbClr val="6C6F70"/>
                </a:solidFill>
                <a:latin typeface="Arial" panose="020B0604020202020204" pitchFamily="34" charset="0"/>
              </a:rPr>
              <a:t>Everwall</a:t>
            </a:r>
            <a:r>
              <a:rPr lang="en-US" sz="750">
                <a:solidFill>
                  <a:srgbClr val="6C6F70"/>
                </a:solidFill>
                <a:latin typeface="Arial" panose="020B0604020202020204" pitchFamily="34" charset="0"/>
              </a:rPr>
              <a:t> Modular Walls</a:t>
            </a:r>
          </a:p>
          <a:p>
            <a:pPr marL="171450" indent="-171450">
              <a:lnSpc>
                <a:spcPts val="920"/>
              </a:lnSpc>
              <a:spcBef>
                <a:spcPts val="0"/>
              </a:spcBef>
              <a:spcAft>
                <a:spcPts val="613"/>
              </a:spcAft>
              <a:buFont typeface="Arial" panose="020B0604020202020204" pitchFamily="34" charset="0"/>
              <a:buChar char="•"/>
              <a:tabLst/>
            </a:pPr>
            <a:r>
              <a:rPr lang="en-US" sz="750">
                <a:solidFill>
                  <a:srgbClr val="6C6F70"/>
                </a:solidFill>
                <a:latin typeface="Arial" panose="020B0604020202020204" pitchFamily="34" charset="0"/>
              </a:rPr>
              <a:t>Flex Perch stool</a:t>
            </a:r>
          </a:p>
          <a:p>
            <a:pPr marL="171450" indent="-171450">
              <a:lnSpc>
                <a:spcPts val="920"/>
              </a:lnSpc>
              <a:spcBef>
                <a:spcPts val="0"/>
              </a:spcBef>
              <a:spcAft>
                <a:spcPts val="613"/>
              </a:spcAft>
              <a:buFont typeface="Arial" panose="020B0604020202020204" pitchFamily="34" charset="0"/>
              <a:buChar char="•"/>
              <a:tabLst/>
            </a:pPr>
            <a:r>
              <a:rPr lang="en-US" sz="750">
                <a:solidFill>
                  <a:srgbClr val="6C6F70"/>
                </a:solidFill>
                <a:latin typeface="Arial" panose="020B0604020202020204" pitchFamily="34" charset="0"/>
              </a:rPr>
              <a:t>Alight ottoman</a:t>
            </a:r>
          </a:p>
          <a:p>
            <a:pPr marL="171450" indent="-171450">
              <a:lnSpc>
                <a:spcPts val="920"/>
              </a:lnSpc>
              <a:spcBef>
                <a:spcPts val="0"/>
              </a:spcBef>
              <a:spcAft>
                <a:spcPts val="613"/>
              </a:spcAft>
              <a:buFont typeface="Arial" panose="020B0604020202020204" pitchFamily="34" charset="0"/>
              <a:buChar char="•"/>
              <a:tabLst/>
            </a:pPr>
            <a:endParaRPr lang="en-US" sz="750">
              <a:solidFill>
                <a:srgbClr val="6C6F70"/>
              </a:solidFill>
              <a:latin typeface="Arial" panose="020B0604020202020204" pitchFamily="34" charset="0"/>
            </a:endParaRPr>
          </a:p>
          <a:p>
            <a:pPr marL="171450" indent="-171450">
              <a:lnSpc>
                <a:spcPts val="920"/>
              </a:lnSpc>
              <a:spcBef>
                <a:spcPts val="0"/>
              </a:spcBef>
              <a:spcAft>
                <a:spcPts val="613"/>
              </a:spcAft>
              <a:buFont typeface="Arial" panose="020B0604020202020204" pitchFamily="34" charset="0"/>
              <a:buChar char="•"/>
              <a:tabLst/>
            </a:pPr>
            <a:endParaRPr lang="en-US" sz="750">
              <a:solidFill>
                <a:srgbClr val="6C6F70"/>
              </a:solidFill>
              <a:latin typeface="Arial" panose="020B0604020202020204" pitchFamily="34" charset="0"/>
            </a:endParaRPr>
          </a:p>
          <a:p>
            <a:pPr marL="171450" indent="-171450">
              <a:lnSpc>
                <a:spcPts val="920"/>
              </a:lnSpc>
              <a:spcBef>
                <a:spcPts val="0"/>
              </a:spcBef>
              <a:spcAft>
                <a:spcPts val="613"/>
              </a:spcAft>
              <a:buFont typeface="Arial" panose="020B0604020202020204" pitchFamily="34" charset="0"/>
              <a:buChar char="•"/>
              <a:tabLst/>
            </a:pPr>
            <a:endParaRPr lang="en-US" sz="750">
              <a:solidFill>
                <a:srgbClr val="6C6F70"/>
              </a:solidFill>
              <a:latin typeface="Arial" panose="020B0604020202020204" pitchFamily="34" charset="0"/>
            </a:endParaRPr>
          </a:p>
          <a:p>
            <a:pPr>
              <a:buFont typeface="Arial" panose="020B0604020202020204" pitchFamily="34" charset="0"/>
              <a:buChar char="•"/>
            </a:pPr>
            <a:endParaRPr lang="en-US"/>
          </a:p>
        </p:txBody>
      </p:sp>
      <p:sp>
        <p:nvSpPr>
          <p:cNvPr id="2" name="Oval 10">
            <a:extLst>
              <a:ext uri="{FF2B5EF4-FFF2-40B4-BE49-F238E27FC236}">
                <a16:creationId xmlns:a16="http://schemas.microsoft.com/office/drawing/2014/main" id="{8485AFF9-9AD7-C2B5-8B39-637593DDA2C2}"/>
              </a:ext>
            </a:extLst>
          </p:cNvPr>
          <p:cNvSpPr/>
          <p:nvPr/>
        </p:nvSpPr>
        <p:spPr>
          <a:xfrm>
            <a:off x="6559786" y="4110589"/>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311628" rtl="0" eaLnBrk="1" fontAlgn="auto" latinLnBrk="0" hangingPunct="1">
              <a:lnSpc>
                <a:spcPct val="100000"/>
              </a:lnSpc>
              <a:spcBef>
                <a:spcPts val="0"/>
              </a:spcBef>
              <a:spcAft>
                <a:spcPts val="0"/>
              </a:spcAft>
              <a:buClrTx/>
              <a:buSzTx/>
              <a:buFontTx/>
              <a:buNone/>
              <a:tabLst/>
              <a:defRPr/>
            </a:pPr>
            <a:r>
              <a:rPr lang="en-US" sz="1100">
                <a:solidFill>
                  <a:srgbClr val="FFFFFF"/>
                </a:solidFill>
                <a:latin typeface="Arial"/>
              </a:rPr>
              <a:t>2</a:t>
            </a:r>
            <a:endParaRPr kumimoji="0" lang="en-US" sz="1100" i="0" u="none" strike="noStrike" kern="1200" cap="none" spc="0" normalizeH="0" baseline="0" noProof="0">
              <a:ln>
                <a:noFill/>
              </a:ln>
              <a:solidFill>
                <a:srgbClr val="FFFFFF"/>
              </a:solidFill>
              <a:effectLst/>
              <a:uLnTx/>
              <a:uFillTx/>
              <a:latin typeface="Arial"/>
              <a:ea typeface="+mn-ea"/>
              <a:cs typeface="+mn-cs"/>
            </a:endParaRPr>
          </a:p>
        </p:txBody>
      </p:sp>
      <p:sp>
        <p:nvSpPr>
          <p:cNvPr id="7" name="Oval 10">
            <a:extLst>
              <a:ext uri="{FF2B5EF4-FFF2-40B4-BE49-F238E27FC236}">
                <a16:creationId xmlns:a16="http://schemas.microsoft.com/office/drawing/2014/main" id="{158D5286-C7F6-BC18-5FCF-CD03708ADE6B}"/>
              </a:ext>
            </a:extLst>
          </p:cNvPr>
          <p:cNvSpPr/>
          <p:nvPr/>
        </p:nvSpPr>
        <p:spPr>
          <a:xfrm>
            <a:off x="8199902" y="4085685"/>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311628" rtl="0" eaLnBrk="1" fontAlgn="auto" latinLnBrk="0" hangingPunct="1">
              <a:lnSpc>
                <a:spcPct val="100000"/>
              </a:lnSpc>
              <a:spcBef>
                <a:spcPts val="0"/>
              </a:spcBef>
              <a:spcAft>
                <a:spcPts val="0"/>
              </a:spcAft>
              <a:buClrTx/>
              <a:buSzTx/>
              <a:buFontTx/>
              <a:buNone/>
              <a:tabLst/>
              <a:defRPr/>
            </a:pPr>
            <a:r>
              <a:rPr lang="en-US" sz="1100" i="0" u="none" strike="noStrike" kern="1200" cap="none" spc="0" normalizeH="0" baseline="0" noProof="0">
                <a:ln>
                  <a:noFill/>
                </a:ln>
                <a:solidFill>
                  <a:srgbClr val="FFFFFF"/>
                </a:solidFill>
                <a:effectLst/>
                <a:uLnTx/>
                <a:uFillTx/>
                <a:latin typeface="Arial"/>
                <a:cs typeface="Arial"/>
              </a:rPr>
              <a:t>3</a:t>
            </a:r>
          </a:p>
        </p:txBody>
      </p:sp>
      <p:sp>
        <p:nvSpPr>
          <p:cNvPr id="8" name="Oval 10">
            <a:extLst>
              <a:ext uri="{FF2B5EF4-FFF2-40B4-BE49-F238E27FC236}">
                <a16:creationId xmlns:a16="http://schemas.microsoft.com/office/drawing/2014/main" id="{5EDDAF87-60D5-26E5-2D5C-803C730124ED}"/>
              </a:ext>
            </a:extLst>
          </p:cNvPr>
          <p:cNvSpPr/>
          <p:nvPr/>
        </p:nvSpPr>
        <p:spPr>
          <a:xfrm>
            <a:off x="9228846" y="3763383"/>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311628" rtl="0" eaLnBrk="1" fontAlgn="auto" latinLnBrk="0" hangingPunct="1">
              <a:lnSpc>
                <a:spcPct val="100000"/>
              </a:lnSpc>
              <a:spcBef>
                <a:spcPts val="0"/>
              </a:spcBef>
              <a:spcAft>
                <a:spcPts val="0"/>
              </a:spcAft>
              <a:buClrTx/>
              <a:buSzTx/>
              <a:buFontTx/>
              <a:buNone/>
              <a:tabLst/>
              <a:defRPr/>
            </a:pPr>
            <a:r>
              <a:rPr lang="en-US" sz="1100">
                <a:solidFill>
                  <a:srgbClr val="FFFFFF"/>
                </a:solidFill>
                <a:latin typeface="Arial"/>
                <a:cs typeface="Arial"/>
              </a:rPr>
              <a:t>4</a:t>
            </a:r>
            <a:endParaRPr lang="en-US" sz="1100" i="0" u="none" strike="noStrike" kern="1200" cap="none" spc="0" normalizeH="0" baseline="0" noProof="0">
              <a:ln>
                <a:noFill/>
              </a:ln>
              <a:solidFill>
                <a:srgbClr val="FFFFFF"/>
              </a:solidFill>
              <a:effectLst/>
              <a:uLnTx/>
              <a:uFillTx/>
              <a:latin typeface="Arial"/>
              <a:cs typeface="Arial"/>
            </a:endParaRPr>
          </a:p>
        </p:txBody>
      </p:sp>
      <p:sp>
        <p:nvSpPr>
          <p:cNvPr id="10" name="Oval 10">
            <a:extLst>
              <a:ext uri="{FF2B5EF4-FFF2-40B4-BE49-F238E27FC236}">
                <a16:creationId xmlns:a16="http://schemas.microsoft.com/office/drawing/2014/main" id="{E64D0EC5-B6B8-B612-9E63-83303BBE96E7}"/>
              </a:ext>
            </a:extLst>
          </p:cNvPr>
          <p:cNvSpPr/>
          <p:nvPr/>
        </p:nvSpPr>
        <p:spPr>
          <a:xfrm>
            <a:off x="10139944" y="280493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311628" rtl="0" eaLnBrk="1" fontAlgn="auto" latinLnBrk="0" hangingPunct="1">
              <a:lnSpc>
                <a:spcPct val="100000"/>
              </a:lnSpc>
              <a:spcBef>
                <a:spcPts val="0"/>
              </a:spcBef>
              <a:spcAft>
                <a:spcPts val="0"/>
              </a:spcAft>
              <a:buClrTx/>
              <a:buSzTx/>
              <a:buFontTx/>
              <a:buNone/>
              <a:tabLst/>
              <a:defRPr/>
            </a:pPr>
            <a:r>
              <a:rPr lang="en-US" sz="1100" i="0" u="none" strike="noStrike" kern="1200" cap="none" spc="0" normalizeH="0" baseline="0" noProof="0">
                <a:ln>
                  <a:noFill/>
                </a:ln>
                <a:solidFill>
                  <a:srgbClr val="FFFFFF"/>
                </a:solidFill>
                <a:effectLst/>
                <a:uLnTx/>
                <a:uFillTx/>
                <a:latin typeface="Arial"/>
                <a:cs typeface="Arial"/>
              </a:rPr>
              <a:t>5</a:t>
            </a:r>
          </a:p>
        </p:txBody>
      </p:sp>
      <p:sp>
        <p:nvSpPr>
          <p:cNvPr id="11" name="Title 1">
            <a:extLst>
              <a:ext uri="{FF2B5EF4-FFF2-40B4-BE49-F238E27FC236}">
                <a16:creationId xmlns:a16="http://schemas.microsoft.com/office/drawing/2014/main" id="{C1036EF3-B8B6-1313-9BAE-21288A210B15}"/>
              </a:ext>
            </a:extLst>
          </p:cNvPr>
          <p:cNvSpPr txBox="1">
            <a:spLocks/>
          </p:cNvSpPr>
          <p:nvPr/>
        </p:nvSpPr>
        <p:spPr>
          <a:xfrm>
            <a:off x="451785" y="570946"/>
            <a:ext cx="10480910" cy="868156"/>
          </a:xfrm>
          <a:prstGeom prst="rect">
            <a:avLst/>
          </a:prstGeom>
        </p:spPr>
        <p:txBody>
          <a:bodyPr vert="horz" lIns="0" tIns="0" rIns="0" bIns="0" rtlCol="0" anchor="t" anchorCtr="0">
            <a:noAutofit/>
          </a:bodyPr>
          <a:lstStyle>
            <a:lvl1pPr algn="l" defTabSz="1341132" rtl="0" eaLnBrk="1" latinLnBrk="0" hangingPunct="1">
              <a:lnSpc>
                <a:spcPts val="6000"/>
              </a:lnSpc>
              <a:spcBef>
                <a:spcPts val="1467"/>
              </a:spcBef>
              <a:buNone/>
              <a:defRPr sz="5400" kern="1200">
                <a:solidFill>
                  <a:schemeClr val="tx1"/>
                </a:solidFill>
                <a:latin typeface="+mj-lt"/>
                <a:ea typeface="+mj-ea"/>
                <a:cs typeface="+mj-cs"/>
              </a:defRPr>
            </a:lvl1pPr>
          </a:lstStyle>
          <a:p>
            <a:pPr marL="0" marR="0" lvl="0" indent="0" algn="l" defTabSz="914116" rtl="0" eaLnBrk="1" fontAlgn="auto" latinLnBrk="0" hangingPunct="1">
              <a:lnSpc>
                <a:spcPts val="4090"/>
              </a:lnSpc>
              <a:spcBef>
                <a:spcPts val="1000"/>
              </a:spcBef>
              <a:spcAft>
                <a:spcPts val="0"/>
              </a:spcAft>
              <a:buClrTx/>
              <a:buSzTx/>
              <a:buFontTx/>
              <a:buNone/>
              <a:tabLst/>
              <a:defRPr/>
            </a:pPr>
            <a:r>
              <a:rPr kumimoji="0" lang="en-US" sz="3681" b="0" i="0" u="none" strike="noStrike" kern="1200" cap="none" spc="0" normalizeH="0" baseline="0" noProof="0">
                <a:ln>
                  <a:noFill/>
                </a:ln>
                <a:solidFill>
                  <a:srgbClr val="272725"/>
                </a:solidFill>
                <a:effectLst/>
                <a:uLnTx/>
                <a:uFillTx/>
                <a:latin typeface="Georgia"/>
                <a:ea typeface="+mj-ea"/>
                <a:cs typeface="+mj-cs"/>
              </a:rPr>
              <a:t>Clinician Collaboration Areas</a:t>
            </a:r>
            <a:br>
              <a:rPr kumimoji="0" lang="en-US" sz="3681" b="0" i="0" u="none" strike="noStrike" kern="1200" cap="none" spc="0" normalizeH="0" baseline="0" noProof="0">
                <a:ln>
                  <a:noFill/>
                </a:ln>
                <a:solidFill>
                  <a:srgbClr val="272725"/>
                </a:solidFill>
                <a:effectLst/>
                <a:uLnTx/>
                <a:uFillTx/>
                <a:latin typeface="Georgia"/>
                <a:ea typeface="+mj-ea"/>
                <a:cs typeface="+mj-cs"/>
              </a:rPr>
            </a:br>
            <a:endParaRPr kumimoji="0" lang="en-US" sz="3681" b="0" i="0" u="none" strike="noStrike" kern="1200" cap="none" spc="0" normalizeH="0" baseline="0" noProof="0">
              <a:ln>
                <a:noFill/>
              </a:ln>
              <a:solidFill>
                <a:srgbClr val="272725"/>
              </a:solidFill>
              <a:effectLst/>
              <a:uLnTx/>
              <a:uFillTx/>
              <a:latin typeface="Georgia"/>
              <a:ea typeface="+mj-ea"/>
              <a:cs typeface="+mj-cs"/>
            </a:endParaRPr>
          </a:p>
        </p:txBody>
      </p:sp>
      <p:sp>
        <p:nvSpPr>
          <p:cNvPr id="14" name="TextBox 13">
            <a:extLst>
              <a:ext uri="{FF2B5EF4-FFF2-40B4-BE49-F238E27FC236}">
                <a16:creationId xmlns:a16="http://schemas.microsoft.com/office/drawing/2014/main" id="{54BB5402-A5C5-7752-C6E2-8084383B375A}"/>
              </a:ext>
            </a:extLst>
          </p:cNvPr>
          <p:cNvSpPr txBox="1"/>
          <p:nvPr/>
        </p:nvSpPr>
        <p:spPr>
          <a:xfrm>
            <a:off x="1920490" y="2845086"/>
            <a:ext cx="1233081" cy="1015663"/>
          </a:xfrm>
          <a:prstGeom prst="rect">
            <a:avLst/>
          </a:prstGeom>
          <a:noFill/>
        </p:spPr>
        <p:txBody>
          <a:bodyPr wrap="square">
            <a:spAutoFit/>
          </a:bodyPr>
          <a:lstStyle/>
          <a:p>
            <a:pPr marL="171450" indent="-171450" defTabSz="916173">
              <a:lnSpc>
                <a:spcPts val="920"/>
              </a:lnSpc>
              <a:spcAft>
                <a:spcPts val="613"/>
              </a:spcAft>
              <a:buSzPct val="80000"/>
              <a:buFont typeface="Arial" panose="020B0604020202020204" pitchFamily="34" charset="0"/>
              <a:buChar char="•"/>
            </a:pPr>
            <a:r>
              <a:rPr lang="en-US" sz="750" err="1">
                <a:solidFill>
                  <a:srgbClr val="6C6F70"/>
                </a:solidFill>
                <a:latin typeface="Arial" panose="020B0604020202020204" pitchFamily="34" charset="0"/>
              </a:rPr>
              <a:t>Coalesse</a:t>
            </a:r>
            <a:r>
              <a:rPr lang="en-US" sz="750">
                <a:solidFill>
                  <a:srgbClr val="6C6F70"/>
                </a:solidFill>
                <a:latin typeface="Arial" panose="020B0604020202020204" pitchFamily="34" charset="0"/>
              </a:rPr>
              <a:t> Montara 650 table</a:t>
            </a:r>
          </a:p>
          <a:p>
            <a:pPr marL="171450" indent="-171450" defTabSz="916173">
              <a:lnSpc>
                <a:spcPts val="920"/>
              </a:lnSpc>
              <a:spcAft>
                <a:spcPts val="613"/>
              </a:spcAft>
              <a:buSzPct val="80000"/>
              <a:buFont typeface="Arial" panose="020B0604020202020204" pitchFamily="34" charset="0"/>
              <a:buChar char="•"/>
            </a:pPr>
            <a:r>
              <a:rPr lang="en-US" sz="750">
                <a:solidFill>
                  <a:srgbClr val="6C6F70"/>
                </a:solidFill>
                <a:latin typeface="Arial" panose="020B0604020202020204" pitchFamily="34" charset="0"/>
                <a:cs typeface="Arial" panose="020B0604020202020204" pitchFamily="34" charset="0"/>
              </a:rPr>
              <a:t>Melt Pendant</a:t>
            </a:r>
          </a:p>
          <a:p>
            <a:pPr marL="171450" indent="-171450" defTabSz="916173">
              <a:lnSpc>
                <a:spcPts val="920"/>
              </a:lnSpc>
              <a:spcAft>
                <a:spcPts val="613"/>
              </a:spcAft>
              <a:buSzPct val="80000"/>
              <a:buFont typeface="Arial" panose="020B0604020202020204" pitchFamily="34" charset="0"/>
              <a:buChar char="•"/>
            </a:pPr>
            <a:r>
              <a:rPr lang="es-MX" sz="750" err="1">
                <a:solidFill>
                  <a:srgbClr val="6C6F70"/>
                </a:solidFill>
                <a:latin typeface="Arial" panose="020B0604020202020204" pitchFamily="34" charset="0"/>
              </a:rPr>
              <a:t>Designtex</a:t>
            </a:r>
            <a:r>
              <a:rPr lang="es-MX" sz="750">
                <a:solidFill>
                  <a:srgbClr val="6C6F70"/>
                </a:solidFill>
                <a:latin typeface="Arial" panose="020B0604020202020204" pitchFamily="34" charset="0"/>
              </a:rPr>
              <a:t> performance textiles </a:t>
            </a:r>
          </a:p>
          <a:p>
            <a:pPr marL="171450" indent="-171450" defTabSz="916173">
              <a:lnSpc>
                <a:spcPts val="920"/>
              </a:lnSpc>
              <a:spcAft>
                <a:spcPts val="613"/>
              </a:spcAft>
              <a:buSzPct val="80000"/>
              <a:buFont typeface="Arial" panose="020B0604020202020204" pitchFamily="34" charset="0"/>
              <a:buChar char="•"/>
            </a:pPr>
            <a:endParaRPr lang="en-US" sz="750">
              <a:solidFill>
                <a:srgbClr val="6C6F70"/>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B98C4305-483D-A273-2FC9-A754EDF85BC7}"/>
              </a:ext>
            </a:extLst>
          </p:cNvPr>
          <p:cNvSpPr/>
          <p:nvPr/>
        </p:nvSpPr>
        <p:spPr>
          <a:xfrm>
            <a:off x="10276543" y="531427"/>
            <a:ext cx="656152" cy="648150"/>
          </a:xfrm>
          <a:prstGeom prst="rect">
            <a:avLst/>
          </a:prstGeom>
          <a:noFill/>
          <a:ln w="38100">
            <a:solidFill>
              <a:schemeClr val="accent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8631977"/>
      </p:ext>
    </p:extLst>
  </p:cSld>
  <p:clrMapOvr>
    <a:masterClrMapping/>
  </p:clrMapOvr>
  <p:extLst>
    <p:ext uri="{6950BFC3-D8DA-4A85-94F7-54DA5524770B}">
      <p188:commentRel xmlns:p188="http://schemas.microsoft.com/office/powerpoint/2018/8/main" r:id="rId3"/>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F46C45-77D5-99DF-9EED-00F0A9375E7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F44444F-5A38-C298-84D3-701015B9BC3E}"/>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2000"/>
                    </a14:imgEffect>
                  </a14:imgLayer>
                </a14:imgProps>
              </a:ext>
              <a:ext uri="{28A0092B-C50C-407E-A947-70E740481C1C}">
                <a14:useLocalDpi xmlns:a14="http://schemas.microsoft.com/office/drawing/2010/main" val="0"/>
              </a:ext>
            </a:extLst>
          </a:blip>
          <a:srcRect/>
          <a:stretch/>
        </p:blipFill>
        <p:spPr>
          <a:xfrm>
            <a:off x="1970" y="428"/>
            <a:ext cx="12188060" cy="6857143"/>
          </a:xfrm>
          <a:prstGeom prst="rect">
            <a:avLst/>
          </a:prstGeom>
        </p:spPr>
      </p:pic>
      <p:sp>
        <p:nvSpPr>
          <p:cNvPr id="2" name="Footer Placeholder 1">
            <a:extLst>
              <a:ext uri="{FF2B5EF4-FFF2-40B4-BE49-F238E27FC236}">
                <a16:creationId xmlns:a16="http://schemas.microsoft.com/office/drawing/2014/main" id="{7B825CB0-4986-D4D1-33EF-E45F222BC70E}"/>
              </a:ext>
            </a:extLst>
          </p:cNvPr>
          <p:cNvSpPr>
            <a:spLocks noGrp="1"/>
          </p:cNvSpPr>
          <p:nvPr>
            <p:ph type="ftr" sz="quarter" idx="10"/>
          </p:nvPr>
        </p:nvSpPr>
        <p:spPr/>
        <p:txBody>
          <a:bodyPr/>
          <a:lstStyle/>
          <a:p>
            <a:r>
              <a:rPr lang="en-US" noProof="0"/>
              <a:t>Ocular in Health</a:t>
            </a:r>
          </a:p>
        </p:txBody>
      </p:sp>
      <p:sp>
        <p:nvSpPr>
          <p:cNvPr id="4" name="Slide Number Placeholder 3">
            <a:extLst>
              <a:ext uri="{FF2B5EF4-FFF2-40B4-BE49-F238E27FC236}">
                <a16:creationId xmlns:a16="http://schemas.microsoft.com/office/drawing/2014/main" id="{1ED8D662-90A4-60DC-39B6-C0BB41133DA5}"/>
              </a:ext>
            </a:extLst>
          </p:cNvPr>
          <p:cNvSpPr>
            <a:spLocks noGrp="1"/>
          </p:cNvSpPr>
          <p:nvPr>
            <p:ph type="sldNum" sz="quarter" idx="15"/>
          </p:nvPr>
        </p:nvSpPr>
        <p:spPr/>
        <p:txBody>
          <a:bodyPr/>
          <a:lstStyle/>
          <a:p>
            <a:fld id="{387AECDB-6C85-4FE3-9DAF-486A9B5BAE12}" type="slidenum">
              <a:rPr lang="en-GB" smtClean="0"/>
              <a:pPr/>
              <a:t>33</a:t>
            </a:fld>
            <a:endParaRPr lang="en-GB"/>
          </a:p>
        </p:txBody>
      </p:sp>
    </p:spTree>
    <p:extLst>
      <p:ext uri="{BB962C8B-B14F-4D97-AF65-F5344CB8AC3E}">
        <p14:creationId xmlns:p14="http://schemas.microsoft.com/office/powerpoint/2010/main" val="38413086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FE995A-80ED-7046-7445-D19EEE04A731}"/>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C9F34DF9-DB1F-315D-ED8E-EF9A3703E0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5849" y="1483652"/>
            <a:ext cx="8940800" cy="5029200"/>
          </a:xfrm>
          <a:prstGeom prst="rect">
            <a:avLst/>
          </a:prstGeom>
        </p:spPr>
      </p:pic>
      <p:pic>
        <p:nvPicPr>
          <p:cNvPr id="15" name="Picture 14">
            <a:extLst>
              <a:ext uri="{FF2B5EF4-FFF2-40B4-BE49-F238E27FC236}">
                <a16:creationId xmlns:a16="http://schemas.microsoft.com/office/drawing/2014/main" id="{1E45A993-9718-F908-EEF1-1236FB2A5661}"/>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7000"/>
                    </a14:imgEffect>
                  </a14:imgLayer>
                </a14:imgProps>
              </a:ext>
              <a:ext uri="{28A0092B-C50C-407E-A947-70E740481C1C}">
                <a14:useLocalDpi xmlns:a14="http://schemas.microsoft.com/office/drawing/2010/main" val="0"/>
              </a:ext>
            </a:extLst>
          </a:blip>
          <a:srcRect/>
          <a:stretch/>
        </p:blipFill>
        <p:spPr>
          <a:xfrm>
            <a:off x="10276543" y="75527"/>
            <a:ext cx="1820476" cy="1357814"/>
          </a:xfrm>
          <a:prstGeom prst="rect">
            <a:avLst/>
          </a:prstGeom>
        </p:spPr>
      </p:pic>
      <p:sp>
        <p:nvSpPr>
          <p:cNvPr id="3" name="Footer Placeholder 2">
            <a:extLst>
              <a:ext uri="{FF2B5EF4-FFF2-40B4-BE49-F238E27FC236}">
                <a16:creationId xmlns:a16="http://schemas.microsoft.com/office/drawing/2014/main" id="{52C696FB-DEBB-4ABB-106A-8E23B12C0715}"/>
              </a:ext>
            </a:extLst>
          </p:cNvPr>
          <p:cNvSpPr>
            <a:spLocks noGrp="1"/>
          </p:cNvSpPr>
          <p:nvPr>
            <p:ph type="ftr" sz="quarter" idx="10"/>
          </p:nvPr>
        </p:nvSpPr>
        <p:spPr>
          <a:xfrm>
            <a:off x="451786" y="346195"/>
            <a:ext cx="4577993" cy="200600"/>
          </a:xfrm>
        </p:spPr>
        <p:txBody>
          <a:bodyPr/>
          <a:lstStyle/>
          <a:p>
            <a:pPr marL="0" marR="0" lvl="0" indent="0" algn="l" defTabSz="311628" rtl="0" eaLnBrk="1" fontAlgn="auto" latinLnBrk="0" hangingPunct="1">
              <a:lnSpc>
                <a:spcPts val="1472"/>
              </a:lnSpc>
              <a:spcBef>
                <a:spcPts val="0"/>
              </a:spcBef>
              <a:spcAft>
                <a:spcPts val="0"/>
              </a:spcAft>
              <a:buClrTx/>
              <a:buSzTx/>
              <a:buFontTx/>
              <a:buNone/>
              <a:tabLst/>
              <a:defRPr/>
            </a:pPr>
            <a:r>
              <a:rPr kumimoji="0" lang="en-US" sz="920" b="0" i="0" u="none" strike="noStrike" kern="1200" cap="none" spc="0" normalizeH="0" baseline="0" noProof="0">
                <a:ln>
                  <a:noFill/>
                </a:ln>
                <a:solidFill>
                  <a:srgbClr val="272725"/>
                </a:solidFill>
                <a:effectLst/>
                <a:uLnTx/>
                <a:uFillTx/>
                <a:latin typeface="Arial"/>
                <a:ea typeface="+mn-ea"/>
                <a:cs typeface="+mn-cs"/>
              </a:rPr>
              <a:t>Ocular in Health</a:t>
            </a:r>
          </a:p>
        </p:txBody>
      </p:sp>
      <p:sp>
        <p:nvSpPr>
          <p:cNvPr id="5" name="Text Placeholder 4">
            <a:extLst>
              <a:ext uri="{FF2B5EF4-FFF2-40B4-BE49-F238E27FC236}">
                <a16:creationId xmlns:a16="http://schemas.microsoft.com/office/drawing/2014/main" id="{FC511859-FA24-3E65-8F5D-FA252026C223}"/>
              </a:ext>
            </a:extLst>
          </p:cNvPr>
          <p:cNvSpPr>
            <a:spLocks noGrp="1"/>
          </p:cNvSpPr>
          <p:nvPr>
            <p:ph type="body" sz="quarter" idx="47"/>
          </p:nvPr>
        </p:nvSpPr>
        <p:spPr>
          <a:xfrm>
            <a:off x="451786" y="4085685"/>
            <a:ext cx="2486147" cy="1626340"/>
          </a:xfrm>
        </p:spPr>
        <p:txBody>
          <a:bodyPr/>
          <a:lstStyle/>
          <a:p>
            <a:r>
              <a:rPr lang="en-US"/>
              <a:t>Ocular View integrates digital technology seamlessly into the physical work environment, creating a more natural and intuitive interaction experience. By supporting clear communication and more personal connections, it helps strengthen team cohesion and reduce feelings of isolation often associated with hybrid clinical workflows. </a:t>
            </a:r>
          </a:p>
          <a:p>
            <a:r>
              <a:rPr lang="en-US"/>
              <a:t>Surround seating with a mobile tablet surface offers comfortable seating, as well as a place for their personal items or note-taking during their meeting.</a:t>
            </a:r>
          </a:p>
          <a:p>
            <a:r>
              <a:rPr lang="en-US" err="1"/>
              <a:t>Snowsound</a:t>
            </a:r>
            <a:r>
              <a:rPr lang="en-US"/>
              <a:t> acoustic panels in a closed space significantly improve overall sound absorption, contributing to a more controlled and comfortable acoustic environment.</a:t>
            </a:r>
          </a:p>
          <a:p>
            <a:r>
              <a:rPr lang="en-US"/>
              <a:t>A comfortable lounge area for casual meetings or rejuvenation is provided for clinicians to sit and relax or work.</a:t>
            </a:r>
          </a:p>
          <a:p>
            <a:endParaRPr lang="en-US"/>
          </a:p>
          <a:p>
            <a:endParaRPr lang="en-US"/>
          </a:p>
          <a:p>
            <a:endParaRPr lang="en-US"/>
          </a:p>
        </p:txBody>
      </p:sp>
      <p:sp>
        <p:nvSpPr>
          <p:cNvPr id="9" name="Oval 8">
            <a:extLst>
              <a:ext uri="{FF2B5EF4-FFF2-40B4-BE49-F238E27FC236}">
                <a16:creationId xmlns:a16="http://schemas.microsoft.com/office/drawing/2014/main" id="{7B191C6A-0F7C-FD76-2B3C-8A9445ECD813}"/>
              </a:ext>
            </a:extLst>
          </p:cNvPr>
          <p:cNvSpPr/>
          <p:nvPr/>
        </p:nvSpPr>
        <p:spPr>
          <a:xfrm>
            <a:off x="9111624" y="32004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1628"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srgbClr val="FFFFFF"/>
                </a:solidFill>
                <a:effectLst/>
                <a:uLnTx/>
                <a:uFillTx/>
                <a:latin typeface="Arial"/>
                <a:ea typeface="+mn-ea"/>
                <a:cs typeface="+mn-cs"/>
              </a:rPr>
              <a:t>1</a:t>
            </a:r>
          </a:p>
        </p:txBody>
      </p:sp>
      <p:sp>
        <p:nvSpPr>
          <p:cNvPr id="6" name="Text Placeholder 5">
            <a:extLst>
              <a:ext uri="{FF2B5EF4-FFF2-40B4-BE49-F238E27FC236}">
                <a16:creationId xmlns:a16="http://schemas.microsoft.com/office/drawing/2014/main" id="{08E70459-415A-600A-56E2-6116EB751329}"/>
              </a:ext>
            </a:extLst>
          </p:cNvPr>
          <p:cNvSpPr>
            <a:spLocks noGrp="1"/>
          </p:cNvSpPr>
          <p:nvPr>
            <p:ph type="body" sz="quarter" idx="4294967295"/>
          </p:nvPr>
        </p:nvSpPr>
        <p:spPr>
          <a:xfrm>
            <a:off x="451787" y="2143621"/>
            <a:ext cx="2794062" cy="1500139"/>
          </a:xfrm>
        </p:spPr>
        <p:txBody>
          <a:bodyPr numCol="2"/>
          <a:lstStyle/>
          <a:p>
            <a:pPr>
              <a:lnSpc>
                <a:spcPts val="920"/>
              </a:lnSpc>
              <a:spcBef>
                <a:spcPts val="0"/>
              </a:spcBef>
              <a:spcAft>
                <a:spcPts val="613"/>
              </a:spcAft>
              <a:tabLst/>
            </a:pPr>
            <a:r>
              <a:rPr lang="en-US" sz="750" b="1">
                <a:solidFill>
                  <a:srgbClr val="6C6F70"/>
                </a:solidFill>
                <a:latin typeface="Arial" panose="020B0604020202020204" pitchFamily="34" charset="0"/>
              </a:rPr>
              <a:t>Ocular collection:</a:t>
            </a:r>
          </a:p>
          <a:p>
            <a:pPr marL="171450" indent="-171450">
              <a:lnSpc>
                <a:spcPts val="920"/>
              </a:lnSpc>
              <a:spcBef>
                <a:spcPts val="0"/>
              </a:spcBef>
              <a:spcAft>
                <a:spcPts val="613"/>
              </a:spcAft>
              <a:buFont typeface="Arial" panose="020B0604020202020204" pitchFamily="34" charset="0"/>
              <a:buChar char="•"/>
              <a:tabLst/>
            </a:pPr>
            <a:r>
              <a:rPr lang="en-US" sz="750">
                <a:solidFill>
                  <a:srgbClr val="6C6F70"/>
                </a:solidFill>
                <a:latin typeface="Arial" panose="020B0604020202020204" pitchFamily="34" charset="0"/>
              </a:rPr>
              <a:t>Ocular View</a:t>
            </a:r>
          </a:p>
          <a:p>
            <a:pPr>
              <a:lnSpc>
                <a:spcPts val="920"/>
              </a:lnSpc>
              <a:spcBef>
                <a:spcPts val="0"/>
              </a:spcBef>
              <a:spcAft>
                <a:spcPts val="613"/>
              </a:spcAft>
              <a:tabLst/>
            </a:pPr>
            <a:r>
              <a:rPr lang="en-US" sz="750" b="1">
                <a:solidFill>
                  <a:srgbClr val="6C6F70"/>
                </a:solidFill>
                <a:latin typeface="Arial" panose="020B0604020202020204" pitchFamily="34" charset="0"/>
              </a:rPr>
              <a:t>Steelcase + Steelcase Health:</a:t>
            </a:r>
          </a:p>
          <a:p>
            <a:pPr marL="171450" indent="-171450">
              <a:lnSpc>
                <a:spcPts val="920"/>
              </a:lnSpc>
              <a:spcBef>
                <a:spcPts val="0"/>
              </a:spcBef>
              <a:spcAft>
                <a:spcPts val="613"/>
              </a:spcAft>
              <a:buFont typeface="Arial" panose="020B0604020202020204" pitchFamily="34" charset="0"/>
              <a:buChar char="•"/>
              <a:tabLst/>
            </a:pPr>
            <a:r>
              <a:rPr lang="en-US" sz="750">
                <a:solidFill>
                  <a:srgbClr val="6C6F70"/>
                </a:solidFill>
                <a:latin typeface="Arial" panose="020B0604020202020204" pitchFamily="34" charset="0"/>
              </a:rPr>
              <a:t>Surround Lounge seating</a:t>
            </a:r>
          </a:p>
          <a:p>
            <a:pPr marL="171450" indent="-171450">
              <a:lnSpc>
                <a:spcPts val="920"/>
              </a:lnSpc>
              <a:spcBef>
                <a:spcPts val="0"/>
              </a:spcBef>
              <a:spcAft>
                <a:spcPts val="613"/>
              </a:spcAft>
              <a:buFont typeface="Arial" panose="020B0604020202020204" pitchFamily="34" charset="0"/>
              <a:buChar char="•"/>
              <a:tabLst/>
            </a:pPr>
            <a:r>
              <a:rPr lang="en-US" sz="750">
                <a:solidFill>
                  <a:srgbClr val="6C6F70"/>
                </a:solidFill>
                <a:latin typeface="Arial" panose="020B0604020202020204" pitchFamily="34" charset="0"/>
              </a:rPr>
              <a:t>Apprise Lounge seating</a:t>
            </a:r>
          </a:p>
          <a:p>
            <a:pPr marL="171450" indent="-171450">
              <a:lnSpc>
                <a:spcPts val="920"/>
              </a:lnSpc>
              <a:spcBef>
                <a:spcPts val="0"/>
              </a:spcBef>
              <a:spcAft>
                <a:spcPts val="613"/>
              </a:spcAft>
              <a:buFont typeface="Arial" panose="020B0604020202020204" pitchFamily="34" charset="0"/>
              <a:buChar char="•"/>
              <a:tabLst/>
            </a:pPr>
            <a:r>
              <a:rPr lang="en-US" sz="750" err="1">
                <a:solidFill>
                  <a:srgbClr val="6C6F70"/>
                </a:solidFill>
                <a:latin typeface="Arial" panose="020B0604020202020204" pitchFamily="34" charset="0"/>
              </a:rPr>
              <a:t>Everwall</a:t>
            </a:r>
            <a:r>
              <a:rPr lang="en-US" sz="750">
                <a:solidFill>
                  <a:srgbClr val="6C6F70"/>
                </a:solidFill>
                <a:latin typeface="Arial" panose="020B0604020202020204" pitchFamily="34" charset="0"/>
              </a:rPr>
              <a:t> Modular Walls</a:t>
            </a:r>
          </a:p>
          <a:p>
            <a:pPr marL="171450" indent="-171450">
              <a:lnSpc>
                <a:spcPts val="920"/>
              </a:lnSpc>
              <a:spcBef>
                <a:spcPts val="0"/>
              </a:spcBef>
              <a:spcAft>
                <a:spcPts val="613"/>
              </a:spcAft>
              <a:buFont typeface="Arial" panose="020B0604020202020204" pitchFamily="34" charset="0"/>
              <a:buChar char="•"/>
              <a:tabLst/>
            </a:pPr>
            <a:r>
              <a:rPr lang="en-US" sz="750">
                <a:solidFill>
                  <a:srgbClr val="6C6F70"/>
                </a:solidFill>
                <a:latin typeface="Arial" panose="020B0604020202020204" pitchFamily="34" charset="0"/>
              </a:rPr>
              <a:t>EE Floating shelf</a:t>
            </a:r>
          </a:p>
          <a:p>
            <a:pPr marL="171450" indent="-171450">
              <a:lnSpc>
                <a:spcPts val="920"/>
              </a:lnSpc>
              <a:spcBef>
                <a:spcPts val="0"/>
              </a:spcBef>
              <a:spcAft>
                <a:spcPts val="613"/>
              </a:spcAft>
              <a:buFont typeface="Arial" panose="020B0604020202020204" pitchFamily="34" charset="0"/>
              <a:buChar char="•"/>
              <a:tabLst/>
            </a:pPr>
            <a:r>
              <a:rPr lang="en-US" sz="750">
                <a:solidFill>
                  <a:srgbClr val="6C6F70"/>
                </a:solidFill>
                <a:latin typeface="Arial" panose="020B0604020202020204" pitchFamily="34" charset="0"/>
              </a:rPr>
              <a:t>Thread Power Hub</a:t>
            </a:r>
          </a:p>
          <a:p>
            <a:pPr marL="171450" indent="-171450">
              <a:lnSpc>
                <a:spcPts val="920"/>
              </a:lnSpc>
              <a:spcBef>
                <a:spcPts val="0"/>
              </a:spcBef>
              <a:spcAft>
                <a:spcPts val="613"/>
              </a:spcAft>
              <a:buFont typeface="Arial" panose="020B0604020202020204" pitchFamily="34" charset="0"/>
              <a:buChar char="•"/>
              <a:tabLst/>
            </a:pPr>
            <a:endParaRPr lang="en-US" sz="750">
              <a:solidFill>
                <a:srgbClr val="6C6F70"/>
              </a:solidFill>
              <a:latin typeface="Arial" panose="020B0604020202020204" pitchFamily="34" charset="0"/>
            </a:endParaRPr>
          </a:p>
          <a:p>
            <a:pPr marL="171450" indent="-171450">
              <a:lnSpc>
                <a:spcPts val="920"/>
              </a:lnSpc>
              <a:spcBef>
                <a:spcPts val="0"/>
              </a:spcBef>
              <a:spcAft>
                <a:spcPts val="613"/>
              </a:spcAft>
              <a:buFont typeface="Arial" panose="020B0604020202020204" pitchFamily="34" charset="0"/>
              <a:buChar char="•"/>
              <a:tabLst/>
            </a:pPr>
            <a:endParaRPr lang="en-US" sz="750">
              <a:solidFill>
                <a:srgbClr val="6C6F70"/>
              </a:solidFill>
              <a:latin typeface="Arial" panose="020B0604020202020204" pitchFamily="34" charset="0"/>
            </a:endParaRPr>
          </a:p>
          <a:p>
            <a:pPr marL="171450" indent="-171450">
              <a:lnSpc>
                <a:spcPts val="920"/>
              </a:lnSpc>
              <a:spcBef>
                <a:spcPts val="0"/>
              </a:spcBef>
              <a:spcAft>
                <a:spcPts val="613"/>
              </a:spcAft>
              <a:buFont typeface="Arial" panose="020B0604020202020204" pitchFamily="34" charset="0"/>
              <a:buChar char="•"/>
              <a:tabLst/>
            </a:pPr>
            <a:endParaRPr lang="en-US" sz="750">
              <a:solidFill>
                <a:srgbClr val="6C6F70"/>
              </a:solidFill>
              <a:latin typeface="Arial" panose="020B0604020202020204" pitchFamily="34" charset="0"/>
            </a:endParaRPr>
          </a:p>
          <a:p>
            <a:pPr marL="171450" indent="-171450">
              <a:lnSpc>
                <a:spcPts val="920"/>
              </a:lnSpc>
              <a:spcBef>
                <a:spcPts val="0"/>
              </a:spcBef>
              <a:spcAft>
                <a:spcPts val="613"/>
              </a:spcAft>
              <a:buFont typeface="Arial" panose="020B0604020202020204" pitchFamily="34" charset="0"/>
              <a:buChar char="•"/>
              <a:tabLst/>
            </a:pPr>
            <a:endParaRPr lang="en-US" sz="750">
              <a:solidFill>
                <a:srgbClr val="6C6F70"/>
              </a:solidFill>
              <a:latin typeface="Arial" panose="020B0604020202020204" pitchFamily="34" charset="0"/>
            </a:endParaRPr>
          </a:p>
          <a:p>
            <a:pPr marL="171450" indent="-171450">
              <a:lnSpc>
                <a:spcPts val="920"/>
              </a:lnSpc>
              <a:spcBef>
                <a:spcPts val="0"/>
              </a:spcBef>
              <a:spcAft>
                <a:spcPts val="613"/>
              </a:spcAft>
              <a:buFont typeface="Arial" panose="020B0604020202020204" pitchFamily="34" charset="0"/>
              <a:buChar char="•"/>
              <a:tabLst/>
            </a:pPr>
            <a:endParaRPr lang="en-US" sz="750">
              <a:solidFill>
                <a:srgbClr val="6C6F70"/>
              </a:solidFill>
              <a:latin typeface="Arial" panose="020B0604020202020204" pitchFamily="34" charset="0"/>
            </a:endParaRPr>
          </a:p>
          <a:p>
            <a:pPr marL="171450" indent="-171450">
              <a:lnSpc>
                <a:spcPts val="920"/>
              </a:lnSpc>
              <a:spcBef>
                <a:spcPts val="0"/>
              </a:spcBef>
              <a:spcAft>
                <a:spcPts val="613"/>
              </a:spcAft>
              <a:buFont typeface="Arial" panose="020B0604020202020204" pitchFamily="34" charset="0"/>
              <a:buChar char="•"/>
              <a:tabLst/>
            </a:pPr>
            <a:endParaRPr lang="en-US" sz="750">
              <a:solidFill>
                <a:srgbClr val="6C6F70"/>
              </a:solidFill>
              <a:latin typeface="Arial" panose="020B0604020202020204" pitchFamily="34" charset="0"/>
            </a:endParaRPr>
          </a:p>
          <a:p>
            <a:pPr>
              <a:buFont typeface="Arial" panose="020B0604020202020204" pitchFamily="34" charset="0"/>
              <a:buChar char="•"/>
            </a:pPr>
            <a:endParaRPr lang="en-US"/>
          </a:p>
        </p:txBody>
      </p:sp>
      <p:sp>
        <p:nvSpPr>
          <p:cNvPr id="2" name="Oval 10">
            <a:extLst>
              <a:ext uri="{FF2B5EF4-FFF2-40B4-BE49-F238E27FC236}">
                <a16:creationId xmlns:a16="http://schemas.microsoft.com/office/drawing/2014/main" id="{3174AFF6-D196-D532-102F-92C3BF76F69E}"/>
              </a:ext>
            </a:extLst>
          </p:cNvPr>
          <p:cNvSpPr/>
          <p:nvPr/>
        </p:nvSpPr>
        <p:spPr>
          <a:xfrm>
            <a:off x="6288498" y="4085685"/>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311628" rtl="0" eaLnBrk="1" fontAlgn="auto" latinLnBrk="0" hangingPunct="1">
              <a:lnSpc>
                <a:spcPct val="100000"/>
              </a:lnSpc>
              <a:spcBef>
                <a:spcPts val="0"/>
              </a:spcBef>
              <a:spcAft>
                <a:spcPts val="0"/>
              </a:spcAft>
              <a:buClrTx/>
              <a:buSzTx/>
              <a:buFontTx/>
              <a:buNone/>
              <a:tabLst/>
              <a:defRPr/>
            </a:pPr>
            <a:r>
              <a:rPr lang="en-US" sz="1100">
                <a:solidFill>
                  <a:srgbClr val="FFFFFF"/>
                </a:solidFill>
                <a:latin typeface="Arial"/>
              </a:rPr>
              <a:t>2</a:t>
            </a:r>
            <a:endParaRPr kumimoji="0" lang="en-US" sz="1100" i="0" u="none" strike="noStrike" kern="1200" cap="none" spc="0" normalizeH="0" baseline="0" noProof="0">
              <a:ln>
                <a:noFill/>
              </a:ln>
              <a:solidFill>
                <a:srgbClr val="FFFFFF"/>
              </a:solidFill>
              <a:effectLst/>
              <a:uLnTx/>
              <a:uFillTx/>
              <a:latin typeface="Arial"/>
              <a:ea typeface="+mn-ea"/>
              <a:cs typeface="+mn-cs"/>
            </a:endParaRPr>
          </a:p>
        </p:txBody>
      </p:sp>
      <p:sp>
        <p:nvSpPr>
          <p:cNvPr id="7" name="Oval 10">
            <a:extLst>
              <a:ext uri="{FF2B5EF4-FFF2-40B4-BE49-F238E27FC236}">
                <a16:creationId xmlns:a16="http://schemas.microsoft.com/office/drawing/2014/main" id="{28FD0E39-BB1F-2EB6-8070-E0B4B86848D4}"/>
              </a:ext>
            </a:extLst>
          </p:cNvPr>
          <p:cNvSpPr/>
          <p:nvPr/>
        </p:nvSpPr>
        <p:spPr>
          <a:xfrm>
            <a:off x="7636358" y="275513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311628" rtl="0" eaLnBrk="1" fontAlgn="auto" latinLnBrk="0" hangingPunct="1">
              <a:lnSpc>
                <a:spcPct val="100000"/>
              </a:lnSpc>
              <a:spcBef>
                <a:spcPts val="0"/>
              </a:spcBef>
              <a:spcAft>
                <a:spcPts val="0"/>
              </a:spcAft>
              <a:buClrTx/>
              <a:buSzTx/>
              <a:buFontTx/>
              <a:buNone/>
              <a:tabLst/>
              <a:defRPr/>
            </a:pPr>
            <a:r>
              <a:rPr lang="en-US" sz="1100" i="0" u="none" strike="noStrike" kern="1200" cap="none" spc="0" normalizeH="0" baseline="0" noProof="0">
                <a:ln>
                  <a:noFill/>
                </a:ln>
                <a:solidFill>
                  <a:srgbClr val="FFFFFF"/>
                </a:solidFill>
                <a:effectLst/>
                <a:uLnTx/>
                <a:uFillTx/>
                <a:latin typeface="Arial"/>
                <a:cs typeface="Arial"/>
              </a:rPr>
              <a:t>3</a:t>
            </a:r>
          </a:p>
        </p:txBody>
      </p:sp>
      <p:sp>
        <p:nvSpPr>
          <p:cNvPr id="8" name="Oval 10">
            <a:extLst>
              <a:ext uri="{FF2B5EF4-FFF2-40B4-BE49-F238E27FC236}">
                <a16:creationId xmlns:a16="http://schemas.microsoft.com/office/drawing/2014/main" id="{67BE4AD4-865D-9068-DBFE-0EE46149DC8D}"/>
              </a:ext>
            </a:extLst>
          </p:cNvPr>
          <p:cNvSpPr/>
          <p:nvPr/>
        </p:nvSpPr>
        <p:spPr>
          <a:xfrm>
            <a:off x="11511614" y="4898855"/>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311628" rtl="0" eaLnBrk="1" fontAlgn="auto" latinLnBrk="0" hangingPunct="1">
              <a:lnSpc>
                <a:spcPct val="100000"/>
              </a:lnSpc>
              <a:spcBef>
                <a:spcPts val="0"/>
              </a:spcBef>
              <a:spcAft>
                <a:spcPts val="0"/>
              </a:spcAft>
              <a:buClrTx/>
              <a:buSzTx/>
              <a:buFontTx/>
              <a:buNone/>
              <a:tabLst/>
              <a:defRPr/>
            </a:pPr>
            <a:r>
              <a:rPr lang="en-US" sz="1100">
                <a:solidFill>
                  <a:srgbClr val="FFFFFF"/>
                </a:solidFill>
                <a:latin typeface="Arial"/>
                <a:cs typeface="Arial"/>
              </a:rPr>
              <a:t>4</a:t>
            </a:r>
            <a:endParaRPr lang="en-US" sz="1100" i="0" u="none" strike="noStrike" kern="1200" cap="none" spc="0" normalizeH="0" baseline="0" noProof="0">
              <a:ln>
                <a:noFill/>
              </a:ln>
              <a:solidFill>
                <a:srgbClr val="FFFFFF"/>
              </a:solidFill>
              <a:effectLst/>
              <a:uLnTx/>
              <a:uFillTx/>
              <a:latin typeface="Arial"/>
              <a:cs typeface="Arial"/>
            </a:endParaRPr>
          </a:p>
        </p:txBody>
      </p:sp>
      <p:sp>
        <p:nvSpPr>
          <p:cNvPr id="11" name="Title 1">
            <a:extLst>
              <a:ext uri="{FF2B5EF4-FFF2-40B4-BE49-F238E27FC236}">
                <a16:creationId xmlns:a16="http://schemas.microsoft.com/office/drawing/2014/main" id="{05434C60-6ED6-2048-41EB-CD376002E425}"/>
              </a:ext>
            </a:extLst>
          </p:cNvPr>
          <p:cNvSpPr txBox="1">
            <a:spLocks/>
          </p:cNvSpPr>
          <p:nvPr/>
        </p:nvSpPr>
        <p:spPr>
          <a:xfrm>
            <a:off x="451785" y="570946"/>
            <a:ext cx="10444815" cy="575029"/>
          </a:xfrm>
          <a:prstGeom prst="rect">
            <a:avLst/>
          </a:prstGeom>
        </p:spPr>
        <p:txBody>
          <a:bodyPr vert="horz" lIns="0" tIns="0" rIns="0" bIns="0" rtlCol="0" anchor="t" anchorCtr="0">
            <a:noAutofit/>
          </a:bodyPr>
          <a:lstStyle>
            <a:lvl1pPr algn="l" defTabSz="1341132" rtl="0" eaLnBrk="1" latinLnBrk="0" hangingPunct="1">
              <a:lnSpc>
                <a:spcPts val="6000"/>
              </a:lnSpc>
              <a:spcBef>
                <a:spcPts val="1467"/>
              </a:spcBef>
              <a:buNone/>
              <a:defRPr sz="5400" kern="1200">
                <a:solidFill>
                  <a:schemeClr val="tx1"/>
                </a:solidFill>
                <a:latin typeface="+mj-lt"/>
                <a:ea typeface="+mj-ea"/>
                <a:cs typeface="+mj-cs"/>
              </a:defRPr>
            </a:lvl1pPr>
          </a:lstStyle>
          <a:p>
            <a:pPr marL="0" marR="0" lvl="0" indent="0" algn="l" defTabSz="914116" rtl="0" eaLnBrk="1" fontAlgn="auto" latinLnBrk="0" hangingPunct="1">
              <a:lnSpc>
                <a:spcPts val="4090"/>
              </a:lnSpc>
              <a:spcBef>
                <a:spcPts val="1000"/>
              </a:spcBef>
              <a:spcAft>
                <a:spcPts val="0"/>
              </a:spcAft>
              <a:buClrTx/>
              <a:buSzTx/>
              <a:buFontTx/>
              <a:buNone/>
              <a:tabLst/>
              <a:defRPr/>
            </a:pPr>
            <a:r>
              <a:rPr kumimoji="0" lang="en-US" sz="3681" b="0" i="0" u="none" strike="noStrike" kern="1200" cap="none" spc="0" normalizeH="0" baseline="0" noProof="0">
                <a:ln>
                  <a:noFill/>
                </a:ln>
                <a:solidFill>
                  <a:srgbClr val="272725"/>
                </a:solidFill>
                <a:effectLst/>
                <a:uLnTx/>
                <a:uFillTx/>
                <a:latin typeface="Georgia"/>
                <a:ea typeface="+mj-ea"/>
                <a:cs typeface="+mj-cs"/>
              </a:rPr>
              <a:t>Clinician Collaboration Areas</a:t>
            </a:r>
            <a:br>
              <a:rPr kumimoji="0" lang="en-US" sz="3681" b="0" i="0" u="none" strike="noStrike" kern="1200" cap="none" spc="0" normalizeH="0" baseline="0" noProof="0">
                <a:ln>
                  <a:noFill/>
                </a:ln>
                <a:solidFill>
                  <a:srgbClr val="272725"/>
                </a:solidFill>
                <a:effectLst/>
                <a:uLnTx/>
                <a:uFillTx/>
                <a:latin typeface="Georgia"/>
                <a:ea typeface="+mj-ea"/>
                <a:cs typeface="+mj-cs"/>
              </a:rPr>
            </a:br>
            <a:endParaRPr kumimoji="0" lang="en-US" sz="3681" b="0" i="0" u="none" strike="noStrike" kern="1200" cap="none" spc="0" normalizeH="0" baseline="0" noProof="0">
              <a:ln>
                <a:noFill/>
              </a:ln>
              <a:solidFill>
                <a:srgbClr val="272725"/>
              </a:solidFill>
              <a:effectLst/>
              <a:uLnTx/>
              <a:uFillTx/>
              <a:latin typeface="Georgia"/>
              <a:ea typeface="+mj-ea"/>
              <a:cs typeface="+mj-cs"/>
            </a:endParaRPr>
          </a:p>
        </p:txBody>
      </p:sp>
      <p:sp>
        <p:nvSpPr>
          <p:cNvPr id="17" name="TextBox 16">
            <a:extLst>
              <a:ext uri="{FF2B5EF4-FFF2-40B4-BE49-F238E27FC236}">
                <a16:creationId xmlns:a16="http://schemas.microsoft.com/office/drawing/2014/main" id="{19442398-EA33-12B2-BB8A-7AEEE62935EF}"/>
              </a:ext>
            </a:extLst>
          </p:cNvPr>
          <p:cNvSpPr txBox="1"/>
          <p:nvPr/>
        </p:nvSpPr>
        <p:spPr>
          <a:xfrm>
            <a:off x="1875251" y="2666598"/>
            <a:ext cx="1215421" cy="1015663"/>
          </a:xfrm>
          <a:prstGeom prst="rect">
            <a:avLst/>
          </a:prstGeom>
          <a:noFill/>
        </p:spPr>
        <p:txBody>
          <a:bodyPr wrap="square">
            <a:spAutoFit/>
          </a:bodyPr>
          <a:lstStyle/>
          <a:p>
            <a:pPr marL="171450" indent="-171450" defTabSz="916173">
              <a:lnSpc>
                <a:spcPts val="920"/>
              </a:lnSpc>
              <a:spcAft>
                <a:spcPts val="613"/>
              </a:spcAft>
              <a:buSzPct val="80000"/>
              <a:buFont typeface="Arial" panose="020B0604020202020204" pitchFamily="34" charset="0"/>
              <a:buChar char="•"/>
            </a:pPr>
            <a:r>
              <a:rPr lang="en-US" sz="750">
                <a:solidFill>
                  <a:srgbClr val="6C6F70"/>
                </a:solidFill>
                <a:latin typeface="Arial" panose="020B0604020202020204" pitchFamily="34" charset="0"/>
                <a:cs typeface="Arial" panose="020B0604020202020204" pitchFamily="34" charset="0"/>
              </a:rPr>
              <a:t>Melt Wall lamps</a:t>
            </a:r>
          </a:p>
          <a:p>
            <a:pPr marL="171450" indent="-171450" defTabSz="916173">
              <a:lnSpc>
                <a:spcPts val="920"/>
              </a:lnSpc>
              <a:spcAft>
                <a:spcPts val="613"/>
              </a:spcAft>
              <a:buSzPct val="80000"/>
              <a:buFont typeface="Arial" panose="020B0604020202020204" pitchFamily="34" charset="0"/>
              <a:buChar char="•"/>
            </a:pPr>
            <a:r>
              <a:rPr lang="en-US" sz="750" err="1">
                <a:solidFill>
                  <a:srgbClr val="6C6F70"/>
                </a:solidFill>
                <a:latin typeface="Arial" panose="020B0604020202020204" pitchFamily="34" charset="0"/>
                <a:cs typeface="Arial" panose="020B0604020202020204" pitchFamily="34" charset="0"/>
              </a:rPr>
              <a:t>Snowsound</a:t>
            </a:r>
            <a:r>
              <a:rPr lang="en-US" sz="750">
                <a:solidFill>
                  <a:srgbClr val="6C6F70"/>
                </a:solidFill>
                <a:latin typeface="Arial" panose="020B0604020202020204" pitchFamily="34" charset="0"/>
                <a:cs typeface="Arial" panose="020B0604020202020204" pitchFamily="34" charset="0"/>
              </a:rPr>
              <a:t> Acoustic panels</a:t>
            </a:r>
          </a:p>
          <a:p>
            <a:pPr marL="171450" indent="-171450" defTabSz="916173">
              <a:lnSpc>
                <a:spcPts val="920"/>
              </a:lnSpc>
              <a:spcAft>
                <a:spcPts val="613"/>
              </a:spcAft>
              <a:buSzPct val="80000"/>
              <a:buFont typeface="Arial" panose="020B0604020202020204" pitchFamily="34" charset="0"/>
              <a:buChar char="•"/>
            </a:pPr>
            <a:r>
              <a:rPr lang="es-MX" sz="750" err="1">
                <a:solidFill>
                  <a:srgbClr val="6C6F70"/>
                </a:solidFill>
                <a:latin typeface="Arial" panose="020B0604020202020204" pitchFamily="34" charset="0"/>
              </a:rPr>
              <a:t>Designtex</a:t>
            </a:r>
            <a:r>
              <a:rPr lang="es-MX" sz="750">
                <a:solidFill>
                  <a:srgbClr val="6C6F70"/>
                </a:solidFill>
                <a:latin typeface="Arial" panose="020B0604020202020204" pitchFamily="34" charset="0"/>
              </a:rPr>
              <a:t> performance textiles </a:t>
            </a:r>
          </a:p>
          <a:p>
            <a:pPr marL="171450" indent="-171450" defTabSz="916173">
              <a:lnSpc>
                <a:spcPts val="920"/>
              </a:lnSpc>
              <a:spcAft>
                <a:spcPts val="613"/>
              </a:spcAft>
              <a:buSzPct val="80000"/>
              <a:buFont typeface="Arial" panose="020B0604020202020204" pitchFamily="34" charset="0"/>
              <a:buChar char="•"/>
            </a:pPr>
            <a:endParaRPr lang="en-US" sz="750">
              <a:solidFill>
                <a:srgbClr val="6C6F70"/>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AB8801B1-E377-D1E1-A5FF-F8CD9373C367}"/>
              </a:ext>
            </a:extLst>
          </p:cNvPr>
          <p:cNvSpPr/>
          <p:nvPr/>
        </p:nvSpPr>
        <p:spPr>
          <a:xfrm>
            <a:off x="10276542" y="74312"/>
            <a:ext cx="705401" cy="472483"/>
          </a:xfrm>
          <a:prstGeom prst="rect">
            <a:avLst/>
          </a:prstGeom>
          <a:noFill/>
          <a:ln w="38100">
            <a:solidFill>
              <a:schemeClr val="accent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61865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D911DB-68C6-7CAA-6551-32C63529256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E2C7428-7A5E-CBEF-3584-BBC4CFD3B0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Footer Placeholder 1">
            <a:extLst>
              <a:ext uri="{FF2B5EF4-FFF2-40B4-BE49-F238E27FC236}">
                <a16:creationId xmlns:a16="http://schemas.microsoft.com/office/drawing/2014/main" id="{06777245-28E3-9212-5DC9-14F5EBC9AF71}"/>
              </a:ext>
            </a:extLst>
          </p:cNvPr>
          <p:cNvSpPr>
            <a:spLocks noGrp="1"/>
          </p:cNvSpPr>
          <p:nvPr>
            <p:ph type="ftr" sz="quarter" idx="10"/>
          </p:nvPr>
        </p:nvSpPr>
        <p:spPr/>
        <p:txBody>
          <a:bodyPr/>
          <a:lstStyle/>
          <a:p>
            <a:r>
              <a:rPr lang="en-US" noProof="0"/>
              <a:t>Ocular in Health</a:t>
            </a:r>
          </a:p>
        </p:txBody>
      </p:sp>
      <p:sp>
        <p:nvSpPr>
          <p:cNvPr id="4" name="Slide Number Placeholder 3">
            <a:extLst>
              <a:ext uri="{FF2B5EF4-FFF2-40B4-BE49-F238E27FC236}">
                <a16:creationId xmlns:a16="http://schemas.microsoft.com/office/drawing/2014/main" id="{5DBB3890-F58E-D789-3B7E-BAE7F2E95505}"/>
              </a:ext>
            </a:extLst>
          </p:cNvPr>
          <p:cNvSpPr>
            <a:spLocks noGrp="1"/>
          </p:cNvSpPr>
          <p:nvPr>
            <p:ph type="sldNum" sz="quarter" idx="15"/>
          </p:nvPr>
        </p:nvSpPr>
        <p:spPr/>
        <p:txBody>
          <a:bodyPr/>
          <a:lstStyle/>
          <a:p>
            <a:fld id="{387AECDB-6C85-4FE3-9DAF-486A9B5BAE12}" type="slidenum">
              <a:rPr lang="en-GB" smtClean="0"/>
              <a:pPr/>
              <a:t>35</a:t>
            </a:fld>
            <a:endParaRPr lang="en-GB"/>
          </a:p>
        </p:txBody>
      </p:sp>
    </p:spTree>
    <p:extLst>
      <p:ext uri="{BB962C8B-B14F-4D97-AF65-F5344CB8AC3E}">
        <p14:creationId xmlns:p14="http://schemas.microsoft.com/office/powerpoint/2010/main" val="38935497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86916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11">
            <a:extLst>
              <a:ext uri="{FF2B5EF4-FFF2-40B4-BE49-F238E27FC236}">
                <a16:creationId xmlns:a16="http://schemas.microsoft.com/office/drawing/2014/main" id="{73DE87ED-DEE6-18A6-24A8-DA6585563948}"/>
              </a:ext>
            </a:extLst>
          </p:cNvPr>
          <p:cNvPicPr>
            <a:picLocks noChangeAspect="1"/>
          </p:cNvPicPr>
          <p:nvPr/>
        </p:nvPicPr>
        <p:blipFill>
          <a:blip r:embed="rId2">
            <a:extLst>
              <a:ext uri="{28A0092B-C50C-407E-A947-70E740481C1C}">
                <a14:useLocalDpi xmlns:a14="http://schemas.microsoft.com/office/drawing/2010/main" val="0"/>
              </a:ext>
            </a:extLst>
          </a:blip>
          <a:srcRect l="36" r="36"/>
          <a:stretch/>
        </p:blipFill>
        <p:spPr>
          <a:xfrm>
            <a:off x="0" y="-1"/>
            <a:ext cx="12192000" cy="6861417"/>
          </a:xfrm>
          <a:prstGeom prst="rect">
            <a:avLst/>
          </a:prstGeom>
        </p:spPr>
      </p:pic>
      <p:sp>
        <p:nvSpPr>
          <p:cNvPr id="2" name="Footer Placeholder 1">
            <a:extLst>
              <a:ext uri="{FF2B5EF4-FFF2-40B4-BE49-F238E27FC236}">
                <a16:creationId xmlns:a16="http://schemas.microsoft.com/office/drawing/2014/main" id="{16394C28-A652-CF17-9FA9-2B3116660D7F}"/>
              </a:ext>
            </a:extLst>
          </p:cNvPr>
          <p:cNvSpPr>
            <a:spLocks noGrp="1"/>
          </p:cNvSpPr>
          <p:nvPr>
            <p:ph type="ftr" sz="quarter" idx="10"/>
          </p:nvPr>
        </p:nvSpPr>
        <p:spPr/>
        <p:txBody>
          <a:bodyPr/>
          <a:lstStyle/>
          <a:p>
            <a:r>
              <a:rPr lang="en-US" noProof="0"/>
              <a:t>Ocular in Health</a:t>
            </a:r>
          </a:p>
        </p:txBody>
      </p:sp>
      <p:sp>
        <p:nvSpPr>
          <p:cNvPr id="4" name="Slide Number Placeholder 3">
            <a:extLst>
              <a:ext uri="{FF2B5EF4-FFF2-40B4-BE49-F238E27FC236}">
                <a16:creationId xmlns:a16="http://schemas.microsoft.com/office/drawing/2014/main" id="{805F478C-FF64-0DCD-17AB-D651EFEB3B34}"/>
              </a:ext>
            </a:extLst>
          </p:cNvPr>
          <p:cNvSpPr>
            <a:spLocks noGrp="1"/>
          </p:cNvSpPr>
          <p:nvPr>
            <p:ph type="sldNum" sz="quarter" idx="15"/>
          </p:nvPr>
        </p:nvSpPr>
        <p:spPr/>
        <p:txBody>
          <a:bodyPr/>
          <a:lstStyle/>
          <a:p>
            <a:fld id="{387AECDB-6C85-4FE3-9DAF-486A9B5BAE12}" type="slidenum">
              <a:rPr lang="en-GB" smtClean="0"/>
              <a:pPr/>
              <a:t>4</a:t>
            </a:fld>
            <a:endParaRPr lang="en-GB"/>
          </a:p>
        </p:txBody>
      </p:sp>
    </p:spTree>
    <p:extLst>
      <p:ext uri="{BB962C8B-B14F-4D97-AF65-F5344CB8AC3E}">
        <p14:creationId xmlns:p14="http://schemas.microsoft.com/office/powerpoint/2010/main" val="8808620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E53C613-049A-903B-197A-E2FAE0137C70}"/>
              </a:ext>
            </a:extLst>
          </p:cNvPr>
          <p:cNvSpPr>
            <a:spLocks noGrp="1"/>
          </p:cNvSpPr>
          <p:nvPr>
            <p:ph type="title"/>
          </p:nvPr>
        </p:nvSpPr>
        <p:spPr>
          <a:xfrm>
            <a:off x="539366" y="1845129"/>
            <a:ext cx="4803102" cy="1466633"/>
          </a:xfrm>
        </p:spPr>
        <p:txBody>
          <a:bodyPr>
            <a:normAutofit/>
          </a:bodyPr>
          <a:lstStyle/>
          <a:p>
            <a:r>
              <a:rPr lang="en-US" sz="4000"/>
              <a:t>Virtual Consultation in a Waiting Space</a:t>
            </a:r>
          </a:p>
        </p:txBody>
      </p:sp>
      <p:sp>
        <p:nvSpPr>
          <p:cNvPr id="8" name="Text Placeholder 2">
            <a:extLst>
              <a:ext uri="{FF2B5EF4-FFF2-40B4-BE49-F238E27FC236}">
                <a16:creationId xmlns:a16="http://schemas.microsoft.com/office/drawing/2014/main" id="{F2EF1FC9-CB9D-696C-1600-53B8F7D73C23}"/>
              </a:ext>
            </a:extLst>
          </p:cNvPr>
          <p:cNvSpPr txBox="1">
            <a:spLocks/>
          </p:cNvSpPr>
          <p:nvPr/>
        </p:nvSpPr>
        <p:spPr>
          <a:xfrm>
            <a:off x="465380" y="931072"/>
            <a:ext cx="3149214" cy="339946"/>
          </a:xfrm>
          <a:prstGeom prst="rect">
            <a:avLst/>
          </a:prstGeom>
        </p:spPr>
        <p:txBody>
          <a:bodyPr vert="horz" lIns="0" tIns="0" rIns="0" bIns="0" rtlCol="0" anchor="t" anchorCtr="0">
            <a:noAutofit/>
          </a:bodyPr>
          <a:lstStyle>
            <a:lvl1pPr marL="0" indent="0" algn="l" defTabSz="916173" rtl="0" eaLnBrk="1" latinLnBrk="0" hangingPunct="1">
              <a:lnSpc>
                <a:spcPts val="1963"/>
              </a:lnSpc>
              <a:spcBef>
                <a:spcPts val="1000"/>
              </a:spcBef>
              <a:buSzPct val="80000"/>
              <a:buFontTx/>
              <a:buNone/>
              <a:tabLst>
                <a:tab pos="186974" algn="l"/>
              </a:tabLst>
              <a:defRPr sz="1066" b="0" i="0" kern="1200">
                <a:solidFill>
                  <a:schemeClr val="bg1"/>
                </a:solidFill>
                <a:latin typeface="+mj-lt"/>
                <a:ea typeface="Helvetica Neue Light" panose="02000403000000020004" pitchFamily="2" charset="0"/>
                <a:cs typeface="Arial" panose="020B0604020202020204" pitchFamily="34" charset="0"/>
              </a:defRPr>
            </a:lvl1pPr>
            <a:lvl2pPr marL="685587" indent="-228529" algn="l" defTabSz="914116" rtl="0" eaLnBrk="1" latinLnBrk="0" hangingPunct="1">
              <a:lnSpc>
                <a:spcPct val="90000"/>
              </a:lnSpc>
              <a:spcBef>
                <a:spcPts val="500"/>
              </a:spcBef>
              <a:buFont typeface="Arial" panose="020B0604020202020204" pitchFamily="34" charset="0"/>
              <a:buChar char="•"/>
              <a:defRPr sz="1999" kern="1200">
                <a:solidFill>
                  <a:schemeClr val="bg1"/>
                </a:solidFill>
                <a:latin typeface="+mn-lt"/>
                <a:ea typeface="+mn-ea"/>
                <a:cs typeface="+mn-cs"/>
              </a:defRPr>
            </a:lvl2pPr>
            <a:lvl3pPr marL="1142645" indent="-228529" algn="l" defTabSz="914116" rtl="0" eaLnBrk="1" latinLnBrk="0" hangingPunct="1">
              <a:lnSpc>
                <a:spcPct val="90000"/>
              </a:lnSpc>
              <a:spcBef>
                <a:spcPts val="500"/>
              </a:spcBef>
              <a:buFont typeface="Arial" panose="020B0604020202020204" pitchFamily="34" charset="0"/>
              <a:buChar char="•"/>
              <a:defRPr sz="1999" kern="1200">
                <a:solidFill>
                  <a:schemeClr val="bg1"/>
                </a:solidFill>
                <a:latin typeface="+mn-lt"/>
                <a:ea typeface="+mn-ea"/>
                <a:cs typeface="+mn-cs"/>
              </a:defRPr>
            </a:lvl3pPr>
            <a:lvl4pPr marL="1599702" indent="-228529" algn="l" defTabSz="914116" rtl="0" eaLnBrk="1" latinLnBrk="0" hangingPunct="1">
              <a:lnSpc>
                <a:spcPct val="90000"/>
              </a:lnSpc>
              <a:spcBef>
                <a:spcPts val="500"/>
              </a:spcBef>
              <a:buFont typeface="Arial" panose="020B0604020202020204" pitchFamily="34" charset="0"/>
              <a:buChar char="•"/>
              <a:defRPr sz="1999" kern="1200">
                <a:solidFill>
                  <a:schemeClr val="bg1"/>
                </a:solidFill>
                <a:latin typeface="+mn-lt"/>
                <a:ea typeface="+mn-ea"/>
                <a:cs typeface="+mn-cs"/>
              </a:defRPr>
            </a:lvl4pPr>
            <a:lvl5pPr marL="2056761" indent="-228529" algn="l" defTabSz="914116" rtl="0" eaLnBrk="1" latinLnBrk="0" hangingPunct="1">
              <a:lnSpc>
                <a:spcPct val="90000"/>
              </a:lnSpc>
              <a:spcBef>
                <a:spcPts val="500"/>
              </a:spcBef>
              <a:buFont typeface="Arial" panose="020B0604020202020204" pitchFamily="34" charset="0"/>
              <a:buChar char="•"/>
              <a:defRPr sz="1999" kern="1200">
                <a:solidFill>
                  <a:schemeClr val="bg1"/>
                </a:solidFill>
                <a:latin typeface="+mn-lt"/>
                <a:ea typeface="+mn-ea"/>
                <a:cs typeface="+mn-cs"/>
              </a:defRPr>
            </a:lvl5pPr>
            <a:lvl6pPr marL="2513819" indent="-228529" algn="l" defTabSz="91411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76" indent="-228529" algn="l" defTabSz="91411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34" indent="-228529" algn="l" defTabSz="91411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92" indent="-228529" algn="l" defTabSz="91411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r>
              <a:rPr lang="en-US"/>
              <a:t>Ocular in Health</a:t>
            </a:r>
          </a:p>
        </p:txBody>
      </p:sp>
    </p:spTree>
    <p:extLst>
      <p:ext uri="{BB962C8B-B14F-4D97-AF65-F5344CB8AC3E}">
        <p14:creationId xmlns:p14="http://schemas.microsoft.com/office/powerpoint/2010/main" val="20183563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A7DC18-BD23-C5A3-882D-49D9EF38D914}"/>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23DBA4E0-7DB5-789D-8BA4-EB723F4F909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
                    </a14:imgEffect>
                  </a14:imgLayer>
                </a14:imgProps>
              </a:ext>
              <a:ext uri="{28A0092B-C50C-407E-A947-70E740481C1C}">
                <a14:useLocalDpi xmlns:a14="http://schemas.microsoft.com/office/drawing/2010/main" val="0"/>
              </a:ext>
            </a:extLst>
          </a:blip>
          <a:stretch>
            <a:fillRect/>
          </a:stretch>
        </p:blipFill>
        <p:spPr>
          <a:xfrm>
            <a:off x="3244949" y="1482605"/>
            <a:ext cx="8940800" cy="5029200"/>
          </a:xfrm>
          <a:prstGeom prst="rect">
            <a:avLst/>
          </a:prstGeom>
        </p:spPr>
      </p:pic>
      <p:sp>
        <p:nvSpPr>
          <p:cNvPr id="4" name="Title 1">
            <a:extLst>
              <a:ext uri="{FF2B5EF4-FFF2-40B4-BE49-F238E27FC236}">
                <a16:creationId xmlns:a16="http://schemas.microsoft.com/office/drawing/2014/main" id="{4418577F-44E2-0D2C-FE89-DB19EE00EF0B}"/>
              </a:ext>
            </a:extLst>
          </p:cNvPr>
          <p:cNvSpPr txBox="1">
            <a:spLocks/>
          </p:cNvSpPr>
          <p:nvPr/>
        </p:nvSpPr>
        <p:spPr>
          <a:xfrm>
            <a:off x="451785" y="570947"/>
            <a:ext cx="11630147" cy="673018"/>
          </a:xfrm>
          <a:prstGeom prst="rect">
            <a:avLst/>
          </a:prstGeom>
        </p:spPr>
        <p:txBody>
          <a:bodyPr vert="horz" lIns="0" tIns="0" rIns="0" bIns="0" rtlCol="0" anchor="t" anchorCtr="0">
            <a:noAutofit/>
          </a:bodyPr>
          <a:lstStyle>
            <a:lvl1pPr algn="l" defTabSz="1341132" rtl="0" eaLnBrk="1" latinLnBrk="0" hangingPunct="1">
              <a:lnSpc>
                <a:spcPts val="6000"/>
              </a:lnSpc>
              <a:spcBef>
                <a:spcPts val="1467"/>
              </a:spcBef>
              <a:buNone/>
              <a:defRPr sz="5400" kern="1200">
                <a:solidFill>
                  <a:schemeClr val="tx1"/>
                </a:solidFill>
                <a:latin typeface="+mj-lt"/>
                <a:ea typeface="+mj-ea"/>
                <a:cs typeface="+mj-cs"/>
              </a:defRPr>
            </a:lvl1pPr>
          </a:lstStyle>
          <a:p>
            <a:pPr marL="0" marR="0" lvl="0" indent="0" algn="l" defTabSz="914116" rtl="0" eaLnBrk="1" fontAlgn="auto" latinLnBrk="0" hangingPunct="1">
              <a:lnSpc>
                <a:spcPts val="4090"/>
              </a:lnSpc>
              <a:spcBef>
                <a:spcPts val="1000"/>
              </a:spcBef>
              <a:spcAft>
                <a:spcPts val="0"/>
              </a:spcAft>
              <a:buClrTx/>
              <a:buSzTx/>
              <a:buFontTx/>
              <a:buNone/>
              <a:tabLst/>
              <a:defRPr/>
            </a:pPr>
            <a:r>
              <a:rPr kumimoji="0" lang="en-US" sz="3681" b="0" i="0" u="none" strike="noStrike" kern="1200" cap="none" spc="0" normalizeH="0" baseline="0" noProof="0">
                <a:ln>
                  <a:noFill/>
                </a:ln>
                <a:solidFill>
                  <a:srgbClr val="272725"/>
                </a:solidFill>
                <a:effectLst/>
                <a:uLnTx/>
                <a:uFillTx/>
                <a:latin typeface="Georgia"/>
                <a:ea typeface="+mj-ea"/>
                <a:cs typeface="+mj-cs"/>
              </a:rPr>
              <a:t>Virtual Consultation in a Waiting Space</a:t>
            </a:r>
            <a:br>
              <a:rPr kumimoji="0" lang="en-US" sz="1636" b="0" i="0" u="none" strike="noStrike" kern="1200" cap="none" spc="0" normalizeH="0" baseline="0" noProof="0">
                <a:ln>
                  <a:noFill/>
                </a:ln>
                <a:solidFill>
                  <a:srgbClr val="272725"/>
                </a:solidFill>
                <a:effectLst/>
                <a:uLnTx/>
                <a:uFillTx/>
                <a:latin typeface="Georgia"/>
                <a:ea typeface="+mj-ea"/>
                <a:cs typeface="+mj-cs"/>
              </a:rPr>
            </a:br>
            <a:endParaRPr kumimoji="0" lang="en-US" sz="3681" b="0" i="0" u="none" strike="noStrike" kern="1200" cap="none" spc="0" normalizeH="0" baseline="0" noProof="0">
              <a:ln>
                <a:noFill/>
              </a:ln>
              <a:solidFill>
                <a:srgbClr val="272725"/>
              </a:solidFill>
              <a:effectLst/>
              <a:uLnTx/>
              <a:uFillTx/>
              <a:latin typeface="Georgia"/>
              <a:ea typeface="+mj-ea"/>
              <a:cs typeface="+mj-cs"/>
            </a:endParaRPr>
          </a:p>
        </p:txBody>
      </p:sp>
      <p:sp>
        <p:nvSpPr>
          <p:cNvPr id="3" name="Footer Placeholder 2">
            <a:extLst>
              <a:ext uri="{FF2B5EF4-FFF2-40B4-BE49-F238E27FC236}">
                <a16:creationId xmlns:a16="http://schemas.microsoft.com/office/drawing/2014/main" id="{42267778-72AE-FA0D-6147-328C035BC497}"/>
              </a:ext>
            </a:extLst>
          </p:cNvPr>
          <p:cNvSpPr>
            <a:spLocks noGrp="1"/>
          </p:cNvSpPr>
          <p:nvPr>
            <p:ph type="ftr" sz="quarter" idx="10"/>
          </p:nvPr>
        </p:nvSpPr>
        <p:spPr>
          <a:xfrm>
            <a:off x="451786" y="346195"/>
            <a:ext cx="4577993" cy="200600"/>
          </a:xfrm>
        </p:spPr>
        <p:txBody>
          <a:bodyPr/>
          <a:lstStyle/>
          <a:p>
            <a:pPr marL="0" marR="0" lvl="0" indent="0" algn="l" defTabSz="311628" rtl="0" eaLnBrk="1" fontAlgn="auto" latinLnBrk="0" hangingPunct="1">
              <a:lnSpc>
                <a:spcPts val="1472"/>
              </a:lnSpc>
              <a:spcBef>
                <a:spcPts val="0"/>
              </a:spcBef>
              <a:spcAft>
                <a:spcPts val="0"/>
              </a:spcAft>
              <a:buClrTx/>
              <a:buSzTx/>
              <a:buFontTx/>
              <a:buNone/>
              <a:tabLst/>
              <a:defRPr/>
            </a:pPr>
            <a:r>
              <a:rPr kumimoji="0" lang="en-US" sz="920" b="0" i="0" u="none" strike="noStrike" kern="1200" cap="none" spc="0" normalizeH="0" baseline="0" noProof="0">
                <a:ln>
                  <a:noFill/>
                </a:ln>
                <a:solidFill>
                  <a:srgbClr val="272725"/>
                </a:solidFill>
                <a:effectLst/>
                <a:uLnTx/>
                <a:uFillTx/>
                <a:latin typeface="Arial"/>
                <a:ea typeface="+mn-ea"/>
                <a:cs typeface="+mn-cs"/>
              </a:rPr>
              <a:t>Ocular in Health</a:t>
            </a:r>
          </a:p>
        </p:txBody>
      </p:sp>
      <p:sp>
        <p:nvSpPr>
          <p:cNvPr id="5" name="Text Placeholder 4">
            <a:extLst>
              <a:ext uri="{FF2B5EF4-FFF2-40B4-BE49-F238E27FC236}">
                <a16:creationId xmlns:a16="http://schemas.microsoft.com/office/drawing/2014/main" id="{7A3D5A6D-F7CA-3F2F-786A-A4F226E7FA1F}"/>
              </a:ext>
            </a:extLst>
          </p:cNvPr>
          <p:cNvSpPr>
            <a:spLocks noGrp="1"/>
          </p:cNvSpPr>
          <p:nvPr>
            <p:ph type="body" sz="quarter" idx="47"/>
          </p:nvPr>
        </p:nvSpPr>
        <p:spPr>
          <a:xfrm>
            <a:off x="451786" y="4085685"/>
            <a:ext cx="2604681" cy="1626340"/>
          </a:xfrm>
        </p:spPr>
        <p:txBody>
          <a:bodyPr/>
          <a:lstStyle/>
          <a:p>
            <a:r>
              <a:rPr lang="en-US"/>
              <a:t>Ocular View delivers an immersive extended‑reality consultation experience, designed to foster a natural, personal, and authentic face‑to‑face connection—even when clinicians and patients are miles apart. Its intuitive setup helps create a seamless virtual care interaction that feels grounded, human, and clinically supportive. </a:t>
            </a:r>
          </a:p>
          <a:p>
            <a:r>
              <a:rPr lang="en-US"/>
              <a:t>This information desk provides a place for visitors to approach staff with any questions, either upon entering the space or at any time during their visit. </a:t>
            </a:r>
          </a:p>
          <a:p>
            <a:r>
              <a:rPr lang="en-US"/>
              <a:t>Extremis Sticks incorporates a biophilic element and adds visual interest to the space while acting as space division between user groups.</a:t>
            </a:r>
          </a:p>
          <a:p>
            <a:endParaRPr lang="en-US"/>
          </a:p>
          <a:p>
            <a:endParaRPr lang="en-US"/>
          </a:p>
          <a:p>
            <a:endParaRPr lang="en-US"/>
          </a:p>
        </p:txBody>
      </p:sp>
      <p:sp>
        <p:nvSpPr>
          <p:cNvPr id="9" name="Oval 8">
            <a:extLst>
              <a:ext uri="{FF2B5EF4-FFF2-40B4-BE49-F238E27FC236}">
                <a16:creationId xmlns:a16="http://schemas.microsoft.com/office/drawing/2014/main" id="{5B945176-018C-2778-5E75-36648D7C1E2C}"/>
              </a:ext>
            </a:extLst>
          </p:cNvPr>
          <p:cNvSpPr/>
          <p:nvPr/>
        </p:nvSpPr>
        <p:spPr>
          <a:xfrm>
            <a:off x="7898220" y="30861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1628"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srgbClr val="FFFFFF"/>
                </a:solidFill>
                <a:effectLst/>
                <a:uLnTx/>
                <a:uFillTx/>
                <a:latin typeface="Arial"/>
                <a:ea typeface="+mn-ea"/>
                <a:cs typeface="+mn-cs"/>
              </a:rPr>
              <a:t>1</a:t>
            </a:r>
          </a:p>
        </p:txBody>
      </p:sp>
      <p:sp>
        <p:nvSpPr>
          <p:cNvPr id="6" name="Text Placeholder 5">
            <a:extLst>
              <a:ext uri="{FF2B5EF4-FFF2-40B4-BE49-F238E27FC236}">
                <a16:creationId xmlns:a16="http://schemas.microsoft.com/office/drawing/2014/main" id="{F434D16D-653A-F140-4A3F-32D85032CF32}"/>
              </a:ext>
            </a:extLst>
          </p:cNvPr>
          <p:cNvSpPr>
            <a:spLocks noGrp="1"/>
          </p:cNvSpPr>
          <p:nvPr>
            <p:ph type="body" sz="quarter" idx="4294967295"/>
          </p:nvPr>
        </p:nvSpPr>
        <p:spPr>
          <a:xfrm>
            <a:off x="451787" y="2119361"/>
            <a:ext cx="2793162" cy="1626340"/>
          </a:xfrm>
        </p:spPr>
        <p:txBody>
          <a:bodyPr numCol="2"/>
          <a:lstStyle/>
          <a:p>
            <a:pPr>
              <a:lnSpc>
                <a:spcPts val="920"/>
              </a:lnSpc>
              <a:spcBef>
                <a:spcPts val="0"/>
              </a:spcBef>
              <a:spcAft>
                <a:spcPts val="613"/>
              </a:spcAft>
              <a:tabLst/>
            </a:pPr>
            <a:r>
              <a:rPr lang="en-US" sz="750" b="1">
                <a:solidFill>
                  <a:srgbClr val="6C6F70"/>
                </a:solidFill>
                <a:latin typeface="Arial" panose="020B0604020202020204" pitchFamily="34" charset="0"/>
              </a:rPr>
              <a:t>Ocular Collection:</a:t>
            </a:r>
          </a:p>
          <a:p>
            <a:pPr marL="171450" indent="-171450">
              <a:lnSpc>
                <a:spcPts val="920"/>
              </a:lnSpc>
              <a:spcBef>
                <a:spcPts val="0"/>
              </a:spcBef>
              <a:spcAft>
                <a:spcPts val="613"/>
              </a:spcAft>
              <a:buFont typeface="Arial" panose="020B0604020202020204" pitchFamily="34" charset="0"/>
              <a:buChar char="•"/>
              <a:tabLst/>
            </a:pPr>
            <a:r>
              <a:rPr lang="en-US" sz="750">
                <a:solidFill>
                  <a:srgbClr val="6C6F70"/>
                </a:solidFill>
                <a:latin typeface="Arial" panose="020B0604020202020204" pitchFamily="34" charset="0"/>
              </a:rPr>
              <a:t>Ocular View</a:t>
            </a:r>
          </a:p>
          <a:p>
            <a:pPr>
              <a:lnSpc>
                <a:spcPts val="920"/>
              </a:lnSpc>
              <a:spcBef>
                <a:spcPts val="0"/>
              </a:spcBef>
              <a:spcAft>
                <a:spcPts val="613"/>
              </a:spcAft>
              <a:tabLst/>
            </a:pPr>
            <a:r>
              <a:rPr lang="en-US" sz="750" b="1">
                <a:solidFill>
                  <a:srgbClr val="6C6F70"/>
                </a:solidFill>
                <a:latin typeface="Arial" panose="020B0604020202020204" pitchFamily="34" charset="0"/>
              </a:rPr>
              <a:t>Steelcase + Steelcase Health:</a:t>
            </a:r>
          </a:p>
          <a:p>
            <a:pPr marL="171450" indent="-171450">
              <a:lnSpc>
                <a:spcPts val="920"/>
              </a:lnSpc>
              <a:spcBef>
                <a:spcPts val="0"/>
              </a:spcBef>
              <a:spcAft>
                <a:spcPts val="613"/>
              </a:spcAft>
              <a:buFont typeface="Arial" panose="020B0604020202020204" pitchFamily="34" charset="0"/>
              <a:buChar char="•"/>
              <a:tabLst/>
            </a:pPr>
            <a:r>
              <a:rPr lang="en-US" sz="750">
                <a:solidFill>
                  <a:srgbClr val="6C6F70"/>
                </a:solidFill>
                <a:latin typeface="Arial" panose="020B0604020202020204" pitchFamily="34" charset="0"/>
              </a:rPr>
              <a:t>Sync Double-Sided base</a:t>
            </a:r>
          </a:p>
          <a:p>
            <a:pPr marL="171450" indent="-171450">
              <a:lnSpc>
                <a:spcPts val="920"/>
              </a:lnSpc>
              <a:spcBef>
                <a:spcPts val="0"/>
              </a:spcBef>
              <a:spcAft>
                <a:spcPts val="613"/>
              </a:spcAft>
              <a:buFont typeface="Arial" panose="020B0604020202020204" pitchFamily="34" charset="0"/>
              <a:buChar char="•"/>
              <a:tabLst/>
            </a:pPr>
            <a:r>
              <a:rPr lang="en-US" sz="750">
                <a:solidFill>
                  <a:srgbClr val="6C6F70"/>
                </a:solidFill>
                <a:latin typeface="Arial" panose="020B0604020202020204" pitchFamily="34" charset="0"/>
              </a:rPr>
              <a:t>Apprise Guest &amp; Lounge seating + side table</a:t>
            </a:r>
          </a:p>
          <a:p>
            <a:pPr marL="171450" indent="-171450">
              <a:lnSpc>
                <a:spcPts val="920"/>
              </a:lnSpc>
              <a:spcBef>
                <a:spcPts val="0"/>
              </a:spcBef>
              <a:spcAft>
                <a:spcPts val="613"/>
              </a:spcAft>
              <a:buFont typeface="Arial" panose="020B0604020202020204" pitchFamily="34" charset="0"/>
              <a:buChar char="•"/>
              <a:tabLst/>
            </a:pPr>
            <a:r>
              <a:rPr lang="en-US" sz="750">
                <a:solidFill>
                  <a:srgbClr val="6C6F70"/>
                </a:solidFill>
                <a:latin typeface="Arial" panose="020B0604020202020204" pitchFamily="34" charset="0"/>
              </a:rPr>
              <a:t>Leela Lounge seating</a:t>
            </a:r>
          </a:p>
          <a:p>
            <a:pPr marL="171450" indent="-171450">
              <a:lnSpc>
                <a:spcPts val="920"/>
              </a:lnSpc>
              <a:spcBef>
                <a:spcPts val="0"/>
              </a:spcBef>
              <a:spcAft>
                <a:spcPts val="613"/>
              </a:spcAft>
              <a:buFont typeface="Arial" panose="020B0604020202020204" pitchFamily="34" charset="0"/>
              <a:buChar char="•"/>
              <a:tabLst/>
            </a:pPr>
            <a:r>
              <a:rPr lang="en-US" sz="750" err="1">
                <a:solidFill>
                  <a:srgbClr val="6C6F70"/>
                </a:solidFill>
                <a:latin typeface="Arial" panose="020B0604020202020204" pitchFamily="34" charset="0"/>
              </a:rPr>
              <a:t>Everwall</a:t>
            </a:r>
            <a:r>
              <a:rPr lang="en-US" sz="750">
                <a:solidFill>
                  <a:srgbClr val="6C6F70"/>
                </a:solidFill>
                <a:latin typeface="Arial" panose="020B0604020202020204" pitchFamily="34" charset="0"/>
              </a:rPr>
              <a:t> Modular Walls</a:t>
            </a:r>
          </a:p>
          <a:p>
            <a:pPr marL="171450" indent="-171450">
              <a:lnSpc>
                <a:spcPts val="920"/>
              </a:lnSpc>
              <a:spcBef>
                <a:spcPts val="0"/>
              </a:spcBef>
              <a:spcAft>
                <a:spcPts val="613"/>
              </a:spcAft>
              <a:buFont typeface="Arial" panose="020B0604020202020204" pitchFamily="34" charset="0"/>
              <a:buChar char="•"/>
              <a:tabLst/>
            </a:pPr>
            <a:r>
              <a:rPr lang="en-US" sz="750">
                <a:solidFill>
                  <a:srgbClr val="6C6F70"/>
                </a:solidFill>
                <a:latin typeface="Arial" panose="020B0604020202020204" pitchFamily="34" charset="0"/>
              </a:rPr>
              <a:t>Think Task chair</a:t>
            </a:r>
          </a:p>
          <a:p>
            <a:pPr marL="171450" indent="-171450">
              <a:lnSpc>
                <a:spcPts val="920"/>
              </a:lnSpc>
              <a:spcBef>
                <a:spcPts val="0"/>
              </a:spcBef>
              <a:spcAft>
                <a:spcPts val="613"/>
              </a:spcAft>
              <a:buFont typeface="Arial" panose="020B0604020202020204" pitchFamily="34" charset="0"/>
              <a:buChar char="•"/>
              <a:tabLst/>
            </a:pPr>
            <a:endParaRPr lang="en-US" sz="750">
              <a:solidFill>
                <a:srgbClr val="6C6F70"/>
              </a:solidFill>
              <a:latin typeface="Arial" panose="020B0604020202020204" pitchFamily="34" charset="0"/>
            </a:endParaRPr>
          </a:p>
          <a:p>
            <a:pPr marL="171450" indent="-171450">
              <a:lnSpc>
                <a:spcPts val="920"/>
              </a:lnSpc>
              <a:spcBef>
                <a:spcPts val="0"/>
              </a:spcBef>
              <a:spcAft>
                <a:spcPts val="613"/>
              </a:spcAft>
              <a:buFont typeface="Arial" panose="020B0604020202020204" pitchFamily="34" charset="0"/>
              <a:buChar char="•"/>
              <a:tabLst/>
            </a:pPr>
            <a:endParaRPr lang="en-US" sz="750">
              <a:solidFill>
                <a:srgbClr val="6C6F70"/>
              </a:solidFill>
              <a:latin typeface="Arial" panose="020B0604020202020204" pitchFamily="34" charset="0"/>
            </a:endParaRPr>
          </a:p>
          <a:p>
            <a:pPr marL="171450" indent="-171450">
              <a:lnSpc>
                <a:spcPts val="920"/>
              </a:lnSpc>
              <a:spcBef>
                <a:spcPts val="0"/>
              </a:spcBef>
              <a:spcAft>
                <a:spcPts val="613"/>
              </a:spcAft>
              <a:buFont typeface="Arial" panose="020B0604020202020204" pitchFamily="34" charset="0"/>
              <a:buChar char="•"/>
              <a:tabLst/>
            </a:pPr>
            <a:endParaRPr lang="en-US" sz="750">
              <a:solidFill>
                <a:srgbClr val="6C6F70"/>
              </a:solidFill>
              <a:latin typeface="Arial" panose="020B0604020202020204" pitchFamily="34" charset="0"/>
            </a:endParaRPr>
          </a:p>
          <a:p>
            <a:pPr marL="171450" indent="-171450">
              <a:lnSpc>
                <a:spcPts val="920"/>
              </a:lnSpc>
              <a:spcBef>
                <a:spcPts val="0"/>
              </a:spcBef>
              <a:spcAft>
                <a:spcPts val="613"/>
              </a:spcAft>
              <a:buFont typeface="Arial" panose="020B0604020202020204" pitchFamily="34" charset="0"/>
              <a:buChar char="•"/>
              <a:tabLst/>
            </a:pPr>
            <a:endParaRPr lang="en-US" sz="750">
              <a:solidFill>
                <a:srgbClr val="6C6F70"/>
              </a:solidFill>
              <a:latin typeface="Arial" panose="020B0604020202020204" pitchFamily="34" charset="0"/>
            </a:endParaRPr>
          </a:p>
          <a:p>
            <a:pPr marL="171450" indent="-171450">
              <a:lnSpc>
                <a:spcPts val="920"/>
              </a:lnSpc>
              <a:spcBef>
                <a:spcPts val="0"/>
              </a:spcBef>
              <a:spcAft>
                <a:spcPts val="613"/>
              </a:spcAft>
              <a:buFont typeface="Arial" panose="020B0604020202020204" pitchFamily="34" charset="0"/>
              <a:buChar char="•"/>
              <a:tabLst/>
            </a:pPr>
            <a:endParaRPr lang="en-US" sz="750">
              <a:solidFill>
                <a:srgbClr val="6C6F70"/>
              </a:solidFill>
              <a:latin typeface="Arial" panose="020B0604020202020204" pitchFamily="34" charset="0"/>
            </a:endParaRPr>
          </a:p>
          <a:p>
            <a:pPr>
              <a:buFont typeface="Arial" panose="020B0604020202020204" pitchFamily="34" charset="0"/>
              <a:buChar char="•"/>
            </a:pPr>
            <a:endParaRPr lang="en-US"/>
          </a:p>
        </p:txBody>
      </p:sp>
      <p:sp>
        <p:nvSpPr>
          <p:cNvPr id="2" name="Oval 10">
            <a:extLst>
              <a:ext uri="{FF2B5EF4-FFF2-40B4-BE49-F238E27FC236}">
                <a16:creationId xmlns:a16="http://schemas.microsoft.com/office/drawing/2014/main" id="{EBFAC633-E3F3-9C12-A4EC-4716B626D256}"/>
              </a:ext>
            </a:extLst>
          </p:cNvPr>
          <p:cNvSpPr/>
          <p:nvPr/>
        </p:nvSpPr>
        <p:spPr>
          <a:xfrm>
            <a:off x="5029779" y="3402801"/>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311628" rtl="0" eaLnBrk="1" fontAlgn="auto" latinLnBrk="0" hangingPunct="1">
              <a:lnSpc>
                <a:spcPct val="100000"/>
              </a:lnSpc>
              <a:spcBef>
                <a:spcPts val="0"/>
              </a:spcBef>
              <a:spcAft>
                <a:spcPts val="0"/>
              </a:spcAft>
              <a:buClrTx/>
              <a:buSzTx/>
              <a:buFontTx/>
              <a:buNone/>
              <a:tabLst/>
              <a:defRPr/>
            </a:pPr>
            <a:r>
              <a:rPr lang="en-US" sz="1100">
                <a:solidFill>
                  <a:srgbClr val="FFFFFF"/>
                </a:solidFill>
                <a:latin typeface="Arial"/>
              </a:rPr>
              <a:t>2</a:t>
            </a:r>
            <a:endParaRPr kumimoji="0" lang="en-US" sz="1100" i="0" u="none" strike="noStrike" kern="1200" cap="none" spc="0" normalizeH="0" baseline="0" noProof="0">
              <a:ln>
                <a:noFill/>
              </a:ln>
              <a:solidFill>
                <a:srgbClr val="FFFFFF"/>
              </a:solidFill>
              <a:effectLst/>
              <a:uLnTx/>
              <a:uFillTx/>
              <a:latin typeface="Arial"/>
              <a:ea typeface="+mn-ea"/>
              <a:cs typeface="+mn-cs"/>
            </a:endParaRPr>
          </a:p>
        </p:txBody>
      </p:sp>
      <p:sp>
        <p:nvSpPr>
          <p:cNvPr id="7" name="Oval 10">
            <a:extLst>
              <a:ext uri="{FF2B5EF4-FFF2-40B4-BE49-F238E27FC236}">
                <a16:creationId xmlns:a16="http://schemas.microsoft.com/office/drawing/2014/main" id="{1B546EE6-AC5D-2310-E0DA-6B2A13E41B11}"/>
              </a:ext>
            </a:extLst>
          </p:cNvPr>
          <p:cNvSpPr/>
          <p:nvPr/>
        </p:nvSpPr>
        <p:spPr>
          <a:xfrm>
            <a:off x="10856738" y="3631401"/>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311628" rtl="0" eaLnBrk="1" fontAlgn="auto" latinLnBrk="0" hangingPunct="1">
              <a:lnSpc>
                <a:spcPct val="100000"/>
              </a:lnSpc>
              <a:spcBef>
                <a:spcPts val="0"/>
              </a:spcBef>
              <a:spcAft>
                <a:spcPts val="0"/>
              </a:spcAft>
              <a:buClrTx/>
              <a:buSzTx/>
              <a:buFontTx/>
              <a:buNone/>
              <a:tabLst/>
              <a:defRPr/>
            </a:pPr>
            <a:r>
              <a:rPr lang="en-US" sz="1100" i="0" u="none" strike="noStrike" kern="1200" cap="none" spc="0" normalizeH="0" baseline="0" noProof="0">
                <a:ln>
                  <a:noFill/>
                </a:ln>
                <a:solidFill>
                  <a:srgbClr val="FFFFFF"/>
                </a:solidFill>
                <a:effectLst/>
                <a:uLnTx/>
                <a:uFillTx/>
                <a:latin typeface="Arial"/>
                <a:cs typeface="Arial"/>
              </a:rPr>
              <a:t>3</a:t>
            </a:r>
          </a:p>
        </p:txBody>
      </p:sp>
      <p:sp>
        <p:nvSpPr>
          <p:cNvPr id="11" name="TextBox 10">
            <a:extLst>
              <a:ext uri="{FF2B5EF4-FFF2-40B4-BE49-F238E27FC236}">
                <a16:creationId xmlns:a16="http://schemas.microsoft.com/office/drawing/2014/main" id="{41F192AA-AFF3-0CA6-F2CC-1C18C7EC9388}"/>
              </a:ext>
            </a:extLst>
          </p:cNvPr>
          <p:cNvSpPr txBox="1"/>
          <p:nvPr/>
        </p:nvSpPr>
        <p:spPr>
          <a:xfrm>
            <a:off x="1913482" y="2606814"/>
            <a:ext cx="1331467" cy="707886"/>
          </a:xfrm>
          <a:prstGeom prst="rect">
            <a:avLst/>
          </a:prstGeom>
          <a:noFill/>
        </p:spPr>
        <p:txBody>
          <a:bodyPr wrap="square">
            <a:spAutoFit/>
          </a:bodyPr>
          <a:lstStyle/>
          <a:p>
            <a:pPr marL="171450" indent="-171450" defTabSz="916173">
              <a:lnSpc>
                <a:spcPts val="920"/>
              </a:lnSpc>
              <a:spcAft>
                <a:spcPts val="613"/>
              </a:spcAft>
              <a:buSzPct val="80000"/>
              <a:buFont typeface="Arial" panose="020B0604020202020204" pitchFamily="34" charset="0"/>
              <a:buChar char="•"/>
            </a:pPr>
            <a:r>
              <a:rPr lang="es-MX" sz="750">
                <a:solidFill>
                  <a:srgbClr val="6C6F70"/>
                </a:solidFill>
                <a:latin typeface="Arial" panose="020B0604020202020204" pitchFamily="34" charset="0"/>
              </a:rPr>
              <a:t>Extremis </a:t>
            </a:r>
            <a:r>
              <a:rPr lang="es-MX" sz="750" err="1">
                <a:solidFill>
                  <a:srgbClr val="6C6F70"/>
                </a:solidFill>
                <a:latin typeface="Arial" panose="020B0604020202020204" pitchFamily="34" charset="0"/>
              </a:rPr>
              <a:t>Sticks</a:t>
            </a:r>
            <a:endParaRPr lang="es-MX" sz="750">
              <a:solidFill>
                <a:srgbClr val="6C6F70"/>
              </a:solidFill>
              <a:latin typeface="Arial" panose="020B0604020202020204" pitchFamily="34" charset="0"/>
            </a:endParaRPr>
          </a:p>
          <a:p>
            <a:pPr marL="171450" indent="-171450" defTabSz="916173">
              <a:lnSpc>
                <a:spcPts val="920"/>
              </a:lnSpc>
              <a:spcAft>
                <a:spcPts val="613"/>
              </a:spcAft>
              <a:buSzPct val="80000"/>
              <a:buFont typeface="Arial" panose="020B0604020202020204" pitchFamily="34" charset="0"/>
              <a:buChar char="•"/>
            </a:pPr>
            <a:r>
              <a:rPr lang="es-MX" sz="750" err="1">
                <a:solidFill>
                  <a:srgbClr val="6C6F70"/>
                </a:solidFill>
                <a:latin typeface="Arial" panose="020B0604020202020204" pitchFamily="34" charset="0"/>
              </a:rPr>
              <a:t>Designtex</a:t>
            </a:r>
            <a:r>
              <a:rPr lang="es-MX" sz="750">
                <a:solidFill>
                  <a:srgbClr val="6C6F70"/>
                </a:solidFill>
                <a:latin typeface="Arial" panose="020B0604020202020204" pitchFamily="34" charset="0"/>
              </a:rPr>
              <a:t> performance textiles </a:t>
            </a:r>
          </a:p>
          <a:p>
            <a:pPr marL="171450" indent="-171450" defTabSz="916173">
              <a:lnSpc>
                <a:spcPts val="920"/>
              </a:lnSpc>
              <a:spcAft>
                <a:spcPts val="613"/>
              </a:spcAft>
              <a:buSzPct val="80000"/>
              <a:buFont typeface="Arial" panose="020B0604020202020204" pitchFamily="34" charset="0"/>
              <a:buChar char="•"/>
            </a:pPr>
            <a:endParaRPr lang="en-US" sz="750">
              <a:solidFill>
                <a:srgbClr val="6C6F70"/>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CD116646-0339-575E-1788-FCCABB7C17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04400" y="84715"/>
            <a:ext cx="2277532" cy="1318978"/>
          </a:xfrm>
          <a:prstGeom prst="rect">
            <a:avLst/>
          </a:prstGeom>
        </p:spPr>
      </p:pic>
      <p:sp>
        <p:nvSpPr>
          <p:cNvPr id="15" name="Rectangle 14">
            <a:extLst>
              <a:ext uri="{FF2B5EF4-FFF2-40B4-BE49-F238E27FC236}">
                <a16:creationId xmlns:a16="http://schemas.microsoft.com/office/drawing/2014/main" id="{67A1DF68-0FC7-3A11-78E5-BEF93E846947}"/>
              </a:ext>
            </a:extLst>
          </p:cNvPr>
          <p:cNvSpPr/>
          <p:nvPr/>
        </p:nvSpPr>
        <p:spPr>
          <a:xfrm>
            <a:off x="9804400" y="84715"/>
            <a:ext cx="1052338" cy="965152"/>
          </a:xfrm>
          <a:prstGeom prst="rect">
            <a:avLst/>
          </a:prstGeom>
          <a:noFill/>
          <a:ln w="38100">
            <a:solidFill>
              <a:schemeClr val="accent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79977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8842E7-92BA-8455-2BC5-980530B0A4D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92859A1-3BD6-A21C-EA9F-CDD303B2571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Footer Placeholder 1">
            <a:extLst>
              <a:ext uri="{FF2B5EF4-FFF2-40B4-BE49-F238E27FC236}">
                <a16:creationId xmlns:a16="http://schemas.microsoft.com/office/drawing/2014/main" id="{8434362C-216E-613D-7EE6-53463AAE5B87}"/>
              </a:ext>
            </a:extLst>
          </p:cNvPr>
          <p:cNvSpPr>
            <a:spLocks noGrp="1"/>
          </p:cNvSpPr>
          <p:nvPr>
            <p:ph type="ftr" sz="quarter" idx="10"/>
          </p:nvPr>
        </p:nvSpPr>
        <p:spPr/>
        <p:txBody>
          <a:bodyPr/>
          <a:lstStyle/>
          <a:p>
            <a:r>
              <a:rPr lang="en-US" noProof="0"/>
              <a:t>Ocular in Health</a:t>
            </a:r>
          </a:p>
        </p:txBody>
      </p:sp>
      <p:sp>
        <p:nvSpPr>
          <p:cNvPr id="4" name="Slide Number Placeholder 3">
            <a:extLst>
              <a:ext uri="{FF2B5EF4-FFF2-40B4-BE49-F238E27FC236}">
                <a16:creationId xmlns:a16="http://schemas.microsoft.com/office/drawing/2014/main" id="{A7A45CB9-72CC-CF4B-B976-AA00B5F029C3}"/>
              </a:ext>
            </a:extLst>
          </p:cNvPr>
          <p:cNvSpPr>
            <a:spLocks noGrp="1"/>
          </p:cNvSpPr>
          <p:nvPr>
            <p:ph type="sldNum" sz="quarter" idx="15"/>
          </p:nvPr>
        </p:nvSpPr>
        <p:spPr/>
        <p:txBody>
          <a:bodyPr/>
          <a:lstStyle/>
          <a:p>
            <a:fld id="{387AECDB-6C85-4FE3-9DAF-486A9B5BAE12}" type="slidenum">
              <a:rPr lang="en-GB" smtClean="0"/>
              <a:pPr/>
              <a:t>7</a:t>
            </a:fld>
            <a:endParaRPr lang="en-GB"/>
          </a:p>
        </p:txBody>
      </p:sp>
    </p:spTree>
    <p:extLst>
      <p:ext uri="{BB962C8B-B14F-4D97-AF65-F5344CB8AC3E}">
        <p14:creationId xmlns:p14="http://schemas.microsoft.com/office/powerpoint/2010/main" val="39835545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813DA8-DB87-4EF8-B7A4-785CDCDBCEC3}"/>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D79F3226-DA37-8168-90CC-13479C9FA03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
                    </a14:imgEffect>
                  </a14:imgLayer>
                </a14:imgProps>
              </a:ext>
              <a:ext uri="{28A0092B-C50C-407E-A947-70E740481C1C}">
                <a14:useLocalDpi xmlns:a14="http://schemas.microsoft.com/office/drawing/2010/main" val="0"/>
              </a:ext>
            </a:extLst>
          </a:blip>
          <a:srcRect l="-1" r="3199" b="3199"/>
          <a:stretch>
            <a:fillRect/>
          </a:stretch>
        </p:blipFill>
        <p:spPr>
          <a:xfrm>
            <a:off x="3251201" y="1481689"/>
            <a:ext cx="8940799" cy="5029200"/>
          </a:xfrm>
          <a:prstGeom prst="rect">
            <a:avLst/>
          </a:prstGeom>
        </p:spPr>
      </p:pic>
      <p:sp>
        <p:nvSpPr>
          <p:cNvPr id="3" name="Footer Placeholder 2">
            <a:extLst>
              <a:ext uri="{FF2B5EF4-FFF2-40B4-BE49-F238E27FC236}">
                <a16:creationId xmlns:a16="http://schemas.microsoft.com/office/drawing/2014/main" id="{297AE18C-F147-D7A3-1157-0E9B17775126}"/>
              </a:ext>
            </a:extLst>
          </p:cNvPr>
          <p:cNvSpPr>
            <a:spLocks noGrp="1"/>
          </p:cNvSpPr>
          <p:nvPr>
            <p:ph type="ftr" sz="quarter" idx="10"/>
          </p:nvPr>
        </p:nvSpPr>
        <p:spPr>
          <a:xfrm>
            <a:off x="451786" y="346195"/>
            <a:ext cx="4577993" cy="200600"/>
          </a:xfrm>
        </p:spPr>
        <p:txBody>
          <a:bodyPr/>
          <a:lstStyle/>
          <a:p>
            <a:pPr marL="0" marR="0" lvl="0" indent="0" algn="l" defTabSz="311628" rtl="0" eaLnBrk="1" fontAlgn="auto" latinLnBrk="0" hangingPunct="1">
              <a:lnSpc>
                <a:spcPts val="1472"/>
              </a:lnSpc>
              <a:spcBef>
                <a:spcPts val="0"/>
              </a:spcBef>
              <a:spcAft>
                <a:spcPts val="0"/>
              </a:spcAft>
              <a:buClrTx/>
              <a:buSzTx/>
              <a:buFontTx/>
              <a:buNone/>
              <a:tabLst/>
              <a:defRPr/>
            </a:pPr>
            <a:r>
              <a:rPr kumimoji="0" lang="en-US" sz="920" b="0" i="0" u="none" strike="noStrike" kern="1200" cap="none" spc="0" normalizeH="0" baseline="0" noProof="0">
                <a:ln>
                  <a:noFill/>
                </a:ln>
                <a:solidFill>
                  <a:srgbClr val="272725"/>
                </a:solidFill>
                <a:effectLst/>
                <a:uLnTx/>
                <a:uFillTx/>
                <a:latin typeface="Arial"/>
                <a:ea typeface="+mn-ea"/>
                <a:cs typeface="+mn-cs"/>
              </a:rPr>
              <a:t>Ocular in Health</a:t>
            </a:r>
          </a:p>
        </p:txBody>
      </p:sp>
      <p:sp>
        <p:nvSpPr>
          <p:cNvPr id="5" name="Text Placeholder 4">
            <a:extLst>
              <a:ext uri="{FF2B5EF4-FFF2-40B4-BE49-F238E27FC236}">
                <a16:creationId xmlns:a16="http://schemas.microsoft.com/office/drawing/2014/main" id="{08BD3E4F-3390-05E4-DCC4-F1B7B754492B}"/>
              </a:ext>
            </a:extLst>
          </p:cNvPr>
          <p:cNvSpPr>
            <a:spLocks noGrp="1"/>
          </p:cNvSpPr>
          <p:nvPr>
            <p:ph type="body" sz="quarter" idx="47"/>
          </p:nvPr>
        </p:nvSpPr>
        <p:spPr>
          <a:xfrm>
            <a:off x="451786" y="4085685"/>
            <a:ext cx="2587747" cy="1626340"/>
          </a:xfrm>
        </p:spPr>
        <p:txBody>
          <a:bodyPr/>
          <a:lstStyle/>
          <a:p>
            <a:r>
              <a:rPr lang="en-US"/>
              <a:t>Regard privacy screens provides an additional element of protection between users that are seated back-to-back.</a:t>
            </a:r>
          </a:p>
          <a:p>
            <a:r>
              <a:rPr lang="en-US"/>
              <a:t>The Apprise Work-Table offers a convenient surface for working, reading, or enjoying a quick meal, supporting comfort and productivity while waiting.</a:t>
            </a:r>
          </a:p>
          <a:p>
            <a:r>
              <a:rPr lang="en-US"/>
              <a:t>Ocular View delivers an immersive extended‑reality consultation experience, designed to foster a natural, personal, and authentic face‑to‑face connection—even when clinicians and patients are miles apart. Its intuitive setup helps create a seamless virtual care interaction that feels grounded, human, and clinically supportive.</a:t>
            </a:r>
          </a:p>
          <a:p>
            <a:r>
              <a:rPr lang="en-US"/>
              <a:t>Apprise Lounge seating brings a warm, residential aesthetic to waiting areas while meeting the performance needs of healthcare environments. Its healthcare‑appropriate finishes, compliant seat heights, and integrated crumb sweep support cleanability, durability, and long‑term maintenance in high‑use clinical spaces.</a:t>
            </a:r>
          </a:p>
          <a:p>
            <a:endParaRPr lang="en-US"/>
          </a:p>
          <a:p>
            <a:endParaRPr lang="en-US"/>
          </a:p>
          <a:p>
            <a:endParaRPr lang="en-US"/>
          </a:p>
        </p:txBody>
      </p:sp>
      <p:sp>
        <p:nvSpPr>
          <p:cNvPr id="9" name="Oval 8">
            <a:extLst>
              <a:ext uri="{FF2B5EF4-FFF2-40B4-BE49-F238E27FC236}">
                <a16:creationId xmlns:a16="http://schemas.microsoft.com/office/drawing/2014/main" id="{2A65A697-0B88-442A-803A-578E71CD3E1E}"/>
              </a:ext>
            </a:extLst>
          </p:cNvPr>
          <p:cNvSpPr/>
          <p:nvPr/>
        </p:nvSpPr>
        <p:spPr>
          <a:xfrm>
            <a:off x="5708624" y="3340048"/>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1628"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srgbClr val="FFFFFF"/>
                </a:solidFill>
                <a:effectLst/>
                <a:uLnTx/>
                <a:uFillTx/>
                <a:latin typeface="Arial"/>
                <a:ea typeface="+mn-ea"/>
                <a:cs typeface="+mn-cs"/>
              </a:rPr>
              <a:t>1</a:t>
            </a:r>
          </a:p>
        </p:txBody>
      </p:sp>
      <p:sp>
        <p:nvSpPr>
          <p:cNvPr id="6" name="Text Placeholder 5">
            <a:extLst>
              <a:ext uri="{FF2B5EF4-FFF2-40B4-BE49-F238E27FC236}">
                <a16:creationId xmlns:a16="http://schemas.microsoft.com/office/drawing/2014/main" id="{8F42A526-2EE4-999C-9CF0-403B561F83A3}"/>
              </a:ext>
            </a:extLst>
          </p:cNvPr>
          <p:cNvSpPr>
            <a:spLocks noGrp="1"/>
          </p:cNvSpPr>
          <p:nvPr>
            <p:ph type="body" sz="quarter" idx="4294967295"/>
          </p:nvPr>
        </p:nvSpPr>
        <p:spPr>
          <a:xfrm>
            <a:off x="451785" y="2170886"/>
            <a:ext cx="2757991" cy="1626340"/>
          </a:xfrm>
        </p:spPr>
        <p:txBody>
          <a:bodyPr numCol="2"/>
          <a:lstStyle/>
          <a:p>
            <a:pPr>
              <a:lnSpc>
                <a:spcPts val="920"/>
              </a:lnSpc>
              <a:spcBef>
                <a:spcPts val="0"/>
              </a:spcBef>
              <a:spcAft>
                <a:spcPts val="613"/>
              </a:spcAft>
              <a:tabLst/>
            </a:pPr>
            <a:r>
              <a:rPr lang="en-US" sz="750" b="1">
                <a:solidFill>
                  <a:srgbClr val="6C6F70"/>
                </a:solidFill>
                <a:latin typeface="Arial" panose="020B0604020202020204" pitchFamily="34" charset="0"/>
              </a:rPr>
              <a:t>Ocular collection:</a:t>
            </a:r>
          </a:p>
          <a:p>
            <a:pPr marL="171450" indent="-171450">
              <a:lnSpc>
                <a:spcPts val="920"/>
              </a:lnSpc>
              <a:spcBef>
                <a:spcPts val="0"/>
              </a:spcBef>
              <a:spcAft>
                <a:spcPts val="613"/>
              </a:spcAft>
              <a:buFont typeface="Arial" panose="020B0604020202020204" pitchFamily="34" charset="0"/>
              <a:buChar char="•"/>
              <a:tabLst/>
            </a:pPr>
            <a:r>
              <a:rPr lang="en-US" sz="750">
                <a:solidFill>
                  <a:srgbClr val="6C6F70"/>
                </a:solidFill>
                <a:latin typeface="Arial" panose="020B0604020202020204" pitchFamily="34" charset="0"/>
              </a:rPr>
              <a:t>Ocular View</a:t>
            </a:r>
          </a:p>
          <a:p>
            <a:pPr>
              <a:lnSpc>
                <a:spcPts val="920"/>
              </a:lnSpc>
              <a:spcBef>
                <a:spcPts val="0"/>
              </a:spcBef>
              <a:spcAft>
                <a:spcPts val="613"/>
              </a:spcAft>
              <a:tabLst/>
            </a:pPr>
            <a:r>
              <a:rPr lang="en-US" sz="750" b="1">
                <a:solidFill>
                  <a:srgbClr val="6C6F70"/>
                </a:solidFill>
                <a:latin typeface="Arial" panose="020B0604020202020204" pitchFamily="34" charset="0"/>
              </a:rPr>
              <a:t>Steelcase + Steelcase Health:</a:t>
            </a:r>
          </a:p>
          <a:p>
            <a:pPr marL="171450" indent="-171450">
              <a:lnSpc>
                <a:spcPts val="920"/>
              </a:lnSpc>
              <a:spcBef>
                <a:spcPts val="0"/>
              </a:spcBef>
              <a:spcAft>
                <a:spcPts val="613"/>
              </a:spcAft>
              <a:buFont typeface="Arial" panose="020B0604020202020204" pitchFamily="34" charset="0"/>
              <a:buChar char="•"/>
              <a:tabLst/>
            </a:pPr>
            <a:r>
              <a:rPr lang="en-US" sz="750">
                <a:solidFill>
                  <a:srgbClr val="6C6F70"/>
                </a:solidFill>
                <a:latin typeface="Arial" panose="020B0604020202020204" pitchFamily="34" charset="0"/>
              </a:rPr>
              <a:t>Apprise Guest &amp; Lounge seating + work-table</a:t>
            </a:r>
          </a:p>
          <a:p>
            <a:pPr marL="171450" indent="-171450">
              <a:lnSpc>
                <a:spcPts val="920"/>
              </a:lnSpc>
              <a:spcBef>
                <a:spcPts val="0"/>
              </a:spcBef>
              <a:spcAft>
                <a:spcPts val="613"/>
              </a:spcAft>
              <a:buFont typeface="Arial" panose="020B0604020202020204" pitchFamily="34" charset="0"/>
              <a:buChar char="•"/>
              <a:tabLst/>
            </a:pPr>
            <a:r>
              <a:rPr lang="en-US" sz="750">
                <a:solidFill>
                  <a:srgbClr val="6C6F70"/>
                </a:solidFill>
                <a:latin typeface="Arial" panose="020B0604020202020204" pitchFamily="34" charset="0"/>
              </a:rPr>
              <a:t>Regard seating + planter</a:t>
            </a:r>
          </a:p>
          <a:p>
            <a:pPr marL="171450" indent="-171450">
              <a:lnSpc>
                <a:spcPts val="920"/>
              </a:lnSpc>
              <a:spcBef>
                <a:spcPts val="0"/>
              </a:spcBef>
              <a:spcAft>
                <a:spcPts val="613"/>
              </a:spcAft>
              <a:buFont typeface="Arial" panose="020B0604020202020204" pitchFamily="34" charset="0"/>
              <a:buChar char="•"/>
              <a:tabLst/>
            </a:pPr>
            <a:r>
              <a:rPr lang="en-US" sz="750">
                <a:solidFill>
                  <a:srgbClr val="6C6F70"/>
                </a:solidFill>
                <a:latin typeface="Arial" panose="020B0604020202020204" pitchFamily="34" charset="0"/>
              </a:rPr>
              <a:t>West Elm for Health Sterling</a:t>
            </a:r>
          </a:p>
          <a:p>
            <a:pPr marL="171450" indent="-171450">
              <a:lnSpc>
                <a:spcPts val="920"/>
              </a:lnSpc>
              <a:spcBef>
                <a:spcPts val="0"/>
              </a:spcBef>
              <a:spcAft>
                <a:spcPts val="613"/>
              </a:spcAft>
              <a:buFont typeface="Arial" panose="020B0604020202020204" pitchFamily="34" charset="0"/>
              <a:buChar char="•"/>
              <a:tabLst/>
            </a:pPr>
            <a:r>
              <a:rPr lang="en-US" sz="750">
                <a:solidFill>
                  <a:srgbClr val="6C6F70"/>
                </a:solidFill>
                <a:latin typeface="Arial" panose="020B0604020202020204" pitchFamily="34" charset="0"/>
              </a:rPr>
              <a:t>West Elm Lucas</a:t>
            </a:r>
          </a:p>
          <a:p>
            <a:pPr marL="171450" indent="-171450">
              <a:lnSpc>
                <a:spcPts val="920"/>
              </a:lnSpc>
              <a:spcBef>
                <a:spcPts val="0"/>
              </a:spcBef>
              <a:spcAft>
                <a:spcPts val="613"/>
              </a:spcAft>
              <a:buFont typeface="Arial" panose="020B0604020202020204" pitchFamily="34" charset="0"/>
              <a:buChar char="•"/>
              <a:tabLst/>
            </a:pPr>
            <a:r>
              <a:rPr lang="en-US" sz="750" err="1">
                <a:solidFill>
                  <a:srgbClr val="6C6F70"/>
                </a:solidFill>
                <a:latin typeface="Arial" panose="020B0604020202020204" pitchFamily="34" charset="0"/>
              </a:rPr>
              <a:t>Everwall</a:t>
            </a:r>
            <a:r>
              <a:rPr lang="en-US" sz="750">
                <a:solidFill>
                  <a:srgbClr val="6C6F70"/>
                </a:solidFill>
                <a:latin typeface="Arial" panose="020B0604020202020204" pitchFamily="34" charset="0"/>
              </a:rPr>
              <a:t> Modular Walls</a:t>
            </a:r>
          </a:p>
          <a:p>
            <a:pPr marL="171450" indent="-171450">
              <a:lnSpc>
                <a:spcPts val="920"/>
              </a:lnSpc>
              <a:spcBef>
                <a:spcPts val="0"/>
              </a:spcBef>
              <a:spcAft>
                <a:spcPts val="613"/>
              </a:spcAft>
              <a:buFont typeface="Arial" panose="020B0604020202020204" pitchFamily="34" charset="0"/>
              <a:buChar char="•"/>
              <a:tabLst/>
            </a:pPr>
            <a:endParaRPr lang="en-US" sz="750">
              <a:solidFill>
                <a:srgbClr val="6C6F70"/>
              </a:solidFill>
              <a:latin typeface="Arial" panose="020B0604020202020204" pitchFamily="34" charset="0"/>
            </a:endParaRPr>
          </a:p>
          <a:p>
            <a:pPr marL="171450" indent="-171450">
              <a:lnSpc>
                <a:spcPts val="920"/>
              </a:lnSpc>
              <a:spcBef>
                <a:spcPts val="0"/>
              </a:spcBef>
              <a:spcAft>
                <a:spcPts val="613"/>
              </a:spcAft>
              <a:buFont typeface="Arial" panose="020B0604020202020204" pitchFamily="34" charset="0"/>
              <a:buChar char="•"/>
              <a:tabLst/>
            </a:pPr>
            <a:endParaRPr lang="en-US" sz="750">
              <a:solidFill>
                <a:srgbClr val="6C6F70"/>
              </a:solidFill>
              <a:latin typeface="Arial" panose="020B0604020202020204" pitchFamily="34" charset="0"/>
            </a:endParaRPr>
          </a:p>
          <a:p>
            <a:pPr marL="171450" indent="-171450">
              <a:lnSpc>
                <a:spcPts val="920"/>
              </a:lnSpc>
              <a:spcBef>
                <a:spcPts val="0"/>
              </a:spcBef>
              <a:spcAft>
                <a:spcPts val="613"/>
              </a:spcAft>
              <a:buFont typeface="Arial" panose="020B0604020202020204" pitchFamily="34" charset="0"/>
              <a:buChar char="•"/>
              <a:tabLst/>
            </a:pPr>
            <a:endParaRPr lang="en-US" sz="750">
              <a:solidFill>
                <a:srgbClr val="6C6F70"/>
              </a:solidFill>
              <a:latin typeface="Arial" panose="020B0604020202020204" pitchFamily="34" charset="0"/>
            </a:endParaRPr>
          </a:p>
          <a:p>
            <a:pPr marL="171450" indent="-171450">
              <a:lnSpc>
                <a:spcPts val="920"/>
              </a:lnSpc>
              <a:spcBef>
                <a:spcPts val="0"/>
              </a:spcBef>
              <a:spcAft>
                <a:spcPts val="613"/>
              </a:spcAft>
              <a:buFont typeface="Arial" panose="020B0604020202020204" pitchFamily="34" charset="0"/>
              <a:buChar char="•"/>
              <a:tabLst/>
            </a:pPr>
            <a:endParaRPr lang="en-US" sz="750">
              <a:solidFill>
                <a:srgbClr val="6C6F70"/>
              </a:solidFill>
              <a:latin typeface="Arial" panose="020B0604020202020204" pitchFamily="34" charset="0"/>
            </a:endParaRPr>
          </a:p>
          <a:p>
            <a:pPr>
              <a:buFont typeface="Arial" panose="020B0604020202020204" pitchFamily="34" charset="0"/>
              <a:buChar char="•"/>
            </a:pPr>
            <a:endParaRPr lang="en-US"/>
          </a:p>
        </p:txBody>
      </p:sp>
      <p:sp>
        <p:nvSpPr>
          <p:cNvPr id="2" name="Oval 10">
            <a:extLst>
              <a:ext uri="{FF2B5EF4-FFF2-40B4-BE49-F238E27FC236}">
                <a16:creationId xmlns:a16="http://schemas.microsoft.com/office/drawing/2014/main" id="{1FCFDFAD-AD60-6BF5-CDFF-9248696DF599}"/>
              </a:ext>
            </a:extLst>
          </p:cNvPr>
          <p:cNvSpPr/>
          <p:nvPr/>
        </p:nvSpPr>
        <p:spPr>
          <a:xfrm>
            <a:off x="6878260" y="3881989"/>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311628" rtl="0" eaLnBrk="1" fontAlgn="auto" latinLnBrk="0" hangingPunct="1">
              <a:lnSpc>
                <a:spcPct val="100000"/>
              </a:lnSpc>
              <a:spcBef>
                <a:spcPts val="0"/>
              </a:spcBef>
              <a:spcAft>
                <a:spcPts val="0"/>
              </a:spcAft>
              <a:buClrTx/>
              <a:buSzTx/>
              <a:buFontTx/>
              <a:buNone/>
              <a:tabLst/>
              <a:defRPr/>
            </a:pPr>
            <a:r>
              <a:rPr lang="en-US" sz="1100">
                <a:solidFill>
                  <a:srgbClr val="FFFFFF"/>
                </a:solidFill>
                <a:latin typeface="Arial"/>
              </a:rPr>
              <a:t>2</a:t>
            </a:r>
            <a:endParaRPr kumimoji="0" lang="en-US" sz="1100" i="0" u="none" strike="noStrike" kern="1200" cap="none" spc="0" normalizeH="0" baseline="0" noProof="0">
              <a:ln>
                <a:noFill/>
              </a:ln>
              <a:solidFill>
                <a:srgbClr val="FFFFFF"/>
              </a:solidFill>
              <a:effectLst/>
              <a:uLnTx/>
              <a:uFillTx/>
              <a:latin typeface="Arial"/>
              <a:ea typeface="+mn-ea"/>
              <a:cs typeface="+mn-cs"/>
            </a:endParaRPr>
          </a:p>
        </p:txBody>
      </p:sp>
      <p:sp>
        <p:nvSpPr>
          <p:cNvPr id="7" name="Oval 10">
            <a:extLst>
              <a:ext uri="{FF2B5EF4-FFF2-40B4-BE49-F238E27FC236}">
                <a16:creationId xmlns:a16="http://schemas.microsoft.com/office/drawing/2014/main" id="{1FF2BE2A-02C4-A199-55A3-9D2B1C826629}"/>
              </a:ext>
            </a:extLst>
          </p:cNvPr>
          <p:cNvSpPr/>
          <p:nvPr/>
        </p:nvSpPr>
        <p:spPr>
          <a:xfrm>
            <a:off x="9139715" y="3111448"/>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311628" rtl="0" eaLnBrk="1" fontAlgn="auto" latinLnBrk="0" hangingPunct="1">
              <a:lnSpc>
                <a:spcPct val="100000"/>
              </a:lnSpc>
              <a:spcBef>
                <a:spcPts val="0"/>
              </a:spcBef>
              <a:spcAft>
                <a:spcPts val="0"/>
              </a:spcAft>
              <a:buClrTx/>
              <a:buSzTx/>
              <a:buFontTx/>
              <a:buNone/>
              <a:tabLst/>
              <a:defRPr/>
            </a:pPr>
            <a:r>
              <a:rPr lang="en-US" sz="1100" i="0" u="none" strike="noStrike" kern="1200" cap="none" spc="0" normalizeH="0" baseline="0" noProof="0">
                <a:ln>
                  <a:noFill/>
                </a:ln>
                <a:solidFill>
                  <a:srgbClr val="FFFFFF"/>
                </a:solidFill>
                <a:effectLst/>
                <a:uLnTx/>
                <a:uFillTx/>
                <a:latin typeface="Arial"/>
                <a:cs typeface="Arial"/>
              </a:rPr>
              <a:t>3</a:t>
            </a:r>
          </a:p>
        </p:txBody>
      </p:sp>
      <p:sp>
        <p:nvSpPr>
          <p:cNvPr id="8" name="Oval 10">
            <a:extLst>
              <a:ext uri="{FF2B5EF4-FFF2-40B4-BE49-F238E27FC236}">
                <a16:creationId xmlns:a16="http://schemas.microsoft.com/office/drawing/2014/main" id="{46A815BA-FB04-4A40-7CEA-8E6E033C4552}"/>
              </a:ext>
            </a:extLst>
          </p:cNvPr>
          <p:cNvSpPr/>
          <p:nvPr/>
        </p:nvSpPr>
        <p:spPr>
          <a:xfrm>
            <a:off x="11165718" y="3568648"/>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311628" rtl="0" eaLnBrk="1" fontAlgn="auto" latinLnBrk="0" hangingPunct="1">
              <a:lnSpc>
                <a:spcPct val="100000"/>
              </a:lnSpc>
              <a:spcBef>
                <a:spcPts val="0"/>
              </a:spcBef>
              <a:spcAft>
                <a:spcPts val="0"/>
              </a:spcAft>
              <a:buClrTx/>
              <a:buSzTx/>
              <a:buFontTx/>
              <a:buNone/>
              <a:tabLst/>
              <a:defRPr/>
            </a:pPr>
            <a:r>
              <a:rPr lang="en-US" sz="1100">
                <a:solidFill>
                  <a:srgbClr val="FFFFFF"/>
                </a:solidFill>
                <a:latin typeface="Arial"/>
                <a:cs typeface="Arial"/>
              </a:rPr>
              <a:t>4</a:t>
            </a:r>
            <a:endParaRPr lang="en-US" sz="1100" i="0" u="none" strike="noStrike" kern="1200" cap="none" spc="0" normalizeH="0" baseline="0" noProof="0">
              <a:ln>
                <a:noFill/>
              </a:ln>
              <a:solidFill>
                <a:srgbClr val="FFFFFF"/>
              </a:solidFill>
              <a:effectLst/>
              <a:uLnTx/>
              <a:uFillTx/>
              <a:latin typeface="Arial"/>
              <a:cs typeface="Arial"/>
            </a:endParaRPr>
          </a:p>
        </p:txBody>
      </p:sp>
      <p:sp>
        <p:nvSpPr>
          <p:cNvPr id="11" name="Title 1">
            <a:extLst>
              <a:ext uri="{FF2B5EF4-FFF2-40B4-BE49-F238E27FC236}">
                <a16:creationId xmlns:a16="http://schemas.microsoft.com/office/drawing/2014/main" id="{1EE834B3-7E33-3DDD-E09F-612BB7B93921}"/>
              </a:ext>
            </a:extLst>
          </p:cNvPr>
          <p:cNvSpPr txBox="1">
            <a:spLocks/>
          </p:cNvSpPr>
          <p:nvPr/>
        </p:nvSpPr>
        <p:spPr>
          <a:xfrm>
            <a:off x="451785" y="570947"/>
            <a:ext cx="11630147" cy="673018"/>
          </a:xfrm>
          <a:prstGeom prst="rect">
            <a:avLst/>
          </a:prstGeom>
        </p:spPr>
        <p:txBody>
          <a:bodyPr vert="horz" lIns="0" tIns="0" rIns="0" bIns="0" rtlCol="0" anchor="t" anchorCtr="0">
            <a:noAutofit/>
          </a:bodyPr>
          <a:lstStyle>
            <a:lvl1pPr algn="l" defTabSz="1341132" rtl="0" eaLnBrk="1" latinLnBrk="0" hangingPunct="1">
              <a:lnSpc>
                <a:spcPts val="6000"/>
              </a:lnSpc>
              <a:spcBef>
                <a:spcPts val="1467"/>
              </a:spcBef>
              <a:buNone/>
              <a:defRPr sz="5400" kern="1200">
                <a:solidFill>
                  <a:schemeClr val="tx1"/>
                </a:solidFill>
                <a:latin typeface="+mj-lt"/>
                <a:ea typeface="+mj-ea"/>
                <a:cs typeface="+mj-cs"/>
              </a:defRPr>
            </a:lvl1pPr>
          </a:lstStyle>
          <a:p>
            <a:pPr marL="0" marR="0" lvl="0" indent="0" algn="l" defTabSz="914116" rtl="0" eaLnBrk="1" fontAlgn="auto" latinLnBrk="0" hangingPunct="1">
              <a:lnSpc>
                <a:spcPts val="4090"/>
              </a:lnSpc>
              <a:spcBef>
                <a:spcPts val="1000"/>
              </a:spcBef>
              <a:spcAft>
                <a:spcPts val="0"/>
              </a:spcAft>
              <a:buClrTx/>
              <a:buSzTx/>
              <a:buFontTx/>
              <a:buNone/>
              <a:tabLst/>
              <a:defRPr/>
            </a:pPr>
            <a:r>
              <a:rPr kumimoji="0" lang="en-US" sz="3681" b="0" i="0" u="none" strike="noStrike" kern="1200" cap="none" spc="0" normalizeH="0" baseline="0" noProof="0">
                <a:ln>
                  <a:noFill/>
                </a:ln>
                <a:solidFill>
                  <a:srgbClr val="272725"/>
                </a:solidFill>
                <a:effectLst/>
                <a:uLnTx/>
                <a:uFillTx/>
                <a:latin typeface="Georgia"/>
                <a:ea typeface="+mj-ea"/>
                <a:cs typeface="+mj-cs"/>
              </a:rPr>
              <a:t>Virtual Consultation in a Waiting Space</a:t>
            </a:r>
            <a:br>
              <a:rPr kumimoji="0" lang="en-US" sz="1636" b="0" i="0" u="none" strike="noStrike" kern="1200" cap="none" spc="0" normalizeH="0" baseline="0" noProof="0">
                <a:ln>
                  <a:noFill/>
                </a:ln>
                <a:solidFill>
                  <a:srgbClr val="272725"/>
                </a:solidFill>
                <a:effectLst/>
                <a:uLnTx/>
                <a:uFillTx/>
                <a:latin typeface="Georgia"/>
                <a:ea typeface="+mj-ea"/>
                <a:cs typeface="+mj-cs"/>
              </a:rPr>
            </a:br>
            <a:endParaRPr kumimoji="0" lang="en-US" sz="3681" b="0" i="0" u="none" strike="noStrike" kern="1200" cap="none" spc="0" normalizeH="0" baseline="0" noProof="0">
              <a:ln>
                <a:noFill/>
              </a:ln>
              <a:solidFill>
                <a:srgbClr val="272725"/>
              </a:solidFill>
              <a:effectLst/>
              <a:uLnTx/>
              <a:uFillTx/>
              <a:latin typeface="Georgia"/>
              <a:ea typeface="+mj-ea"/>
              <a:cs typeface="+mj-cs"/>
            </a:endParaRPr>
          </a:p>
        </p:txBody>
      </p:sp>
      <p:sp>
        <p:nvSpPr>
          <p:cNvPr id="12" name="TextBox 11">
            <a:extLst>
              <a:ext uri="{FF2B5EF4-FFF2-40B4-BE49-F238E27FC236}">
                <a16:creationId xmlns:a16="http://schemas.microsoft.com/office/drawing/2014/main" id="{81761FE4-7999-C602-E811-6C639C48CDA0}"/>
              </a:ext>
            </a:extLst>
          </p:cNvPr>
          <p:cNvSpPr txBox="1"/>
          <p:nvPr/>
        </p:nvSpPr>
        <p:spPr>
          <a:xfrm>
            <a:off x="1878310" y="2680629"/>
            <a:ext cx="1331467" cy="707886"/>
          </a:xfrm>
          <a:prstGeom prst="rect">
            <a:avLst/>
          </a:prstGeom>
          <a:noFill/>
        </p:spPr>
        <p:txBody>
          <a:bodyPr wrap="square">
            <a:spAutoFit/>
          </a:bodyPr>
          <a:lstStyle/>
          <a:p>
            <a:pPr marL="171450" indent="-171450" defTabSz="916173">
              <a:lnSpc>
                <a:spcPts val="920"/>
              </a:lnSpc>
              <a:spcAft>
                <a:spcPts val="613"/>
              </a:spcAft>
              <a:buSzPct val="80000"/>
              <a:buFont typeface="Arial" panose="020B0604020202020204" pitchFamily="34" charset="0"/>
              <a:buChar char="•"/>
            </a:pPr>
            <a:r>
              <a:rPr lang="es-MX" sz="750">
                <a:solidFill>
                  <a:srgbClr val="6C6F70"/>
                </a:solidFill>
                <a:latin typeface="Arial" panose="020B0604020202020204" pitchFamily="34" charset="0"/>
              </a:rPr>
              <a:t>Extremis </a:t>
            </a:r>
            <a:r>
              <a:rPr lang="es-MX" sz="750" err="1">
                <a:solidFill>
                  <a:srgbClr val="6C6F70"/>
                </a:solidFill>
                <a:latin typeface="Arial" panose="020B0604020202020204" pitchFamily="34" charset="0"/>
              </a:rPr>
              <a:t>Sticks</a:t>
            </a:r>
            <a:endParaRPr lang="es-MX" sz="750">
              <a:solidFill>
                <a:srgbClr val="6C6F70"/>
              </a:solidFill>
              <a:latin typeface="Arial" panose="020B0604020202020204" pitchFamily="34" charset="0"/>
            </a:endParaRPr>
          </a:p>
          <a:p>
            <a:pPr marL="171450" indent="-171450" defTabSz="916173">
              <a:lnSpc>
                <a:spcPts val="920"/>
              </a:lnSpc>
              <a:spcAft>
                <a:spcPts val="613"/>
              </a:spcAft>
              <a:buSzPct val="80000"/>
              <a:buFont typeface="Arial" panose="020B0604020202020204" pitchFamily="34" charset="0"/>
              <a:buChar char="•"/>
            </a:pPr>
            <a:r>
              <a:rPr lang="es-MX" sz="750" err="1">
                <a:solidFill>
                  <a:srgbClr val="6C6F70"/>
                </a:solidFill>
                <a:latin typeface="Arial" panose="020B0604020202020204" pitchFamily="34" charset="0"/>
              </a:rPr>
              <a:t>Designtex</a:t>
            </a:r>
            <a:r>
              <a:rPr lang="es-MX" sz="750">
                <a:solidFill>
                  <a:srgbClr val="6C6F70"/>
                </a:solidFill>
                <a:latin typeface="Arial" panose="020B0604020202020204" pitchFamily="34" charset="0"/>
              </a:rPr>
              <a:t> performance textiles </a:t>
            </a:r>
          </a:p>
          <a:p>
            <a:pPr marL="171450" indent="-171450" defTabSz="916173">
              <a:lnSpc>
                <a:spcPts val="920"/>
              </a:lnSpc>
              <a:spcAft>
                <a:spcPts val="613"/>
              </a:spcAft>
              <a:buSzPct val="80000"/>
              <a:buFont typeface="Arial" panose="020B0604020202020204" pitchFamily="34" charset="0"/>
              <a:buChar char="•"/>
            </a:pPr>
            <a:endParaRPr lang="en-US" sz="750">
              <a:solidFill>
                <a:srgbClr val="6C6F70"/>
              </a:solidFill>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9BD58BD4-57A0-BE60-F90A-4D56F4BE88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04400" y="84715"/>
            <a:ext cx="2277532" cy="1318978"/>
          </a:xfrm>
          <a:prstGeom prst="rect">
            <a:avLst/>
          </a:prstGeom>
        </p:spPr>
      </p:pic>
      <p:sp>
        <p:nvSpPr>
          <p:cNvPr id="17" name="Rectangle 16">
            <a:extLst>
              <a:ext uri="{FF2B5EF4-FFF2-40B4-BE49-F238E27FC236}">
                <a16:creationId xmlns:a16="http://schemas.microsoft.com/office/drawing/2014/main" id="{68E2D63A-94BB-15D7-66A4-72BEDA19C6A1}"/>
              </a:ext>
            </a:extLst>
          </p:cNvPr>
          <p:cNvSpPr/>
          <p:nvPr/>
        </p:nvSpPr>
        <p:spPr>
          <a:xfrm>
            <a:off x="11165718" y="84715"/>
            <a:ext cx="916213" cy="1318978"/>
          </a:xfrm>
          <a:prstGeom prst="rect">
            <a:avLst/>
          </a:prstGeom>
          <a:noFill/>
          <a:ln w="38100">
            <a:solidFill>
              <a:schemeClr val="accent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11513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459A2-3C86-2F83-175C-E3ADCDA8ECC9}"/>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98FC5219-EA3F-0983-0F26-804B7948E26F}"/>
              </a:ext>
            </a:extLst>
          </p:cNvPr>
          <p:cNvSpPr>
            <a:spLocks noGrp="1"/>
          </p:cNvSpPr>
          <p:nvPr>
            <p:ph type="ftr" sz="quarter" idx="10"/>
          </p:nvPr>
        </p:nvSpPr>
        <p:spPr/>
        <p:txBody>
          <a:bodyPr/>
          <a:lstStyle/>
          <a:p>
            <a:r>
              <a:rPr lang="en-US" noProof="0"/>
              <a:t>Ocular in Health</a:t>
            </a:r>
          </a:p>
        </p:txBody>
      </p:sp>
      <p:sp>
        <p:nvSpPr>
          <p:cNvPr id="4" name="Slide Number Placeholder 3">
            <a:extLst>
              <a:ext uri="{FF2B5EF4-FFF2-40B4-BE49-F238E27FC236}">
                <a16:creationId xmlns:a16="http://schemas.microsoft.com/office/drawing/2014/main" id="{5DECD7C4-E27F-1C7D-9857-6BE5982D0A60}"/>
              </a:ext>
            </a:extLst>
          </p:cNvPr>
          <p:cNvSpPr>
            <a:spLocks noGrp="1"/>
          </p:cNvSpPr>
          <p:nvPr>
            <p:ph type="sldNum" sz="quarter" idx="15"/>
          </p:nvPr>
        </p:nvSpPr>
        <p:spPr/>
        <p:txBody>
          <a:bodyPr/>
          <a:lstStyle/>
          <a:p>
            <a:fld id="{387AECDB-6C85-4FE3-9DAF-486A9B5BAE12}" type="slidenum">
              <a:rPr lang="en-GB" smtClean="0"/>
              <a:pPr/>
              <a:t>9</a:t>
            </a:fld>
            <a:endParaRPr lang="en-GB"/>
          </a:p>
        </p:txBody>
      </p:sp>
      <p:pic>
        <p:nvPicPr>
          <p:cNvPr id="5" name="Picture 4">
            <a:extLst>
              <a:ext uri="{FF2B5EF4-FFF2-40B4-BE49-F238E27FC236}">
                <a16:creationId xmlns:a16="http://schemas.microsoft.com/office/drawing/2014/main" id="{DD798024-B045-32EB-BE8D-83D54CD42EB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
                    </a14:imgEffect>
                  </a14:imgLayer>
                </a14:imgProps>
              </a:ext>
              <a:ext uri="{28A0092B-C50C-407E-A947-70E740481C1C}">
                <a14:useLocalDpi xmlns:a14="http://schemas.microsoft.com/office/drawing/2010/main" val="0"/>
              </a:ext>
            </a:extLst>
          </a:blip>
          <a:srcRect l="-1" r="3199" b="3199"/>
          <a:stretch>
            <a:fillRect/>
          </a:stretch>
        </p:blipFill>
        <p:spPr>
          <a:xfrm>
            <a:off x="-1" y="-1"/>
            <a:ext cx="12192001" cy="6858001"/>
          </a:xfrm>
          <a:prstGeom prst="rect">
            <a:avLst/>
          </a:prstGeom>
        </p:spPr>
      </p:pic>
    </p:spTree>
    <p:extLst>
      <p:ext uri="{BB962C8B-B14F-4D97-AF65-F5344CB8AC3E}">
        <p14:creationId xmlns:p14="http://schemas.microsoft.com/office/powerpoint/2010/main" val="350807442"/>
      </p:ext>
    </p:extLst>
  </p:cSld>
  <p:clrMapOvr>
    <a:masterClrMapping/>
  </p:clrMapOvr>
</p:sld>
</file>

<file path=ppt/theme/theme1.xml><?xml version="1.0" encoding="utf-8"?>
<a:theme xmlns:a="http://schemas.openxmlformats.org/drawingml/2006/main" name="Steelcas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Steelcase">
      <a:majorFont>
        <a:latin typeface="Georgia"/>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smtClean="0"/>
        </a:defPPr>
      </a:lstStyle>
    </a:txDef>
  </a:objectDefaults>
  <a:extraClrSchemeLst/>
  <a:extLst>
    <a:ext uri="{05A4C25C-085E-4340-85A3-A5531E510DB2}">
      <thm15:themeFamily xmlns:thm15="http://schemas.microsoft.com/office/thememl/2012/main" name="Presentation2" id="{4624F644-15F1-6049-A10C-5D08168CF483}" vid="{C4BB0E21-B009-104D-8225-6392DAB0EE9E}"/>
    </a:ext>
  </a:extLst>
</a:theme>
</file>

<file path=ppt/theme/theme2.xml><?xml version="1.0" encoding="utf-8"?>
<a:theme xmlns:a="http://schemas.openxmlformats.org/drawingml/2006/main" name="1_Steelcase">
  <a:themeElements>
    <a:clrScheme name="Custom 89">
      <a:dk1>
        <a:srgbClr val="272725"/>
      </a:dk1>
      <a:lt1>
        <a:srgbClr val="FFFFFF"/>
      </a:lt1>
      <a:dk2>
        <a:srgbClr val="213E3F"/>
      </a:dk2>
      <a:lt2>
        <a:srgbClr val="F5F5F5"/>
      </a:lt2>
      <a:accent1>
        <a:srgbClr val="AF8963"/>
      </a:accent1>
      <a:accent2>
        <a:srgbClr val="F5F1ED"/>
      </a:accent2>
      <a:accent3>
        <a:srgbClr val="BDBEBD"/>
      </a:accent3>
      <a:accent4>
        <a:srgbClr val="D0EBED"/>
      </a:accent4>
      <a:accent5>
        <a:srgbClr val="8091DB"/>
      </a:accent5>
      <a:accent6>
        <a:srgbClr val="EDC75C"/>
      </a:accent6>
      <a:hlink>
        <a:srgbClr val="272725"/>
      </a:hlink>
      <a:folHlink>
        <a:srgbClr val="272725"/>
      </a:folHlink>
    </a:clrScheme>
    <a:fontScheme name="Steelcase">
      <a:majorFont>
        <a:latin typeface="Georgia"/>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smtClean="0"/>
        </a:defPPr>
      </a:lstStyle>
    </a:txDef>
  </a:objectDefaults>
  <a:extraClrSchemeLst/>
  <a:extLst>
    <a:ext uri="{05A4C25C-085E-4340-85A3-A5531E510DB2}">
      <thm15:themeFamily xmlns:thm15="http://schemas.microsoft.com/office/thememl/2012/main" name="Covers_SlidePackage_012424_Final" id="{824327DC-67FD-6F41-89CD-7756D39705F1}" vid="{7D22BF26-7B40-1845-8FAA-93006FE2128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c2d9eb40-8f1f-493d-af6d-4698eda67933">
      <Terms xmlns="http://schemas.microsoft.com/office/infopath/2007/PartnerControls"/>
    </lcf76f155ced4ddcb4097134ff3c332f>
    <TaxCatchAll xmlns="f8157b88-f050-4ebb-bfad-b0b0187d8d3a"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BE4883EE0EF314BA1D04183D124134B" ma:contentTypeVersion="19" ma:contentTypeDescription="Create a new document." ma:contentTypeScope="" ma:versionID="cde219fafaaaa95613a85dea5eb50ca6">
  <xsd:schema xmlns:xsd="http://www.w3.org/2001/XMLSchema" xmlns:xs="http://www.w3.org/2001/XMLSchema" xmlns:p="http://schemas.microsoft.com/office/2006/metadata/properties" xmlns:ns2="c2d9eb40-8f1f-493d-af6d-4698eda67933" xmlns:ns3="f8157b88-f050-4ebb-bfad-b0b0187d8d3a" targetNamespace="http://schemas.microsoft.com/office/2006/metadata/properties" ma:root="true" ma:fieldsID="45fee79753ff5b9da98601e4d8abea7d" ns2:_="" ns3:_="">
    <xsd:import namespace="c2d9eb40-8f1f-493d-af6d-4698eda67933"/>
    <xsd:import namespace="f8157b88-f050-4ebb-bfad-b0b0187d8d3a"/>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Tags" minOccurs="0"/>
                <xsd:element ref="ns2:MediaServiceOCR" minOccurs="0"/>
                <xsd:element ref="ns2:MediaServiceLocation" minOccurs="0"/>
                <xsd:element ref="ns2:MediaServiceEventHashCode" minOccurs="0"/>
                <xsd:element ref="ns2:MediaServiceGenerationTim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d9eb40-8f1f-493d-af6d-4698eda67933"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bc68a4b-62cc-4e91-af93-a2b2dcf1751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8157b88-f050-4ebb-bfad-b0b0187d8d3a" elementFormDefault="qualified">
    <xsd:import namespace="http://schemas.microsoft.com/office/2006/documentManagement/types"/>
    <xsd:import namespace="http://schemas.microsoft.com/office/infopath/2007/PartnerControls"/>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bb773c5f-f919-4b7f-9ab1-fc0a3d10e9bd}" ma:internalName="TaxCatchAll" ma:showField="CatchAllData" ma:web="f8157b88-f050-4ebb-bfad-b0b0187d8d3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48C7967-DA1C-4E22-9047-CAD78D89B628}">
  <ds:schemaRefs>
    <ds:schemaRef ds:uri="http://schemas.openxmlformats.org/package/2006/metadata/core-properties"/>
    <ds:schemaRef ds:uri="http://www.w3.org/XML/1998/namespace"/>
    <ds:schemaRef ds:uri="http://schemas.microsoft.com/office/2006/documentManagement/types"/>
    <ds:schemaRef ds:uri="c2d9eb40-8f1f-493d-af6d-4698eda67933"/>
    <ds:schemaRef ds:uri="f8157b88-f050-4ebb-bfad-b0b0187d8d3a"/>
    <ds:schemaRef ds:uri="http://purl.org/dc/elements/1.1/"/>
    <ds:schemaRef ds:uri="http://purl.org/dc/dcmitype/"/>
    <ds:schemaRef ds:uri="http://purl.org/dc/terms/"/>
    <ds:schemaRef ds:uri="http://schemas.microsoft.com/office/infopath/2007/PartnerControls"/>
    <ds:schemaRef ds:uri="http://schemas.microsoft.com/office/2006/metadata/properties"/>
  </ds:schemaRefs>
</ds:datastoreItem>
</file>

<file path=customXml/itemProps2.xml><?xml version="1.0" encoding="utf-8"?>
<ds:datastoreItem xmlns:ds="http://schemas.openxmlformats.org/officeDocument/2006/customXml" ds:itemID="{AAD73B27-54C7-451B-AB5F-A5F1CBE56FDC}">
  <ds:schemaRefs>
    <ds:schemaRef ds:uri="c2d9eb40-8f1f-493d-af6d-4698eda67933"/>
    <ds:schemaRef ds:uri="f8157b88-f050-4ebb-bfad-b0b0187d8d3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E646045-7028-4310-ADEC-6EF3809175F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2258</Words>
  <Application>Microsoft Macintosh PowerPoint</Application>
  <PresentationFormat>Widescreen</PresentationFormat>
  <Paragraphs>366</Paragraphs>
  <Slides>36</Slides>
  <Notes>14</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36</vt:i4>
      </vt:variant>
    </vt:vector>
  </HeadingPairs>
  <TitlesOfParts>
    <vt:vector size="41" baseType="lpstr">
      <vt:lpstr>Aptos</vt:lpstr>
      <vt:lpstr>Arial</vt:lpstr>
      <vt:lpstr>Georgia</vt:lpstr>
      <vt:lpstr>Steelcase</vt:lpstr>
      <vt:lpstr>1_Steelcase</vt:lpstr>
      <vt:lpstr>The Ocular Collection in Healthcare</vt:lpstr>
      <vt:lpstr>Consultation Space In-person</vt:lpstr>
      <vt:lpstr>PowerPoint Presentation</vt:lpstr>
      <vt:lpstr>PowerPoint Presentation</vt:lpstr>
      <vt:lpstr>Virtual Consultation in a Waiting Space</vt:lpstr>
      <vt:lpstr>PowerPoint Presentation</vt:lpstr>
      <vt:lpstr>PowerPoint Presentation</vt:lpstr>
      <vt:lpstr>PowerPoint Presentation</vt:lpstr>
      <vt:lpstr>PowerPoint Presentation</vt:lpstr>
      <vt:lpstr>PowerPoint Presentation</vt:lpstr>
      <vt:lpstr>PowerPoint Presentation</vt:lpstr>
      <vt:lpstr>Conference Room</vt:lpstr>
      <vt:lpstr>PowerPoint Presentation</vt:lpstr>
      <vt:lpstr>PowerPoint Presentation</vt:lpstr>
      <vt:lpstr>Private Office</vt:lpstr>
      <vt:lpstr>PowerPoint Presentation</vt:lpstr>
      <vt:lpstr>PowerPoint Presentation</vt:lpstr>
      <vt:lpstr>Academic Medical / Ed Med Space</vt:lpstr>
      <vt:lpstr>PowerPoint Presentation</vt:lpstr>
      <vt:lpstr>PowerPoint Presentation</vt:lpstr>
      <vt:lpstr>Training Room / Classroom</vt:lpstr>
      <vt:lpstr>PowerPoint Presentation</vt:lpstr>
      <vt:lpstr>PowerPoint Presentation</vt:lpstr>
      <vt:lpstr> Team Huddle</vt:lpstr>
      <vt:lpstr>PowerPoint Presentation</vt:lpstr>
      <vt:lpstr>PowerPoint Presentation</vt:lpstr>
      <vt:lpstr> Clinician Collaboration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Steelcase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Trevino, Sofia</dc:creator>
  <cp:lastModifiedBy>Mika, Stephen</cp:lastModifiedBy>
  <cp:revision>1</cp:revision>
  <dcterms:created xsi:type="dcterms:W3CDTF">2024-12-09T14:57:16Z</dcterms:created>
  <dcterms:modified xsi:type="dcterms:W3CDTF">2026-03-06T19:33:37Z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0x0101009BE4883EE0EF314BA1D04183D124134B</vt:lpwstr>
  </property>
  <property fmtid="{D5CDD505-2E9C-101B-9397-08002B2CF9AE}" pid="3" name="MediaServiceImageTags">
    <vt:lpwstr/>
  </property>
</Properties>
</file>