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 id="2147484390" r:id="rId5"/>
    <p:sldMasterId id="2147484439" r:id="rId6"/>
    <p:sldMasterId id="2147484488" r:id="rId7"/>
  </p:sldMasterIdLst>
  <p:notesMasterIdLst>
    <p:notesMasterId r:id="rId28"/>
  </p:notesMasterIdLst>
  <p:handoutMasterIdLst>
    <p:handoutMasterId r:id="rId29"/>
  </p:handoutMasterIdLst>
  <p:sldIdLst>
    <p:sldId id="2147469726" r:id="rId8"/>
    <p:sldId id="2147376590" r:id="rId9"/>
    <p:sldId id="2147469725" r:id="rId10"/>
    <p:sldId id="2147469754" r:id="rId11"/>
    <p:sldId id="2147469755" r:id="rId12"/>
    <p:sldId id="2147469787" r:id="rId13"/>
    <p:sldId id="2147469771" r:id="rId14"/>
    <p:sldId id="2147469772" r:id="rId15"/>
    <p:sldId id="2147469773" r:id="rId16"/>
    <p:sldId id="2147469791" r:id="rId17"/>
    <p:sldId id="2147469792" r:id="rId18"/>
    <p:sldId id="2147469793" r:id="rId19"/>
    <p:sldId id="2147469794" r:id="rId20"/>
    <p:sldId id="2147469795" r:id="rId21"/>
    <p:sldId id="2147469796" r:id="rId22"/>
    <p:sldId id="2147469788" r:id="rId23"/>
    <p:sldId id="2147469797" r:id="rId24"/>
    <p:sldId id="2147469801" r:id="rId25"/>
    <p:sldId id="2147469800" r:id="rId26"/>
    <p:sldId id="2147469770" r:id="rId27"/>
  </p:sldIdLst>
  <p:sldSz cx="17886363"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89E643-C61D-C903-E629-A4CB08CD9E9D}" name="Markell, Krista" initials="" userId="S::kmarkell@steelcase.com::bca5cf4a-0493-4572-bd7a-5c09c438a044" providerId="AD"/>
  <p188:author id="{F7DC9A44-2E15-8512-13C5-3F096C46F0F5}" name="VanderKolk, Patrick" initials="" userId="S::PVANDERK@steelcase.com::1faa3312-64f0-41ef-bb04-0faf930fb37d" providerId="AD"/>
  <p188:author id="{65FA1851-5B4B-98BF-9075-EF9341E93409}" name="Cody Christoffersen" initials="" userId="S::Cody@heypvk.com::d2ddef73-774d-4353-a307-75cfa95c5651" providerId="AD"/>
  <p188:author id="{6B55AD66-BC44-5281-BEB0-8F37CE636E92}" name="Arroyo, Bernadette" initials="AB" userId="S::barroyo@steelcase.com::c8fc39fc-a320-4b94-b416-99b0d51075c8" providerId="AD"/>
  <p188:author id="{7F9BBF7D-68A8-5FA6-0158-177DD17E8FF2}" name="Campbell, Brian D." initials="" userId="S::bcampbe7@steelcase.com::969c0ffc-2862-4bf7-8a3e-7999223da928" providerId="AD"/>
  <p188:author id="{9D86A28A-E3BB-67FD-119C-4B69AA9E3F9C}" name="Deheza, Patricia de Jesus (Paty)" initials="DPdJ(" userId="S::pdeheza@steelcase.com::c07641f8-e497-486b-8aaf-fd362a3e4ee9" providerId="AD"/>
  <p188:author id="{BA8C6390-AC93-6DA9-BDD0-0F38697B9B81}" name="Tibbe, Sarah" initials="TS" userId="S::stibbe@steelcase.com::88f74431-b86a-45c5-8a39-250852edc8f8" providerId="AD"/>
  <p188:author id="{673AD095-BA5F-1C4F-BC9B-E6EFFB6DC8D4}" name="Poli, Nicholas (Nick)" initials="" userId="S::NPOLI@steelcase.com::124d465d-ced2-462f-a6b1-1c472bb01aab" providerId="AD"/>
  <p188:author id="{5322A19D-140E-2CFC-4455-BEF4FF814A97}" name="Tibbe, Sarah" initials="" userId="S::STIBBE@steelcase.com::88f74431-b86a-45c5-8a39-250852edc8f8" providerId="AD"/>
  <p188:author id="{F585EBAA-C9C1-3572-3673-80220BADA275}" name="Christoffersen, Cody" initials="CC" userId="S::cchristo1@steelcase.com::597dcf2a-e7a2-442b-b751-890905000416" providerId="AD"/>
  <p188:author id="{2D93E5AE-827E-4D8B-9853-A4FEE9648B16}" name="Dill, Robin" initials="RD" userId="S::rdill@steelcase.com::3a53c838-2f79-4c9b-b917-64b0aaf64b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AFAB"/>
    <a:srgbClr val="FAF8F6"/>
    <a:srgbClr val="C7AB90"/>
    <a:srgbClr val="B9BFDB"/>
    <a:srgbClr val="A7B5D8"/>
    <a:srgbClr val="A7B4D8"/>
    <a:srgbClr val="FFFCEC"/>
    <a:srgbClr val="F0D9CD"/>
    <a:srgbClr val="BBB19D"/>
    <a:srgbClr val="A89C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06000-446C-644D-A626-C40E04BD8351}" v="66" dt="2025-04-28T17:19:34.981"/>
    <p1510:client id="{99C28918-32BC-49A8-9328-BA0A253F7E28}" v="1" dt="2025-04-28T15:38:52.597"/>
    <p1510:client id="{AFA3BAE0-E50B-1243-A5D4-7A911111FB10}" v="36" dt="2025-04-28T17:24:06.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DC8A8-B343-FDBA-A13F-54781556D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553D825-5E0D-76AA-1789-5132A4021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1DA72-5ABD-45DE-B8AA-DC7F8DA12AB5}" type="datetimeFigureOut">
              <a:rPr lang="en-GB" smtClean="0"/>
              <a:t>28/04/2025</a:t>
            </a:fld>
            <a:endParaRPr lang="en-GB"/>
          </a:p>
        </p:txBody>
      </p:sp>
      <p:sp>
        <p:nvSpPr>
          <p:cNvPr id="4" name="Footer Placeholder 3">
            <a:extLst>
              <a:ext uri="{FF2B5EF4-FFF2-40B4-BE49-F238E27FC236}">
                <a16:creationId xmlns:a16="http://schemas.microsoft.com/office/drawing/2014/main" id="{E43D1FE6-8D36-64B2-BC44-11EC75AA0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501C89C-69D7-EE3D-ED9C-3A82B799D5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BE1A6-78C6-4B3E-A5C1-DEAD29C44E9B}" type="slidenum">
              <a:rPr lang="en-GB" smtClean="0"/>
              <a:t>‹#›</a:t>
            </a:fld>
            <a:endParaRPr lang="en-GB"/>
          </a:p>
        </p:txBody>
      </p:sp>
    </p:spTree>
    <p:extLst>
      <p:ext uri="{BB962C8B-B14F-4D97-AF65-F5344CB8AC3E}">
        <p14:creationId xmlns:p14="http://schemas.microsoft.com/office/powerpoint/2010/main" val="183708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AF360-4425-4C7B-98C5-074176FD604D}"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DCD6E-C1D3-496D-97FD-4C2068E03C5C}" type="slidenum">
              <a:rPr lang="en-GB" smtClean="0"/>
              <a:t>‹#›</a:t>
            </a:fld>
            <a:endParaRPr lang="en-GB"/>
          </a:p>
        </p:txBody>
      </p:sp>
    </p:spTree>
    <p:extLst>
      <p:ext uri="{BB962C8B-B14F-4D97-AF65-F5344CB8AC3E}">
        <p14:creationId xmlns:p14="http://schemas.microsoft.com/office/powerpoint/2010/main" val="25453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2484-E7C3-383B-6675-B8025FA38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AB61-4888-2A7A-4ACF-61BDEE43A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8E671-26B6-201A-C9C3-2BABD7E8C420}"/>
              </a:ext>
            </a:extLst>
          </p:cNvPr>
          <p:cNvSpPr>
            <a:spLocks noGrp="1"/>
          </p:cNvSpPr>
          <p:nvPr>
            <p:ph type="body" idx="1"/>
          </p:nvPr>
        </p:nvSpPr>
        <p:spPr/>
        <p:txBody>
          <a:bodyPr/>
          <a:lstStyle/>
          <a:p>
            <a:r>
              <a:rPr lang="en-US"/>
              <a:t>Insert dealer partner logo where noted on the slide. </a:t>
            </a:r>
          </a:p>
        </p:txBody>
      </p:sp>
      <p:sp>
        <p:nvSpPr>
          <p:cNvPr id="4" name="Slide Number Placeholder 3">
            <a:extLst>
              <a:ext uri="{FF2B5EF4-FFF2-40B4-BE49-F238E27FC236}">
                <a16:creationId xmlns:a16="http://schemas.microsoft.com/office/drawing/2014/main" id="{0D500C88-D2E9-458A-4C84-6A179F35C0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EDCD6E-C1D3-496D-97FD-4C2068E03C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65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EDCD6E-C1D3-496D-97FD-4C2068E03C5C}" type="slidenum">
              <a:rPr lang="en-GB" smtClean="0"/>
              <a:t>2</a:t>
            </a:fld>
            <a:endParaRPr lang="en-GB"/>
          </a:p>
        </p:txBody>
      </p:sp>
    </p:spTree>
    <p:extLst>
      <p:ext uri="{BB962C8B-B14F-4D97-AF65-F5344CB8AC3E}">
        <p14:creationId xmlns:p14="http://schemas.microsoft.com/office/powerpoint/2010/main" val="354100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60DA-8B13-F2B5-8A99-9AAF3BCBD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8BA5F-4C7A-BFF9-8ED1-2377FC36F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41815-74C7-5094-EF4F-7B4927F75C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The Ocular Collection has three common design pillars that are core to the product line.</a:t>
            </a:r>
          </a:p>
        </p:txBody>
      </p:sp>
      <p:sp>
        <p:nvSpPr>
          <p:cNvPr id="4" name="Slide Number Placeholder 3">
            <a:extLst>
              <a:ext uri="{FF2B5EF4-FFF2-40B4-BE49-F238E27FC236}">
                <a16:creationId xmlns:a16="http://schemas.microsoft.com/office/drawing/2014/main" id="{AFDE83EB-1317-3E63-B39B-121CB623AAD0}"/>
              </a:ext>
            </a:extLst>
          </p:cNvPr>
          <p:cNvSpPr>
            <a:spLocks noGrp="1"/>
          </p:cNvSpPr>
          <p:nvPr>
            <p:ph type="sldNum" sz="quarter" idx="5"/>
          </p:nvPr>
        </p:nvSpPr>
        <p:spPr/>
        <p:txBody>
          <a:bodyPr/>
          <a:lstStyle/>
          <a:p>
            <a:fld id="{62EDCD6E-C1D3-496D-97FD-4C2068E03C5C}" type="slidenum">
              <a:rPr lang="en-GB" smtClean="0"/>
              <a:t>3</a:t>
            </a:fld>
            <a:endParaRPr lang="en-GB"/>
          </a:p>
        </p:txBody>
      </p:sp>
    </p:spTree>
    <p:extLst>
      <p:ext uri="{BB962C8B-B14F-4D97-AF65-F5344CB8AC3E}">
        <p14:creationId xmlns:p14="http://schemas.microsoft.com/office/powerpoint/2010/main" val="41477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60DA-8B13-F2B5-8A99-9AAF3BCBD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8BA5F-4C7A-BFF9-8ED1-2377FC36F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41815-74C7-5094-EF4F-7B4927F75C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DE83EB-1317-3E63-B39B-121CB623AAD0}"/>
              </a:ext>
            </a:extLst>
          </p:cNvPr>
          <p:cNvSpPr>
            <a:spLocks noGrp="1"/>
          </p:cNvSpPr>
          <p:nvPr>
            <p:ph type="sldNum" sz="quarter" idx="5"/>
          </p:nvPr>
        </p:nvSpPr>
        <p:spPr/>
        <p:txBody>
          <a:bodyPr/>
          <a:lstStyle/>
          <a:p>
            <a:fld id="{62EDCD6E-C1D3-496D-97FD-4C2068E03C5C}" type="slidenum">
              <a:rPr lang="en-GB" smtClean="0"/>
              <a:t>4</a:t>
            </a:fld>
            <a:endParaRPr lang="en-GB"/>
          </a:p>
        </p:txBody>
      </p:sp>
    </p:spTree>
    <p:extLst>
      <p:ext uri="{BB962C8B-B14F-4D97-AF65-F5344CB8AC3E}">
        <p14:creationId xmlns:p14="http://schemas.microsoft.com/office/powerpoint/2010/main" val="369735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60DA-8B13-F2B5-8A99-9AAF3BCBD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8BA5F-4C7A-BFF9-8ED1-2377FC36F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41815-74C7-5094-EF4F-7B4927F75C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DE83EB-1317-3E63-B39B-121CB623AAD0}"/>
              </a:ext>
            </a:extLst>
          </p:cNvPr>
          <p:cNvSpPr>
            <a:spLocks noGrp="1"/>
          </p:cNvSpPr>
          <p:nvPr>
            <p:ph type="sldNum" sz="quarter" idx="5"/>
          </p:nvPr>
        </p:nvSpPr>
        <p:spPr/>
        <p:txBody>
          <a:bodyPr/>
          <a:lstStyle/>
          <a:p>
            <a:fld id="{62EDCD6E-C1D3-496D-97FD-4C2068E03C5C}" type="slidenum">
              <a:rPr lang="en-GB" smtClean="0"/>
              <a:t>5</a:t>
            </a:fld>
            <a:endParaRPr lang="en-GB"/>
          </a:p>
        </p:txBody>
      </p:sp>
    </p:spTree>
    <p:extLst>
      <p:ext uri="{BB962C8B-B14F-4D97-AF65-F5344CB8AC3E}">
        <p14:creationId xmlns:p14="http://schemas.microsoft.com/office/powerpoint/2010/main" val="3341328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Ocular Meeting Room Acoustics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Successful hybrid meetings depend on high quality acoustic performance within the space. Too much sound reverberation can make voices difficult to understand, both for the remote participants and for those in the room. Reducing the reverberation can improve the communication and even the users’ wellbeing within the space.</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”Soft” surfaces like curtains, fabric seats, and acoustic walls and ceiling panels can help absorb sound before it bounces back into the room.</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In Ocular meeting rooms, users are directed towards the front of the room, making the front of the space an effective place to apply sound absorbing materials, like acoustic panels.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Additional acoustic panel placement is most effective on adjacent surfaces either from wall to adjacent wall or from wall to ceiling. </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a:latin typeface="Arial" panose="020B0604020202020204" pitchFamily="34" charset="0"/>
                <a:cs typeface="Arial" panose="020B0604020202020204" pitchFamily="34" charset="0"/>
              </a:rPr>
              <a:t>Recommended Products: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Steelcase Flex Rail with Acoustic Boundary</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Steelcase Flex Boundary Screens</a:t>
            </a:r>
          </a:p>
        </p:txBody>
      </p:sp>
      <p:sp>
        <p:nvSpPr>
          <p:cNvPr id="4" name="Slide Number Placeholder 3"/>
          <p:cNvSpPr>
            <a:spLocks noGrp="1"/>
          </p:cNvSpPr>
          <p:nvPr>
            <p:ph type="sldNum" sz="quarter" idx="5"/>
          </p:nvPr>
        </p:nvSpPr>
        <p:spPr/>
        <p:txBody>
          <a:bodyPr/>
          <a:lstStyle/>
          <a:p>
            <a:fld id="{62EDCD6E-C1D3-496D-97FD-4C2068E03C5C}" type="slidenum">
              <a:rPr lang="en-GB" smtClean="0"/>
              <a:t>17</a:t>
            </a:fld>
            <a:endParaRPr lang="en-GB"/>
          </a:p>
        </p:txBody>
      </p:sp>
    </p:spTree>
    <p:extLst>
      <p:ext uri="{BB962C8B-B14F-4D97-AF65-F5344CB8AC3E}">
        <p14:creationId xmlns:p14="http://schemas.microsoft.com/office/powerpoint/2010/main" val="177693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901BD-AA82-99C5-9612-F4C60C156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B65F0-761A-02A6-AE6C-50C150C66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AAC00-5AFB-48E9-1620-C300CF29646B}"/>
              </a:ext>
            </a:extLst>
          </p:cNvPr>
          <p:cNvSpPr>
            <a:spLocks noGrp="1"/>
          </p:cNvSpPr>
          <p:nvPr>
            <p:ph type="body" idx="1"/>
          </p:nvPr>
        </p:nvSpPr>
        <p:spPr/>
        <p:txBody>
          <a:bodyPr/>
          <a:lstStyle/>
          <a:p>
            <a:r>
              <a:rPr lang="en-US" b="1">
                <a:latin typeface="Arial" panose="020B0604020202020204" pitchFamily="34" charset="0"/>
                <a:cs typeface="Arial" panose="020B0604020202020204" pitchFamily="34" charset="0"/>
              </a:rPr>
              <a:t>Ocular Meeting Room Acoustics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Successful hybrid meetings depend on high quality acoustic performance within the space. Too much sound reverberation can make voices difficult to understand, both for the remote participants and for those in the room. Reducing the reverberation can improve the communication and even the users’ wellbeing within the space.</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”Soft” surfaces like curtains, fabric seats, and acoustic walls and ceiling panels can help absorb sound before it bounces back into the room.</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In Ocular meeting rooms, users are directed towards the front of the room, making the front of the space an effective place to apply sound absorbing materials, like acoustic panels.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Additional acoustic panel placement is most effective on adjacent surfaces either from wall to adjacent wall or from wall to ceiling. </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a:latin typeface="Arial" panose="020B0604020202020204" pitchFamily="34" charset="0"/>
                <a:cs typeface="Arial" panose="020B0604020202020204" pitchFamily="34" charset="0"/>
              </a:rPr>
              <a:t>Recommended Products: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Steelcase Flex Rail with Acoustic Boundary</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Steelcase Flex Boundary Screens</a:t>
            </a:r>
          </a:p>
        </p:txBody>
      </p:sp>
      <p:sp>
        <p:nvSpPr>
          <p:cNvPr id="4" name="Slide Number Placeholder 3">
            <a:extLst>
              <a:ext uri="{FF2B5EF4-FFF2-40B4-BE49-F238E27FC236}">
                <a16:creationId xmlns:a16="http://schemas.microsoft.com/office/drawing/2014/main" id="{E5594CE8-BBAE-6CD6-524F-A0A29A8F4CCD}"/>
              </a:ext>
            </a:extLst>
          </p:cNvPr>
          <p:cNvSpPr>
            <a:spLocks noGrp="1"/>
          </p:cNvSpPr>
          <p:nvPr>
            <p:ph type="sldNum" sz="quarter" idx="5"/>
          </p:nvPr>
        </p:nvSpPr>
        <p:spPr/>
        <p:txBody>
          <a:bodyPr/>
          <a:lstStyle/>
          <a:p>
            <a:fld id="{62EDCD6E-C1D3-496D-97FD-4C2068E03C5C}" type="slidenum">
              <a:rPr lang="en-GB" smtClean="0"/>
              <a:t>18</a:t>
            </a:fld>
            <a:endParaRPr lang="en-GB"/>
          </a:p>
        </p:txBody>
      </p:sp>
    </p:spTree>
    <p:extLst>
      <p:ext uri="{BB962C8B-B14F-4D97-AF65-F5344CB8AC3E}">
        <p14:creationId xmlns:p14="http://schemas.microsoft.com/office/powerpoint/2010/main" val="128963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5C42-FA50-C22D-62D5-E89FD5AA0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B308B-E1B0-3ADF-9890-B716824C3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C8D3E-105D-DA9C-9045-888B49C4BEA4}"/>
              </a:ext>
            </a:extLst>
          </p:cNvPr>
          <p:cNvSpPr>
            <a:spLocks noGrp="1"/>
          </p:cNvSpPr>
          <p:nvPr>
            <p:ph type="body" idx="1"/>
          </p:nvPr>
        </p:nvSpPr>
        <p:spPr/>
        <p:txBody>
          <a:bodyPr/>
          <a:lstStyle/>
          <a:p>
            <a:r>
              <a:rPr lang="en-US" b="1">
                <a:latin typeface="Arial" panose="020B0604020202020204" pitchFamily="34" charset="0"/>
                <a:cs typeface="Arial" panose="020B0604020202020204" pitchFamily="34" charset="0"/>
              </a:rPr>
              <a:t>Lighting Recommendations</a:t>
            </a:r>
          </a:p>
          <a:p>
            <a:endParaRPr lang="en-US" b="1">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It’s important to consider how lighting affects the experience for both in-person and remote meeting participants. Modern meeting camera systems can correct for a participant’s exposure, contrast, and color, but this is eased and enhanced with better lighting conditions from the start.</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Lighting designs should feature approximately 30 foot-candles of asymmetrical, low UGR lighting.</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Most dispersed lighting will help to prevent harsh shadows on faces that make it difficult to read expressions while also reducing glare in the eyes of in-room participants. Steelcase offers solutions from </a:t>
            </a:r>
            <a:r>
              <a:rPr lang="en-US" b="0" err="1">
                <a:latin typeface="Arial" panose="020B0604020202020204" pitchFamily="34" charset="0"/>
                <a:cs typeface="Arial" panose="020B0604020202020204" pitchFamily="34" charset="0"/>
              </a:rPr>
              <a:t>Moooi</a:t>
            </a:r>
            <a:r>
              <a:rPr lang="en-US" b="0">
                <a:latin typeface="Arial" panose="020B0604020202020204" pitchFamily="34" charset="0"/>
                <a:cs typeface="Arial" panose="020B0604020202020204" pitchFamily="34" charset="0"/>
              </a:rPr>
              <a:t>, Flos, and Tom Dixon which support this better lighting experience.</a:t>
            </a:r>
          </a:p>
        </p:txBody>
      </p:sp>
      <p:sp>
        <p:nvSpPr>
          <p:cNvPr id="4" name="Slide Number Placeholder 3">
            <a:extLst>
              <a:ext uri="{FF2B5EF4-FFF2-40B4-BE49-F238E27FC236}">
                <a16:creationId xmlns:a16="http://schemas.microsoft.com/office/drawing/2014/main" id="{7E16CC2F-A51B-E48D-5500-EE98EA6D5E13}"/>
              </a:ext>
            </a:extLst>
          </p:cNvPr>
          <p:cNvSpPr>
            <a:spLocks noGrp="1"/>
          </p:cNvSpPr>
          <p:nvPr>
            <p:ph type="sldNum" sz="quarter" idx="5"/>
          </p:nvPr>
        </p:nvSpPr>
        <p:spPr/>
        <p:txBody>
          <a:bodyPr/>
          <a:lstStyle/>
          <a:p>
            <a:fld id="{62EDCD6E-C1D3-496D-97FD-4C2068E03C5C}" type="slidenum">
              <a:rPr lang="en-GB" smtClean="0"/>
              <a:t>19</a:t>
            </a:fld>
            <a:endParaRPr lang="en-GB"/>
          </a:p>
        </p:txBody>
      </p:sp>
    </p:spTree>
    <p:extLst>
      <p:ext uri="{BB962C8B-B14F-4D97-AF65-F5344CB8AC3E}">
        <p14:creationId xmlns:p14="http://schemas.microsoft.com/office/powerpoint/2010/main" val="95910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EDCD6E-C1D3-496D-97FD-4C2068E03C5C}" type="slidenum">
              <a:rPr lang="en-GB" smtClean="0"/>
              <a:t>20</a:t>
            </a:fld>
            <a:endParaRPr lang="en-GB"/>
          </a:p>
        </p:txBody>
      </p:sp>
    </p:spTree>
    <p:extLst>
      <p:ext uri="{BB962C8B-B14F-4D97-AF65-F5344CB8AC3E}">
        <p14:creationId xmlns:p14="http://schemas.microsoft.com/office/powerpoint/2010/main" val="1210174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black and white logo&#10;&#10;Description automatically generated">
            <a:extLst>
              <a:ext uri="{FF2B5EF4-FFF2-40B4-BE49-F238E27FC236}">
                <a16:creationId xmlns:a16="http://schemas.microsoft.com/office/drawing/2014/main" id="{B0510DC2-43DD-0721-A7BE-91A0E6F812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369" y="8896763"/>
            <a:ext cx="2103255" cy="540194"/>
          </a:xfrm>
          <a:prstGeom prst="rect">
            <a:avLst/>
          </a:prstGeom>
        </p:spPr>
      </p:pic>
    </p:spTree>
    <p:extLst>
      <p:ext uri="{BB962C8B-B14F-4D97-AF65-F5344CB8AC3E}">
        <p14:creationId xmlns:p14="http://schemas.microsoft.com/office/powerpoint/2010/main" val="38924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pact Statement + Blur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046786"/>
            <a:ext cx="8137525" cy="4032250"/>
          </a:xfrm>
          <a:prstGeom prst="rect">
            <a:avLst/>
          </a:prstGeom>
        </p:spPr>
        <p:txBody>
          <a:bodyPr>
            <a:noAutofit/>
          </a:bodyPr>
          <a:lstStyle>
            <a:lvl1pPr algn="l">
              <a:lnSpc>
                <a:spcPts val="9450"/>
              </a:lnSpc>
              <a:defRPr sz="9000">
                <a:solidFill>
                  <a:schemeClr val="bg1"/>
                </a:solidFill>
              </a:defRPr>
            </a:lvl1pPr>
          </a:lstStyle>
          <a:p>
            <a:r>
              <a:rPr lang="en-US"/>
              <a:t>Your Section Title Here</a:t>
            </a:r>
            <a:endParaRPr lang="en-GB"/>
          </a:p>
        </p:txBody>
      </p:sp>
      <p:cxnSp>
        <p:nvCxnSpPr>
          <p:cNvPr id="7" name="Straight Connector 6">
            <a:extLst>
              <a:ext uri="{FF2B5EF4-FFF2-40B4-BE49-F238E27FC236}">
                <a16:creationId xmlns:a16="http://schemas.microsoft.com/office/drawing/2014/main" id="{958E6717-C4D9-A4A0-14FB-6C329D9E0989}"/>
              </a:ext>
            </a:extLst>
          </p:cNvPr>
          <p:cNvCxnSpPr>
            <a:cxnSpLocks/>
          </p:cNvCxnSpPr>
          <p:nvPr userDrawn="1"/>
        </p:nvCxnSpPr>
        <p:spPr>
          <a:xfrm>
            <a:off x="661988" y="4588412"/>
            <a:ext cx="8137525"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E26ACF0-A1F0-07DA-B80B-91EA9CA838F2}"/>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4208037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01</a:t>
            </a:r>
            <a:endParaRPr lang="en-GB"/>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02</a:t>
            </a:r>
            <a:endParaRPr lang="en-GB"/>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03</a:t>
            </a:r>
            <a:endParaRPr lang="en-GB"/>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04</a:t>
            </a:r>
            <a:endParaRPr lang="en-GB"/>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05</a:t>
            </a:r>
            <a:endParaRPr lang="en-GB"/>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06</a:t>
            </a:r>
            <a:endParaRPr lang="en-GB"/>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8"/>
            <a:ext cx="10908995" cy="1224038"/>
          </a:xfrm>
          <a:prstGeom prst="rect">
            <a:avLst/>
          </a:prstGeom>
        </p:spPr>
        <p:txBody>
          <a:bodyPr/>
          <a:lstStyle/>
          <a:p>
            <a:r>
              <a:rPr lang="en-US"/>
              <a:t>Your Headline Here Lorem Ipsum</a:t>
            </a:r>
            <a:endParaRPr lang="en-GB"/>
          </a:p>
        </p:txBody>
      </p:sp>
      <p:sp>
        <p:nvSpPr>
          <p:cNvPr id="170" name="Text Placeholder 168">
            <a:extLst>
              <a:ext uri="{FF2B5EF4-FFF2-40B4-BE49-F238E27FC236}">
                <a16:creationId xmlns:a16="http://schemas.microsoft.com/office/drawing/2014/main" id="{385593FF-F0C9-2B3B-8094-4D6435709ADA}"/>
              </a:ext>
            </a:extLst>
          </p:cNvPr>
          <p:cNvSpPr>
            <a:spLocks noGrp="1"/>
          </p:cNvSpPr>
          <p:nvPr>
            <p:ph type="body" sz="quarter" idx="42" hasCustomPrompt="1"/>
          </p:nvPr>
        </p:nvSpPr>
        <p:spPr>
          <a:xfrm>
            <a:off x="631825" y="3901719"/>
            <a:ext cx="3933825" cy="541338"/>
          </a:xfrm>
        </p:spPr>
        <p:txBody>
          <a:bodyPr/>
          <a:lstStyle>
            <a:lvl1pPr>
              <a:defRPr sz="2000" b="1"/>
            </a:lvl1pPr>
          </a:lstStyle>
          <a:p>
            <a:pPr lvl="0"/>
            <a:r>
              <a:rPr lang="en-GB"/>
              <a:t>Your Title Here</a:t>
            </a:r>
          </a:p>
        </p:txBody>
      </p:sp>
      <p:sp>
        <p:nvSpPr>
          <p:cNvPr id="174" name="Text Placeholder 168">
            <a:extLst>
              <a:ext uri="{FF2B5EF4-FFF2-40B4-BE49-F238E27FC236}">
                <a16:creationId xmlns:a16="http://schemas.microsoft.com/office/drawing/2014/main" id="{B12BFE87-04BF-D746-F5D9-A166BB23A2BD}"/>
              </a:ext>
            </a:extLst>
          </p:cNvPr>
          <p:cNvSpPr>
            <a:spLocks noGrp="1"/>
          </p:cNvSpPr>
          <p:nvPr>
            <p:ph type="body" sz="quarter" idx="43" hasCustomPrompt="1"/>
          </p:nvPr>
        </p:nvSpPr>
        <p:spPr>
          <a:xfrm>
            <a:off x="4858220" y="3901719"/>
            <a:ext cx="3933825" cy="541338"/>
          </a:xfrm>
        </p:spPr>
        <p:txBody>
          <a:bodyPr/>
          <a:lstStyle>
            <a:lvl1pPr>
              <a:defRPr sz="2000" b="1"/>
            </a:lvl1pPr>
          </a:lstStyle>
          <a:p>
            <a:pPr lvl="0"/>
            <a:r>
              <a:rPr lang="en-GB"/>
              <a:t>Your Title Here</a:t>
            </a:r>
          </a:p>
        </p:txBody>
      </p:sp>
      <p:sp>
        <p:nvSpPr>
          <p:cNvPr id="175" name="Text Placeholder 168">
            <a:extLst>
              <a:ext uri="{FF2B5EF4-FFF2-40B4-BE49-F238E27FC236}">
                <a16:creationId xmlns:a16="http://schemas.microsoft.com/office/drawing/2014/main" id="{DB8559B3-ACEA-2E21-FF3C-342B7E5FCEA9}"/>
              </a:ext>
            </a:extLst>
          </p:cNvPr>
          <p:cNvSpPr>
            <a:spLocks noGrp="1"/>
          </p:cNvSpPr>
          <p:nvPr>
            <p:ph type="body" sz="quarter" idx="44" hasCustomPrompt="1"/>
          </p:nvPr>
        </p:nvSpPr>
        <p:spPr>
          <a:xfrm>
            <a:off x="9086074" y="3901719"/>
            <a:ext cx="3933825" cy="541338"/>
          </a:xfrm>
        </p:spPr>
        <p:txBody>
          <a:bodyPr/>
          <a:lstStyle>
            <a:lvl1pPr>
              <a:defRPr sz="2000" b="1"/>
            </a:lvl1pPr>
          </a:lstStyle>
          <a:p>
            <a:pPr lvl="0"/>
            <a:r>
              <a:rPr lang="en-GB"/>
              <a:t>Your Title Here</a:t>
            </a:r>
          </a:p>
        </p:txBody>
      </p:sp>
      <p:sp>
        <p:nvSpPr>
          <p:cNvPr id="178" name="Text Placeholder 168">
            <a:extLst>
              <a:ext uri="{FF2B5EF4-FFF2-40B4-BE49-F238E27FC236}">
                <a16:creationId xmlns:a16="http://schemas.microsoft.com/office/drawing/2014/main" id="{EE40A7DE-861F-748A-AEC2-539D9C5A8432}"/>
              </a:ext>
            </a:extLst>
          </p:cNvPr>
          <p:cNvSpPr>
            <a:spLocks noGrp="1"/>
          </p:cNvSpPr>
          <p:nvPr>
            <p:ph type="body" sz="quarter" idx="47" hasCustomPrompt="1"/>
          </p:nvPr>
        </p:nvSpPr>
        <p:spPr>
          <a:xfrm>
            <a:off x="4858220" y="7825198"/>
            <a:ext cx="3933825" cy="541338"/>
          </a:xfrm>
        </p:spPr>
        <p:txBody>
          <a:bodyPr/>
          <a:lstStyle>
            <a:lvl1pPr>
              <a:defRPr sz="2000" b="1"/>
            </a:lvl1pPr>
          </a:lstStyle>
          <a:p>
            <a:pPr lvl="0"/>
            <a:r>
              <a:rPr lang="en-GB"/>
              <a:t>Your Title Here</a:t>
            </a:r>
          </a:p>
        </p:txBody>
      </p:sp>
      <p:sp>
        <p:nvSpPr>
          <p:cNvPr id="179" name="Text Placeholder 168">
            <a:extLst>
              <a:ext uri="{FF2B5EF4-FFF2-40B4-BE49-F238E27FC236}">
                <a16:creationId xmlns:a16="http://schemas.microsoft.com/office/drawing/2014/main" id="{EFBF623C-D1C9-DF01-4354-4E2016586B54}"/>
              </a:ext>
            </a:extLst>
          </p:cNvPr>
          <p:cNvSpPr>
            <a:spLocks noGrp="1"/>
          </p:cNvSpPr>
          <p:nvPr>
            <p:ph type="body" sz="quarter" idx="46" hasCustomPrompt="1"/>
          </p:nvPr>
        </p:nvSpPr>
        <p:spPr>
          <a:xfrm>
            <a:off x="9103691" y="7825198"/>
            <a:ext cx="3933825" cy="541338"/>
          </a:xfrm>
        </p:spPr>
        <p:txBody>
          <a:bodyPr/>
          <a:lstStyle>
            <a:lvl1pPr>
              <a:defRPr sz="2000" b="1"/>
            </a:lvl1pPr>
          </a:lstStyle>
          <a:p>
            <a:pPr lvl="0"/>
            <a:r>
              <a:rPr lang="en-GB"/>
              <a:t>Your Title Here</a:t>
            </a:r>
          </a:p>
        </p:txBody>
      </p:sp>
      <p:sp>
        <p:nvSpPr>
          <p:cNvPr id="180" name="Text Placeholder 168">
            <a:extLst>
              <a:ext uri="{FF2B5EF4-FFF2-40B4-BE49-F238E27FC236}">
                <a16:creationId xmlns:a16="http://schemas.microsoft.com/office/drawing/2014/main" id="{52B9006D-0503-5796-A396-FBE93B4A61BA}"/>
              </a:ext>
            </a:extLst>
          </p:cNvPr>
          <p:cNvSpPr>
            <a:spLocks noGrp="1"/>
          </p:cNvSpPr>
          <p:nvPr>
            <p:ph type="body" sz="quarter" idx="45" hasCustomPrompt="1"/>
          </p:nvPr>
        </p:nvSpPr>
        <p:spPr>
          <a:xfrm>
            <a:off x="13310917" y="7825198"/>
            <a:ext cx="3912577" cy="541338"/>
          </a:xfrm>
        </p:spPr>
        <p:txBody>
          <a:bodyPr/>
          <a:lstStyle>
            <a:lvl1pPr>
              <a:defRPr sz="2000" b="1"/>
            </a:lvl1pPr>
          </a:lstStyle>
          <a:p>
            <a:pPr lvl="0"/>
            <a:r>
              <a:rPr lang="en-GB"/>
              <a:t>Your Title Here</a:t>
            </a:r>
          </a:p>
        </p:txBody>
      </p:sp>
      <p:sp>
        <p:nvSpPr>
          <p:cNvPr id="183" name="Text Placeholder 181">
            <a:extLst>
              <a:ext uri="{FF2B5EF4-FFF2-40B4-BE49-F238E27FC236}">
                <a16:creationId xmlns:a16="http://schemas.microsoft.com/office/drawing/2014/main" id="{2E420C6C-2EF6-1501-6255-0458EDE1D2EC}"/>
              </a:ext>
            </a:extLst>
          </p:cNvPr>
          <p:cNvSpPr>
            <a:spLocks noGrp="1"/>
          </p:cNvSpPr>
          <p:nvPr>
            <p:ph type="body" sz="quarter" idx="48" hasCustomPrompt="1"/>
          </p:nvPr>
        </p:nvSpPr>
        <p:spPr>
          <a:xfrm>
            <a:off x="633057" y="4470346"/>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87" name="Text Placeholder 181">
            <a:extLst>
              <a:ext uri="{FF2B5EF4-FFF2-40B4-BE49-F238E27FC236}">
                <a16:creationId xmlns:a16="http://schemas.microsoft.com/office/drawing/2014/main" id="{12754E2C-57E0-2741-EC32-28A0D4DBF055}"/>
              </a:ext>
            </a:extLst>
          </p:cNvPr>
          <p:cNvSpPr>
            <a:spLocks noGrp="1"/>
          </p:cNvSpPr>
          <p:nvPr>
            <p:ph type="body" sz="quarter" idx="50" hasCustomPrompt="1"/>
          </p:nvPr>
        </p:nvSpPr>
        <p:spPr>
          <a:xfrm>
            <a:off x="9089460" y="4471233"/>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0" name="Text Placeholder 181">
            <a:extLst>
              <a:ext uri="{FF2B5EF4-FFF2-40B4-BE49-F238E27FC236}">
                <a16:creationId xmlns:a16="http://schemas.microsoft.com/office/drawing/2014/main" id="{33F3E535-AC73-8557-21B4-99E231D14673}"/>
              </a:ext>
            </a:extLst>
          </p:cNvPr>
          <p:cNvSpPr>
            <a:spLocks noGrp="1"/>
          </p:cNvSpPr>
          <p:nvPr>
            <p:ph type="body" sz="quarter" idx="49" hasCustomPrompt="1"/>
          </p:nvPr>
        </p:nvSpPr>
        <p:spPr>
          <a:xfrm>
            <a:off x="4861259" y="4468768"/>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3" name="Text Placeholder 181">
            <a:extLst>
              <a:ext uri="{FF2B5EF4-FFF2-40B4-BE49-F238E27FC236}">
                <a16:creationId xmlns:a16="http://schemas.microsoft.com/office/drawing/2014/main" id="{224DCDD2-6EFF-2EC7-52D2-A1B0E7D654B5}"/>
              </a:ext>
            </a:extLst>
          </p:cNvPr>
          <p:cNvSpPr>
            <a:spLocks noGrp="1"/>
          </p:cNvSpPr>
          <p:nvPr>
            <p:ph type="body" sz="quarter" idx="51" hasCustomPrompt="1"/>
          </p:nvPr>
        </p:nvSpPr>
        <p:spPr>
          <a:xfrm>
            <a:off x="4862094"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9" name="Text Placeholder 181">
            <a:extLst>
              <a:ext uri="{FF2B5EF4-FFF2-40B4-BE49-F238E27FC236}">
                <a16:creationId xmlns:a16="http://schemas.microsoft.com/office/drawing/2014/main" id="{FA6FB8B0-3ADD-3A47-FFB8-9925BD290985}"/>
              </a:ext>
            </a:extLst>
          </p:cNvPr>
          <p:cNvSpPr>
            <a:spLocks noGrp="1"/>
          </p:cNvSpPr>
          <p:nvPr>
            <p:ph type="body" sz="quarter" idx="52" hasCustomPrompt="1"/>
          </p:nvPr>
        </p:nvSpPr>
        <p:spPr>
          <a:xfrm>
            <a:off x="9111302"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200" name="Text Placeholder 181">
            <a:extLst>
              <a:ext uri="{FF2B5EF4-FFF2-40B4-BE49-F238E27FC236}">
                <a16:creationId xmlns:a16="http://schemas.microsoft.com/office/drawing/2014/main" id="{7D0D01C1-DA57-B749-0B53-D4245647E7F8}"/>
              </a:ext>
            </a:extLst>
          </p:cNvPr>
          <p:cNvSpPr>
            <a:spLocks noGrp="1"/>
          </p:cNvSpPr>
          <p:nvPr>
            <p:ph type="body" sz="quarter" idx="53" hasCustomPrompt="1"/>
          </p:nvPr>
        </p:nvSpPr>
        <p:spPr>
          <a:xfrm>
            <a:off x="13296943"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Tree>
    <p:extLst>
      <p:ext uri="{BB962C8B-B14F-4D97-AF65-F5344CB8AC3E}">
        <p14:creationId xmlns:p14="http://schemas.microsoft.com/office/powerpoint/2010/main" val="1579341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statement here. Lorem ipsum dolor sit amet, consectetur adipiscing elit. Sed porta magna eget est porttitor, nec rutrum nisi.</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a:t>Your Headline Here Lorem Ipsum</a:t>
            </a:r>
            <a:endParaRPr lang="en-GB"/>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D4A4FE73-9939-2086-0A51-F4FBCF9B8929}"/>
              </a:ext>
            </a:extLst>
          </p:cNvPr>
          <p:cNvSpPr>
            <a:spLocks noGrp="1"/>
          </p:cNvSpPr>
          <p:nvPr>
            <p:ph type="body" sz="quarter" idx="36" hasCustomPrompt="1"/>
          </p:nvPr>
        </p:nvSpPr>
        <p:spPr>
          <a:xfrm>
            <a:off x="11962083" y="1786639"/>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
        <p:nvSpPr>
          <p:cNvPr id="10" name="Text Placeholder 3">
            <a:extLst>
              <a:ext uri="{FF2B5EF4-FFF2-40B4-BE49-F238E27FC236}">
                <a16:creationId xmlns:a16="http://schemas.microsoft.com/office/drawing/2014/main" id="{5BDCA471-C4E0-1D25-DA56-FF560668361E}"/>
              </a:ext>
            </a:extLst>
          </p:cNvPr>
          <p:cNvSpPr>
            <a:spLocks noGrp="1"/>
          </p:cNvSpPr>
          <p:nvPr>
            <p:ph type="body" sz="quarter" idx="37" hasCustomPrompt="1"/>
          </p:nvPr>
        </p:nvSpPr>
        <p:spPr>
          <a:xfrm>
            <a:off x="11962083" y="4763826"/>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
        <p:nvSpPr>
          <p:cNvPr id="16" name="Text Placeholder 3">
            <a:extLst>
              <a:ext uri="{FF2B5EF4-FFF2-40B4-BE49-F238E27FC236}">
                <a16:creationId xmlns:a16="http://schemas.microsoft.com/office/drawing/2014/main" id="{09CBA78F-91EA-8B31-79EB-E95BB8DE67F9}"/>
              </a:ext>
            </a:extLst>
          </p:cNvPr>
          <p:cNvSpPr>
            <a:spLocks noGrp="1"/>
          </p:cNvSpPr>
          <p:nvPr>
            <p:ph type="body" sz="quarter" idx="38" hasCustomPrompt="1"/>
          </p:nvPr>
        </p:nvSpPr>
        <p:spPr>
          <a:xfrm>
            <a:off x="11962083" y="7743723"/>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Tree>
    <p:extLst>
      <p:ext uri="{BB962C8B-B14F-4D97-AF65-F5344CB8AC3E}">
        <p14:creationId xmlns:p14="http://schemas.microsoft.com/office/powerpoint/2010/main" val="38645577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a:t>Your Headline Here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subhead here </a:t>
            </a:r>
            <a:r>
              <a:rPr lang="en-US" noProof="0" err="1"/>
              <a:t>pellentesque</a:t>
            </a:r>
            <a:r>
              <a:rPr lang="en-US" noProof="0"/>
              <a:t>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16032" y="781131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Tree>
    <p:extLst>
      <p:ext uri="{BB962C8B-B14F-4D97-AF65-F5344CB8AC3E}">
        <p14:creationId xmlns:p14="http://schemas.microsoft.com/office/powerpoint/2010/main" val="38750902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a:t>Your Headline Here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subhead here pellentesque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32241"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32445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6022262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Editorial Images + Captions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7" y="3552825"/>
            <a:ext cx="7394575" cy="650217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6278564" y="-1"/>
            <a:ext cx="2984148" cy="299465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a:t>
            </a:r>
            <a:br>
              <a:rPr lang="en-US" noProof="0"/>
            </a:br>
            <a:r>
              <a:rPr lang="en-US" noProof="0"/>
              <a:t>place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1988" y="2107570"/>
            <a:ext cx="4213225" cy="3066093"/>
          </a:xfrm>
          <a:prstGeom prst="rect">
            <a:avLst/>
          </a:prstGeom>
        </p:spPr>
        <p:txBody>
          <a:bodyPr numCol="1" anchor="t" anchorCtr="0"/>
          <a:lstStyle/>
          <a:p>
            <a:r>
              <a:rPr lang="en-US"/>
              <a:t>Your Headline Here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307508" y="6149137"/>
            <a:ext cx="6949800" cy="3909263"/>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5" name="Slide Number Placeholder 4">
            <a:extLst>
              <a:ext uri="{FF2B5EF4-FFF2-40B4-BE49-F238E27FC236}">
                <a16:creationId xmlns:a16="http://schemas.microsoft.com/office/drawing/2014/main" id="{AED78E98-DB9C-BD4A-C32C-941502B4919C}"/>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5140665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noProof="0"/>
              <a:t>Your statement here lorem ipsum dolor sit amet, conse tetur adipiscing elit sed odio sit amet </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6585499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noProof="0"/>
              <a:t>Your statement here lorem ipsum dolor   sit amet, conse tetur adipiscing elit sed.</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4825905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640807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4190796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33011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atement Right side + Image 1x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5" name="Title 1">
            <a:extLst>
              <a:ext uri="{FF2B5EF4-FFF2-40B4-BE49-F238E27FC236}">
                <a16:creationId xmlns:a16="http://schemas.microsoft.com/office/drawing/2014/main" id="{9236BE9A-8DE8-91E6-DB77-B8F4BCBE1749}"/>
              </a:ext>
            </a:extLst>
          </p:cNvPr>
          <p:cNvSpPr>
            <a:spLocks noGrp="1"/>
          </p:cNvSpPr>
          <p:nvPr>
            <p:ph type="title" hasCustomPrompt="1"/>
          </p:nvPr>
        </p:nvSpPr>
        <p:spPr>
          <a:xfrm>
            <a:off x="11335547" y="2104562"/>
            <a:ext cx="5902936" cy="6868194"/>
          </a:xfrm>
          <a:prstGeom prst="rect">
            <a:avLst/>
          </a:prstGeom>
        </p:spPr>
        <p:txBody>
          <a:bodyPr anchor="t">
            <a:noAutofit/>
          </a:bodyPr>
          <a:lstStyle>
            <a:lvl1pPr algn="l">
              <a:defRPr/>
            </a:lvl1pPr>
          </a:lstStyle>
          <a:p>
            <a:r>
              <a:rPr lang="en-US"/>
              <a:t>Your statement here. Pellentesque condimentum lacus a ipsum lobortis venenatis. Vivamus ante ipsum, sodales a nisl vitae, efficitur.</a:t>
            </a:r>
            <a:endParaRPr lang="en-GB"/>
          </a:p>
        </p:txBody>
      </p:sp>
      <p:sp>
        <p:nvSpPr>
          <p:cNvPr id="7" name="Text Placeholder 4">
            <a:extLst>
              <a:ext uri="{FF2B5EF4-FFF2-40B4-BE49-F238E27FC236}">
                <a16:creationId xmlns:a16="http://schemas.microsoft.com/office/drawing/2014/main" id="{267FA03D-420C-1D68-566B-A9B9760D4800}"/>
              </a:ext>
            </a:extLst>
          </p:cNvPr>
          <p:cNvSpPr>
            <a:spLocks noGrp="1"/>
          </p:cNvSpPr>
          <p:nvPr>
            <p:ph type="body" sz="quarter" idx="12" hasCustomPrompt="1"/>
          </p:nvPr>
        </p:nvSpPr>
        <p:spPr>
          <a:xfrm>
            <a:off x="11324475" y="1069579"/>
            <a:ext cx="5914007"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intro statement here lorem ipsum dolor sit</a:t>
            </a:r>
          </a:p>
        </p:txBody>
      </p:sp>
      <p:sp>
        <p:nvSpPr>
          <p:cNvPr id="2" name="Slide Number Placeholder 3">
            <a:extLst>
              <a:ext uri="{FF2B5EF4-FFF2-40B4-BE49-F238E27FC236}">
                <a16:creationId xmlns:a16="http://schemas.microsoft.com/office/drawing/2014/main" id="{6FC60CDF-6629-B432-4FC8-74BDB1C332EA}"/>
              </a:ext>
            </a:extLst>
          </p:cNvPr>
          <p:cNvSpPr>
            <a:spLocks noGrp="1"/>
          </p:cNvSpPr>
          <p:nvPr>
            <p:ph type="sldNum" sz="quarter" idx="2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33561863"/>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a:t>Click icon to place image</a:t>
            </a:r>
          </a:p>
        </p:txBody>
      </p:sp>
    </p:spTree>
    <p:extLst>
      <p:ext uri="{BB962C8B-B14F-4D97-AF65-F5344CB8AC3E}">
        <p14:creationId xmlns:p14="http://schemas.microsoft.com/office/powerpoint/2010/main" val="30434943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1285900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16582707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36830385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losing_Steelcase">
    <p:bg>
      <p:bgPr>
        <a:solidFill>
          <a:schemeClr val="accent1"/>
        </a:solid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solidFill>
              </a:defRPr>
            </a:lvl1pPr>
          </a:lstStyle>
          <a:p>
            <a:r>
              <a:rPr lang="en-US"/>
              <a:t>©2024 Steelcase Inc. All rights reserved.</a:t>
            </a:r>
          </a:p>
        </p:txBody>
      </p:sp>
      <p:pic>
        <p:nvPicPr>
          <p:cNvPr id="4" name="Picture 3" descr="A white text on a black background&#10;&#10;Description automatically generated">
            <a:extLst>
              <a:ext uri="{FF2B5EF4-FFF2-40B4-BE49-F238E27FC236}">
                <a16:creationId xmlns:a16="http://schemas.microsoft.com/office/drawing/2014/main" id="{558650E0-07ED-0027-3B88-47F4330CA0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722" y="4685211"/>
            <a:ext cx="2647214" cy="491550"/>
          </a:xfrm>
          <a:prstGeom prst="rect">
            <a:avLst/>
          </a:prstGeom>
        </p:spPr>
      </p:pic>
    </p:spTree>
    <p:extLst>
      <p:ext uri="{BB962C8B-B14F-4D97-AF65-F5344CB8AC3E}">
        <p14:creationId xmlns:p14="http://schemas.microsoft.com/office/powerpoint/2010/main" val="1949322659"/>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2893043352"/>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417234783"/>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15302904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061603"/>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83500" y="4694773"/>
            <a:ext cx="2611460" cy="825215"/>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3123866559"/>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Divider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pPr lvl="0"/>
            <a:r>
              <a:rPr lang="en-US"/>
              <a:t>Your Section Title Here</a:t>
            </a:r>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8338091"/>
            <a:ext cx="6716178" cy="1125280"/>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a:t>Your subhead here</a:t>
            </a:r>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RESENTATION TITLE OR SECTION">
            <a:extLst>
              <a:ext uri="{FF2B5EF4-FFF2-40B4-BE49-F238E27FC236}">
                <a16:creationId xmlns:a16="http://schemas.microsoft.com/office/drawing/2014/main" id="{8C5BF03A-5F98-D031-A058-6FE85F313B50}"/>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41566257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83499" y="4695324"/>
            <a:ext cx="2606913" cy="827210"/>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883160215"/>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Impact 1">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9600" y="7910429"/>
            <a:ext cx="3907163" cy="854241"/>
          </a:xfrm>
          <a:prstGeom prst="rect">
            <a:avLst/>
          </a:prstGeom>
        </p:spPr>
        <p:txBody>
          <a:bodyPr anchor="ctr" anchorCtr="0"/>
          <a:lstStyle>
            <a:lvl1pPr algn="ctr">
              <a:lnSpc>
                <a:spcPts val="2160"/>
              </a:lnSpc>
              <a:defRPr sz="1800" b="1"/>
            </a:lvl1pPr>
          </a:lstStyle>
          <a:p>
            <a:pPr lvl="0"/>
            <a:r>
              <a:rPr lang="en-US"/>
              <a:t>Author Name, Title</a:t>
            </a:r>
            <a:endParaRPr lang="en-GB"/>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Click to add legal text</a:t>
            </a:r>
            <a:endParaRPr lang="en-US"/>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5" y="3103447"/>
            <a:ext cx="13752513" cy="4338753"/>
          </a:xfrm>
        </p:spPr>
        <p:txBody>
          <a:bodyPr/>
          <a:lstStyle>
            <a:lvl1pPr algn="ctr">
              <a:lnSpc>
                <a:spcPts val="6264"/>
              </a:lnSpc>
              <a:defRPr sz="5400">
                <a:solidFill>
                  <a:schemeClr val="tx1"/>
                </a:solidFill>
              </a:defRPr>
            </a:lvl1pPr>
          </a:lstStyle>
          <a:p>
            <a:r>
              <a:rPr lang="en-US"/>
              <a:t>“Lorem ipsum dolor sit </a:t>
            </a:r>
            <a:r>
              <a:rPr lang="en-US" err="1"/>
              <a:t>amet</a:t>
            </a:r>
            <a:r>
              <a:rPr lang="en-US"/>
              <a:t>,</a:t>
            </a:r>
            <a:br>
              <a:rPr lang="en-US"/>
            </a:br>
            <a:r>
              <a:rPr lang="en-US" err="1"/>
              <a:t>consectetur</a:t>
            </a:r>
            <a:r>
              <a:rPr lang="en-US"/>
              <a:t> </a:t>
            </a:r>
            <a:r>
              <a:rPr lang="en-US" err="1"/>
              <a:t>adipiscing</a:t>
            </a:r>
            <a:r>
              <a:rPr lang="en-US"/>
              <a:t> </a:t>
            </a:r>
            <a:r>
              <a:rPr lang="en-US" err="1"/>
              <a:t>elit</a:t>
            </a:r>
            <a:r>
              <a:rPr lang="en-US"/>
              <a:t>. Sed porta</a:t>
            </a:r>
            <a:br>
              <a:rPr lang="en-US"/>
            </a:br>
            <a:r>
              <a:rPr lang="en-US"/>
              <a:t>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br>
              <a:rPr lang="en-US"/>
            </a:br>
            <a:r>
              <a:rPr lang="en-US"/>
              <a:t>nisi </a:t>
            </a:r>
            <a:r>
              <a:rPr lang="en-US" err="1"/>
              <a:t>scelerisque</a:t>
            </a:r>
            <a:r>
              <a:rPr lang="en-US"/>
              <a:t>.”</a:t>
            </a:r>
          </a:p>
        </p:txBody>
      </p:sp>
    </p:spTree>
    <p:extLst>
      <p:ext uri="{BB962C8B-B14F-4D97-AF65-F5344CB8AC3E}">
        <p14:creationId xmlns:p14="http://schemas.microsoft.com/office/powerpoint/2010/main" val="40012558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roduct Portfolio_1">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accent3"/>
                </a:solidFill>
              </a:defRPr>
            </a:lvl1pPr>
          </a:lstStyle>
          <a:p>
            <a:fld id="{387AECDB-6C85-4FE3-9DAF-486A9B5BAE12}" type="slidenum">
              <a:rPr lang="en-GB" smtClean="0"/>
              <a:pPr/>
              <a:t>‹#›</a:t>
            </a:fld>
            <a:endParaRPr lang="en-GB"/>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a:t>Your Headline Here Lorem Ipsum</a:t>
            </a:r>
          </a:p>
        </p:txBody>
      </p:sp>
      <p:sp>
        <p:nvSpPr>
          <p:cNvPr id="50" name="Picture Placeholder 3">
            <a:extLst>
              <a:ext uri="{FF2B5EF4-FFF2-40B4-BE49-F238E27FC236}">
                <a16:creationId xmlns:a16="http://schemas.microsoft.com/office/drawing/2014/main" id="{C025FF3B-E832-7347-8C59-5D65B10CFE89}"/>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1" name="Text Placeholder 7">
            <a:extLst>
              <a:ext uri="{FF2B5EF4-FFF2-40B4-BE49-F238E27FC236}">
                <a16:creationId xmlns:a16="http://schemas.microsoft.com/office/drawing/2014/main" id="{61763D96-6CA5-A34D-9D94-9FF62FA90C02}"/>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2" name="Text Placeholder 7">
            <a:extLst>
              <a:ext uri="{FF2B5EF4-FFF2-40B4-BE49-F238E27FC236}">
                <a16:creationId xmlns:a16="http://schemas.microsoft.com/office/drawing/2014/main" id="{F492891F-5C65-7F4A-AD3A-FDF5F53E42B9}"/>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3" name="Picture Placeholder 3">
            <a:extLst>
              <a:ext uri="{FF2B5EF4-FFF2-40B4-BE49-F238E27FC236}">
                <a16:creationId xmlns:a16="http://schemas.microsoft.com/office/drawing/2014/main" id="{16661525-EF1F-2040-99BA-97C0D3A86384}"/>
              </a:ext>
            </a:extLst>
          </p:cNvPr>
          <p:cNvSpPr>
            <a:spLocks noGrp="1"/>
          </p:cNvSpPr>
          <p:nvPr>
            <p:ph type="pic" sz="quarter" idx="58"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4" name="Text Placeholder 7">
            <a:extLst>
              <a:ext uri="{FF2B5EF4-FFF2-40B4-BE49-F238E27FC236}">
                <a16:creationId xmlns:a16="http://schemas.microsoft.com/office/drawing/2014/main" id="{A0E0013C-1A8B-074C-806D-B4D822422E3E}"/>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5" name="Text Placeholder 7">
            <a:extLst>
              <a:ext uri="{FF2B5EF4-FFF2-40B4-BE49-F238E27FC236}">
                <a16:creationId xmlns:a16="http://schemas.microsoft.com/office/drawing/2014/main" id="{997D13E6-A795-DF46-B386-813EE1FB00B4}"/>
              </a:ext>
            </a:extLst>
          </p:cNvPr>
          <p:cNvSpPr>
            <a:spLocks noGrp="1"/>
          </p:cNvSpPr>
          <p:nvPr>
            <p:ph type="body" sz="quarter" idx="59"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6" name="Picture Placeholder 3">
            <a:extLst>
              <a:ext uri="{FF2B5EF4-FFF2-40B4-BE49-F238E27FC236}">
                <a16:creationId xmlns:a16="http://schemas.microsoft.com/office/drawing/2014/main" id="{5ED70A87-80AB-4D4E-A690-7D18DAF546A2}"/>
              </a:ext>
            </a:extLst>
          </p:cNvPr>
          <p:cNvSpPr>
            <a:spLocks noGrp="1"/>
          </p:cNvSpPr>
          <p:nvPr>
            <p:ph type="pic" sz="quarter" idx="60"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7" name="Text Placeholder 7">
            <a:extLst>
              <a:ext uri="{FF2B5EF4-FFF2-40B4-BE49-F238E27FC236}">
                <a16:creationId xmlns:a16="http://schemas.microsoft.com/office/drawing/2014/main" id="{F6100C24-59C3-0446-B996-7BEE6BF9DAE6}"/>
              </a:ext>
            </a:extLst>
          </p:cNvPr>
          <p:cNvSpPr>
            <a:spLocks noGrp="1"/>
          </p:cNvSpPr>
          <p:nvPr>
            <p:ph type="body" sz="quarter" idx="61"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8" name="Text Placeholder 7">
            <a:extLst>
              <a:ext uri="{FF2B5EF4-FFF2-40B4-BE49-F238E27FC236}">
                <a16:creationId xmlns:a16="http://schemas.microsoft.com/office/drawing/2014/main" id="{736106D9-D986-B24A-8CDC-B2F279FE334F}"/>
              </a:ext>
            </a:extLst>
          </p:cNvPr>
          <p:cNvSpPr>
            <a:spLocks noGrp="1"/>
          </p:cNvSpPr>
          <p:nvPr>
            <p:ph type="body" sz="quarter" idx="62"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9" name="Picture Placeholder 3">
            <a:extLst>
              <a:ext uri="{FF2B5EF4-FFF2-40B4-BE49-F238E27FC236}">
                <a16:creationId xmlns:a16="http://schemas.microsoft.com/office/drawing/2014/main" id="{3C04F69D-76F7-F044-B01F-CEA7A55822A8}"/>
              </a:ext>
            </a:extLst>
          </p:cNvPr>
          <p:cNvSpPr>
            <a:spLocks noGrp="1"/>
          </p:cNvSpPr>
          <p:nvPr>
            <p:ph type="pic" sz="quarter" idx="63"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60" name="Text Placeholder 7">
            <a:extLst>
              <a:ext uri="{FF2B5EF4-FFF2-40B4-BE49-F238E27FC236}">
                <a16:creationId xmlns:a16="http://schemas.microsoft.com/office/drawing/2014/main" id="{50EDF07C-0018-5F40-85B9-8343D839BA6E}"/>
              </a:ext>
            </a:extLst>
          </p:cNvPr>
          <p:cNvSpPr>
            <a:spLocks noGrp="1"/>
          </p:cNvSpPr>
          <p:nvPr>
            <p:ph type="body" sz="quarter" idx="64"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1" name="Text Placeholder 7">
            <a:extLst>
              <a:ext uri="{FF2B5EF4-FFF2-40B4-BE49-F238E27FC236}">
                <a16:creationId xmlns:a16="http://schemas.microsoft.com/office/drawing/2014/main" id="{34DFBB84-A2D8-AC4B-BE4F-B1CF767EDDCA}"/>
              </a:ext>
            </a:extLst>
          </p:cNvPr>
          <p:cNvSpPr>
            <a:spLocks noGrp="1"/>
          </p:cNvSpPr>
          <p:nvPr>
            <p:ph type="body" sz="quarter" idx="65"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33" name="Picture Placeholder 3">
            <a:extLst>
              <a:ext uri="{FF2B5EF4-FFF2-40B4-BE49-F238E27FC236}">
                <a16:creationId xmlns:a16="http://schemas.microsoft.com/office/drawing/2014/main" id="{8679DD27-DF2F-FE44-B3C0-A25EBBDA3B4B}"/>
              </a:ext>
            </a:extLst>
          </p:cNvPr>
          <p:cNvSpPr>
            <a:spLocks noGrp="1"/>
          </p:cNvSpPr>
          <p:nvPr>
            <p:ph type="pic" sz="quarter" idx="78" hasCustomPrompt="1"/>
          </p:nvPr>
        </p:nvSpPr>
        <p:spPr>
          <a:xfrm>
            <a:off x="9409339"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34" name="Text Placeholder 7">
            <a:extLst>
              <a:ext uri="{FF2B5EF4-FFF2-40B4-BE49-F238E27FC236}">
                <a16:creationId xmlns:a16="http://schemas.microsoft.com/office/drawing/2014/main" id="{28A9DF11-A718-5941-A932-9D95191D5E39}"/>
              </a:ext>
            </a:extLst>
          </p:cNvPr>
          <p:cNvSpPr>
            <a:spLocks noGrp="1"/>
          </p:cNvSpPr>
          <p:nvPr>
            <p:ph type="body" sz="quarter" idx="79" hasCustomPrompt="1"/>
          </p:nvPr>
        </p:nvSpPr>
        <p:spPr>
          <a:xfrm>
            <a:off x="9409338"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35" name="Text Placeholder 7">
            <a:extLst>
              <a:ext uri="{FF2B5EF4-FFF2-40B4-BE49-F238E27FC236}">
                <a16:creationId xmlns:a16="http://schemas.microsoft.com/office/drawing/2014/main" id="{A5EDE181-9C43-EE45-B62C-026A7E74C7F6}"/>
              </a:ext>
            </a:extLst>
          </p:cNvPr>
          <p:cNvSpPr>
            <a:spLocks noGrp="1"/>
          </p:cNvSpPr>
          <p:nvPr>
            <p:ph type="body" sz="quarter" idx="80" hasCustomPrompt="1"/>
          </p:nvPr>
        </p:nvSpPr>
        <p:spPr>
          <a:xfrm>
            <a:off x="9409339"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37" name="Picture Placeholder 3">
            <a:extLst>
              <a:ext uri="{FF2B5EF4-FFF2-40B4-BE49-F238E27FC236}">
                <a16:creationId xmlns:a16="http://schemas.microsoft.com/office/drawing/2014/main" id="{79E63211-20BA-F848-AE00-5A9156BDB9FD}"/>
              </a:ext>
            </a:extLst>
          </p:cNvPr>
          <p:cNvSpPr>
            <a:spLocks noGrp="1"/>
          </p:cNvSpPr>
          <p:nvPr>
            <p:ph type="pic" sz="quarter" idx="81" hasCustomPrompt="1"/>
          </p:nvPr>
        </p:nvSpPr>
        <p:spPr>
          <a:xfrm>
            <a:off x="12327976"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38" name="Text Placeholder 7">
            <a:extLst>
              <a:ext uri="{FF2B5EF4-FFF2-40B4-BE49-F238E27FC236}">
                <a16:creationId xmlns:a16="http://schemas.microsoft.com/office/drawing/2014/main" id="{0CDEC530-D83A-3940-B87C-AE4EC0825237}"/>
              </a:ext>
            </a:extLst>
          </p:cNvPr>
          <p:cNvSpPr>
            <a:spLocks noGrp="1"/>
          </p:cNvSpPr>
          <p:nvPr>
            <p:ph type="body" sz="quarter" idx="82" hasCustomPrompt="1"/>
          </p:nvPr>
        </p:nvSpPr>
        <p:spPr>
          <a:xfrm>
            <a:off x="12327975"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39" name="Text Placeholder 7">
            <a:extLst>
              <a:ext uri="{FF2B5EF4-FFF2-40B4-BE49-F238E27FC236}">
                <a16:creationId xmlns:a16="http://schemas.microsoft.com/office/drawing/2014/main" id="{B870C242-99F1-1142-82CD-E0CAA344B091}"/>
              </a:ext>
            </a:extLst>
          </p:cNvPr>
          <p:cNvSpPr>
            <a:spLocks noGrp="1"/>
          </p:cNvSpPr>
          <p:nvPr>
            <p:ph type="body" sz="quarter" idx="83" hasCustomPrompt="1"/>
          </p:nvPr>
        </p:nvSpPr>
        <p:spPr>
          <a:xfrm>
            <a:off x="12327976"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5" name="Picture Placeholder 3">
            <a:extLst>
              <a:ext uri="{FF2B5EF4-FFF2-40B4-BE49-F238E27FC236}">
                <a16:creationId xmlns:a16="http://schemas.microsoft.com/office/drawing/2014/main" id="{17179E2D-F10B-2443-B710-78E15E3F4463}"/>
              </a:ext>
            </a:extLst>
          </p:cNvPr>
          <p:cNvSpPr>
            <a:spLocks noGrp="1"/>
          </p:cNvSpPr>
          <p:nvPr>
            <p:ph type="pic" sz="quarter" idx="84" hasCustomPrompt="1"/>
          </p:nvPr>
        </p:nvSpPr>
        <p:spPr>
          <a:xfrm>
            <a:off x="3574000"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6" name="Text Placeholder 7">
            <a:extLst>
              <a:ext uri="{FF2B5EF4-FFF2-40B4-BE49-F238E27FC236}">
                <a16:creationId xmlns:a16="http://schemas.microsoft.com/office/drawing/2014/main" id="{83C38A7D-29A9-0E4A-B1DC-B446AF2E554B}"/>
              </a:ext>
            </a:extLst>
          </p:cNvPr>
          <p:cNvSpPr>
            <a:spLocks noGrp="1"/>
          </p:cNvSpPr>
          <p:nvPr>
            <p:ph type="body" sz="quarter" idx="85" hasCustomPrompt="1"/>
          </p:nvPr>
        </p:nvSpPr>
        <p:spPr>
          <a:xfrm>
            <a:off x="3573999"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7" name="Text Placeholder 7">
            <a:extLst>
              <a:ext uri="{FF2B5EF4-FFF2-40B4-BE49-F238E27FC236}">
                <a16:creationId xmlns:a16="http://schemas.microsoft.com/office/drawing/2014/main" id="{54DDA67C-3593-0C4F-B85C-980CC99CD8C3}"/>
              </a:ext>
            </a:extLst>
          </p:cNvPr>
          <p:cNvSpPr>
            <a:spLocks noGrp="1"/>
          </p:cNvSpPr>
          <p:nvPr>
            <p:ph type="body" sz="quarter" idx="86" hasCustomPrompt="1"/>
          </p:nvPr>
        </p:nvSpPr>
        <p:spPr>
          <a:xfrm>
            <a:off x="3574000"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8" name="Picture Placeholder 3">
            <a:extLst>
              <a:ext uri="{FF2B5EF4-FFF2-40B4-BE49-F238E27FC236}">
                <a16:creationId xmlns:a16="http://schemas.microsoft.com/office/drawing/2014/main" id="{DE529591-1E82-1F42-A0B7-71751F56EC94}"/>
              </a:ext>
            </a:extLst>
          </p:cNvPr>
          <p:cNvSpPr>
            <a:spLocks noGrp="1"/>
          </p:cNvSpPr>
          <p:nvPr>
            <p:ph type="pic" sz="quarter" idx="87" hasCustomPrompt="1"/>
          </p:nvPr>
        </p:nvSpPr>
        <p:spPr>
          <a:xfrm>
            <a:off x="6490702"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9" name="Text Placeholder 7">
            <a:extLst>
              <a:ext uri="{FF2B5EF4-FFF2-40B4-BE49-F238E27FC236}">
                <a16:creationId xmlns:a16="http://schemas.microsoft.com/office/drawing/2014/main" id="{8D508CD2-6220-004E-8B52-DFD99E4D7682}"/>
              </a:ext>
            </a:extLst>
          </p:cNvPr>
          <p:cNvSpPr>
            <a:spLocks noGrp="1"/>
          </p:cNvSpPr>
          <p:nvPr>
            <p:ph type="body" sz="quarter" idx="88" hasCustomPrompt="1"/>
          </p:nvPr>
        </p:nvSpPr>
        <p:spPr>
          <a:xfrm>
            <a:off x="6490701"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6" name="Text Placeholder 7">
            <a:extLst>
              <a:ext uri="{FF2B5EF4-FFF2-40B4-BE49-F238E27FC236}">
                <a16:creationId xmlns:a16="http://schemas.microsoft.com/office/drawing/2014/main" id="{69118FF0-206B-464A-86DC-372E628AFD41}"/>
              </a:ext>
            </a:extLst>
          </p:cNvPr>
          <p:cNvSpPr>
            <a:spLocks noGrp="1"/>
          </p:cNvSpPr>
          <p:nvPr>
            <p:ph type="body" sz="quarter" idx="89" hasCustomPrompt="1"/>
          </p:nvPr>
        </p:nvSpPr>
        <p:spPr>
          <a:xfrm>
            <a:off x="6490702"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70" name="Picture Placeholder 3">
            <a:extLst>
              <a:ext uri="{FF2B5EF4-FFF2-40B4-BE49-F238E27FC236}">
                <a16:creationId xmlns:a16="http://schemas.microsoft.com/office/drawing/2014/main" id="{39CB9575-3F03-A04F-BD4B-4A9F9F5C469B}"/>
              </a:ext>
            </a:extLst>
          </p:cNvPr>
          <p:cNvSpPr>
            <a:spLocks noGrp="1"/>
          </p:cNvSpPr>
          <p:nvPr>
            <p:ph type="pic" sz="quarter" idx="90" hasCustomPrompt="1"/>
          </p:nvPr>
        </p:nvSpPr>
        <p:spPr>
          <a:xfrm>
            <a:off x="9409339"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77" name="Text Placeholder 7">
            <a:extLst>
              <a:ext uri="{FF2B5EF4-FFF2-40B4-BE49-F238E27FC236}">
                <a16:creationId xmlns:a16="http://schemas.microsoft.com/office/drawing/2014/main" id="{4CA8A2F5-D48A-0E4D-810E-536EC488DE7A}"/>
              </a:ext>
            </a:extLst>
          </p:cNvPr>
          <p:cNvSpPr>
            <a:spLocks noGrp="1"/>
          </p:cNvSpPr>
          <p:nvPr>
            <p:ph type="body" sz="quarter" idx="91" hasCustomPrompt="1"/>
          </p:nvPr>
        </p:nvSpPr>
        <p:spPr>
          <a:xfrm>
            <a:off x="94093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78" name="Text Placeholder 7">
            <a:extLst>
              <a:ext uri="{FF2B5EF4-FFF2-40B4-BE49-F238E27FC236}">
                <a16:creationId xmlns:a16="http://schemas.microsoft.com/office/drawing/2014/main" id="{489DBA73-0E4C-7844-841B-4BF26C1292AB}"/>
              </a:ext>
            </a:extLst>
          </p:cNvPr>
          <p:cNvSpPr>
            <a:spLocks noGrp="1"/>
          </p:cNvSpPr>
          <p:nvPr>
            <p:ph type="body" sz="quarter" idx="92" hasCustomPrompt="1"/>
          </p:nvPr>
        </p:nvSpPr>
        <p:spPr>
          <a:xfrm>
            <a:off x="94093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80" name="Picture Placeholder 3">
            <a:extLst>
              <a:ext uri="{FF2B5EF4-FFF2-40B4-BE49-F238E27FC236}">
                <a16:creationId xmlns:a16="http://schemas.microsoft.com/office/drawing/2014/main" id="{3F4F2F6C-C504-1346-B73D-CB2D23D2B1E9}"/>
              </a:ext>
            </a:extLst>
          </p:cNvPr>
          <p:cNvSpPr>
            <a:spLocks noGrp="1"/>
          </p:cNvSpPr>
          <p:nvPr>
            <p:ph type="pic" sz="quarter" idx="93" hasCustomPrompt="1"/>
          </p:nvPr>
        </p:nvSpPr>
        <p:spPr>
          <a:xfrm>
            <a:off x="12327976"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81" name="Text Placeholder 7">
            <a:extLst>
              <a:ext uri="{FF2B5EF4-FFF2-40B4-BE49-F238E27FC236}">
                <a16:creationId xmlns:a16="http://schemas.microsoft.com/office/drawing/2014/main" id="{A86C2390-D6F5-684C-A1C3-9F819ECB12B3}"/>
              </a:ext>
            </a:extLst>
          </p:cNvPr>
          <p:cNvSpPr>
            <a:spLocks noGrp="1"/>
          </p:cNvSpPr>
          <p:nvPr>
            <p:ph type="body" sz="quarter" idx="94" hasCustomPrompt="1"/>
          </p:nvPr>
        </p:nvSpPr>
        <p:spPr>
          <a:xfrm>
            <a:off x="12327975"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82" name="Text Placeholder 7">
            <a:extLst>
              <a:ext uri="{FF2B5EF4-FFF2-40B4-BE49-F238E27FC236}">
                <a16:creationId xmlns:a16="http://schemas.microsoft.com/office/drawing/2014/main" id="{CEE1D175-C0C3-3E4E-B90F-AE9036359533}"/>
              </a:ext>
            </a:extLst>
          </p:cNvPr>
          <p:cNvSpPr>
            <a:spLocks noGrp="1"/>
          </p:cNvSpPr>
          <p:nvPr>
            <p:ph type="body" sz="quarter" idx="95" hasCustomPrompt="1"/>
          </p:nvPr>
        </p:nvSpPr>
        <p:spPr>
          <a:xfrm>
            <a:off x="12327976"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 name="Footer Placeholder 2">
            <a:extLst>
              <a:ext uri="{FF2B5EF4-FFF2-40B4-BE49-F238E27FC236}">
                <a16:creationId xmlns:a16="http://schemas.microsoft.com/office/drawing/2014/main" id="{15E16DE5-C5AB-508C-77D5-99B1070C2C21}"/>
              </a:ext>
            </a:extLst>
          </p:cNvPr>
          <p:cNvSpPr>
            <a:spLocks noGrp="1"/>
          </p:cNvSpPr>
          <p:nvPr>
            <p:ph type="ftr" sz="quarter" idx="10"/>
          </p:nvPr>
        </p:nvSpPr>
        <p:spPr>
          <a:xfrm>
            <a:off x="662796" y="507752"/>
            <a:ext cx="4634980" cy="292608"/>
          </a:xfrm>
          <a:prstGeom prst="rect">
            <a:avLst/>
          </a:prstGeom>
        </p:spPr>
        <p:txBody>
          <a:bodyPr lIns="0" tIns="0" rIns="0" bIns="0" anchor="ctr"/>
          <a:lstStyle>
            <a:lvl1pPr>
              <a:defRPr sz="1350"/>
            </a:lvl1pPr>
          </a:lstStyle>
          <a:p>
            <a:r>
              <a:rPr lang="en-US"/>
              <a:t>Header Text – Remove if Not Needed</a:t>
            </a:r>
          </a:p>
        </p:txBody>
      </p:sp>
    </p:spTree>
    <p:extLst>
      <p:ext uri="{BB962C8B-B14F-4D97-AF65-F5344CB8AC3E}">
        <p14:creationId xmlns:p14="http://schemas.microsoft.com/office/powerpoint/2010/main" val="9725682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_Typ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8F4C9B24-FB2F-06B1-4390-E8734E8F30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369" y="8896763"/>
            <a:ext cx="2103255" cy="540194"/>
          </a:xfrm>
          <a:prstGeom prst="rect">
            <a:avLst/>
          </a:prstGeom>
        </p:spPr>
      </p:pic>
    </p:spTree>
    <p:extLst>
      <p:ext uri="{BB962C8B-B14F-4D97-AF65-F5344CB8AC3E}">
        <p14:creationId xmlns:p14="http://schemas.microsoft.com/office/powerpoint/2010/main" val="390562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over_Typ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546E403E-D1C2-9441-CF42-C44A45CDD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369" y="8896763"/>
            <a:ext cx="2103255" cy="540194"/>
          </a:xfrm>
          <a:prstGeom prst="rect">
            <a:avLst/>
          </a:prstGeom>
        </p:spPr>
      </p:pic>
    </p:spTree>
    <p:extLst>
      <p:ext uri="{BB962C8B-B14F-4D97-AF65-F5344CB8AC3E}">
        <p14:creationId xmlns:p14="http://schemas.microsoft.com/office/powerpoint/2010/main" val="4311994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7">
            <a:extLst>
              <a:ext uri="{FF2B5EF4-FFF2-40B4-BE49-F238E27FC236}">
                <a16:creationId xmlns:a16="http://schemas.microsoft.com/office/drawing/2014/main" id="{57FA23CC-4548-F8CE-76FD-9C2DA718C016}"/>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p>
        </p:txBody>
      </p:sp>
      <p:pic>
        <p:nvPicPr>
          <p:cNvPr id="4" name="Picture 3" descr="A black and grey logo&#10;&#10;Description automatically generated">
            <a:extLst>
              <a:ext uri="{FF2B5EF4-FFF2-40B4-BE49-F238E27FC236}">
                <a16:creationId xmlns:a16="http://schemas.microsoft.com/office/drawing/2014/main" id="{822546C5-DBB5-EBCA-EF15-F52C205673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1987" y="9048789"/>
            <a:ext cx="1771247" cy="328896"/>
          </a:xfrm>
          <a:prstGeom prst="rect">
            <a:avLst/>
          </a:prstGeom>
        </p:spPr>
      </p:pic>
    </p:spTree>
    <p:extLst>
      <p:ext uri="{BB962C8B-B14F-4D97-AF65-F5344CB8AC3E}">
        <p14:creationId xmlns:p14="http://schemas.microsoft.com/office/powerpoint/2010/main" val="18570210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Drag and Drop Image to place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1" y="0"/>
            <a:ext cx="8762999"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2114665"/>
            <a:ext cx="7967661" cy="3955321"/>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9" y="6341498"/>
            <a:ext cx="7967662"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l"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Your subtitle here lorem ipsum dolor sit amet, 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pic>
        <p:nvPicPr>
          <p:cNvPr id="3" name="Picture 2" descr="A white text on a black background&#10;&#10;Description automatically generated">
            <a:extLst>
              <a:ext uri="{FF2B5EF4-FFF2-40B4-BE49-F238E27FC236}">
                <a16:creationId xmlns:a16="http://schemas.microsoft.com/office/drawing/2014/main" id="{2E74817C-C8A3-9749-D71D-25E7E68823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1987" y="9058430"/>
            <a:ext cx="1763433" cy="334124"/>
          </a:xfrm>
          <a:prstGeom prst="rect">
            <a:avLst/>
          </a:prstGeom>
        </p:spPr>
      </p:pic>
    </p:spTree>
    <p:extLst>
      <p:ext uri="{BB962C8B-B14F-4D97-AF65-F5344CB8AC3E}">
        <p14:creationId xmlns:p14="http://schemas.microsoft.com/office/powerpoint/2010/main" val="9564190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noProof="0"/>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sz="2000" u="none">
                <a:solidFill>
                  <a:schemeClr val="tx1"/>
                </a:solidFill>
              </a:defRPr>
            </a:lvl1pPr>
          </a:lstStyle>
          <a:p>
            <a:pPr algn="r"/>
            <a:r>
              <a:rPr lang="en-US" sz="2000" noProof="0"/>
              <a:t>10:00am - 10:15am</a:t>
            </a:r>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sz="2000" u="none">
                <a:solidFill>
                  <a:schemeClr val="tx1"/>
                </a:solidFill>
              </a:defRPr>
            </a:lvl1pPr>
          </a:lstStyle>
          <a:p>
            <a:pPr algn="r"/>
            <a:r>
              <a:rPr lang="en-US" sz="2000" noProof="0"/>
              <a:t>10:30am - 10:45am</a:t>
            </a:r>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sz="2000">
                <a:solidFill>
                  <a:schemeClr val="tx1"/>
                </a:solidFill>
              </a:defRPr>
            </a:lvl1pPr>
          </a:lstStyle>
          <a:p>
            <a:pPr algn="r"/>
            <a:r>
              <a:rPr lang="en-US" sz="2000" noProof="0"/>
              <a:t>11:00am - 12:15pm</a:t>
            </a:r>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sz="2000">
                <a:solidFill>
                  <a:schemeClr val="tx1"/>
                </a:solidFill>
              </a:defRPr>
            </a:lvl1pPr>
          </a:lstStyle>
          <a:p>
            <a:pPr algn="r"/>
            <a:r>
              <a:rPr lang="en-US" sz="2000" noProof="0"/>
              <a:t>12:15pm – 3:00pm</a:t>
            </a:r>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sz="2000">
                <a:solidFill>
                  <a:schemeClr val="tx1"/>
                </a:solidFill>
              </a:defRPr>
            </a:lvl1pPr>
          </a:lstStyle>
          <a:p>
            <a:pPr algn="r"/>
            <a:r>
              <a:rPr lang="en-US" sz="2000" noProof="0"/>
              <a:t>3:00pm – 5:00pm</a:t>
            </a:r>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sz="2000">
                <a:solidFill>
                  <a:schemeClr val="tx1"/>
                </a:solidFill>
              </a:defRPr>
            </a:lvl1pPr>
          </a:lstStyle>
          <a:p>
            <a:pPr algn="r"/>
            <a:r>
              <a:rPr lang="en-US" sz="2000" noProof="0"/>
              <a:t>5:00pm – 6:00pm</a:t>
            </a:r>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sz="2000" u="none">
                <a:solidFill>
                  <a:schemeClr val="tx1"/>
                </a:solidFill>
              </a:defRPr>
            </a:lvl1pPr>
          </a:lstStyle>
          <a:p>
            <a:r>
              <a:rPr lang="en-US" sz="2000"/>
              <a:t>Your agenda item here.</a:t>
            </a:r>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sz="2000" u="none">
                <a:solidFill>
                  <a:schemeClr val="tx1"/>
                </a:solidFill>
              </a:defRPr>
            </a:lvl1pPr>
          </a:lstStyle>
          <a:p>
            <a:r>
              <a:rPr lang="en-US" sz="2000"/>
              <a:t>Your agenda item here.</a:t>
            </a:r>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a:p>
        </p:txBody>
      </p:sp>
      <p:sp>
        <p:nvSpPr>
          <p:cNvPr id="5" name="Oval 4">
            <a:extLst>
              <a:ext uri="{FF2B5EF4-FFF2-40B4-BE49-F238E27FC236}">
                <a16:creationId xmlns:a16="http://schemas.microsoft.com/office/drawing/2014/main" id="{2D9F7E11-0C13-846C-8EDE-43828D3E903E}"/>
              </a:ext>
            </a:extLst>
          </p:cNvPr>
          <p:cNvSpPr/>
          <p:nvPr userDrawn="1"/>
        </p:nvSpPr>
        <p:spPr>
          <a:xfrm>
            <a:off x="4833274" y="33637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6" name="Oval 5">
            <a:extLst>
              <a:ext uri="{FF2B5EF4-FFF2-40B4-BE49-F238E27FC236}">
                <a16:creationId xmlns:a16="http://schemas.microsoft.com/office/drawing/2014/main" id="{69D703C0-77D3-10CE-E4CB-77C0D74AB7B0}"/>
              </a:ext>
            </a:extLst>
          </p:cNvPr>
          <p:cNvSpPr/>
          <p:nvPr userDrawn="1"/>
        </p:nvSpPr>
        <p:spPr>
          <a:xfrm>
            <a:off x="4833274" y="433585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7" name="Oval 6">
            <a:extLst>
              <a:ext uri="{FF2B5EF4-FFF2-40B4-BE49-F238E27FC236}">
                <a16:creationId xmlns:a16="http://schemas.microsoft.com/office/drawing/2014/main" id="{F624E55E-78AF-58FC-C3A8-099EA7A21905}"/>
              </a:ext>
            </a:extLst>
          </p:cNvPr>
          <p:cNvSpPr/>
          <p:nvPr userDrawn="1"/>
        </p:nvSpPr>
        <p:spPr>
          <a:xfrm>
            <a:off x="4833274" y="53079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Oval 7">
            <a:extLst>
              <a:ext uri="{FF2B5EF4-FFF2-40B4-BE49-F238E27FC236}">
                <a16:creationId xmlns:a16="http://schemas.microsoft.com/office/drawing/2014/main" id="{447A375A-E0F3-5A0A-6E32-6EC7D796F968}"/>
              </a:ext>
            </a:extLst>
          </p:cNvPr>
          <p:cNvSpPr/>
          <p:nvPr userDrawn="1"/>
        </p:nvSpPr>
        <p:spPr>
          <a:xfrm>
            <a:off x="4833274" y="62736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Oval 8">
            <a:extLst>
              <a:ext uri="{FF2B5EF4-FFF2-40B4-BE49-F238E27FC236}">
                <a16:creationId xmlns:a16="http://schemas.microsoft.com/office/drawing/2014/main" id="{F89D134C-7758-DB23-9BB5-FC8D0C3B0D75}"/>
              </a:ext>
            </a:extLst>
          </p:cNvPr>
          <p:cNvSpPr/>
          <p:nvPr userDrawn="1"/>
        </p:nvSpPr>
        <p:spPr>
          <a:xfrm>
            <a:off x="4833274" y="72456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Oval 9">
            <a:extLst>
              <a:ext uri="{FF2B5EF4-FFF2-40B4-BE49-F238E27FC236}">
                <a16:creationId xmlns:a16="http://schemas.microsoft.com/office/drawing/2014/main" id="{2A3A73E7-AFB4-6FF5-81A0-EC6C72700ACA}"/>
              </a:ext>
            </a:extLst>
          </p:cNvPr>
          <p:cNvSpPr/>
          <p:nvPr userDrawn="1"/>
        </p:nvSpPr>
        <p:spPr>
          <a:xfrm>
            <a:off x="4833274" y="821245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Tree>
    <p:extLst>
      <p:ext uri="{BB962C8B-B14F-4D97-AF65-F5344CB8AC3E}">
        <p14:creationId xmlns:p14="http://schemas.microsoft.com/office/powerpoint/2010/main" val="21458491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a:t>Table of Contents</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202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20270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683150467"/>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a:t>Table of Contents</a:t>
            </a:r>
            <a:endParaRPr lang="en-GB"/>
          </a:p>
        </p:txBody>
      </p:sp>
    </p:spTree>
    <p:extLst>
      <p:ext uri="{BB962C8B-B14F-4D97-AF65-F5344CB8AC3E}">
        <p14:creationId xmlns:p14="http://schemas.microsoft.com/office/powerpoint/2010/main" val="399886946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_7 peo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4744633"/>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10467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104673"/>
            <a:ext cx="2493621" cy="54206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4744633"/>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4744633"/>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4748441"/>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642916"/>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642916"/>
            <a:ext cx="2484438"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642916"/>
            <a:ext cx="2493621" cy="54206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28287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28287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28668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a:t>Your Headline Here</a:t>
            </a:r>
            <a:endParaRPr lang="en-GB"/>
          </a:p>
        </p:txBody>
      </p:sp>
      <p:sp>
        <p:nvSpPr>
          <p:cNvPr id="2" name="Text Placeholder 7">
            <a:extLst>
              <a:ext uri="{FF2B5EF4-FFF2-40B4-BE49-F238E27FC236}">
                <a16:creationId xmlns:a16="http://schemas.microsoft.com/office/drawing/2014/main" id="{97B18A91-9122-9BD6-D415-1A027328472D}"/>
              </a:ext>
            </a:extLst>
          </p:cNvPr>
          <p:cNvSpPr>
            <a:spLocks noGrp="1"/>
          </p:cNvSpPr>
          <p:nvPr>
            <p:ph type="body" sz="quarter" idx="60" hasCustomPrompt="1"/>
          </p:nvPr>
        </p:nvSpPr>
        <p:spPr>
          <a:xfrm>
            <a:off x="3452019" y="5104673"/>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6" name="Text Placeholder 7">
            <a:extLst>
              <a:ext uri="{FF2B5EF4-FFF2-40B4-BE49-F238E27FC236}">
                <a16:creationId xmlns:a16="http://schemas.microsoft.com/office/drawing/2014/main" id="{0FA0F2C6-C52A-FE7F-C19D-61B5CD0257AB}"/>
              </a:ext>
            </a:extLst>
          </p:cNvPr>
          <p:cNvSpPr>
            <a:spLocks noGrp="1"/>
          </p:cNvSpPr>
          <p:nvPr>
            <p:ph type="body" sz="quarter" idx="61" hasCustomPrompt="1"/>
          </p:nvPr>
        </p:nvSpPr>
        <p:spPr>
          <a:xfrm>
            <a:off x="9100628" y="510233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Tree>
    <p:extLst>
      <p:ext uri="{BB962C8B-B14F-4D97-AF65-F5344CB8AC3E}">
        <p14:creationId xmlns:p14="http://schemas.microsoft.com/office/powerpoint/2010/main" val="41375631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ection Divider_2">
    <p:bg>
      <p:bgPr>
        <a:solidFill>
          <a:schemeClr val="tx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2756A00-C5B1-5C26-AAA3-0C3E34E6782B}"/>
              </a:ext>
            </a:extLst>
          </p:cNvPr>
          <p:cNvSpPr>
            <a:spLocks noGrp="1"/>
          </p:cNvSpPr>
          <p:nvPr>
            <p:ph type="body" sz="quarter" idx="12" hasCustomPrompt="1"/>
          </p:nvPr>
        </p:nvSpPr>
        <p:spPr>
          <a:xfrm>
            <a:off x="669563" y="1169994"/>
            <a:ext cx="8417287" cy="1411282"/>
          </a:xfrm>
          <a:prstGeom prst="rect">
            <a:avLst/>
          </a:prstGeom>
        </p:spPr>
        <p:txBody>
          <a:bodyPr lIns="0" tIns="0" rIns="0" bIns="0">
            <a:noAutofit/>
          </a:bodyPr>
          <a:lstStyle>
            <a:lvl1pPr marL="0" indent="0" algn="l" defTabSz="1344150" rtl="0" eaLnBrk="1" latinLnBrk="0" hangingPunct="1">
              <a:lnSpc>
                <a:spcPts val="7776"/>
              </a:lnSpc>
              <a:spcBef>
                <a:spcPts val="1467"/>
              </a:spcBef>
              <a:buSzPct val="80000"/>
              <a:buFontTx/>
              <a:buNone/>
              <a:tabLst>
                <a:tab pos="274317" algn="l"/>
              </a:tabLst>
              <a:defRPr lang="en-GB" sz="7200" kern="1200" dirty="0">
                <a:solidFill>
                  <a:schemeClr val="bg1"/>
                </a:solidFill>
                <a:latin typeface="+mn-lt"/>
                <a:ea typeface="+mn-ea"/>
                <a:cs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Headline Here</a:t>
            </a:r>
          </a:p>
        </p:txBody>
      </p:sp>
      <p:sp>
        <p:nvSpPr>
          <p:cNvPr id="7" name="Slide Number Placeholder 2">
            <a:extLst>
              <a:ext uri="{FF2B5EF4-FFF2-40B4-BE49-F238E27FC236}">
                <a16:creationId xmlns:a16="http://schemas.microsoft.com/office/drawing/2014/main" id="{0302FA75-1600-D37F-2DC5-3E342C6A3DE0}"/>
              </a:ext>
            </a:extLst>
          </p:cNvPr>
          <p:cNvSpPr>
            <a:spLocks noGrp="1"/>
          </p:cNvSpPr>
          <p:nvPr>
            <p:ph type="sldNum" sz="quarter" idx="17"/>
          </p:nvPr>
        </p:nvSpPr>
        <p:spPr>
          <a:xfrm>
            <a:off x="16132781" y="9590248"/>
            <a:ext cx="1090713" cy="353158"/>
          </a:xfrm>
        </p:spPr>
        <p:txBody>
          <a:bodyPr/>
          <a:lstStyle/>
          <a:p>
            <a:fld id="{387AECDB-6C85-4FE3-9DAF-486A9B5BAE12}" type="slidenum">
              <a:rPr lang="en-GB" smtClean="0"/>
              <a:pPr/>
              <a:t>‹#›</a:t>
            </a:fld>
            <a:endParaRPr lang="en-GB"/>
          </a:p>
        </p:txBody>
      </p:sp>
      <p:cxnSp>
        <p:nvCxnSpPr>
          <p:cNvPr id="8" name="Straight Connector 7">
            <a:extLst>
              <a:ext uri="{FF2B5EF4-FFF2-40B4-BE49-F238E27FC236}">
                <a16:creationId xmlns:a16="http://schemas.microsoft.com/office/drawing/2014/main" id="{DDB4A7F7-C537-0CC3-18F8-BE18CBAAD637}"/>
              </a:ext>
            </a:extLst>
          </p:cNvPr>
          <p:cNvCxnSpPr>
            <a:cxnSpLocks/>
          </p:cNvCxnSpPr>
          <p:nvPr userDrawn="1"/>
        </p:nvCxnSpPr>
        <p:spPr>
          <a:xfrm flipH="1">
            <a:off x="11571288" y="166867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77F322-FDC3-8D0D-F26E-5164F0F86FBF}"/>
              </a:ext>
            </a:extLst>
          </p:cNvPr>
          <p:cNvCxnSpPr>
            <a:cxnSpLocks/>
          </p:cNvCxnSpPr>
          <p:nvPr userDrawn="1"/>
        </p:nvCxnSpPr>
        <p:spPr>
          <a:xfrm flipH="1">
            <a:off x="4162421" y="2970438"/>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AC22BE-7A1D-4A2E-E037-47023BE34071}"/>
              </a:ext>
            </a:extLst>
          </p:cNvPr>
          <p:cNvCxnSpPr>
            <a:cxnSpLocks/>
          </p:cNvCxnSpPr>
          <p:nvPr userDrawn="1"/>
        </p:nvCxnSpPr>
        <p:spPr>
          <a:xfrm flipH="1">
            <a:off x="9889651" y="6015863"/>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6980C3-64FF-2343-2813-12C33F8E227C}"/>
              </a:ext>
            </a:extLst>
          </p:cNvPr>
          <p:cNvCxnSpPr>
            <a:cxnSpLocks/>
          </p:cNvCxnSpPr>
          <p:nvPr userDrawn="1"/>
        </p:nvCxnSpPr>
        <p:spPr>
          <a:xfrm flipH="1">
            <a:off x="671193" y="653381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28">
            <a:extLst>
              <a:ext uri="{FF2B5EF4-FFF2-40B4-BE49-F238E27FC236}">
                <a16:creationId xmlns:a16="http://schemas.microsoft.com/office/drawing/2014/main" id="{633F12E8-AC2F-8E6D-EC88-D97FC96AFAC2}"/>
              </a:ext>
            </a:extLst>
          </p:cNvPr>
          <p:cNvSpPr>
            <a:spLocks noGrp="1"/>
          </p:cNvSpPr>
          <p:nvPr>
            <p:ph type="body" sz="quarter" idx="19" hasCustomPrompt="1"/>
          </p:nvPr>
        </p:nvSpPr>
        <p:spPr>
          <a:xfrm>
            <a:off x="669925" y="9160403"/>
            <a:ext cx="5294313" cy="514510"/>
          </a:xfrm>
        </p:spPr>
        <p:txBody>
          <a:bodyPr/>
          <a:lstStyle>
            <a:lvl1pPr>
              <a:defRPr>
                <a:solidFill>
                  <a:schemeClr val="bg1"/>
                </a:solidFill>
              </a:defRPr>
            </a:lvl1pPr>
          </a:lstStyle>
          <a:p>
            <a:pPr lvl="0"/>
            <a:r>
              <a:rPr lang="en-US"/>
              <a:t>— Source Here</a:t>
            </a:r>
          </a:p>
        </p:txBody>
      </p:sp>
      <p:sp>
        <p:nvSpPr>
          <p:cNvPr id="15" name="Text Placeholder 28">
            <a:extLst>
              <a:ext uri="{FF2B5EF4-FFF2-40B4-BE49-F238E27FC236}">
                <a16:creationId xmlns:a16="http://schemas.microsoft.com/office/drawing/2014/main" id="{8FFF898A-93E5-0B1B-1199-AABC09A7F01C}"/>
              </a:ext>
            </a:extLst>
          </p:cNvPr>
          <p:cNvSpPr>
            <a:spLocks noGrp="1"/>
          </p:cNvSpPr>
          <p:nvPr>
            <p:ph type="body" sz="quarter" idx="21" hasCustomPrompt="1"/>
          </p:nvPr>
        </p:nvSpPr>
        <p:spPr>
          <a:xfrm>
            <a:off x="4162421" y="5644931"/>
            <a:ext cx="5294313" cy="514510"/>
          </a:xfrm>
        </p:spPr>
        <p:txBody>
          <a:bodyPr/>
          <a:lstStyle>
            <a:lvl1pPr>
              <a:defRPr>
                <a:solidFill>
                  <a:schemeClr val="bg1"/>
                </a:solidFill>
              </a:defRPr>
            </a:lvl1pPr>
          </a:lstStyle>
          <a:p>
            <a:pPr lvl="0"/>
            <a:r>
              <a:rPr lang="en-US"/>
              <a:t>— Source Here</a:t>
            </a:r>
          </a:p>
        </p:txBody>
      </p:sp>
      <p:sp>
        <p:nvSpPr>
          <p:cNvPr id="17" name="Text Placeholder 28">
            <a:extLst>
              <a:ext uri="{FF2B5EF4-FFF2-40B4-BE49-F238E27FC236}">
                <a16:creationId xmlns:a16="http://schemas.microsoft.com/office/drawing/2014/main" id="{0236108B-954A-6A1C-F3A7-FFE5A0736BD9}"/>
              </a:ext>
            </a:extLst>
          </p:cNvPr>
          <p:cNvSpPr>
            <a:spLocks noGrp="1"/>
          </p:cNvSpPr>
          <p:nvPr>
            <p:ph type="body" sz="quarter" idx="23" hasCustomPrompt="1"/>
          </p:nvPr>
        </p:nvSpPr>
        <p:spPr>
          <a:xfrm>
            <a:off x="11571288" y="4356362"/>
            <a:ext cx="5294313" cy="514510"/>
          </a:xfrm>
        </p:spPr>
        <p:txBody>
          <a:bodyPr/>
          <a:lstStyle>
            <a:lvl1pPr>
              <a:defRPr>
                <a:solidFill>
                  <a:schemeClr val="bg1"/>
                </a:solidFill>
              </a:defRPr>
            </a:lvl1pPr>
          </a:lstStyle>
          <a:p>
            <a:pPr lvl="0"/>
            <a:r>
              <a:rPr lang="en-US"/>
              <a:t>— Source Here</a:t>
            </a:r>
          </a:p>
        </p:txBody>
      </p:sp>
      <p:sp>
        <p:nvSpPr>
          <p:cNvPr id="19" name="Text Placeholder 28">
            <a:extLst>
              <a:ext uri="{FF2B5EF4-FFF2-40B4-BE49-F238E27FC236}">
                <a16:creationId xmlns:a16="http://schemas.microsoft.com/office/drawing/2014/main" id="{EE65750D-A21A-3151-311F-A9908A5CFD0F}"/>
              </a:ext>
            </a:extLst>
          </p:cNvPr>
          <p:cNvSpPr>
            <a:spLocks noGrp="1"/>
          </p:cNvSpPr>
          <p:nvPr>
            <p:ph type="body" sz="quarter" idx="25" hasCustomPrompt="1"/>
          </p:nvPr>
        </p:nvSpPr>
        <p:spPr>
          <a:xfrm>
            <a:off x="9888063" y="8703547"/>
            <a:ext cx="5294313" cy="514510"/>
          </a:xfrm>
        </p:spPr>
        <p:txBody>
          <a:bodyPr/>
          <a:lstStyle>
            <a:lvl1pPr>
              <a:defRPr>
                <a:solidFill>
                  <a:schemeClr val="bg1"/>
                </a:solidFill>
              </a:defRPr>
            </a:lvl1pPr>
          </a:lstStyle>
          <a:p>
            <a:pPr lvl="0"/>
            <a:r>
              <a:rPr lang="en-US"/>
              <a:t>— Source Here</a:t>
            </a:r>
          </a:p>
        </p:txBody>
      </p:sp>
      <p:sp>
        <p:nvSpPr>
          <p:cNvPr id="20" name="Text Placeholder 4">
            <a:extLst>
              <a:ext uri="{FF2B5EF4-FFF2-40B4-BE49-F238E27FC236}">
                <a16:creationId xmlns:a16="http://schemas.microsoft.com/office/drawing/2014/main" id="{637EFF4A-4D4B-02AC-2D00-6AAB81E6F19E}"/>
              </a:ext>
            </a:extLst>
          </p:cNvPr>
          <p:cNvSpPr>
            <a:spLocks noGrp="1"/>
          </p:cNvSpPr>
          <p:nvPr>
            <p:ph type="body" sz="quarter" idx="26" hasCustomPrompt="1"/>
          </p:nvPr>
        </p:nvSpPr>
        <p:spPr>
          <a:xfrm>
            <a:off x="4162421" y="3342528"/>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2" name="Text Placeholder 4">
            <a:extLst>
              <a:ext uri="{FF2B5EF4-FFF2-40B4-BE49-F238E27FC236}">
                <a16:creationId xmlns:a16="http://schemas.microsoft.com/office/drawing/2014/main" id="{C42FD1B5-2033-F9D0-BE40-43A37D43B5D5}"/>
              </a:ext>
            </a:extLst>
          </p:cNvPr>
          <p:cNvSpPr>
            <a:spLocks noGrp="1"/>
          </p:cNvSpPr>
          <p:nvPr>
            <p:ph type="body" sz="quarter" idx="27" hasCustomPrompt="1"/>
          </p:nvPr>
        </p:nvSpPr>
        <p:spPr>
          <a:xfrm>
            <a:off x="11571287" y="2053959"/>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4" name="Text Placeholder 4">
            <a:extLst>
              <a:ext uri="{FF2B5EF4-FFF2-40B4-BE49-F238E27FC236}">
                <a16:creationId xmlns:a16="http://schemas.microsoft.com/office/drawing/2014/main" id="{D3C6A601-2C61-744E-F78F-EA508DFB911A}"/>
              </a:ext>
            </a:extLst>
          </p:cNvPr>
          <p:cNvSpPr>
            <a:spLocks noGrp="1"/>
          </p:cNvSpPr>
          <p:nvPr>
            <p:ph type="body" sz="quarter" idx="28" hasCustomPrompt="1"/>
          </p:nvPr>
        </p:nvSpPr>
        <p:spPr>
          <a:xfrm>
            <a:off x="9887743" y="6401144"/>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6" name="Text Placeholder 4">
            <a:extLst>
              <a:ext uri="{FF2B5EF4-FFF2-40B4-BE49-F238E27FC236}">
                <a16:creationId xmlns:a16="http://schemas.microsoft.com/office/drawing/2014/main" id="{B8C82EDA-E2D4-2D07-6E2F-43B8D09ED3DE}"/>
              </a:ext>
            </a:extLst>
          </p:cNvPr>
          <p:cNvSpPr>
            <a:spLocks noGrp="1"/>
          </p:cNvSpPr>
          <p:nvPr>
            <p:ph type="body" sz="quarter" idx="29" hasCustomPrompt="1"/>
          </p:nvPr>
        </p:nvSpPr>
        <p:spPr>
          <a:xfrm>
            <a:off x="669563" y="6858000"/>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eadline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Tree>
    <p:extLst>
      <p:ext uri="{BB962C8B-B14F-4D97-AF65-F5344CB8AC3E}">
        <p14:creationId xmlns:p14="http://schemas.microsoft.com/office/powerpoint/2010/main" val="1524399734"/>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Impact Statement + Blur Imag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046786"/>
            <a:ext cx="8137525" cy="4032250"/>
          </a:xfrm>
          <a:prstGeom prst="rect">
            <a:avLst/>
          </a:prstGeom>
        </p:spPr>
        <p:txBody>
          <a:bodyPr>
            <a:noAutofit/>
          </a:bodyPr>
          <a:lstStyle>
            <a:lvl1pPr algn="l">
              <a:lnSpc>
                <a:spcPts val="9450"/>
              </a:lnSpc>
              <a:defRPr sz="9000">
                <a:solidFill>
                  <a:schemeClr val="bg1"/>
                </a:solidFill>
              </a:defRPr>
            </a:lvl1pPr>
          </a:lstStyle>
          <a:p>
            <a:r>
              <a:rPr lang="en-US"/>
              <a:t>Your Section Title Here</a:t>
            </a:r>
            <a:endParaRPr lang="en-GB"/>
          </a:p>
        </p:txBody>
      </p:sp>
      <p:cxnSp>
        <p:nvCxnSpPr>
          <p:cNvPr id="7" name="Straight Connector 6">
            <a:extLst>
              <a:ext uri="{FF2B5EF4-FFF2-40B4-BE49-F238E27FC236}">
                <a16:creationId xmlns:a16="http://schemas.microsoft.com/office/drawing/2014/main" id="{958E6717-C4D9-A4A0-14FB-6C329D9E0989}"/>
              </a:ext>
            </a:extLst>
          </p:cNvPr>
          <p:cNvCxnSpPr>
            <a:cxnSpLocks/>
          </p:cNvCxnSpPr>
          <p:nvPr userDrawn="1"/>
        </p:nvCxnSpPr>
        <p:spPr>
          <a:xfrm>
            <a:off x="661988" y="4588412"/>
            <a:ext cx="8137525"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E26ACF0-A1F0-07DA-B80B-91EA9CA838F2}"/>
              </a:ext>
            </a:extLst>
          </p:cNvPr>
          <p:cNvSpPr>
            <a:spLocks noGrp="1"/>
          </p:cNvSpPr>
          <p:nvPr>
            <p:ph type="sldNum" sz="quarter" idx="17"/>
          </p:nvPr>
        </p:nvSpPr>
        <p:spPr>
          <a:xfrm>
            <a:off x="16132781" y="9590248"/>
            <a:ext cx="1090713" cy="353158"/>
          </a:xfrm>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0715495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Statement Right side + Image 1x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5" name="Title 1">
            <a:extLst>
              <a:ext uri="{FF2B5EF4-FFF2-40B4-BE49-F238E27FC236}">
                <a16:creationId xmlns:a16="http://schemas.microsoft.com/office/drawing/2014/main" id="{9236BE9A-8DE8-91E6-DB77-B8F4BCBE1749}"/>
              </a:ext>
            </a:extLst>
          </p:cNvPr>
          <p:cNvSpPr>
            <a:spLocks noGrp="1"/>
          </p:cNvSpPr>
          <p:nvPr>
            <p:ph type="title" hasCustomPrompt="1"/>
          </p:nvPr>
        </p:nvSpPr>
        <p:spPr>
          <a:xfrm>
            <a:off x="667562" y="2104562"/>
            <a:ext cx="5902936" cy="6868194"/>
          </a:xfrm>
          <a:prstGeom prst="rect">
            <a:avLst/>
          </a:prstGeom>
        </p:spPr>
        <p:txBody>
          <a:bodyPr anchor="t">
            <a:noAutofit/>
          </a:bodyPr>
          <a:lstStyle>
            <a:lvl1pPr algn="l">
              <a:defRPr/>
            </a:lvl1pPr>
          </a:lstStyle>
          <a:p>
            <a:r>
              <a:rPr lang="en-US"/>
              <a:t>Your statement here. Pellentesque condimentum lacus a ipsum lobortis venenatis. Vivamus ante ipsum, sodales a nisl vitae, efficitur.</a:t>
            </a:r>
            <a:endParaRPr lang="en-GB"/>
          </a:p>
        </p:txBody>
      </p:sp>
      <p:sp>
        <p:nvSpPr>
          <p:cNvPr id="7" name="Text Placeholder 4">
            <a:extLst>
              <a:ext uri="{FF2B5EF4-FFF2-40B4-BE49-F238E27FC236}">
                <a16:creationId xmlns:a16="http://schemas.microsoft.com/office/drawing/2014/main" id="{267FA03D-420C-1D68-566B-A9B9760D4800}"/>
              </a:ext>
            </a:extLst>
          </p:cNvPr>
          <p:cNvSpPr>
            <a:spLocks noGrp="1"/>
          </p:cNvSpPr>
          <p:nvPr>
            <p:ph type="body" sz="quarter" idx="12" hasCustomPrompt="1"/>
          </p:nvPr>
        </p:nvSpPr>
        <p:spPr>
          <a:xfrm>
            <a:off x="656490" y="1069579"/>
            <a:ext cx="5914007"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intro statement here lorem ipsum dolor sit</a:t>
            </a:r>
          </a:p>
        </p:txBody>
      </p:sp>
      <p:sp>
        <p:nvSpPr>
          <p:cNvPr id="2" name="Slide Number Placeholder 2">
            <a:extLst>
              <a:ext uri="{FF2B5EF4-FFF2-40B4-BE49-F238E27FC236}">
                <a16:creationId xmlns:a16="http://schemas.microsoft.com/office/drawing/2014/main" id="{28FC3B67-FCCD-C88B-A860-E612E44DF069}"/>
              </a:ext>
            </a:extLst>
          </p:cNvPr>
          <p:cNvSpPr>
            <a:spLocks noGrp="1"/>
          </p:cNvSpPr>
          <p:nvPr>
            <p:ph type="sldNum" sz="quarter" idx="17"/>
          </p:nvPr>
        </p:nvSpPr>
        <p:spPr>
          <a:xfrm>
            <a:off x="16132781" y="9590248"/>
            <a:ext cx="1090713" cy="353158"/>
          </a:xfr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959388316"/>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General Content Underline + Image 1x1">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A6593D0-6286-66B5-A7B9-DF0102AF6741}"/>
              </a:ext>
            </a:extLst>
          </p:cNvPr>
          <p:cNvSpPr>
            <a:spLocks noGrp="1"/>
          </p:cNvSpPr>
          <p:nvPr>
            <p:ph type="body" sz="quarter" idx="28" hasCustomPrompt="1"/>
          </p:nvPr>
        </p:nvSpPr>
        <p:spPr>
          <a:xfrm>
            <a:off x="11236325" y="6339713"/>
            <a:ext cx="4572001" cy="3066850"/>
          </a:xfrm>
        </p:spPr>
        <p:txBody>
          <a:bodyPr/>
          <a:lstStyle>
            <a:lvl1pPr marL="0" indent="0" algn="l" defTabSz="1341132" rtl="0" eaLnBrk="1" latinLnBrk="0" hangingPunct="1">
              <a:lnSpc>
                <a:spcPts val="3996"/>
              </a:lnSpc>
              <a:spcBef>
                <a:spcPts val="1467"/>
              </a:spcBef>
              <a:buSzPct val="80000"/>
              <a:buFontTx/>
              <a:buNone/>
              <a:tabLst>
                <a:tab pos="274317" algn="l"/>
              </a:tabLst>
              <a:defRPr lang="en-GB" sz="2700" kern="1200" dirty="0" smtClean="0">
                <a:solidFill>
                  <a:schemeClr val="tx1"/>
                </a:solidFill>
                <a:latin typeface="+mn-lt"/>
                <a:ea typeface="+mj-ea"/>
                <a:cs typeface="+mj-cs"/>
              </a:defRPr>
            </a:lvl1pPr>
          </a:lstStyle>
          <a:p>
            <a:r>
              <a:rPr lang="en-US"/>
              <a:t>Your body copy here. Lorem ipsum dolor sit amet, consectetur adipiscing elit. Sed porta magna eget est porttitor, nec rutrum nisi scelerisque. Nam vitae.</a:t>
            </a:r>
          </a:p>
        </p:txBody>
      </p:sp>
      <p:sp>
        <p:nvSpPr>
          <p:cNvPr id="17" name="Picture Placeholder 5">
            <a:extLst>
              <a:ext uri="{FF2B5EF4-FFF2-40B4-BE49-F238E27FC236}">
                <a16:creationId xmlns:a16="http://schemas.microsoft.com/office/drawing/2014/main" id="{ED2B52AB-4E03-48D8-E78D-DAC22155772E}"/>
              </a:ext>
            </a:extLst>
          </p:cNvPr>
          <p:cNvSpPr>
            <a:spLocks noGrp="1"/>
          </p:cNvSpPr>
          <p:nvPr>
            <p:ph type="pic" sz="quarter" idx="14" hasCustomPrompt="1"/>
          </p:nvPr>
        </p:nvSpPr>
        <p:spPr>
          <a:xfrm>
            <a:off x="10196"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
        <p:nvSpPr>
          <p:cNvPr id="5" name="Title 1">
            <a:extLst>
              <a:ext uri="{FF2B5EF4-FFF2-40B4-BE49-F238E27FC236}">
                <a16:creationId xmlns:a16="http://schemas.microsoft.com/office/drawing/2014/main" id="{674EF9DD-6D16-C7D2-22F1-E33A76E8EE48}"/>
              </a:ext>
            </a:extLst>
          </p:cNvPr>
          <p:cNvSpPr>
            <a:spLocks noGrp="1"/>
          </p:cNvSpPr>
          <p:nvPr>
            <p:ph type="title" hasCustomPrompt="1"/>
          </p:nvPr>
        </p:nvSpPr>
        <p:spPr>
          <a:xfrm>
            <a:off x="11236326" y="2104562"/>
            <a:ext cx="4571999" cy="3066851"/>
          </a:xfrm>
          <a:prstGeom prst="rect">
            <a:avLst/>
          </a:prstGeom>
        </p:spPr>
        <p:txBody>
          <a:bodyPr/>
          <a:lstStyle/>
          <a:p>
            <a:r>
              <a:rPr lang="en-US"/>
              <a:t>Your Headline Here Lorem Ipsum Dolor </a:t>
            </a:r>
            <a:endParaRPr lang="en-GB"/>
          </a:p>
        </p:txBody>
      </p:sp>
      <p:cxnSp>
        <p:nvCxnSpPr>
          <p:cNvPr id="9" name="Straight Connector 8">
            <a:extLst>
              <a:ext uri="{FF2B5EF4-FFF2-40B4-BE49-F238E27FC236}">
                <a16:creationId xmlns:a16="http://schemas.microsoft.com/office/drawing/2014/main" id="{937F1CC8-C5B3-AF34-87D8-7E565ABB0433}"/>
              </a:ext>
            </a:extLst>
          </p:cNvPr>
          <p:cNvCxnSpPr>
            <a:cxnSpLocks/>
          </p:cNvCxnSpPr>
          <p:nvPr userDrawn="1"/>
        </p:nvCxnSpPr>
        <p:spPr>
          <a:xfrm flipH="1">
            <a:off x="11230906" y="1631982"/>
            <a:ext cx="4577420"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673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General Content Underline + Image 1x1">
    <p:bg>
      <p:bgPr>
        <a:solidFill>
          <a:schemeClr val="bg1"/>
        </a:solidFill>
        <a:effectLst/>
      </p:bgPr>
    </p:bg>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ED2B52AB-4E03-48D8-E78D-DAC22155772E}"/>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
        <p:nvSpPr>
          <p:cNvPr id="3" name="Text Placeholder 17">
            <a:extLst>
              <a:ext uri="{FF2B5EF4-FFF2-40B4-BE49-F238E27FC236}">
                <a16:creationId xmlns:a16="http://schemas.microsoft.com/office/drawing/2014/main" id="{ACAA54E2-5A2F-7765-AE1E-55204B92B124}"/>
              </a:ext>
            </a:extLst>
          </p:cNvPr>
          <p:cNvSpPr>
            <a:spLocks noGrp="1"/>
          </p:cNvSpPr>
          <p:nvPr>
            <p:ph type="body" sz="quarter" idx="28" hasCustomPrompt="1"/>
          </p:nvPr>
        </p:nvSpPr>
        <p:spPr>
          <a:xfrm>
            <a:off x="667407" y="6339713"/>
            <a:ext cx="4572001" cy="3066850"/>
          </a:xfrm>
        </p:spPr>
        <p:txBody>
          <a:bodyPr/>
          <a:lstStyle>
            <a:lvl1pPr marL="0" indent="0" algn="l" defTabSz="1341132" rtl="0" eaLnBrk="1" latinLnBrk="0" hangingPunct="1">
              <a:lnSpc>
                <a:spcPts val="3996"/>
              </a:lnSpc>
              <a:spcBef>
                <a:spcPts val="1467"/>
              </a:spcBef>
              <a:buSzPct val="80000"/>
              <a:buFontTx/>
              <a:buNone/>
              <a:tabLst>
                <a:tab pos="274317" algn="l"/>
              </a:tabLst>
              <a:defRPr lang="en-GB" sz="2700" kern="1200" dirty="0" smtClean="0">
                <a:solidFill>
                  <a:schemeClr val="tx1"/>
                </a:solidFill>
                <a:latin typeface="+mn-lt"/>
                <a:ea typeface="+mj-ea"/>
                <a:cs typeface="+mj-cs"/>
              </a:defRPr>
            </a:lvl1pPr>
          </a:lstStyle>
          <a:p>
            <a:r>
              <a:rPr lang="en-US"/>
              <a:t>Your body copy here. Lorem ipsum dolor sit amet, consectetur adipiscing elit. Sed porta magna eget est porttitor, nec rutrum nisi scelerisque. Nam vitae.</a:t>
            </a:r>
          </a:p>
        </p:txBody>
      </p:sp>
      <p:sp>
        <p:nvSpPr>
          <p:cNvPr id="5" name="Title 1">
            <a:extLst>
              <a:ext uri="{FF2B5EF4-FFF2-40B4-BE49-F238E27FC236}">
                <a16:creationId xmlns:a16="http://schemas.microsoft.com/office/drawing/2014/main" id="{2E54B09C-5CB8-533A-2BC8-375606693891}"/>
              </a:ext>
            </a:extLst>
          </p:cNvPr>
          <p:cNvSpPr>
            <a:spLocks noGrp="1"/>
          </p:cNvSpPr>
          <p:nvPr>
            <p:ph type="title" hasCustomPrompt="1"/>
          </p:nvPr>
        </p:nvSpPr>
        <p:spPr>
          <a:xfrm>
            <a:off x="667408" y="2104562"/>
            <a:ext cx="4571999" cy="3066851"/>
          </a:xfrm>
          <a:prstGeom prst="rect">
            <a:avLst/>
          </a:prstGeom>
        </p:spPr>
        <p:txBody>
          <a:bodyPr/>
          <a:lstStyle/>
          <a:p>
            <a:r>
              <a:rPr lang="en-US"/>
              <a:t>Your Headline Here Lorem Ipsum Dolor</a:t>
            </a:r>
            <a:endParaRPr lang="en-GB"/>
          </a:p>
        </p:txBody>
      </p:sp>
      <p:cxnSp>
        <p:nvCxnSpPr>
          <p:cNvPr id="7" name="Straight Connector 6">
            <a:extLst>
              <a:ext uri="{FF2B5EF4-FFF2-40B4-BE49-F238E27FC236}">
                <a16:creationId xmlns:a16="http://schemas.microsoft.com/office/drawing/2014/main" id="{4904F679-D297-F0CC-BE46-E274EECCE062}"/>
              </a:ext>
            </a:extLst>
          </p:cNvPr>
          <p:cNvCxnSpPr>
            <a:cxnSpLocks/>
          </p:cNvCxnSpPr>
          <p:nvPr userDrawn="1"/>
        </p:nvCxnSpPr>
        <p:spPr>
          <a:xfrm flipH="1">
            <a:off x="661988" y="1631982"/>
            <a:ext cx="4577420"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5373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a:t>Your Section Title Here</a:t>
            </a:r>
            <a:endParaRPr lang="en-GB"/>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617026"/>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pPr lvl="0"/>
            <a:r>
              <a:rPr lang="en-US"/>
              <a:t>Your Section Title Here</a:t>
            </a:r>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8338091"/>
            <a:ext cx="6716178" cy="1125280"/>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a:t>Your subhead here</a:t>
            </a:r>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RESENTATION TITLE OR SECTION">
            <a:extLst>
              <a:ext uri="{FF2B5EF4-FFF2-40B4-BE49-F238E27FC236}">
                <a16:creationId xmlns:a16="http://schemas.microsoft.com/office/drawing/2014/main" id="{8C5BF03A-5F98-D031-A058-6FE85F313B50}"/>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18943894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Module Content + Images 1x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990C70-9664-6B59-E9FE-E7E7B02F26D5}"/>
              </a:ext>
            </a:extLst>
          </p:cNvPr>
          <p:cNvSpPr/>
          <p:nvPr userDrawn="1"/>
        </p:nvSpPr>
        <p:spPr>
          <a:xfrm>
            <a:off x="11922377" y="5029117"/>
            <a:ext cx="5981924" cy="50656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5">
            <a:extLst>
              <a:ext uri="{FF2B5EF4-FFF2-40B4-BE49-F238E27FC236}">
                <a16:creationId xmlns:a16="http://schemas.microsoft.com/office/drawing/2014/main" id="{7FE58465-73A3-577D-5BD1-AA4490116C45}"/>
              </a:ext>
            </a:extLst>
          </p:cNvPr>
          <p:cNvSpPr>
            <a:spLocks noGrp="1"/>
          </p:cNvSpPr>
          <p:nvPr>
            <p:ph type="pic" sz="quarter" idx="35" hasCustomPrompt="1"/>
          </p:nvPr>
        </p:nvSpPr>
        <p:spPr>
          <a:xfrm>
            <a:off x="5961062" y="5029118"/>
            <a:ext cx="5973854" cy="502911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11934915" y="1"/>
            <a:ext cx="5951447" cy="502911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3" name="Rectangle 12">
            <a:extLst>
              <a:ext uri="{FF2B5EF4-FFF2-40B4-BE49-F238E27FC236}">
                <a16:creationId xmlns:a16="http://schemas.microsoft.com/office/drawing/2014/main" id="{FCDF423A-E54D-A40E-1E88-A245A774EB8D}"/>
              </a:ext>
            </a:extLst>
          </p:cNvPr>
          <p:cNvSpPr/>
          <p:nvPr userDrawn="1"/>
        </p:nvSpPr>
        <p:spPr>
          <a:xfrm>
            <a:off x="5963987" y="0"/>
            <a:ext cx="5973854"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879">
              <a:latin typeface="Arial" panose="020B0604020202020204" pitchFamily="34" charset="0"/>
            </a:endParaRP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1988" y="1460571"/>
            <a:ext cx="4590522" cy="1870688"/>
          </a:xfrm>
          <a:prstGeom prst="rect">
            <a:avLst/>
          </a:prstGeom>
        </p:spPr>
        <p:txBody>
          <a:bodyPr/>
          <a:lstStyle/>
          <a:p>
            <a:r>
              <a:rPr lang="en-US"/>
              <a:t>Your Headline Here</a:t>
            </a:r>
            <a:endParaRPr lang="en-GB"/>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lang="en-GB" sz="1350" kern="1200" smtClean="0">
                <a:solidFill>
                  <a:schemeClr val="accent3"/>
                </a:solidFill>
                <a:latin typeface="+mn-lt"/>
                <a:ea typeface="+mn-ea"/>
                <a:cs typeface="+mn-cs"/>
              </a:defRPr>
            </a:lvl1pPr>
          </a:lstStyle>
          <a:p>
            <a:fld id="{387AECDB-6C85-4FE3-9DAF-486A9B5BAE12}" type="slidenum">
              <a:rPr lang="en-GB" smtClean="0"/>
              <a:pPr/>
              <a:t>‹#›</a:t>
            </a:fld>
            <a:endParaRPr lang="en-GB"/>
          </a:p>
        </p:txBody>
      </p:sp>
      <p:sp>
        <p:nvSpPr>
          <p:cNvPr id="15" name="Text Placeholder 7">
            <a:extLst>
              <a:ext uri="{FF2B5EF4-FFF2-40B4-BE49-F238E27FC236}">
                <a16:creationId xmlns:a16="http://schemas.microsoft.com/office/drawing/2014/main" id="{213DB7C9-1917-2971-D998-9CB6AF26796B}"/>
              </a:ext>
            </a:extLst>
          </p:cNvPr>
          <p:cNvSpPr>
            <a:spLocks noGrp="1"/>
          </p:cNvSpPr>
          <p:nvPr>
            <p:ph type="body" sz="quarter" idx="36" hasCustomPrompt="1"/>
          </p:nvPr>
        </p:nvSpPr>
        <p:spPr>
          <a:xfrm>
            <a:off x="6719450" y="1473342"/>
            <a:ext cx="4448801" cy="1944687"/>
          </a:xfrm>
          <a:prstGeom prst="rect">
            <a:avLst/>
          </a:prstGeom>
        </p:spPr>
        <p:txBody>
          <a:bodyPr anchor="ctr" anchorCtr="0"/>
          <a:lstStyle>
            <a:lvl1pPr marL="0" indent="0">
              <a:lnSpc>
                <a:spcPts val="3996"/>
              </a:lnSpc>
              <a:buFont typeface="Arial" panose="020B0604020202020204" pitchFamily="34" charset="0"/>
              <a:buNone/>
              <a:defRPr lang="en-US" sz="2700" kern="120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 elit. Sed porta magna eget est.</a:t>
            </a:r>
          </a:p>
        </p:txBody>
      </p:sp>
      <p:sp>
        <p:nvSpPr>
          <p:cNvPr id="17" name="Text Placeholder 7">
            <a:extLst>
              <a:ext uri="{FF2B5EF4-FFF2-40B4-BE49-F238E27FC236}">
                <a16:creationId xmlns:a16="http://schemas.microsoft.com/office/drawing/2014/main" id="{339B5A1B-065A-5416-21E6-235CB43CA9AC}"/>
              </a:ext>
            </a:extLst>
          </p:cNvPr>
          <p:cNvSpPr>
            <a:spLocks noGrp="1"/>
          </p:cNvSpPr>
          <p:nvPr>
            <p:ph type="body" sz="quarter" idx="37" hasCustomPrompt="1"/>
          </p:nvPr>
        </p:nvSpPr>
        <p:spPr>
          <a:xfrm>
            <a:off x="756799" y="6589581"/>
            <a:ext cx="4448801" cy="1944687"/>
          </a:xfrm>
          <a:prstGeom prst="rect">
            <a:avLst/>
          </a:prstGeom>
        </p:spPr>
        <p:txBody>
          <a:bodyPr anchor="ctr" anchorCtr="0"/>
          <a:lstStyle>
            <a:lvl1pPr marL="0" indent="0" algn="l" defTabSz="1341132" rtl="0" eaLnBrk="1" latinLnBrk="0" hangingPunct="1">
              <a:lnSpc>
                <a:spcPts val="3996"/>
              </a:lnSpc>
              <a:spcBef>
                <a:spcPts val="1467"/>
              </a:spcBef>
              <a:buFont typeface="Arial" panose="020B0604020202020204" pitchFamily="34" charset="0"/>
              <a:buNone/>
              <a:defRPr lang="en-US" sz="2700" kern="1200" dirty="0">
                <a:solidFill>
                  <a:schemeClr val="bg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 elit. Sed porta magna eget est.</a:t>
            </a:r>
          </a:p>
        </p:txBody>
      </p:sp>
      <p:sp>
        <p:nvSpPr>
          <p:cNvPr id="7" name="Text Placeholder 7">
            <a:extLst>
              <a:ext uri="{FF2B5EF4-FFF2-40B4-BE49-F238E27FC236}">
                <a16:creationId xmlns:a16="http://schemas.microsoft.com/office/drawing/2014/main" id="{F92D830E-7F44-4ED9-4A69-1BE1A7506D6B}"/>
              </a:ext>
            </a:extLst>
          </p:cNvPr>
          <p:cNvSpPr>
            <a:spLocks noGrp="1"/>
          </p:cNvSpPr>
          <p:nvPr>
            <p:ph type="body" sz="quarter" idx="38" hasCustomPrompt="1"/>
          </p:nvPr>
        </p:nvSpPr>
        <p:spPr>
          <a:xfrm>
            <a:off x="12680763" y="6589581"/>
            <a:ext cx="4448801" cy="1944687"/>
          </a:xfrm>
          <a:prstGeom prst="rect">
            <a:avLst/>
          </a:prstGeom>
        </p:spPr>
        <p:txBody>
          <a:bodyPr anchor="ctr" anchorCtr="0"/>
          <a:lstStyle>
            <a:lvl1pPr marL="0" indent="0" algn="l" defTabSz="1341132" rtl="0" eaLnBrk="1" latinLnBrk="0" hangingPunct="1">
              <a:lnSpc>
                <a:spcPts val="3996"/>
              </a:lnSpc>
              <a:spcBef>
                <a:spcPts val="1467"/>
              </a:spcBef>
              <a:buFont typeface="Arial" panose="020B0604020202020204" pitchFamily="34" charset="0"/>
              <a:buNone/>
              <a:defRPr lang="en-US" sz="2700" kern="1200" dirty="0">
                <a:solidFill>
                  <a:schemeClr val="bg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 elit. Sed porta magna eget est.</a:t>
            </a:r>
          </a:p>
        </p:txBody>
      </p:sp>
    </p:spTree>
    <p:extLst>
      <p:ext uri="{BB962C8B-B14F-4D97-AF65-F5344CB8AC3E}">
        <p14:creationId xmlns:p14="http://schemas.microsoft.com/office/powerpoint/2010/main" val="25130739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4744633"/>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10467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104673"/>
            <a:ext cx="2493621" cy="54206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4744633"/>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4744633"/>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4748441"/>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642916"/>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642916"/>
            <a:ext cx="2484438"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642916"/>
            <a:ext cx="2493621" cy="54206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28287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28287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28668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a:t>Your Headline Here</a:t>
            </a:r>
            <a:endParaRPr lang="en-GB"/>
          </a:p>
        </p:txBody>
      </p:sp>
      <p:sp>
        <p:nvSpPr>
          <p:cNvPr id="2" name="Text Placeholder 7">
            <a:extLst>
              <a:ext uri="{FF2B5EF4-FFF2-40B4-BE49-F238E27FC236}">
                <a16:creationId xmlns:a16="http://schemas.microsoft.com/office/drawing/2014/main" id="{97B18A91-9122-9BD6-D415-1A027328472D}"/>
              </a:ext>
            </a:extLst>
          </p:cNvPr>
          <p:cNvSpPr>
            <a:spLocks noGrp="1"/>
          </p:cNvSpPr>
          <p:nvPr>
            <p:ph type="body" sz="quarter" idx="60" hasCustomPrompt="1"/>
          </p:nvPr>
        </p:nvSpPr>
        <p:spPr>
          <a:xfrm>
            <a:off x="3452019" y="5104673"/>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6" name="Text Placeholder 7">
            <a:extLst>
              <a:ext uri="{FF2B5EF4-FFF2-40B4-BE49-F238E27FC236}">
                <a16:creationId xmlns:a16="http://schemas.microsoft.com/office/drawing/2014/main" id="{0FA0F2C6-C52A-FE7F-C19D-61B5CD0257AB}"/>
              </a:ext>
            </a:extLst>
          </p:cNvPr>
          <p:cNvSpPr>
            <a:spLocks noGrp="1"/>
          </p:cNvSpPr>
          <p:nvPr>
            <p:ph type="body" sz="quarter" idx="61" hasCustomPrompt="1"/>
          </p:nvPr>
        </p:nvSpPr>
        <p:spPr>
          <a:xfrm>
            <a:off x="9100628" y="510233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Tree>
    <p:extLst>
      <p:ext uri="{BB962C8B-B14F-4D97-AF65-F5344CB8AC3E}">
        <p14:creationId xmlns:p14="http://schemas.microsoft.com/office/powerpoint/2010/main" val="13025115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a:t>Header Text – Remove if Not Needed</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424282"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19" y="8217553"/>
            <a:ext cx="244581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 name="Title 1">
            <a:extLst>
              <a:ext uri="{FF2B5EF4-FFF2-40B4-BE49-F238E27FC236}">
                <a16:creationId xmlns:a16="http://schemas.microsoft.com/office/drawing/2014/main" id="{C0CA3321-685B-F8F9-D13F-FF66BC0DDE08}"/>
              </a:ext>
            </a:extLst>
          </p:cNvPr>
          <p:cNvSpPr>
            <a:spLocks noGrp="1"/>
          </p:cNvSpPr>
          <p:nvPr>
            <p:ph type="title" hasCustomPrompt="1"/>
          </p:nvPr>
        </p:nvSpPr>
        <p:spPr>
          <a:xfrm>
            <a:off x="8434854" y="1117874"/>
            <a:ext cx="8788640" cy="701434"/>
          </a:xfrm>
          <a:prstGeom prst="rect">
            <a:avLst/>
          </a:prstGeom>
        </p:spPr>
        <p:txBody>
          <a:bodyPr/>
          <a:lstStyle/>
          <a:p>
            <a:r>
              <a:rPr lang="en-US"/>
              <a:t>Your Headline Here</a:t>
            </a:r>
            <a:endParaRPr lang="en-GB"/>
          </a:p>
        </p:txBody>
      </p:sp>
      <p:sp>
        <p:nvSpPr>
          <p:cNvPr id="8" name="Text Placeholder 6">
            <a:extLst>
              <a:ext uri="{FF2B5EF4-FFF2-40B4-BE49-F238E27FC236}">
                <a16:creationId xmlns:a16="http://schemas.microsoft.com/office/drawing/2014/main" id="{B5370B46-F543-14ED-3FDD-E8FD5C5E6B1B}"/>
              </a:ext>
            </a:extLst>
          </p:cNvPr>
          <p:cNvSpPr>
            <a:spLocks noGrp="1"/>
          </p:cNvSpPr>
          <p:nvPr>
            <p:ph type="body" sz="quarter" idx="60" hasCustomPrompt="1"/>
          </p:nvPr>
        </p:nvSpPr>
        <p:spPr>
          <a:xfrm>
            <a:off x="10264758" y="4126492"/>
            <a:ext cx="2428875" cy="764903"/>
          </a:xfrm>
        </p:spPr>
        <p:txBody>
          <a:bodyPr/>
          <a:lstStyle>
            <a:lvl1pPr>
              <a:defRPr sz="2000"/>
            </a:lvl1pPr>
          </a:lstStyle>
          <a:p>
            <a:pPr lvl="0"/>
            <a:r>
              <a:rPr lang="en-GB"/>
              <a:t>Body copy here, or supporting title here</a:t>
            </a:r>
          </a:p>
        </p:txBody>
      </p:sp>
      <p:sp>
        <p:nvSpPr>
          <p:cNvPr id="13" name="Text Placeholder 6">
            <a:extLst>
              <a:ext uri="{FF2B5EF4-FFF2-40B4-BE49-F238E27FC236}">
                <a16:creationId xmlns:a16="http://schemas.microsoft.com/office/drawing/2014/main" id="{F09F9015-32E4-9FBB-3895-E5D7B40ED78D}"/>
              </a:ext>
            </a:extLst>
          </p:cNvPr>
          <p:cNvSpPr>
            <a:spLocks noGrp="1"/>
          </p:cNvSpPr>
          <p:nvPr>
            <p:ph type="body" sz="quarter" idx="61" hasCustomPrompt="1"/>
          </p:nvPr>
        </p:nvSpPr>
        <p:spPr>
          <a:xfrm>
            <a:off x="10264758" y="6345048"/>
            <a:ext cx="2428875" cy="764903"/>
          </a:xfrm>
        </p:spPr>
        <p:txBody>
          <a:bodyPr/>
          <a:lstStyle>
            <a:lvl1pPr>
              <a:defRPr sz="2000"/>
            </a:lvl1pPr>
          </a:lstStyle>
          <a:p>
            <a:pPr lvl="0"/>
            <a:r>
              <a:rPr lang="en-GB"/>
              <a:t>Body copy here, or supporting title here</a:t>
            </a:r>
          </a:p>
        </p:txBody>
      </p:sp>
      <p:sp>
        <p:nvSpPr>
          <p:cNvPr id="17" name="Text Placeholder 6">
            <a:extLst>
              <a:ext uri="{FF2B5EF4-FFF2-40B4-BE49-F238E27FC236}">
                <a16:creationId xmlns:a16="http://schemas.microsoft.com/office/drawing/2014/main" id="{51EE07CA-3423-B8A4-70D5-FE7DDF586B09}"/>
              </a:ext>
            </a:extLst>
          </p:cNvPr>
          <p:cNvSpPr>
            <a:spLocks noGrp="1"/>
          </p:cNvSpPr>
          <p:nvPr>
            <p:ph type="body" sz="quarter" idx="62" hasCustomPrompt="1"/>
          </p:nvPr>
        </p:nvSpPr>
        <p:spPr>
          <a:xfrm>
            <a:off x="14806482" y="4126492"/>
            <a:ext cx="2428875" cy="764903"/>
          </a:xfrm>
        </p:spPr>
        <p:txBody>
          <a:bodyPr/>
          <a:lstStyle>
            <a:lvl1pPr>
              <a:defRPr sz="2000"/>
            </a:lvl1pPr>
          </a:lstStyle>
          <a:p>
            <a:pPr lvl="0"/>
            <a:r>
              <a:rPr lang="en-GB"/>
              <a:t>Body copy here, or supporting title here</a:t>
            </a:r>
          </a:p>
        </p:txBody>
      </p:sp>
      <p:sp>
        <p:nvSpPr>
          <p:cNvPr id="21" name="Text Placeholder 6">
            <a:extLst>
              <a:ext uri="{FF2B5EF4-FFF2-40B4-BE49-F238E27FC236}">
                <a16:creationId xmlns:a16="http://schemas.microsoft.com/office/drawing/2014/main" id="{00BA1815-FF88-539F-8E09-685A9739F5CD}"/>
              </a:ext>
            </a:extLst>
          </p:cNvPr>
          <p:cNvSpPr>
            <a:spLocks noGrp="1"/>
          </p:cNvSpPr>
          <p:nvPr>
            <p:ph type="body" sz="quarter" idx="63" hasCustomPrompt="1"/>
          </p:nvPr>
        </p:nvSpPr>
        <p:spPr>
          <a:xfrm>
            <a:off x="14808519" y="6359053"/>
            <a:ext cx="2428875" cy="764903"/>
          </a:xfrm>
        </p:spPr>
        <p:txBody>
          <a:bodyPr/>
          <a:lstStyle>
            <a:lvl1pPr>
              <a:defRPr sz="2000"/>
            </a:lvl1pPr>
          </a:lstStyle>
          <a:p>
            <a:pPr lvl="0"/>
            <a:r>
              <a:rPr lang="en-GB"/>
              <a:t>Body copy here, or supporting title here</a:t>
            </a:r>
          </a:p>
        </p:txBody>
      </p:sp>
      <p:sp>
        <p:nvSpPr>
          <p:cNvPr id="28" name="Text Placeholder 6">
            <a:extLst>
              <a:ext uri="{FF2B5EF4-FFF2-40B4-BE49-F238E27FC236}">
                <a16:creationId xmlns:a16="http://schemas.microsoft.com/office/drawing/2014/main" id="{481BB0BA-2573-FDF5-8DAA-3BD19FD1316B}"/>
              </a:ext>
            </a:extLst>
          </p:cNvPr>
          <p:cNvSpPr>
            <a:spLocks noGrp="1"/>
          </p:cNvSpPr>
          <p:nvPr>
            <p:ph type="body" sz="quarter" idx="64" hasCustomPrompt="1"/>
          </p:nvPr>
        </p:nvSpPr>
        <p:spPr>
          <a:xfrm>
            <a:off x="10264758" y="8660818"/>
            <a:ext cx="2428875" cy="764903"/>
          </a:xfrm>
        </p:spPr>
        <p:txBody>
          <a:bodyPr/>
          <a:lstStyle>
            <a:lvl1pPr>
              <a:defRPr sz="2000"/>
            </a:lvl1pPr>
          </a:lstStyle>
          <a:p>
            <a:pPr lvl="0"/>
            <a:r>
              <a:rPr lang="en-GB"/>
              <a:t>Body copy here, or supporting title here</a:t>
            </a:r>
          </a:p>
        </p:txBody>
      </p:sp>
      <p:sp>
        <p:nvSpPr>
          <p:cNvPr id="31" name="Text Placeholder 6">
            <a:extLst>
              <a:ext uri="{FF2B5EF4-FFF2-40B4-BE49-F238E27FC236}">
                <a16:creationId xmlns:a16="http://schemas.microsoft.com/office/drawing/2014/main" id="{8B13563E-33F3-DC43-26AF-0262B09EFB65}"/>
              </a:ext>
            </a:extLst>
          </p:cNvPr>
          <p:cNvSpPr>
            <a:spLocks noGrp="1"/>
          </p:cNvSpPr>
          <p:nvPr>
            <p:ph type="body" sz="quarter" idx="65" hasCustomPrompt="1"/>
          </p:nvPr>
        </p:nvSpPr>
        <p:spPr>
          <a:xfrm>
            <a:off x="14808518" y="8660817"/>
            <a:ext cx="2428875" cy="764903"/>
          </a:xfrm>
        </p:spPr>
        <p:txBody>
          <a:bodyPr/>
          <a:lstStyle>
            <a:lvl1pPr>
              <a:defRPr sz="2000"/>
            </a:lvl1pPr>
          </a:lstStyle>
          <a:p>
            <a:pPr lvl="0"/>
            <a:r>
              <a:rPr lang="en-GB"/>
              <a:t>Body copy here, or supporting title here</a:t>
            </a:r>
          </a:p>
        </p:txBody>
      </p:sp>
    </p:spTree>
    <p:extLst>
      <p:ext uri="{BB962C8B-B14F-4D97-AF65-F5344CB8AC3E}">
        <p14:creationId xmlns:p14="http://schemas.microsoft.com/office/powerpoint/2010/main" val="37620526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6 people + 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a:t>Header Text – Remove if Not Needed</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424282"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19" y="8217553"/>
            <a:ext cx="244581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 name="Title 1">
            <a:extLst>
              <a:ext uri="{FF2B5EF4-FFF2-40B4-BE49-F238E27FC236}">
                <a16:creationId xmlns:a16="http://schemas.microsoft.com/office/drawing/2014/main" id="{C0CA3321-685B-F8F9-D13F-FF66BC0DDE08}"/>
              </a:ext>
            </a:extLst>
          </p:cNvPr>
          <p:cNvSpPr>
            <a:spLocks noGrp="1"/>
          </p:cNvSpPr>
          <p:nvPr>
            <p:ph type="title" hasCustomPrompt="1"/>
          </p:nvPr>
        </p:nvSpPr>
        <p:spPr>
          <a:xfrm>
            <a:off x="8434854" y="1117874"/>
            <a:ext cx="8788640" cy="701434"/>
          </a:xfrm>
          <a:prstGeom prst="rect">
            <a:avLst/>
          </a:prstGeom>
        </p:spPr>
        <p:txBody>
          <a:bodyPr/>
          <a:lstStyle/>
          <a:p>
            <a:r>
              <a:rPr lang="en-US"/>
              <a:t>Your Headline Here</a:t>
            </a:r>
            <a:endParaRPr lang="en-GB"/>
          </a:p>
        </p:txBody>
      </p:sp>
      <p:sp>
        <p:nvSpPr>
          <p:cNvPr id="8" name="Text Placeholder 6">
            <a:extLst>
              <a:ext uri="{FF2B5EF4-FFF2-40B4-BE49-F238E27FC236}">
                <a16:creationId xmlns:a16="http://schemas.microsoft.com/office/drawing/2014/main" id="{B5370B46-F543-14ED-3FDD-E8FD5C5E6B1B}"/>
              </a:ext>
            </a:extLst>
          </p:cNvPr>
          <p:cNvSpPr>
            <a:spLocks noGrp="1"/>
          </p:cNvSpPr>
          <p:nvPr>
            <p:ph type="body" sz="quarter" idx="60" hasCustomPrompt="1"/>
          </p:nvPr>
        </p:nvSpPr>
        <p:spPr>
          <a:xfrm>
            <a:off x="10264758" y="4126492"/>
            <a:ext cx="2428875" cy="764903"/>
          </a:xfrm>
        </p:spPr>
        <p:txBody>
          <a:bodyPr/>
          <a:lstStyle>
            <a:lvl1pPr>
              <a:defRPr sz="2000"/>
            </a:lvl1pPr>
          </a:lstStyle>
          <a:p>
            <a:pPr lvl="0"/>
            <a:r>
              <a:rPr lang="en-GB"/>
              <a:t>Body copy here, or supporting title here</a:t>
            </a:r>
          </a:p>
        </p:txBody>
      </p:sp>
      <p:sp>
        <p:nvSpPr>
          <p:cNvPr id="13" name="Text Placeholder 6">
            <a:extLst>
              <a:ext uri="{FF2B5EF4-FFF2-40B4-BE49-F238E27FC236}">
                <a16:creationId xmlns:a16="http://schemas.microsoft.com/office/drawing/2014/main" id="{F09F9015-32E4-9FBB-3895-E5D7B40ED78D}"/>
              </a:ext>
            </a:extLst>
          </p:cNvPr>
          <p:cNvSpPr>
            <a:spLocks noGrp="1"/>
          </p:cNvSpPr>
          <p:nvPr>
            <p:ph type="body" sz="quarter" idx="61" hasCustomPrompt="1"/>
          </p:nvPr>
        </p:nvSpPr>
        <p:spPr>
          <a:xfrm>
            <a:off x="10264758" y="6345048"/>
            <a:ext cx="2428875" cy="764903"/>
          </a:xfrm>
        </p:spPr>
        <p:txBody>
          <a:bodyPr/>
          <a:lstStyle>
            <a:lvl1pPr>
              <a:defRPr sz="2000"/>
            </a:lvl1pPr>
          </a:lstStyle>
          <a:p>
            <a:pPr lvl="0"/>
            <a:r>
              <a:rPr lang="en-GB"/>
              <a:t>Body copy here, or supporting title here</a:t>
            </a:r>
          </a:p>
        </p:txBody>
      </p:sp>
      <p:sp>
        <p:nvSpPr>
          <p:cNvPr id="17" name="Text Placeholder 6">
            <a:extLst>
              <a:ext uri="{FF2B5EF4-FFF2-40B4-BE49-F238E27FC236}">
                <a16:creationId xmlns:a16="http://schemas.microsoft.com/office/drawing/2014/main" id="{51EE07CA-3423-B8A4-70D5-FE7DDF586B09}"/>
              </a:ext>
            </a:extLst>
          </p:cNvPr>
          <p:cNvSpPr>
            <a:spLocks noGrp="1"/>
          </p:cNvSpPr>
          <p:nvPr>
            <p:ph type="body" sz="quarter" idx="62" hasCustomPrompt="1"/>
          </p:nvPr>
        </p:nvSpPr>
        <p:spPr>
          <a:xfrm>
            <a:off x="14806482" y="4126492"/>
            <a:ext cx="2428875" cy="764903"/>
          </a:xfrm>
        </p:spPr>
        <p:txBody>
          <a:bodyPr/>
          <a:lstStyle>
            <a:lvl1pPr>
              <a:defRPr sz="2000"/>
            </a:lvl1pPr>
          </a:lstStyle>
          <a:p>
            <a:pPr lvl="0"/>
            <a:r>
              <a:rPr lang="en-GB"/>
              <a:t>Body copy here, or supporting title here</a:t>
            </a:r>
          </a:p>
        </p:txBody>
      </p:sp>
      <p:sp>
        <p:nvSpPr>
          <p:cNvPr id="21" name="Text Placeholder 6">
            <a:extLst>
              <a:ext uri="{FF2B5EF4-FFF2-40B4-BE49-F238E27FC236}">
                <a16:creationId xmlns:a16="http://schemas.microsoft.com/office/drawing/2014/main" id="{00BA1815-FF88-539F-8E09-685A9739F5CD}"/>
              </a:ext>
            </a:extLst>
          </p:cNvPr>
          <p:cNvSpPr>
            <a:spLocks noGrp="1"/>
          </p:cNvSpPr>
          <p:nvPr>
            <p:ph type="body" sz="quarter" idx="63" hasCustomPrompt="1"/>
          </p:nvPr>
        </p:nvSpPr>
        <p:spPr>
          <a:xfrm>
            <a:off x="14808519" y="6359053"/>
            <a:ext cx="2428875" cy="764903"/>
          </a:xfrm>
        </p:spPr>
        <p:txBody>
          <a:bodyPr/>
          <a:lstStyle>
            <a:lvl1pPr>
              <a:defRPr sz="2000"/>
            </a:lvl1pPr>
          </a:lstStyle>
          <a:p>
            <a:pPr lvl="0"/>
            <a:r>
              <a:rPr lang="en-GB"/>
              <a:t>Body copy here, or supporting title here</a:t>
            </a:r>
          </a:p>
        </p:txBody>
      </p:sp>
      <p:sp>
        <p:nvSpPr>
          <p:cNvPr id="28" name="Text Placeholder 6">
            <a:extLst>
              <a:ext uri="{FF2B5EF4-FFF2-40B4-BE49-F238E27FC236}">
                <a16:creationId xmlns:a16="http://schemas.microsoft.com/office/drawing/2014/main" id="{481BB0BA-2573-FDF5-8DAA-3BD19FD1316B}"/>
              </a:ext>
            </a:extLst>
          </p:cNvPr>
          <p:cNvSpPr>
            <a:spLocks noGrp="1"/>
          </p:cNvSpPr>
          <p:nvPr>
            <p:ph type="body" sz="quarter" idx="64" hasCustomPrompt="1"/>
          </p:nvPr>
        </p:nvSpPr>
        <p:spPr>
          <a:xfrm>
            <a:off x="10264758" y="8660818"/>
            <a:ext cx="2428875" cy="764903"/>
          </a:xfrm>
        </p:spPr>
        <p:txBody>
          <a:bodyPr/>
          <a:lstStyle>
            <a:lvl1pPr>
              <a:defRPr sz="2000"/>
            </a:lvl1pPr>
          </a:lstStyle>
          <a:p>
            <a:pPr lvl="0"/>
            <a:r>
              <a:rPr lang="en-GB"/>
              <a:t>Body copy here, or supporting title here</a:t>
            </a:r>
          </a:p>
        </p:txBody>
      </p:sp>
      <p:sp>
        <p:nvSpPr>
          <p:cNvPr id="31" name="Text Placeholder 6">
            <a:extLst>
              <a:ext uri="{FF2B5EF4-FFF2-40B4-BE49-F238E27FC236}">
                <a16:creationId xmlns:a16="http://schemas.microsoft.com/office/drawing/2014/main" id="{8B13563E-33F3-DC43-26AF-0262B09EFB65}"/>
              </a:ext>
            </a:extLst>
          </p:cNvPr>
          <p:cNvSpPr>
            <a:spLocks noGrp="1"/>
          </p:cNvSpPr>
          <p:nvPr>
            <p:ph type="body" sz="quarter" idx="65" hasCustomPrompt="1"/>
          </p:nvPr>
        </p:nvSpPr>
        <p:spPr>
          <a:xfrm>
            <a:off x="14808518" y="8660817"/>
            <a:ext cx="2428875" cy="764903"/>
          </a:xfrm>
        </p:spPr>
        <p:txBody>
          <a:bodyPr/>
          <a:lstStyle>
            <a:lvl1pPr>
              <a:defRPr sz="2000"/>
            </a:lvl1pPr>
          </a:lstStyle>
          <a:p>
            <a:pPr lvl="0"/>
            <a:r>
              <a:rPr lang="en-GB"/>
              <a:t>Body copy here, or supporting title here</a:t>
            </a:r>
          </a:p>
        </p:txBody>
      </p:sp>
    </p:spTree>
    <p:extLst>
      <p:ext uri="{BB962C8B-B14F-4D97-AF65-F5344CB8AC3E}">
        <p14:creationId xmlns:p14="http://schemas.microsoft.com/office/powerpoint/2010/main" val="1567828210"/>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01</a:t>
            </a:r>
            <a:endParaRPr lang="en-GB"/>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02</a:t>
            </a:r>
            <a:endParaRPr lang="en-GB"/>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03</a:t>
            </a:r>
            <a:endParaRPr lang="en-GB"/>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04</a:t>
            </a:r>
            <a:endParaRPr lang="en-GB"/>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05</a:t>
            </a:r>
            <a:endParaRPr lang="en-GB"/>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06</a:t>
            </a:r>
            <a:endParaRPr lang="en-GB"/>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8"/>
            <a:ext cx="10908995" cy="1224038"/>
          </a:xfrm>
          <a:prstGeom prst="rect">
            <a:avLst/>
          </a:prstGeom>
        </p:spPr>
        <p:txBody>
          <a:bodyPr/>
          <a:lstStyle/>
          <a:p>
            <a:r>
              <a:rPr lang="en-US"/>
              <a:t>Your Headline Here Lorem Ipsum</a:t>
            </a:r>
            <a:endParaRPr lang="en-GB"/>
          </a:p>
        </p:txBody>
      </p:sp>
      <p:sp>
        <p:nvSpPr>
          <p:cNvPr id="170" name="Text Placeholder 168">
            <a:extLst>
              <a:ext uri="{FF2B5EF4-FFF2-40B4-BE49-F238E27FC236}">
                <a16:creationId xmlns:a16="http://schemas.microsoft.com/office/drawing/2014/main" id="{385593FF-F0C9-2B3B-8094-4D6435709ADA}"/>
              </a:ext>
            </a:extLst>
          </p:cNvPr>
          <p:cNvSpPr>
            <a:spLocks noGrp="1"/>
          </p:cNvSpPr>
          <p:nvPr>
            <p:ph type="body" sz="quarter" idx="42" hasCustomPrompt="1"/>
          </p:nvPr>
        </p:nvSpPr>
        <p:spPr>
          <a:xfrm>
            <a:off x="631825" y="3901719"/>
            <a:ext cx="3933825" cy="541338"/>
          </a:xfrm>
        </p:spPr>
        <p:txBody>
          <a:bodyPr/>
          <a:lstStyle>
            <a:lvl1pPr>
              <a:defRPr sz="2000" b="1"/>
            </a:lvl1pPr>
          </a:lstStyle>
          <a:p>
            <a:pPr lvl="0"/>
            <a:r>
              <a:rPr lang="en-GB"/>
              <a:t>Your Title Here</a:t>
            </a:r>
          </a:p>
        </p:txBody>
      </p:sp>
      <p:sp>
        <p:nvSpPr>
          <p:cNvPr id="174" name="Text Placeholder 168">
            <a:extLst>
              <a:ext uri="{FF2B5EF4-FFF2-40B4-BE49-F238E27FC236}">
                <a16:creationId xmlns:a16="http://schemas.microsoft.com/office/drawing/2014/main" id="{B12BFE87-04BF-D746-F5D9-A166BB23A2BD}"/>
              </a:ext>
            </a:extLst>
          </p:cNvPr>
          <p:cNvSpPr>
            <a:spLocks noGrp="1"/>
          </p:cNvSpPr>
          <p:nvPr>
            <p:ph type="body" sz="quarter" idx="43" hasCustomPrompt="1"/>
          </p:nvPr>
        </p:nvSpPr>
        <p:spPr>
          <a:xfrm>
            <a:off x="4858220" y="3901719"/>
            <a:ext cx="3933825" cy="541338"/>
          </a:xfrm>
        </p:spPr>
        <p:txBody>
          <a:bodyPr/>
          <a:lstStyle>
            <a:lvl1pPr>
              <a:defRPr sz="2000" b="1"/>
            </a:lvl1pPr>
          </a:lstStyle>
          <a:p>
            <a:pPr lvl="0"/>
            <a:r>
              <a:rPr lang="en-GB"/>
              <a:t>Your Title Here</a:t>
            </a:r>
          </a:p>
        </p:txBody>
      </p:sp>
      <p:sp>
        <p:nvSpPr>
          <p:cNvPr id="175" name="Text Placeholder 168">
            <a:extLst>
              <a:ext uri="{FF2B5EF4-FFF2-40B4-BE49-F238E27FC236}">
                <a16:creationId xmlns:a16="http://schemas.microsoft.com/office/drawing/2014/main" id="{DB8559B3-ACEA-2E21-FF3C-342B7E5FCEA9}"/>
              </a:ext>
            </a:extLst>
          </p:cNvPr>
          <p:cNvSpPr>
            <a:spLocks noGrp="1"/>
          </p:cNvSpPr>
          <p:nvPr>
            <p:ph type="body" sz="quarter" idx="44" hasCustomPrompt="1"/>
          </p:nvPr>
        </p:nvSpPr>
        <p:spPr>
          <a:xfrm>
            <a:off x="9086074" y="3901719"/>
            <a:ext cx="3933825" cy="541338"/>
          </a:xfrm>
        </p:spPr>
        <p:txBody>
          <a:bodyPr/>
          <a:lstStyle>
            <a:lvl1pPr>
              <a:defRPr sz="2000" b="1"/>
            </a:lvl1pPr>
          </a:lstStyle>
          <a:p>
            <a:pPr lvl="0"/>
            <a:r>
              <a:rPr lang="en-GB"/>
              <a:t>Your Title Here</a:t>
            </a:r>
          </a:p>
        </p:txBody>
      </p:sp>
      <p:sp>
        <p:nvSpPr>
          <p:cNvPr id="178" name="Text Placeholder 168">
            <a:extLst>
              <a:ext uri="{FF2B5EF4-FFF2-40B4-BE49-F238E27FC236}">
                <a16:creationId xmlns:a16="http://schemas.microsoft.com/office/drawing/2014/main" id="{EE40A7DE-861F-748A-AEC2-539D9C5A8432}"/>
              </a:ext>
            </a:extLst>
          </p:cNvPr>
          <p:cNvSpPr>
            <a:spLocks noGrp="1"/>
          </p:cNvSpPr>
          <p:nvPr>
            <p:ph type="body" sz="quarter" idx="47" hasCustomPrompt="1"/>
          </p:nvPr>
        </p:nvSpPr>
        <p:spPr>
          <a:xfrm>
            <a:off x="4858220" y="7825198"/>
            <a:ext cx="3933825" cy="541338"/>
          </a:xfrm>
        </p:spPr>
        <p:txBody>
          <a:bodyPr/>
          <a:lstStyle>
            <a:lvl1pPr>
              <a:defRPr sz="2000" b="1"/>
            </a:lvl1pPr>
          </a:lstStyle>
          <a:p>
            <a:pPr lvl="0"/>
            <a:r>
              <a:rPr lang="en-GB"/>
              <a:t>Your Title Here</a:t>
            </a:r>
          </a:p>
        </p:txBody>
      </p:sp>
      <p:sp>
        <p:nvSpPr>
          <p:cNvPr id="179" name="Text Placeholder 168">
            <a:extLst>
              <a:ext uri="{FF2B5EF4-FFF2-40B4-BE49-F238E27FC236}">
                <a16:creationId xmlns:a16="http://schemas.microsoft.com/office/drawing/2014/main" id="{EFBF623C-D1C9-DF01-4354-4E2016586B54}"/>
              </a:ext>
            </a:extLst>
          </p:cNvPr>
          <p:cNvSpPr>
            <a:spLocks noGrp="1"/>
          </p:cNvSpPr>
          <p:nvPr>
            <p:ph type="body" sz="quarter" idx="46" hasCustomPrompt="1"/>
          </p:nvPr>
        </p:nvSpPr>
        <p:spPr>
          <a:xfrm>
            <a:off x="9103691" y="7825198"/>
            <a:ext cx="3933825" cy="541338"/>
          </a:xfrm>
        </p:spPr>
        <p:txBody>
          <a:bodyPr/>
          <a:lstStyle>
            <a:lvl1pPr>
              <a:defRPr sz="2000" b="1"/>
            </a:lvl1pPr>
          </a:lstStyle>
          <a:p>
            <a:pPr lvl="0"/>
            <a:r>
              <a:rPr lang="en-GB"/>
              <a:t>Your Title Here</a:t>
            </a:r>
          </a:p>
        </p:txBody>
      </p:sp>
      <p:sp>
        <p:nvSpPr>
          <p:cNvPr id="180" name="Text Placeholder 168">
            <a:extLst>
              <a:ext uri="{FF2B5EF4-FFF2-40B4-BE49-F238E27FC236}">
                <a16:creationId xmlns:a16="http://schemas.microsoft.com/office/drawing/2014/main" id="{52B9006D-0503-5796-A396-FBE93B4A61BA}"/>
              </a:ext>
            </a:extLst>
          </p:cNvPr>
          <p:cNvSpPr>
            <a:spLocks noGrp="1"/>
          </p:cNvSpPr>
          <p:nvPr>
            <p:ph type="body" sz="quarter" idx="45" hasCustomPrompt="1"/>
          </p:nvPr>
        </p:nvSpPr>
        <p:spPr>
          <a:xfrm>
            <a:off x="13310917" y="7825198"/>
            <a:ext cx="3912577" cy="541338"/>
          </a:xfrm>
        </p:spPr>
        <p:txBody>
          <a:bodyPr/>
          <a:lstStyle>
            <a:lvl1pPr>
              <a:defRPr sz="2000" b="1"/>
            </a:lvl1pPr>
          </a:lstStyle>
          <a:p>
            <a:pPr lvl="0"/>
            <a:r>
              <a:rPr lang="en-GB"/>
              <a:t>Your Title Here</a:t>
            </a:r>
          </a:p>
        </p:txBody>
      </p:sp>
      <p:sp>
        <p:nvSpPr>
          <p:cNvPr id="183" name="Text Placeholder 181">
            <a:extLst>
              <a:ext uri="{FF2B5EF4-FFF2-40B4-BE49-F238E27FC236}">
                <a16:creationId xmlns:a16="http://schemas.microsoft.com/office/drawing/2014/main" id="{2E420C6C-2EF6-1501-6255-0458EDE1D2EC}"/>
              </a:ext>
            </a:extLst>
          </p:cNvPr>
          <p:cNvSpPr>
            <a:spLocks noGrp="1"/>
          </p:cNvSpPr>
          <p:nvPr>
            <p:ph type="body" sz="quarter" idx="48" hasCustomPrompt="1"/>
          </p:nvPr>
        </p:nvSpPr>
        <p:spPr>
          <a:xfrm>
            <a:off x="633057" y="4470346"/>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87" name="Text Placeholder 181">
            <a:extLst>
              <a:ext uri="{FF2B5EF4-FFF2-40B4-BE49-F238E27FC236}">
                <a16:creationId xmlns:a16="http://schemas.microsoft.com/office/drawing/2014/main" id="{12754E2C-57E0-2741-EC32-28A0D4DBF055}"/>
              </a:ext>
            </a:extLst>
          </p:cNvPr>
          <p:cNvSpPr>
            <a:spLocks noGrp="1"/>
          </p:cNvSpPr>
          <p:nvPr>
            <p:ph type="body" sz="quarter" idx="50" hasCustomPrompt="1"/>
          </p:nvPr>
        </p:nvSpPr>
        <p:spPr>
          <a:xfrm>
            <a:off x="9089460" y="4471233"/>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0" name="Text Placeholder 181">
            <a:extLst>
              <a:ext uri="{FF2B5EF4-FFF2-40B4-BE49-F238E27FC236}">
                <a16:creationId xmlns:a16="http://schemas.microsoft.com/office/drawing/2014/main" id="{33F3E535-AC73-8557-21B4-99E231D14673}"/>
              </a:ext>
            </a:extLst>
          </p:cNvPr>
          <p:cNvSpPr>
            <a:spLocks noGrp="1"/>
          </p:cNvSpPr>
          <p:nvPr>
            <p:ph type="body" sz="quarter" idx="49" hasCustomPrompt="1"/>
          </p:nvPr>
        </p:nvSpPr>
        <p:spPr>
          <a:xfrm>
            <a:off x="4861259" y="4468768"/>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3" name="Text Placeholder 181">
            <a:extLst>
              <a:ext uri="{FF2B5EF4-FFF2-40B4-BE49-F238E27FC236}">
                <a16:creationId xmlns:a16="http://schemas.microsoft.com/office/drawing/2014/main" id="{224DCDD2-6EFF-2EC7-52D2-A1B0E7D654B5}"/>
              </a:ext>
            </a:extLst>
          </p:cNvPr>
          <p:cNvSpPr>
            <a:spLocks noGrp="1"/>
          </p:cNvSpPr>
          <p:nvPr>
            <p:ph type="body" sz="quarter" idx="51" hasCustomPrompt="1"/>
          </p:nvPr>
        </p:nvSpPr>
        <p:spPr>
          <a:xfrm>
            <a:off x="4862094"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9" name="Text Placeholder 181">
            <a:extLst>
              <a:ext uri="{FF2B5EF4-FFF2-40B4-BE49-F238E27FC236}">
                <a16:creationId xmlns:a16="http://schemas.microsoft.com/office/drawing/2014/main" id="{FA6FB8B0-3ADD-3A47-FFB8-9925BD290985}"/>
              </a:ext>
            </a:extLst>
          </p:cNvPr>
          <p:cNvSpPr>
            <a:spLocks noGrp="1"/>
          </p:cNvSpPr>
          <p:nvPr>
            <p:ph type="body" sz="quarter" idx="52" hasCustomPrompt="1"/>
          </p:nvPr>
        </p:nvSpPr>
        <p:spPr>
          <a:xfrm>
            <a:off x="9111302"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200" name="Text Placeholder 181">
            <a:extLst>
              <a:ext uri="{FF2B5EF4-FFF2-40B4-BE49-F238E27FC236}">
                <a16:creationId xmlns:a16="http://schemas.microsoft.com/office/drawing/2014/main" id="{7D0D01C1-DA57-B749-0B53-D4245647E7F8}"/>
              </a:ext>
            </a:extLst>
          </p:cNvPr>
          <p:cNvSpPr>
            <a:spLocks noGrp="1"/>
          </p:cNvSpPr>
          <p:nvPr>
            <p:ph type="body" sz="quarter" idx="53" hasCustomPrompt="1"/>
          </p:nvPr>
        </p:nvSpPr>
        <p:spPr>
          <a:xfrm>
            <a:off x="13296943"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Tree>
    <p:extLst>
      <p:ext uri="{BB962C8B-B14F-4D97-AF65-F5344CB8AC3E}">
        <p14:creationId xmlns:p14="http://schemas.microsoft.com/office/powerpoint/2010/main" val="3955026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statement here. Lorem ipsum dolor sit amet, consectetur adipiscing elit. Sed porta magna eget est porttitor, nec rutrum nisi.</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a:t>Your Headline Here Lorem Ipsum</a:t>
            </a:r>
            <a:endParaRPr lang="en-GB"/>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D4A4FE73-9939-2086-0A51-F4FBCF9B8929}"/>
              </a:ext>
            </a:extLst>
          </p:cNvPr>
          <p:cNvSpPr>
            <a:spLocks noGrp="1"/>
          </p:cNvSpPr>
          <p:nvPr>
            <p:ph type="body" sz="quarter" idx="36" hasCustomPrompt="1"/>
          </p:nvPr>
        </p:nvSpPr>
        <p:spPr>
          <a:xfrm>
            <a:off x="11962083" y="1786639"/>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
        <p:nvSpPr>
          <p:cNvPr id="10" name="Text Placeholder 3">
            <a:extLst>
              <a:ext uri="{FF2B5EF4-FFF2-40B4-BE49-F238E27FC236}">
                <a16:creationId xmlns:a16="http://schemas.microsoft.com/office/drawing/2014/main" id="{5BDCA471-C4E0-1D25-DA56-FF560668361E}"/>
              </a:ext>
            </a:extLst>
          </p:cNvPr>
          <p:cNvSpPr>
            <a:spLocks noGrp="1"/>
          </p:cNvSpPr>
          <p:nvPr>
            <p:ph type="body" sz="quarter" idx="37" hasCustomPrompt="1"/>
          </p:nvPr>
        </p:nvSpPr>
        <p:spPr>
          <a:xfrm>
            <a:off x="11962083" y="4763826"/>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
        <p:nvSpPr>
          <p:cNvPr id="16" name="Text Placeholder 3">
            <a:extLst>
              <a:ext uri="{FF2B5EF4-FFF2-40B4-BE49-F238E27FC236}">
                <a16:creationId xmlns:a16="http://schemas.microsoft.com/office/drawing/2014/main" id="{09CBA78F-91EA-8B31-79EB-E95BB8DE67F9}"/>
              </a:ext>
            </a:extLst>
          </p:cNvPr>
          <p:cNvSpPr>
            <a:spLocks noGrp="1"/>
          </p:cNvSpPr>
          <p:nvPr>
            <p:ph type="body" sz="quarter" idx="38" hasCustomPrompt="1"/>
          </p:nvPr>
        </p:nvSpPr>
        <p:spPr>
          <a:xfrm>
            <a:off x="11962083" y="7743723"/>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Tree>
    <p:extLst>
      <p:ext uri="{BB962C8B-B14F-4D97-AF65-F5344CB8AC3E}">
        <p14:creationId xmlns:p14="http://schemas.microsoft.com/office/powerpoint/2010/main" val="20337897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a:t>Your Headline Here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subhead here </a:t>
            </a:r>
            <a:r>
              <a:rPr lang="en-US" noProof="0" err="1"/>
              <a:t>pellentesque</a:t>
            </a:r>
            <a:r>
              <a:rPr lang="en-US" noProof="0"/>
              <a:t>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16032" y="781131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Tree>
    <p:extLst>
      <p:ext uri="{BB962C8B-B14F-4D97-AF65-F5344CB8AC3E}">
        <p14:creationId xmlns:p14="http://schemas.microsoft.com/office/powerpoint/2010/main" val="32341776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a:t>Your Headline Here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subhead here pellentesque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32241"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32445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9123848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noProof="0"/>
              <a:t>Your statement here lorem ipsum dolor sit amet, conse tetur adipiscing elit sed odio sit amet </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285156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noProof="0"/>
              <a:t>Your statement here lorem ipsum dolor   sit amet, conse tetur adipiscing elit sed.</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29865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2193788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741969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978924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a:t>Click icon to place image</a:t>
            </a:r>
          </a:p>
        </p:txBody>
      </p:sp>
    </p:spTree>
    <p:extLst>
      <p:ext uri="{BB962C8B-B14F-4D97-AF65-F5344CB8AC3E}">
        <p14:creationId xmlns:p14="http://schemas.microsoft.com/office/powerpoint/2010/main" val="3665591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 Chart">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01</a:t>
            </a:r>
            <a:endParaRPr lang="en-GB"/>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02</a:t>
            </a:r>
            <a:endParaRPr lang="en-GB"/>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03</a:t>
            </a:r>
            <a:endParaRPr lang="en-GB"/>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04</a:t>
            </a:r>
            <a:endParaRPr lang="en-GB"/>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05</a:t>
            </a:r>
            <a:endParaRPr lang="en-GB"/>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06</a:t>
            </a:r>
            <a:endParaRPr lang="en-GB"/>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8"/>
            <a:ext cx="10908995" cy="1224038"/>
          </a:xfrm>
          <a:prstGeom prst="rect">
            <a:avLst/>
          </a:prstGeom>
        </p:spPr>
        <p:txBody>
          <a:bodyPr/>
          <a:lstStyle/>
          <a:p>
            <a:r>
              <a:rPr lang="en-US"/>
              <a:t>Your Headline Here Lorem Ipsum</a:t>
            </a:r>
            <a:endParaRPr lang="en-GB"/>
          </a:p>
        </p:txBody>
      </p:sp>
      <p:sp>
        <p:nvSpPr>
          <p:cNvPr id="170" name="Text Placeholder 168">
            <a:extLst>
              <a:ext uri="{FF2B5EF4-FFF2-40B4-BE49-F238E27FC236}">
                <a16:creationId xmlns:a16="http://schemas.microsoft.com/office/drawing/2014/main" id="{385593FF-F0C9-2B3B-8094-4D6435709ADA}"/>
              </a:ext>
            </a:extLst>
          </p:cNvPr>
          <p:cNvSpPr>
            <a:spLocks noGrp="1"/>
          </p:cNvSpPr>
          <p:nvPr>
            <p:ph type="body" sz="quarter" idx="42" hasCustomPrompt="1"/>
          </p:nvPr>
        </p:nvSpPr>
        <p:spPr>
          <a:xfrm>
            <a:off x="631825" y="3901719"/>
            <a:ext cx="3933825" cy="541338"/>
          </a:xfrm>
        </p:spPr>
        <p:txBody>
          <a:bodyPr/>
          <a:lstStyle>
            <a:lvl1pPr>
              <a:defRPr sz="2000" b="1"/>
            </a:lvl1pPr>
          </a:lstStyle>
          <a:p>
            <a:pPr lvl="0"/>
            <a:r>
              <a:rPr lang="en-GB"/>
              <a:t>Your Title Here</a:t>
            </a:r>
          </a:p>
        </p:txBody>
      </p:sp>
      <p:sp>
        <p:nvSpPr>
          <p:cNvPr id="174" name="Text Placeholder 168">
            <a:extLst>
              <a:ext uri="{FF2B5EF4-FFF2-40B4-BE49-F238E27FC236}">
                <a16:creationId xmlns:a16="http://schemas.microsoft.com/office/drawing/2014/main" id="{B12BFE87-04BF-D746-F5D9-A166BB23A2BD}"/>
              </a:ext>
            </a:extLst>
          </p:cNvPr>
          <p:cNvSpPr>
            <a:spLocks noGrp="1"/>
          </p:cNvSpPr>
          <p:nvPr>
            <p:ph type="body" sz="quarter" idx="43" hasCustomPrompt="1"/>
          </p:nvPr>
        </p:nvSpPr>
        <p:spPr>
          <a:xfrm>
            <a:off x="4858220" y="3901719"/>
            <a:ext cx="3933825" cy="541338"/>
          </a:xfrm>
        </p:spPr>
        <p:txBody>
          <a:bodyPr/>
          <a:lstStyle>
            <a:lvl1pPr>
              <a:defRPr sz="2000" b="1"/>
            </a:lvl1pPr>
          </a:lstStyle>
          <a:p>
            <a:pPr lvl="0"/>
            <a:r>
              <a:rPr lang="en-GB"/>
              <a:t>Your Title Here</a:t>
            </a:r>
          </a:p>
        </p:txBody>
      </p:sp>
      <p:sp>
        <p:nvSpPr>
          <p:cNvPr id="175" name="Text Placeholder 168">
            <a:extLst>
              <a:ext uri="{FF2B5EF4-FFF2-40B4-BE49-F238E27FC236}">
                <a16:creationId xmlns:a16="http://schemas.microsoft.com/office/drawing/2014/main" id="{DB8559B3-ACEA-2E21-FF3C-342B7E5FCEA9}"/>
              </a:ext>
            </a:extLst>
          </p:cNvPr>
          <p:cNvSpPr>
            <a:spLocks noGrp="1"/>
          </p:cNvSpPr>
          <p:nvPr>
            <p:ph type="body" sz="quarter" idx="44" hasCustomPrompt="1"/>
          </p:nvPr>
        </p:nvSpPr>
        <p:spPr>
          <a:xfrm>
            <a:off x="9086074" y="3901719"/>
            <a:ext cx="3933825" cy="541338"/>
          </a:xfrm>
        </p:spPr>
        <p:txBody>
          <a:bodyPr/>
          <a:lstStyle>
            <a:lvl1pPr>
              <a:defRPr sz="2000" b="1"/>
            </a:lvl1pPr>
          </a:lstStyle>
          <a:p>
            <a:pPr lvl="0"/>
            <a:r>
              <a:rPr lang="en-GB"/>
              <a:t>Your Title Here</a:t>
            </a:r>
          </a:p>
        </p:txBody>
      </p:sp>
      <p:sp>
        <p:nvSpPr>
          <p:cNvPr id="178" name="Text Placeholder 168">
            <a:extLst>
              <a:ext uri="{FF2B5EF4-FFF2-40B4-BE49-F238E27FC236}">
                <a16:creationId xmlns:a16="http://schemas.microsoft.com/office/drawing/2014/main" id="{EE40A7DE-861F-748A-AEC2-539D9C5A8432}"/>
              </a:ext>
            </a:extLst>
          </p:cNvPr>
          <p:cNvSpPr>
            <a:spLocks noGrp="1"/>
          </p:cNvSpPr>
          <p:nvPr>
            <p:ph type="body" sz="quarter" idx="47" hasCustomPrompt="1"/>
          </p:nvPr>
        </p:nvSpPr>
        <p:spPr>
          <a:xfrm>
            <a:off x="4858220" y="7825198"/>
            <a:ext cx="3933825" cy="541338"/>
          </a:xfrm>
        </p:spPr>
        <p:txBody>
          <a:bodyPr/>
          <a:lstStyle>
            <a:lvl1pPr>
              <a:defRPr sz="2000" b="1"/>
            </a:lvl1pPr>
          </a:lstStyle>
          <a:p>
            <a:pPr lvl="0"/>
            <a:r>
              <a:rPr lang="en-GB"/>
              <a:t>Your Title Here</a:t>
            </a:r>
          </a:p>
        </p:txBody>
      </p:sp>
      <p:sp>
        <p:nvSpPr>
          <p:cNvPr id="179" name="Text Placeholder 168">
            <a:extLst>
              <a:ext uri="{FF2B5EF4-FFF2-40B4-BE49-F238E27FC236}">
                <a16:creationId xmlns:a16="http://schemas.microsoft.com/office/drawing/2014/main" id="{EFBF623C-D1C9-DF01-4354-4E2016586B54}"/>
              </a:ext>
            </a:extLst>
          </p:cNvPr>
          <p:cNvSpPr>
            <a:spLocks noGrp="1"/>
          </p:cNvSpPr>
          <p:nvPr>
            <p:ph type="body" sz="quarter" idx="46" hasCustomPrompt="1"/>
          </p:nvPr>
        </p:nvSpPr>
        <p:spPr>
          <a:xfrm>
            <a:off x="9103691" y="7825198"/>
            <a:ext cx="3933825" cy="541338"/>
          </a:xfrm>
        </p:spPr>
        <p:txBody>
          <a:bodyPr/>
          <a:lstStyle>
            <a:lvl1pPr>
              <a:defRPr sz="2000" b="1"/>
            </a:lvl1pPr>
          </a:lstStyle>
          <a:p>
            <a:pPr lvl="0"/>
            <a:r>
              <a:rPr lang="en-GB"/>
              <a:t>Your Title Here</a:t>
            </a:r>
          </a:p>
        </p:txBody>
      </p:sp>
      <p:sp>
        <p:nvSpPr>
          <p:cNvPr id="180" name="Text Placeholder 168">
            <a:extLst>
              <a:ext uri="{FF2B5EF4-FFF2-40B4-BE49-F238E27FC236}">
                <a16:creationId xmlns:a16="http://schemas.microsoft.com/office/drawing/2014/main" id="{52B9006D-0503-5796-A396-FBE93B4A61BA}"/>
              </a:ext>
            </a:extLst>
          </p:cNvPr>
          <p:cNvSpPr>
            <a:spLocks noGrp="1"/>
          </p:cNvSpPr>
          <p:nvPr>
            <p:ph type="body" sz="quarter" idx="45" hasCustomPrompt="1"/>
          </p:nvPr>
        </p:nvSpPr>
        <p:spPr>
          <a:xfrm>
            <a:off x="13310917" y="7825198"/>
            <a:ext cx="3912577" cy="541338"/>
          </a:xfrm>
        </p:spPr>
        <p:txBody>
          <a:bodyPr/>
          <a:lstStyle>
            <a:lvl1pPr>
              <a:defRPr sz="2000" b="1"/>
            </a:lvl1pPr>
          </a:lstStyle>
          <a:p>
            <a:pPr lvl="0"/>
            <a:r>
              <a:rPr lang="en-GB"/>
              <a:t>Your Title Here</a:t>
            </a:r>
          </a:p>
        </p:txBody>
      </p:sp>
      <p:sp>
        <p:nvSpPr>
          <p:cNvPr id="183" name="Text Placeholder 181">
            <a:extLst>
              <a:ext uri="{FF2B5EF4-FFF2-40B4-BE49-F238E27FC236}">
                <a16:creationId xmlns:a16="http://schemas.microsoft.com/office/drawing/2014/main" id="{2E420C6C-2EF6-1501-6255-0458EDE1D2EC}"/>
              </a:ext>
            </a:extLst>
          </p:cNvPr>
          <p:cNvSpPr>
            <a:spLocks noGrp="1"/>
          </p:cNvSpPr>
          <p:nvPr>
            <p:ph type="body" sz="quarter" idx="48" hasCustomPrompt="1"/>
          </p:nvPr>
        </p:nvSpPr>
        <p:spPr>
          <a:xfrm>
            <a:off x="633057" y="4470346"/>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87" name="Text Placeholder 181">
            <a:extLst>
              <a:ext uri="{FF2B5EF4-FFF2-40B4-BE49-F238E27FC236}">
                <a16:creationId xmlns:a16="http://schemas.microsoft.com/office/drawing/2014/main" id="{12754E2C-57E0-2741-EC32-28A0D4DBF055}"/>
              </a:ext>
            </a:extLst>
          </p:cNvPr>
          <p:cNvSpPr>
            <a:spLocks noGrp="1"/>
          </p:cNvSpPr>
          <p:nvPr>
            <p:ph type="body" sz="quarter" idx="50" hasCustomPrompt="1"/>
          </p:nvPr>
        </p:nvSpPr>
        <p:spPr>
          <a:xfrm>
            <a:off x="9089460" y="4471233"/>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0" name="Text Placeholder 181">
            <a:extLst>
              <a:ext uri="{FF2B5EF4-FFF2-40B4-BE49-F238E27FC236}">
                <a16:creationId xmlns:a16="http://schemas.microsoft.com/office/drawing/2014/main" id="{33F3E535-AC73-8557-21B4-99E231D14673}"/>
              </a:ext>
            </a:extLst>
          </p:cNvPr>
          <p:cNvSpPr>
            <a:spLocks noGrp="1"/>
          </p:cNvSpPr>
          <p:nvPr>
            <p:ph type="body" sz="quarter" idx="49" hasCustomPrompt="1"/>
          </p:nvPr>
        </p:nvSpPr>
        <p:spPr>
          <a:xfrm>
            <a:off x="4861259" y="4468768"/>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3" name="Text Placeholder 181">
            <a:extLst>
              <a:ext uri="{FF2B5EF4-FFF2-40B4-BE49-F238E27FC236}">
                <a16:creationId xmlns:a16="http://schemas.microsoft.com/office/drawing/2014/main" id="{224DCDD2-6EFF-2EC7-52D2-A1B0E7D654B5}"/>
              </a:ext>
            </a:extLst>
          </p:cNvPr>
          <p:cNvSpPr>
            <a:spLocks noGrp="1"/>
          </p:cNvSpPr>
          <p:nvPr>
            <p:ph type="body" sz="quarter" idx="51" hasCustomPrompt="1"/>
          </p:nvPr>
        </p:nvSpPr>
        <p:spPr>
          <a:xfrm>
            <a:off x="4862094"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199" name="Text Placeholder 181">
            <a:extLst>
              <a:ext uri="{FF2B5EF4-FFF2-40B4-BE49-F238E27FC236}">
                <a16:creationId xmlns:a16="http://schemas.microsoft.com/office/drawing/2014/main" id="{FA6FB8B0-3ADD-3A47-FFB8-9925BD290985}"/>
              </a:ext>
            </a:extLst>
          </p:cNvPr>
          <p:cNvSpPr>
            <a:spLocks noGrp="1"/>
          </p:cNvSpPr>
          <p:nvPr>
            <p:ph type="body" sz="quarter" idx="52" hasCustomPrompt="1"/>
          </p:nvPr>
        </p:nvSpPr>
        <p:spPr>
          <a:xfrm>
            <a:off x="9111302"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
        <p:nvSpPr>
          <p:cNvPr id="200" name="Text Placeholder 181">
            <a:extLst>
              <a:ext uri="{FF2B5EF4-FFF2-40B4-BE49-F238E27FC236}">
                <a16:creationId xmlns:a16="http://schemas.microsoft.com/office/drawing/2014/main" id="{7D0D01C1-DA57-B749-0B53-D4245647E7F8}"/>
              </a:ext>
            </a:extLst>
          </p:cNvPr>
          <p:cNvSpPr>
            <a:spLocks noGrp="1"/>
          </p:cNvSpPr>
          <p:nvPr>
            <p:ph type="body" sz="quarter" idx="53" hasCustomPrompt="1"/>
          </p:nvPr>
        </p:nvSpPr>
        <p:spPr>
          <a:xfrm>
            <a:off x="13296943" y="8398494"/>
            <a:ext cx="3926551" cy="858311"/>
          </a:xfrm>
        </p:spPr>
        <p:txBody>
          <a:bodyPr/>
          <a:lstStyle>
            <a:lvl1pPr>
              <a:defRPr sz="2000"/>
            </a:lvl1pPr>
            <a:lvl2pPr>
              <a:defRPr sz="2000"/>
            </a:lvl2pPr>
            <a:lvl3pPr>
              <a:defRPr sz="2000"/>
            </a:lvl3pPr>
            <a:lvl4pPr>
              <a:defRPr sz="2000"/>
            </a:lvl4pPr>
            <a:lvl5pPr>
              <a:defRPr sz="2000"/>
            </a:lvl5pPr>
          </a:lstStyle>
          <a:p>
            <a:pPr lvl="0"/>
            <a:r>
              <a:rPr lang="en-GB"/>
              <a:t>Your body copy here. Dolor sit amet, consectetur adipiscing.</a:t>
            </a:r>
          </a:p>
        </p:txBody>
      </p:sp>
    </p:spTree>
    <p:extLst>
      <p:ext uri="{BB962C8B-B14F-4D97-AF65-F5344CB8AC3E}">
        <p14:creationId xmlns:p14="http://schemas.microsoft.com/office/powerpoint/2010/main" val="42877253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3434650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2328247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p:spPr>
        <p:txBody>
          <a:bodyPr/>
          <a:lstStyle>
            <a:lvl1pPr>
              <a:defRPr>
                <a:solidFill>
                  <a:schemeClr val="bg1"/>
                </a:solidFill>
              </a:defRPr>
            </a:lvl1pPr>
          </a:lstStyle>
          <a:p>
            <a:fld id="{387AECDB-6C85-4FE3-9DAF-486A9B5BAE12}" type="slidenum">
              <a:rPr lang="en-GB" smtClean="0"/>
              <a:pPr/>
              <a:t>‹#›</a:t>
            </a:fld>
            <a:endParaRPr lang="en-GB"/>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28297308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losing_Steelcase">
    <p:bg>
      <p:bgPr>
        <a:solidFill>
          <a:srgbClr val="A79C7F"/>
        </a:solid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tx1"/>
                </a:solidFill>
              </a:defRPr>
            </a:lvl1pPr>
          </a:lstStyle>
          <a:p>
            <a:r>
              <a:rPr lang="en-US"/>
              <a:t>©2024 Steelcase Inc. All rights reserved.</a:t>
            </a:r>
          </a:p>
        </p:txBody>
      </p:sp>
      <p:grpSp>
        <p:nvGrpSpPr>
          <p:cNvPr id="15" name="Group 14">
            <a:extLst>
              <a:ext uri="{FF2B5EF4-FFF2-40B4-BE49-F238E27FC236}">
                <a16:creationId xmlns:a16="http://schemas.microsoft.com/office/drawing/2014/main" id="{C0FF9AF0-7D3B-C022-34EC-25002162CDCD}"/>
              </a:ext>
            </a:extLst>
          </p:cNvPr>
          <p:cNvGrpSpPr/>
          <p:nvPr userDrawn="1"/>
        </p:nvGrpSpPr>
        <p:grpSpPr>
          <a:xfrm>
            <a:off x="7660960" y="4684691"/>
            <a:ext cx="3195740" cy="874690"/>
            <a:chOff x="7660960" y="4684691"/>
            <a:chExt cx="3195740" cy="874690"/>
          </a:xfrm>
        </p:grpSpPr>
        <p:sp>
          <p:nvSpPr>
            <p:cNvPr id="16" name="TextBox 15">
              <a:extLst>
                <a:ext uri="{FF2B5EF4-FFF2-40B4-BE49-F238E27FC236}">
                  <a16:creationId xmlns:a16="http://schemas.microsoft.com/office/drawing/2014/main" id="{A30B189B-6B8C-198E-7D7B-F9FA058BD884}"/>
                </a:ext>
              </a:extLst>
            </p:cNvPr>
            <p:cNvSpPr txBox="1"/>
            <p:nvPr userDrawn="1"/>
          </p:nvSpPr>
          <p:spPr>
            <a:xfrm>
              <a:off x="7663325" y="5274688"/>
              <a:ext cx="3193375" cy="284693"/>
            </a:xfrm>
            <a:prstGeom prst="rect">
              <a:avLst/>
            </a:prstGeom>
            <a:noFill/>
          </p:spPr>
          <p:txBody>
            <a:bodyPr wrap="none" lIns="0" tIns="0" rIns="0" bIns="0" rtlCol="0">
              <a:spAutoFit/>
            </a:bodyPr>
            <a:lstStyle/>
            <a:p>
              <a:pPr algn="l"/>
              <a:r>
                <a:rPr lang="en-US" sz="1850" spc="30" baseline="0"/>
                <a:t>SMALL</a:t>
              </a:r>
              <a:r>
                <a:rPr lang="en-US" sz="1850" spc="-150" baseline="0"/>
                <a:t> </a:t>
              </a:r>
              <a:r>
                <a:rPr lang="en-US" sz="1850" spc="0" baseline="0"/>
                <a:t>+</a:t>
              </a:r>
              <a:r>
                <a:rPr lang="en-US" sz="1850" spc="30" baseline="0"/>
                <a:t> </a:t>
              </a:r>
              <a:r>
                <a:rPr lang="en-US" sz="1850" spc="0" baseline="0"/>
                <a:t>MIDSIZE</a:t>
              </a:r>
              <a:r>
                <a:rPr lang="en-US" sz="1850" spc="30" baseline="0"/>
                <a:t> </a:t>
              </a:r>
              <a:r>
                <a:rPr lang="en-US" sz="1850" spc="-70" baseline="0"/>
                <a:t>BUSINESS</a:t>
              </a:r>
            </a:p>
          </p:txBody>
        </p:sp>
        <p:pic>
          <p:nvPicPr>
            <p:cNvPr id="17" name="Picture 16" descr="Logo&#10;&#10;Description automatically generated">
              <a:extLst>
                <a:ext uri="{FF2B5EF4-FFF2-40B4-BE49-F238E27FC236}">
                  <a16:creationId xmlns:a16="http://schemas.microsoft.com/office/drawing/2014/main" id="{4F03DAC9-1C11-20CA-024B-8E7D2FAAF53B}"/>
                </a:ext>
              </a:extLst>
            </p:cNvPr>
            <p:cNvPicPr>
              <a:picLocks noChangeAspect="1"/>
            </p:cNvPicPr>
            <p:nvPr userDrawn="1"/>
          </p:nvPicPr>
          <p:blipFill>
            <a:blip r:embed="rId2" cstate="print">
              <a:extLst>
                <a:ext uri="{28A0092B-C50C-407E-A947-70E740481C1C}">
                  <a14:useLocalDpi xmlns:a14="http://schemas.microsoft.com/office/drawing/2010/main"/>
                </a:ext>
              </a:extLst>
            </a:blip>
            <a:srcRect b="37745"/>
            <a:stretch/>
          </p:blipFill>
          <p:spPr>
            <a:xfrm>
              <a:off x="7660960" y="4684691"/>
              <a:ext cx="2684125" cy="528033"/>
            </a:xfrm>
            <a:prstGeom prst="rect">
              <a:avLst/>
            </a:prstGeom>
          </p:spPr>
        </p:pic>
        <p:sp>
          <p:nvSpPr>
            <p:cNvPr id="18" name="Oval 17">
              <a:extLst>
                <a:ext uri="{FF2B5EF4-FFF2-40B4-BE49-F238E27FC236}">
                  <a16:creationId xmlns:a16="http://schemas.microsoft.com/office/drawing/2014/main" id="{BC802CDA-68B3-8BA7-A425-E1DA22080C0E}"/>
                </a:ext>
              </a:extLst>
            </p:cNvPr>
            <p:cNvSpPr/>
            <p:nvPr userDrawn="1"/>
          </p:nvSpPr>
          <p:spPr>
            <a:xfrm>
              <a:off x="10216166" y="4726546"/>
              <a:ext cx="173865" cy="173865"/>
            </a:xfrm>
            <a:prstGeom prst="ellipse">
              <a:avLst/>
            </a:prstGeom>
            <a:solidFill>
              <a:srgbClr val="A79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9031179"/>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losing_Steelcase">
    <p:bg>
      <p:bgPr>
        <a:solidFill>
          <a:schemeClr val="tx1"/>
        </a:solidFill>
        <a:effectLst/>
      </p:bgPr>
    </p:bg>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solidFill>
              </a:defRPr>
            </a:lvl1pPr>
          </a:lstStyle>
          <a:p>
            <a:r>
              <a:rPr lang="en-US"/>
              <a:t>©2024 Steelcase Inc. All rights reserved.</a:t>
            </a:r>
          </a:p>
        </p:txBody>
      </p:sp>
      <p:pic>
        <p:nvPicPr>
          <p:cNvPr id="4" name="Picture 3" descr="A white text on a black background&#10;&#10;Description automatically generated">
            <a:extLst>
              <a:ext uri="{FF2B5EF4-FFF2-40B4-BE49-F238E27FC236}">
                <a16:creationId xmlns:a16="http://schemas.microsoft.com/office/drawing/2014/main" id="{FA8F4179-4681-C4EE-2C45-4C04C89F6C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46987" y="4686903"/>
            <a:ext cx="2716213" cy="514651"/>
          </a:xfrm>
          <a:prstGeom prst="rect">
            <a:avLst/>
          </a:prstGeom>
        </p:spPr>
      </p:pic>
    </p:spTree>
    <p:extLst>
      <p:ext uri="{BB962C8B-B14F-4D97-AF65-F5344CB8AC3E}">
        <p14:creationId xmlns:p14="http://schemas.microsoft.com/office/powerpoint/2010/main" val="989621753"/>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626610277"/>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1064661667"/>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25460652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321556"/>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83500" y="4694773"/>
            <a:ext cx="2611460" cy="825215"/>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424975941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x 3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statement here. Lorem ipsum dolor sit amet, consectetur adipiscing elit. Sed porta magna eget est porttitor, nec rutrum nisi.</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GB"/>
              <a:t>##</a:t>
            </a:r>
            <a:r>
              <a:rPr lang="en-US"/>
              <a:t>%</a:t>
            </a:r>
            <a:endParaRPr lang="en-GB"/>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a:t>Your Headline Here Lorem Ipsum</a:t>
            </a:r>
            <a:endParaRPr lang="en-GB"/>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D4A4FE73-9939-2086-0A51-F4FBCF9B8929}"/>
              </a:ext>
            </a:extLst>
          </p:cNvPr>
          <p:cNvSpPr>
            <a:spLocks noGrp="1"/>
          </p:cNvSpPr>
          <p:nvPr>
            <p:ph type="body" sz="quarter" idx="36" hasCustomPrompt="1"/>
          </p:nvPr>
        </p:nvSpPr>
        <p:spPr>
          <a:xfrm>
            <a:off x="11962083" y="1786639"/>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
        <p:nvSpPr>
          <p:cNvPr id="10" name="Text Placeholder 3">
            <a:extLst>
              <a:ext uri="{FF2B5EF4-FFF2-40B4-BE49-F238E27FC236}">
                <a16:creationId xmlns:a16="http://schemas.microsoft.com/office/drawing/2014/main" id="{5BDCA471-C4E0-1D25-DA56-FF560668361E}"/>
              </a:ext>
            </a:extLst>
          </p:cNvPr>
          <p:cNvSpPr>
            <a:spLocks noGrp="1"/>
          </p:cNvSpPr>
          <p:nvPr>
            <p:ph type="body" sz="quarter" idx="37" hasCustomPrompt="1"/>
          </p:nvPr>
        </p:nvSpPr>
        <p:spPr>
          <a:xfrm>
            <a:off x="11962083" y="4763826"/>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
        <p:nvSpPr>
          <p:cNvPr id="16" name="Text Placeholder 3">
            <a:extLst>
              <a:ext uri="{FF2B5EF4-FFF2-40B4-BE49-F238E27FC236}">
                <a16:creationId xmlns:a16="http://schemas.microsoft.com/office/drawing/2014/main" id="{09CBA78F-91EA-8B31-79EB-E95BB8DE67F9}"/>
              </a:ext>
            </a:extLst>
          </p:cNvPr>
          <p:cNvSpPr>
            <a:spLocks noGrp="1"/>
          </p:cNvSpPr>
          <p:nvPr>
            <p:ph type="body" sz="quarter" idx="38" hasCustomPrompt="1"/>
          </p:nvPr>
        </p:nvSpPr>
        <p:spPr>
          <a:xfrm>
            <a:off x="11962083" y="7743723"/>
            <a:ext cx="4730750" cy="1117600"/>
          </a:xfrm>
        </p:spPr>
        <p:txBody>
          <a:bodyPr/>
          <a:lstStyle>
            <a:lvl1pPr>
              <a:lnSpc>
                <a:spcPts val="2880"/>
              </a:lnSpc>
              <a:spcBef>
                <a:spcPts val="1467"/>
              </a:spcBef>
              <a:defRPr sz="2000"/>
            </a:lvl1pPr>
            <a:lvl2pPr>
              <a:lnSpc>
                <a:spcPts val="2880"/>
              </a:lnSpc>
              <a:spcBef>
                <a:spcPts val="1467"/>
              </a:spcBef>
              <a:defRPr sz="2000"/>
            </a:lvl2pPr>
            <a:lvl3pPr>
              <a:lnSpc>
                <a:spcPts val="2880"/>
              </a:lnSpc>
              <a:spcBef>
                <a:spcPts val="1467"/>
              </a:spcBef>
              <a:defRPr sz="2000"/>
            </a:lvl3pPr>
            <a:lvl4pPr>
              <a:lnSpc>
                <a:spcPts val="2880"/>
              </a:lnSpc>
              <a:spcBef>
                <a:spcPts val="1467"/>
              </a:spcBef>
              <a:defRPr sz="2000"/>
            </a:lvl4pPr>
            <a:lvl5pPr>
              <a:lnSpc>
                <a:spcPts val="2880"/>
              </a:lnSpc>
              <a:spcBef>
                <a:spcPts val="1467"/>
              </a:spcBef>
              <a:defRPr sz="2000"/>
            </a:lvl5pPr>
          </a:lstStyle>
          <a:p>
            <a:pPr lvl="0"/>
            <a:r>
              <a:rPr lang="en-GB"/>
              <a:t>Your body copy here. Lorem ipsum dolor sit amet, consectetur adipiscing elit. Lorem ipsum dolor sit amet, consectetur.</a:t>
            </a:r>
          </a:p>
        </p:txBody>
      </p:sp>
    </p:spTree>
    <p:extLst>
      <p:ext uri="{BB962C8B-B14F-4D97-AF65-F5344CB8AC3E}">
        <p14:creationId xmlns:p14="http://schemas.microsoft.com/office/powerpoint/2010/main" val="32779671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83499" y="4695324"/>
            <a:ext cx="2606913" cy="827210"/>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1507964963"/>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 Column + 1x1 Image_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239073"/>
            <a:ext cx="6160682" cy="4394136"/>
          </a:xfrm>
          <a:prstGeom prst="rect">
            <a:avLst/>
          </a:prstGeom>
        </p:spPr>
        <p:txBody>
          <a:bodyPr numCol="1" anchor="b" anchorCtr="0"/>
          <a:lstStyle/>
          <a:p>
            <a:r>
              <a:rPr lang="en-US"/>
              <a:t>Click To Edit Master Title Style</a:t>
            </a:r>
            <a:endParaRPr lang="en-GB"/>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661988" y="6363121"/>
            <a:ext cx="6160682" cy="3513222"/>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a:t>
            </a:r>
          </a:p>
        </p:txBody>
      </p:sp>
    </p:spTree>
    <p:extLst>
      <p:ext uri="{BB962C8B-B14F-4D97-AF65-F5344CB8AC3E}">
        <p14:creationId xmlns:p14="http://schemas.microsoft.com/office/powerpoint/2010/main" val="1213177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ext + Image 4">
    <p:bg>
      <p:bgPr>
        <a:solidFill>
          <a:srgbClr val="FFFFFF"/>
        </a:solidFill>
        <a:effectLst/>
      </p:bgPr>
    </p:bg>
    <p:spTree>
      <p:nvGrpSpPr>
        <p:cNvPr id="1" name=""/>
        <p:cNvGrpSpPr/>
        <p:nvPr/>
      </p:nvGrpSpPr>
      <p:grpSpPr>
        <a:xfrm>
          <a:off x="0" y="0"/>
          <a:ext cx="0" cy="0"/>
          <a:chOff x="0" y="0"/>
          <a:chExt cx="0" cy="0"/>
        </a:xfrm>
      </p:grpSpPr>
      <p:sp>
        <p:nvSpPr>
          <p:cNvPr id="7" name="Text Placeholder 24">
            <a:extLst>
              <a:ext uri="{FF2B5EF4-FFF2-40B4-BE49-F238E27FC236}">
                <a16:creationId xmlns:a16="http://schemas.microsoft.com/office/drawing/2014/main" id="{2FA70319-0D7F-B940-96ED-9D3CE2A17918}"/>
              </a:ext>
            </a:extLst>
          </p:cNvPr>
          <p:cNvSpPr>
            <a:spLocks noGrp="1"/>
          </p:cNvSpPr>
          <p:nvPr>
            <p:ph type="body" sz="quarter" idx="10" hasCustomPrompt="1"/>
          </p:nvPr>
        </p:nvSpPr>
        <p:spPr>
          <a:xfrm>
            <a:off x="1416004" y="1604215"/>
            <a:ext cx="4993276" cy="413850"/>
          </a:xfrm>
          <a:prstGeom prst="rect">
            <a:avLst/>
          </a:prstGeom>
        </p:spPr>
        <p:txBody>
          <a:bodyPr lIns="0" tIns="0" rIns="0" bIns="0" anchor="b">
            <a:noAutofit/>
          </a:bodyPr>
          <a:lstStyle>
            <a:lvl1pPr marL="0" indent="0">
              <a:lnSpc>
                <a:spcPts val="3129"/>
              </a:lnSpc>
              <a:spcBef>
                <a:spcPts val="0"/>
              </a:spcBef>
              <a:buNone/>
              <a:defRPr sz="2738" b="0" i="0" spc="0" baseline="0">
                <a:solidFill>
                  <a:srgbClr val="191919">
                    <a:alpha val="60000"/>
                  </a:srgbClr>
                </a:solidFill>
                <a:latin typeface="Helvetica" pitchFamily="2" charset="0"/>
              </a:defRPr>
            </a:lvl1pPr>
            <a:lvl2pPr marL="670575" indent="0">
              <a:buNone/>
              <a:defRPr sz="1467"/>
            </a:lvl2pPr>
            <a:lvl3pPr marL="1341150" indent="0">
              <a:buNone/>
              <a:defRPr sz="1467"/>
            </a:lvl3pPr>
            <a:lvl4pPr marL="2011726" indent="0">
              <a:buNone/>
              <a:defRPr sz="1467"/>
            </a:lvl4pPr>
            <a:lvl5pPr marL="2682301" indent="0">
              <a:buNone/>
              <a:defRPr sz="1467"/>
            </a:lvl5pPr>
          </a:lstStyle>
          <a:p>
            <a:pPr lvl="0"/>
            <a:r>
              <a:rPr lang="en-US"/>
              <a:t>Contextual Headline</a:t>
            </a:r>
          </a:p>
        </p:txBody>
      </p:sp>
      <p:sp>
        <p:nvSpPr>
          <p:cNvPr id="9" name="Title 1">
            <a:extLst>
              <a:ext uri="{FF2B5EF4-FFF2-40B4-BE49-F238E27FC236}">
                <a16:creationId xmlns:a16="http://schemas.microsoft.com/office/drawing/2014/main" id="{4DE6D067-2149-5242-A59B-B85F8285E3AF}"/>
              </a:ext>
            </a:extLst>
          </p:cNvPr>
          <p:cNvSpPr>
            <a:spLocks noGrp="1"/>
          </p:cNvSpPr>
          <p:nvPr>
            <p:ph type="title" hasCustomPrompt="1"/>
          </p:nvPr>
        </p:nvSpPr>
        <p:spPr>
          <a:xfrm>
            <a:off x="1360442" y="2628595"/>
            <a:ext cx="5048839" cy="2549618"/>
          </a:xfrm>
          <a:prstGeom prst="rect">
            <a:avLst/>
          </a:prstGeom>
        </p:spPr>
        <p:txBody>
          <a:bodyPr lIns="0" tIns="0" rIns="0" bIns="0" anchor="t">
            <a:normAutofit/>
          </a:bodyPr>
          <a:lstStyle>
            <a:lvl1pPr>
              <a:lnSpc>
                <a:spcPts val="6649"/>
              </a:lnSpc>
              <a:defRPr sz="6258" b="0" i="0" spc="0">
                <a:latin typeface="Helvetica" pitchFamily="2" charset="0"/>
              </a:defRPr>
            </a:lvl1pPr>
          </a:lstStyle>
          <a:p>
            <a:r>
              <a:rPr lang="en-US"/>
              <a:t>Headline</a:t>
            </a:r>
            <a:br>
              <a:rPr lang="en-US"/>
            </a:br>
            <a:r>
              <a:rPr lang="en-US"/>
              <a:t>Placeholder</a:t>
            </a:r>
            <a:br>
              <a:rPr lang="en-US"/>
            </a:br>
            <a:r>
              <a:rPr lang="en-US"/>
              <a:t>content</a:t>
            </a:r>
          </a:p>
        </p:txBody>
      </p:sp>
      <p:sp>
        <p:nvSpPr>
          <p:cNvPr id="10" name="Text Placeholder 24">
            <a:extLst>
              <a:ext uri="{FF2B5EF4-FFF2-40B4-BE49-F238E27FC236}">
                <a16:creationId xmlns:a16="http://schemas.microsoft.com/office/drawing/2014/main" id="{0AEBDEAE-1B41-4247-922A-57083CDF2B28}"/>
              </a:ext>
            </a:extLst>
          </p:cNvPr>
          <p:cNvSpPr>
            <a:spLocks noGrp="1"/>
          </p:cNvSpPr>
          <p:nvPr>
            <p:ph type="body" sz="quarter" idx="19" hasCustomPrompt="1"/>
          </p:nvPr>
        </p:nvSpPr>
        <p:spPr>
          <a:xfrm>
            <a:off x="1416004" y="5292954"/>
            <a:ext cx="4993276" cy="3610593"/>
          </a:xfrm>
          <a:prstGeom prst="rect">
            <a:avLst/>
          </a:prstGeom>
        </p:spPr>
        <p:txBody>
          <a:bodyPr lIns="0" tIns="0" rIns="0" bIns="0">
            <a:noAutofit/>
          </a:bodyPr>
          <a:lstStyle>
            <a:lvl1pPr marL="0" indent="0">
              <a:lnSpc>
                <a:spcPts val="3911"/>
              </a:lnSpc>
              <a:spcBef>
                <a:spcPts val="0"/>
              </a:spcBef>
              <a:buNone/>
              <a:defRPr sz="2738" b="0" i="0" spc="0" baseline="0">
                <a:solidFill>
                  <a:schemeClr val="tx1"/>
                </a:solidFill>
                <a:latin typeface="Helvetica" pitchFamily="2" charset="0"/>
              </a:defRPr>
            </a:lvl1pPr>
            <a:lvl2pPr marL="670575" indent="0">
              <a:buNone/>
              <a:defRPr sz="1467"/>
            </a:lvl2pPr>
            <a:lvl3pPr marL="1341150" indent="0">
              <a:buNone/>
              <a:defRPr sz="1467"/>
            </a:lvl3pPr>
            <a:lvl4pPr marL="2011726" indent="0">
              <a:buNone/>
              <a:defRPr sz="1467"/>
            </a:lvl4pPr>
            <a:lvl5pPr marL="2682301" indent="0">
              <a:buNone/>
              <a:defRPr sz="1467"/>
            </a:lvl5pPr>
          </a:lstStyle>
          <a:p>
            <a:pPr lvl="0"/>
            <a:r>
              <a:rPr lang="en-US"/>
              <a:t>Include a brief statement describing the setting or floorplan to the right.</a:t>
            </a:r>
          </a:p>
        </p:txBody>
      </p:sp>
      <p:sp>
        <p:nvSpPr>
          <p:cNvPr id="6" name="Rectangle 5">
            <a:extLst>
              <a:ext uri="{FF2B5EF4-FFF2-40B4-BE49-F238E27FC236}">
                <a16:creationId xmlns:a16="http://schemas.microsoft.com/office/drawing/2014/main" id="{C4DAEAB3-65C3-1B4E-8696-94F3F058E8C7}"/>
              </a:ext>
            </a:extLst>
          </p:cNvPr>
          <p:cNvSpPr/>
          <p:nvPr userDrawn="1"/>
        </p:nvSpPr>
        <p:spPr>
          <a:xfrm>
            <a:off x="7816341" y="0"/>
            <a:ext cx="10070022" cy="10067341"/>
          </a:xfrm>
          <a:prstGeom prst="rect">
            <a:avLst/>
          </a:prstGeom>
          <a:solidFill>
            <a:srgbClr val="F7EBE7">
              <a:alpha val="6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20"/>
          </a:p>
        </p:txBody>
      </p:sp>
    </p:spTree>
    <p:extLst>
      <p:ext uri="{BB962C8B-B14F-4D97-AF65-F5344CB8AC3E}">
        <p14:creationId xmlns:p14="http://schemas.microsoft.com/office/powerpoint/2010/main" val="19679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harts + Graphs 7">
    <p:bg>
      <p:bgPr>
        <a:solidFill>
          <a:srgbClr val="FFFFFF"/>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452F93AA-3809-F342-BC4F-D6B18264B1B1}"/>
              </a:ext>
            </a:extLst>
          </p:cNvPr>
          <p:cNvSpPr>
            <a:spLocks noGrp="1"/>
          </p:cNvSpPr>
          <p:nvPr>
            <p:ph type="body" sz="quarter" idx="27" hasCustomPrompt="1"/>
          </p:nvPr>
        </p:nvSpPr>
        <p:spPr>
          <a:xfrm>
            <a:off x="11924241" y="3986109"/>
            <a:ext cx="4471593" cy="617932"/>
          </a:xfrm>
          <a:prstGeom prst="rect">
            <a:avLst/>
          </a:prstGeom>
        </p:spPr>
        <p:txBody>
          <a:bodyPr lIns="0" tIns="0" rIns="0" bIns="0" anchor="b">
            <a:noAutofit/>
          </a:bodyPr>
          <a:lstStyle>
            <a:lvl1pPr marL="0" marR="0" indent="0" algn="l" defTabSz="894100" rtl="0" eaLnBrk="1" fontAlgn="auto" latinLnBrk="0" hangingPunct="1">
              <a:lnSpc>
                <a:spcPct val="100000"/>
              </a:lnSpc>
              <a:spcBef>
                <a:spcPts val="0"/>
              </a:spcBef>
              <a:spcAft>
                <a:spcPts val="0"/>
              </a:spcAft>
              <a:buClrTx/>
              <a:buSzTx/>
              <a:buFontTx/>
              <a:buNone/>
              <a:tabLst/>
              <a:defRPr sz="4693" b="0" i="0">
                <a:solidFill>
                  <a:schemeClr val="bg1"/>
                </a:solidFill>
                <a:latin typeface="Helvetica" pitchFamily="2" charset="0"/>
              </a:defRPr>
            </a:lvl1pPr>
            <a:lvl2pPr>
              <a:defRPr sz="1467"/>
            </a:lvl2pPr>
            <a:lvl3pPr>
              <a:defRPr sz="1467"/>
            </a:lvl3pPr>
            <a:lvl4pPr>
              <a:defRPr sz="1467"/>
            </a:lvl4pPr>
            <a:lvl5pPr>
              <a:defRPr sz="1467"/>
            </a:lvl5pPr>
          </a:lstStyle>
          <a:p>
            <a:r>
              <a:rPr lang="en-US"/>
              <a:t>00%</a:t>
            </a:r>
          </a:p>
        </p:txBody>
      </p:sp>
      <p:sp>
        <p:nvSpPr>
          <p:cNvPr id="14" name="Text Placeholder 2">
            <a:extLst>
              <a:ext uri="{FF2B5EF4-FFF2-40B4-BE49-F238E27FC236}">
                <a16:creationId xmlns:a16="http://schemas.microsoft.com/office/drawing/2014/main" id="{613F9C52-5A82-4A49-8CF7-439623BDA989}"/>
              </a:ext>
            </a:extLst>
          </p:cNvPr>
          <p:cNvSpPr>
            <a:spLocks noGrp="1"/>
          </p:cNvSpPr>
          <p:nvPr>
            <p:ph type="body" sz="quarter" idx="26" hasCustomPrompt="1"/>
          </p:nvPr>
        </p:nvSpPr>
        <p:spPr>
          <a:xfrm>
            <a:off x="11924242" y="4630334"/>
            <a:ext cx="4471591" cy="1249520"/>
          </a:xfrm>
          <a:prstGeom prst="rect">
            <a:avLst/>
          </a:prstGeom>
        </p:spPr>
        <p:txBody>
          <a:bodyPr lIns="0" tIns="0" rIns="0" bIns="0">
            <a:noAutofit/>
          </a:bodyPr>
          <a:lstStyle>
            <a:lvl1pPr marL="0">
              <a:lnSpc>
                <a:spcPts val="3325"/>
              </a:lnSpc>
              <a:spcBef>
                <a:spcPts val="0"/>
              </a:spcBef>
              <a:defRPr sz="2347" b="0" i="0">
                <a:solidFill>
                  <a:srgbClr val="000000"/>
                </a:solidFill>
                <a:latin typeface="Helvetica" pitchFamily="2" charset="0"/>
              </a:defRPr>
            </a:lvl1pPr>
            <a:lvl2pPr>
              <a:defRPr sz="1467"/>
            </a:lvl2pPr>
            <a:lvl3pPr>
              <a:defRPr sz="1467"/>
            </a:lvl3pPr>
            <a:lvl4pPr>
              <a:defRPr sz="1467"/>
            </a:lvl4pPr>
            <a:lvl5pPr>
              <a:defRPr sz="1467"/>
            </a:lvl5pPr>
          </a:lstStyle>
          <a:p>
            <a:r>
              <a:rPr lang="en-US"/>
              <a:t>Brief statement providing additional context to the </a:t>
            </a:r>
            <a:br>
              <a:rPr lang="en-US"/>
            </a:br>
            <a:r>
              <a:rPr lang="en-US"/>
              <a:t>data shown above. </a:t>
            </a:r>
          </a:p>
        </p:txBody>
      </p:sp>
      <p:sp>
        <p:nvSpPr>
          <p:cNvPr id="15" name="Text Placeholder 2">
            <a:extLst>
              <a:ext uri="{FF2B5EF4-FFF2-40B4-BE49-F238E27FC236}">
                <a16:creationId xmlns:a16="http://schemas.microsoft.com/office/drawing/2014/main" id="{4424F81F-7A78-0F4D-B3C5-592EFCC0A349}"/>
              </a:ext>
            </a:extLst>
          </p:cNvPr>
          <p:cNvSpPr>
            <a:spLocks noGrp="1"/>
          </p:cNvSpPr>
          <p:nvPr>
            <p:ph type="body" sz="quarter" idx="54" hasCustomPrompt="1"/>
          </p:nvPr>
        </p:nvSpPr>
        <p:spPr>
          <a:xfrm>
            <a:off x="11924241" y="6364028"/>
            <a:ext cx="4471593" cy="567625"/>
          </a:xfrm>
          <a:prstGeom prst="rect">
            <a:avLst/>
          </a:prstGeom>
        </p:spPr>
        <p:txBody>
          <a:bodyPr lIns="0" tIns="0" rIns="0" bIns="0" anchor="b">
            <a:noAutofit/>
          </a:bodyPr>
          <a:lstStyle>
            <a:lvl1pPr marL="0" marR="0" indent="0" algn="l" defTabSz="894100" rtl="0" eaLnBrk="1" fontAlgn="auto" latinLnBrk="0" hangingPunct="1">
              <a:lnSpc>
                <a:spcPct val="100000"/>
              </a:lnSpc>
              <a:spcBef>
                <a:spcPts val="0"/>
              </a:spcBef>
              <a:spcAft>
                <a:spcPts val="0"/>
              </a:spcAft>
              <a:buClrTx/>
              <a:buSzTx/>
              <a:buFontTx/>
              <a:buNone/>
              <a:tabLst/>
              <a:defRPr sz="4693" b="0" i="0">
                <a:solidFill>
                  <a:schemeClr val="bg1"/>
                </a:solidFill>
                <a:latin typeface="Helvetica" pitchFamily="2" charset="0"/>
              </a:defRPr>
            </a:lvl1pPr>
            <a:lvl2pPr>
              <a:defRPr sz="1467"/>
            </a:lvl2pPr>
            <a:lvl3pPr>
              <a:defRPr sz="1467"/>
            </a:lvl3pPr>
            <a:lvl4pPr>
              <a:defRPr sz="1467"/>
            </a:lvl4pPr>
            <a:lvl5pPr>
              <a:defRPr sz="1467"/>
            </a:lvl5pPr>
          </a:lstStyle>
          <a:p>
            <a:r>
              <a:rPr lang="en-US"/>
              <a:t>00%</a:t>
            </a:r>
          </a:p>
        </p:txBody>
      </p:sp>
      <p:sp>
        <p:nvSpPr>
          <p:cNvPr id="16" name="Text Placeholder 2">
            <a:extLst>
              <a:ext uri="{FF2B5EF4-FFF2-40B4-BE49-F238E27FC236}">
                <a16:creationId xmlns:a16="http://schemas.microsoft.com/office/drawing/2014/main" id="{B7C02728-A304-6C4F-AF72-7CE4D471E7A0}"/>
              </a:ext>
            </a:extLst>
          </p:cNvPr>
          <p:cNvSpPr>
            <a:spLocks noGrp="1"/>
          </p:cNvSpPr>
          <p:nvPr>
            <p:ph type="body" sz="quarter" idx="55" hasCustomPrompt="1"/>
          </p:nvPr>
        </p:nvSpPr>
        <p:spPr>
          <a:xfrm>
            <a:off x="11924243" y="6962872"/>
            <a:ext cx="4471593" cy="1308140"/>
          </a:xfrm>
          <a:prstGeom prst="rect">
            <a:avLst/>
          </a:prstGeom>
        </p:spPr>
        <p:txBody>
          <a:bodyPr lIns="0" tIns="0" rIns="0" bIns="0">
            <a:noAutofit/>
          </a:bodyPr>
          <a:lstStyle>
            <a:lvl1pPr marL="0">
              <a:lnSpc>
                <a:spcPts val="3325"/>
              </a:lnSpc>
              <a:spcBef>
                <a:spcPts val="0"/>
              </a:spcBef>
              <a:defRPr sz="2347" b="0" i="0">
                <a:solidFill>
                  <a:srgbClr val="000000"/>
                </a:solidFill>
                <a:latin typeface="Helvetica" pitchFamily="2" charset="0"/>
              </a:defRPr>
            </a:lvl1pPr>
            <a:lvl2pPr>
              <a:defRPr sz="1467"/>
            </a:lvl2pPr>
            <a:lvl3pPr>
              <a:defRPr sz="1467"/>
            </a:lvl3pPr>
            <a:lvl4pPr>
              <a:defRPr sz="1467"/>
            </a:lvl4pPr>
            <a:lvl5pPr>
              <a:defRPr sz="1467"/>
            </a:lvl5pPr>
          </a:lstStyle>
          <a:p>
            <a:r>
              <a:rPr lang="en-US"/>
              <a:t>Brief statement providing additional context to the </a:t>
            </a:r>
            <a:br>
              <a:rPr lang="en-US"/>
            </a:br>
            <a:r>
              <a:rPr lang="en-US"/>
              <a:t>data shown above. </a:t>
            </a:r>
          </a:p>
        </p:txBody>
      </p:sp>
      <p:sp>
        <p:nvSpPr>
          <p:cNvPr id="18" name="Text Placeholder 2">
            <a:extLst>
              <a:ext uri="{FF2B5EF4-FFF2-40B4-BE49-F238E27FC236}">
                <a16:creationId xmlns:a16="http://schemas.microsoft.com/office/drawing/2014/main" id="{D4EBDDA8-D7DA-9D44-BC5A-600E6FF2872F}"/>
              </a:ext>
            </a:extLst>
          </p:cNvPr>
          <p:cNvSpPr>
            <a:spLocks noGrp="1"/>
          </p:cNvSpPr>
          <p:nvPr>
            <p:ph type="body" sz="quarter" idx="59" hasCustomPrompt="1"/>
          </p:nvPr>
        </p:nvSpPr>
        <p:spPr>
          <a:xfrm>
            <a:off x="11924241" y="1705533"/>
            <a:ext cx="4471593" cy="567625"/>
          </a:xfrm>
          <a:prstGeom prst="rect">
            <a:avLst/>
          </a:prstGeom>
        </p:spPr>
        <p:txBody>
          <a:bodyPr lIns="0" tIns="0" rIns="0" bIns="0" anchor="b">
            <a:noAutofit/>
          </a:bodyPr>
          <a:lstStyle>
            <a:lvl1pPr marL="0" marR="0" indent="0" algn="l" defTabSz="894100" rtl="0" eaLnBrk="1" fontAlgn="auto" latinLnBrk="0" hangingPunct="1">
              <a:lnSpc>
                <a:spcPct val="100000"/>
              </a:lnSpc>
              <a:spcBef>
                <a:spcPts val="0"/>
              </a:spcBef>
              <a:spcAft>
                <a:spcPts val="0"/>
              </a:spcAft>
              <a:buClrTx/>
              <a:buSzTx/>
              <a:buFontTx/>
              <a:buNone/>
              <a:tabLst/>
              <a:defRPr sz="4693" b="0" i="0">
                <a:solidFill>
                  <a:schemeClr val="bg1"/>
                </a:solidFill>
                <a:latin typeface="Helvetica" pitchFamily="2" charset="0"/>
              </a:defRPr>
            </a:lvl1pPr>
            <a:lvl2pPr>
              <a:defRPr sz="1467"/>
            </a:lvl2pPr>
            <a:lvl3pPr>
              <a:defRPr sz="1467"/>
            </a:lvl3pPr>
            <a:lvl4pPr>
              <a:defRPr sz="1467"/>
            </a:lvl4pPr>
            <a:lvl5pPr>
              <a:defRPr sz="1467"/>
            </a:lvl5pPr>
          </a:lstStyle>
          <a:p>
            <a:r>
              <a:rPr lang="en-US"/>
              <a:t>00%</a:t>
            </a:r>
          </a:p>
        </p:txBody>
      </p:sp>
      <p:sp>
        <p:nvSpPr>
          <p:cNvPr id="19" name="Text Placeholder 2">
            <a:extLst>
              <a:ext uri="{FF2B5EF4-FFF2-40B4-BE49-F238E27FC236}">
                <a16:creationId xmlns:a16="http://schemas.microsoft.com/office/drawing/2014/main" id="{5D280D6B-8A56-854F-BEA1-A026CE28F197}"/>
              </a:ext>
            </a:extLst>
          </p:cNvPr>
          <p:cNvSpPr>
            <a:spLocks noGrp="1"/>
          </p:cNvSpPr>
          <p:nvPr>
            <p:ph type="body" sz="quarter" idx="60" hasCustomPrompt="1"/>
          </p:nvPr>
        </p:nvSpPr>
        <p:spPr>
          <a:xfrm>
            <a:off x="11924242" y="2299453"/>
            <a:ext cx="4471591" cy="1249520"/>
          </a:xfrm>
          <a:prstGeom prst="rect">
            <a:avLst/>
          </a:prstGeom>
        </p:spPr>
        <p:txBody>
          <a:bodyPr lIns="0" tIns="0" rIns="0" bIns="0">
            <a:noAutofit/>
          </a:bodyPr>
          <a:lstStyle>
            <a:lvl1pPr marL="0">
              <a:lnSpc>
                <a:spcPts val="3325"/>
              </a:lnSpc>
              <a:spcBef>
                <a:spcPts val="0"/>
              </a:spcBef>
              <a:defRPr sz="2347" b="0" i="0">
                <a:solidFill>
                  <a:srgbClr val="000000"/>
                </a:solidFill>
                <a:latin typeface="Helvetica" pitchFamily="2" charset="0"/>
              </a:defRPr>
            </a:lvl1pPr>
            <a:lvl2pPr>
              <a:defRPr sz="1467"/>
            </a:lvl2pPr>
            <a:lvl3pPr>
              <a:defRPr sz="1467"/>
            </a:lvl3pPr>
            <a:lvl4pPr>
              <a:defRPr sz="1467"/>
            </a:lvl4pPr>
            <a:lvl5pPr>
              <a:defRPr sz="1467"/>
            </a:lvl5pPr>
          </a:lstStyle>
          <a:p>
            <a:r>
              <a:rPr lang="en-US"/>
              <a:t>Brief statement providing additional context to the </a:t>
            </a:r>
            <a:br>
              <a:rPr lang="en-US"/>
            </a:br>
            <a:r>
              <a:rPr lang="en-US"/>
              <a:t>data shown above. </a:t>
            </a:r>
          </a:p>
        </p:txBody>
      </p:sp>
      <p:sp>
        <p:nvSpPr>
          <p:cNvPr id="21" name="Text Placeholder 6">
            <a:extLst>
              <a:ext uri="{FF2B5EF4-FFF2-40B4-BE49-F238E27FC236}">
                <a16:creationId xmlns:a16="http://schemas.microsoft.com/office/drawing/2014/main" id="{86DE3690-B623-EC4F-901F-D345C183ECC6}"/>
              </a:ext>
            </a:extLst>
          </p:cNvPr>
          <p:cNvSpPr>
            <a:spLocks noGrp="1"/>
          </p:cNvSpPr>
          <p:nvPr>
            <p:ph type="body" sz="quarter" idx="63" hasCustomPrompt="1"/>
          </p:nvPr>
        </p:nvSpPr>
        <p:spPr>
          <a:xfrm>
            <a:off x="11924242" y="9052560"/>
            <a:ext cx="4471591" cy="298027"/>
          </a:xfrm>
          <a:prstGeom prst="rect">
            <a:avLst/>
          </a:prstGeom>
        </p:spPr>
        <p:txBody>
          <a:bodyPr lIns="0" tIns="0" rIns="0" bIns="0" anchor="b">
            <a:noAutofit/>
          </a:bodyPr>
          <a:lstStyle>
            <a:lvl1pPr>
              <a:lnSpc>
                <a:spcPct val="100000"/>
              </a:lnSpc>
              <a:spcBef>
                <a:spcPts val="0"/>
              </a:spcBef>
              <a:spcAft>
                <a:spcPts val="1467"/>
              </a:spcAft>
              <a:defRPr sz="1956" b="0" i="0">
                <a:solidFill>
                  <a:srgbClr val="191919">
                    <a:alpha val="60000"/>
                  </a:srgbClr>
                </a:solidFill>
                <a:latin typeface="Helvetica" pitchFamily="2" charset="0"/>
              </a:defRPr>
            </a:lvl1pPr>
            <a:lvl2pPr>
              <a:lnSpc>
                <a:spcPct val="80000"/>
              </a:lnSpc>
              <a:defRPr sz="1564" i="1"/>
            </a:lvl2pPr>
            <a:lvl3pPr>
              <a:lnSpc>
                <a:spcPct val="80000"/>
              </a:lnSpc>
              <a:defRPr sz="1564" i="1"/>
            </a:lvl3pPr>
            <a:lvl4pPr>
              <a:lnSpc>
                <a:spcPct val="80000"/>
              </a:lnSpc>
              <a:defRPr sz="1564" i="1"/>
            </a:lvl4pPr>
            <a:lvl5pPr>
              <a:lnSpc>
                <a:spcPct val="80000"/>
              </a:lnSpc>
              <a:defRPr sz="1564" i="1"/>
            </a:lvl5pPr>
          </a:lstStyle>
          <a:p>
            <a:pPr lvl="0"/>
            <a:r>
              <a:rPr lang="en-US"/>
              <a:t>Source and/or author’s name</a:t>
            </a:r>
          </a:p>
        </p:txBody>
      </p:sp>
      <p:sp>
        <p:nvSpPr>
          <p:cNvPr id="22" name="Text Placeholder 24">
            <a:extLst>
              <a:ext uri="{FF2B5EF4-FFF2-40B4-BE49-F238E27FC236}">
                <a16:creationId xmlns:a16="http://schemas.microsoft.com/office/drawing/2014/main" id="{DF8C44BA-728D-1E41-A46C-4B6D007DB38F}"/>
              </a:ext>
            </a:extLst>
          </p:cNvPr>
          <p:cNvSpPr>
            <a:spLocks noGrp="1"/>
          </p:cNvSpPr>
          <p:nvPr>
            <p:ph type="body" sz="quarter" idx="10" hasCustomPrompt="1"/>
          </p:nvPr>
        </p:nvSpPr>
        <p:spPr>
          <a:xfrm>
            <a:off x="1416003" y="1604215"/>
            <a:ext cx="7527180" cy="413850"/>
          </a:xfrm>
          <a:prstGeom prst="rect">
            <a:avLst/>
          </a:prstGeom>
        </p:spPr>
        <p:txBody>
          <a:bodyPr lIns="0" tIns="0" rIns="0" bIns="0" anchor="b">
            <a:noAutofit/>
          </a:bodyPr>
          <a:lstStyle>
            <a:lvl1pPr marL="0" indent="0">
              <a:lnSpc>
                <a:spcPts val="3129"/>
              </a:lnSpc>
              <a:spcBef>
                <a:spcPts val="0"/>
              </a:spcBef>
              <a:buNone/>
              <a:defRPr sz="2738" b="0" i="0" spc="0" baseline="0">
                <a:solidFill>
                  <a:srgbClr val="191919">
                    <a:alpha val="60000"/>
                  </a:srgbClr>
                </a:solidFill>
                <a:latin typeface="Helvetica" pitchFamily="2" charset="0"/>
              </a:defRPr>
            </a:lvl1pPr>
            <a:lvl2pPr marL="670575" indent="0">
              <a:buNone/>
              <a:defRPr sz="1467"/>
            </a:lvl2pPr>
            <a:lvl3pPr marL="1341150" indent="0">
              <a:buNone/>
              <a:defRPr sz="1467"/>
            </a:lvl3pPr>
            <a:lvl4pPr marL="2011726" indent="0">
              <a:buNone/>
              <a:defRPr sz="1467"/>
            </a:lvl4pPr>
            <a:lvl5pPr marL="2682301" indent="0">
              <a:buNone/>
              <a:defRPr sz="1467"/>
            </a:lvl5pPr>
          </a:lstStyle>
          <a:p>
            <a:pPr lvl="0"/>
            <a:r>
              <a:rPr lang="en-US"/>
              <a:t>Contextual Headline</a:t>
            </a:r>
          </a:p>
        </p:txBody>
      </p:sp>
      <p:sp>
        <p:nvSpPr>
          <p:cNvPr id="23" name="Title 1">
            <a:extLst>
              <a:ext uri="{FF2B5EF4-FFF2-40B4-BE49-F238E27FC236}">
                <a16:creationId xmlns:a16="http://schemas.microsoft.com/office/drawing/2014/main" id="{AC5600E6-4928-4848-8AF8-80757D410200}"/>
              </a:ext>
            </a:extLst>
          </p:cNvPr>
          <p:cNvSpPr>
            <a:spLocks noGrp="1"/>
          </p:cNvSpPr>
          <p:nvPr>
            <p:ph type="title" hasCustomPrompt="1"/>
          </p:nvPr>
        </p:nvSpPr>
        <p:spPr>
          <a:xfrm>
            <a:off x="1360442" y="2628595"/>
            <a:ext cx="7582740" cy="2400605"/>
          </a:xfrm>
          <a:prstGeom prst="rect">
            <a:avLst/>
          </a:prstGeom>
        </p:spPr>
        <p:txBody>
          <a:bodyPr lIns="0" tIns="0" rIns="0" bIns="0" anchor="t">
            <a:normAutofit/>
          </a:bodyPr>
          <a:lstStyle>
            <a:lvl1pPr>
              <a:lnSpc>
                <a:spcPts val="6649"/>
              </a:lnSpc>
              <a:defRPr sz="6258" b="0" i="0" spc="0">
                <a:latin typeface="Helvetica" pitchFamily="2" charset="0"/>
              </a:defRPr>
            </a:lvl1pPr>
          </a:lstStyle>
          <a:p>
            <a:r>
              <a:rPr lang="en-US"/>
              <a:t>Multiple line </a:t>
            </a:r>
            <a:br>
              <a:rPr lang="en-US"/>
            </a:br>
            <a:r>
              <a:rPr lang="en-US"/>
              <a:t>headline content placeholder.</a:t>
            </a:r>
          </a:p>
        </p:txBody>
      </p:sp>
      <p:sp>
        <p:nvSpPr>
          <p:cNvPr id="25" name="Text Placeholder 24">
            <a:extLst>
              <a:ext uri="{FF2B5EF4-FFF2-40B4-BE49-F238E27FC236}">
                <a16:creationId xmlns:a16="http://schemas.microsoft.com/office/drawing/2014/main" id="{4C398FD1-4492-FF4E-9E73-E85FECF33947}"/>
              </a:ext>
            </a:extLst>
          </p:cNvPr>
          <p:cNvSpPr>
            <a:spLocks noGrp="1"/>
          </p:cNvSpPr>
          <p:nvPr>
            <p:ph type="body" sz="quarter" idx="28" hasCustomPrompt="1"/>
          </p:nvPr>
        </p:nvSpPr>
        <p:spPr>
          <a:xfrm>
            <a:off x="1416004" y="5292954"/>
            <a:ext cx="7499292" cy="4003988"/>
          </a:xfrm>
          <a:prstGeom prst="rect">
            <a:avLst/>
          </a:prstGeom>
        </p:spPr>
        <p:txBody>
          <a:bodyPr lIns="0" tIns="0" rIns="0" bIns="0">
            <a:noAutofit/>
          </a:bodyPr>
          <a:lstStyle>
            <a:lvl1pPr marL="0" indent="0">
              <a:lnSpc>
                <a:spcPts val="3911"/>
              </a:lnSpc>
              <a:spcBef>
                <a:spcPts val="0"/>
              </a:spcBef>
              <a:buNone/>
              <a:defRPr sz="2738" b="0" i="0" spc="0" baseline="0">
                <a:solidFill>
                  <a:schemeClr val="tx1"/>
                </a:solidFill>
                <a:latin typeface="Helvetica" pitchFamily="2" charset="0"/>
              </a:defRPr>
            </a:lvl1pPr>
            <a:lvl2pPr marL="670575" indent="0">
              <a:buNone/>
              <a:defRPr sz="1467"/>
            </a:lvl2pPr>
            <a:lvl3pPr marL="1341150" indent="0">
              <a:buNone/>
              <a:defRPr sz="1467"/>
            </a:lvl3pPr>
            <a:lvl4pPr marL="2011726" indent="0">
              <a:buNone/>
              <a:defRPr sz="1467"/>
            </a:lvl4pPr>
            <a:lvl5pPr marL="2682301" indent="0">
              <a:buNone/>
              <a:defRPr sz="1467"/>
            </a:lvl5pPr>
          </a:lstStyle>
          <a:p>
            <a:pPr lvl="0"/>
            <a:r>
              <a:rPr lang="en-US"/>
              <a:t>Secondary statement supporting </a:t>
            </a:r>
            <a:br>
              <a:rPr lang="en-US"/>
            </a:br>
            <a:r>
              <a:rPr lang="en-US"/>
              <a:t>the key headline provides additional </a:t>
            </a:r>
            <a:br>
              <a:rPr lang="en-US"/>
            </a:br>
            <a:r>
              <a:rPr lang="en-US"/>
              <a:t>context to support the story.</a:t>
            </a:r>
          </a:p>
        </p:txBody>
      </p:sp>
    </p:spTree>
    <p:extLst>
      <p:ext uri="{BB962C8B-B14F-4D97-AF65-F5344CB8AC3E}">
        <p14:creationId xmlns:p14="http://schemas.microsoft.com/office/powerpoint/2010/main" val="11092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ircle Imag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935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Tree>
    <p:extLst>
      <p:ext uri="{BB962C8B-B14F-4D97-AF65-F5344CB8AC3E}">
        <p14:creationId xmlns:p14="http://schemas.microsoft.com/office/powerpoint/2010/main" val="36941781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662797" y="2593321"/>
            <a:ext cx="16572903" cy="6783014"/>
          </a:xfrm>
          <a:prstGeom prst="rect">
            <a:avLst/>
          </a:prstGeom>
        </p:spPr>
        <p:txBody>
          <a:bodyPr/>
          <a:lstStyle>
            <a:lvl1pPr marL="0" indent="0">
              <a:spcBef>
                <a:spcPts val="1440"/>
              </a:spcBef>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body copy here.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a:t>
            </a:r>
            <a:r>
              <a:rPr lang="en-US" err="1"/>
              <a:t>ullamcorper</a:t>
            </a:r>
            <a:r>
              <a:rPr lang="en-US"/>
              <a:t> nibh quis diam </a:t>
            </a:r>
            <a:r>
              <a:rPr lang="en-US" err="1"/>
              <a:t>fringilla</a:t>
            </a:r>
            <a:r>
              <a:rPr lang="en-US"/>
              <a:t> </a:t>
            </a:r>
            <a:r>
              <a:rPr lang="en-US" err="1"/>
              <a:t>fringilla</a:t>
            </a:r>
            <a:r>
              <a:rPr lang="en-US"/>
              <a:t>. </a:t>
            </a:r>
            <a:br>
              <a:rPr lang="en-US"/>
            </a:br>
            <a:r>
              <a:rPr lang="en-US"/>
              <a:t>Pellentesque condimentum lacus a ipsum lobortis venenatis. Vivamus ante ipsum, sodales a nisl vitae, efficitur aliquam enim. Phasellus ac neque diam. Cras massa </a:t>
            </a:r>
            <a:r>
              <a:rPr lang="en-US" err="1"/>
              <a:t>metus</a:t>
            </a:r>
            <a:r>
              <a:rPr lang="en-US"/>
              <a:t>, </a:t>
            </a:r>
            <a:r>
              <a:rPr lang="en-US" err="1"/>
              <a:t>consequat</a:t>
            </a:r>
            <a:r>
              <a:rPr lang="en-US"/>
              <a:t> ac imperdiet sit amet, cursus vitae urna. </a:t>
            </a:r>
            <a:r>
              <a:rPr lang="en-US" err="1"/>
              <a:t>Nullam</a:t>
            </a:r>
            <a:r>
              <a:rPr lang="en-US"/>
              <a:t> id placerat leo, a malesuada nibh. </a:t>
            </a:r>
            <a:r>
              <a:rPr lang="en-US" err="1"/>
              <a:t>Curabitur</a:t>
            </a:r>
            <a:r>
              <a:rPr lang="en-US"/>
              <a:t> sit amet maximus est, </a:t>
            </a:r>
            <a:r>
              <a:rPr lang="en-US" err="1"/>
              <a:t>blandit</a:t>
            </a:r>
            <a:r>
              <a:rPr lang="en-US"/>
              <a:t> placerat sem. Pellentesque </a:t>
            </a:r>
            <a:r>
              <a:rPr lang="en-US" err="1"/>
              <a:t>facilisis</a:t>
            </a:r>
            <a:r>
              <a:rPr lang="en-US"/>
              <a:t> </a:t>
            </a:r>
            <a:r>
              <a:rPr lang="en-US" err="1"/>
              <a:t>feugiat</a:t>
            </a:r>
            <a:r>
              <a:rPr lang="en-US"/>
              <a:t> dui, nec </a:t>
            </a:r>
            <a:r>
              <a:rPr lang="en-US" err="1"/>
              <a:t>egestas</a:t>
            </a:r>
            <a:r>
              <a:rPr lang="en-US"/>
              <a:t> justo </a:t>
            </a:r>
            <a:r>
              <a:rPr lang="en-US" err="1"/>
              <a:t>mollis</a:t>
            </a:r>
            <a:r>
              <a:rPr lang="en-US"/>
              <a:t> a. </a:t>
            </a:r>
            <a:r>
              <a:rPr lang="en-US" err="1"/>
              <a:t>Suspendisse</a:t>
            </a:r>
            <a:r>
              <a:rPr lang="en-US"/>
              <a:t> tincidunt, nisi eu vestibulum porta, velit lorem </a:t>
            </a:r>
            <a:r>
              <a:rPr lang="en-US" err="1"/>
              <a:t>pellentesque</a:t>
            </a:r>
            <a:r>
              <a:rPr lang="en-US"/>
              <a:t> est, sed varius nisl </a:t>
            </a:r>
            <a:r>
              <a:rPr lang="en-US" err="1"/>
              <a:t>quam</a:t>
            </a:r>
            <a:r>
              <a:rPr lang="en-US"/>
              <a:t> vitae lorem. Vivamus a </a:t>
            </a:r>
            <a:r>
              <a:rPr lang="en-US" err="1"/>
              <a:t>vehicula</a:t>
            </a:r>
            <a:r>
              <a:rPr lang="en-US"/>
              <a:t> lectus, id semper ipsum. Morbi vitae nunc orci. Nunc id enim sed nulla convallis </a:t>
            </a:r>
            <a:r>
              <a:rPr lang="en-US" err="1"/>
              <a:t>ultrices</a:t>
            </a:r>
            <a:r>
              <a:rPr lang="en-US"/>
              <a:t> in eu est.</a:t>
            </a:r>
            <a:br>
              <a:rPr lang="en-US"/>
            </a:br>
            <a:r>
              <a:rPr lang="en-US"/>
              <a:t>Sed sollicitudin eros sit amet tincidunt finibus. Nulla tincidunt libero nisl, quis tristique nisl venenatis eu. Phasellus iaculis erat eu nisi congue euismod nec ac diam. </a:t>
            </a:r>
            <a:r>
              <a:rPr lang="en-US" err="1"/>
              <a:t>Nullam</a:t>
            </a:r>
            <a:r>
              <a:rPr lang="en-US"/>
              <a:t> rutrum ex libero. Phasellus id lacinia justo. Cras </a:t>
            </a:r>
            <a:r>
              <a:rPr lang="en-US" err="1"/>
              <a:t>suscipit</a:t>
            </a:r>
            <a:r>
              <a:rPr lang="en-US"/>
              <a:t> ipsum non ipsum </a:t>
            </a:r>
            <a:r>
              <a:rPr lang="en-US" err="1"/>
              <a:t>egestas</a:t>
            </a:r>
            <a:r>
              <a:rPr lang="en-US"/>
              <a:t>, et aliquam massa pharetra. Vestibulum a erat </a:t>
            </a:r>
            <a:r>
              <a:rPr lang="en-US" err="1"/>
              <a:t>ultrices</a:t>
            </a:r>
            <a:r>
              <a:rPr lang="en-US"/>
              <a:t>, pulvinar lacus id, dapibus ante. Morbi vitae pretium arcu, sit amet bibendum augue. Etiam nec neque </a:t>
            </a:r>
            <a:r>
              <a:rPr lang="en-US" err="1"/>
              <a:t>metus</a:t>
            </a:r>
            <a:r>
              <a:rPr lang="en-US"/>
              <a:t>. Morbi vel nibh felis. </a:t>
            </a:r>
            <a:r>
              <a:rPr lang="en-US" err="1"/>
              <a:t>Nullam</a:t>
            </a:r>
            <a:r>
              <a:rPr lang="en-US"/>
              <a:t> mi eros, laoreet porta </a:t>
            </a:r>
            <a:r>
              <a:rPr lang="en-US" err="1"/>
              <a:t>mollis</a:t>
            </a:r>
            <a:r>
              <a:rPr lang="en-US"/>
              <a:t> sit amet, </a:t>
            </a:r>
            <a:r>
              <a:rPr lang="en-US" err="1"/>
              <a:t>mollis</a:t>
            </a:r>
            <a:r>
              <a:rPr lang="en-US"/>
              <a:t> at eros. Aenean condimentum maximus urna, eu maximus urna.</a:t>
            </a:r>
            <a:endParaRPr lang="en-GB"/>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r>
              <a:rPr lang="en-US"/>
              <a:t>Your Headline Here Lorem Ipsum</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171615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e Chart x 3">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a:t>Your Headline Here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subhead here </a:t>
            </a:r>
            <a:r>
              <a:rPr lang="en-US" noProof="0" err="1"/>
              <a:t>pellentesque</a:t>
            </a:r>
            <a:r>
              <a:rPr lang="en-US" noProof="0"/>
              <a:t>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16032" y="781131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81131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GB"/>
              <a:t>##</a:t>
            </a:r>
            <a:r>
              <a:rPr lang="en-US"/>
              <a:t>%</a:t>
            </a:r>
            <a:endParaRPr lang="en-GB"/>
          </a:p>
        </p:txBody>
      </p:sp>
    </p:spTree>
    <p:extLst>
      <p:ext uri="{BB962C8B-B14F-4D97-AF65-F5344CB8AC3E}">
        <p14:creationId xmlns:p14="http://schemas.microsoft.com/office/powerpoint/2010/main" val="1422024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rcle Image x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a:t>Your Headline Here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noProof="0"/>
              <a:t>Your subhead here pellentesque condimentum lacus a ipsum lobortis pwus venenatis deyum ac neque diam pletegiun.</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32241"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2" y="7324455"/>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4" y="7324454"/>
            <a:ext cx="3879717" cy="794597"/>
          </a:xfrm>
          <a:prstGeom prst="rect">
            <a:avLst/>
          </a:prstGeom>
        </p:spPr>
        <p:txBody>
          <a:bodyPr numCol="1" spcCol="274320" anchor="t" anchorCtr="0"/>
          <a:lstStyle>
            <a:lvl1pPr marL="0" indent="0" algn="ctr">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noProof="0"/>
              <a:t>Your body copy here lorem ipsum dolor sit amet, consectetur.</a:t>
            </a:r>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152210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ditorial Images + Captions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7" y="3552825"/>
            <a:ext cx="7394575" cy="650217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6278564" y="-1"/>
            <a:ext cx="2984148" cy="299465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a:t>
            </a:r>
            <a:br>
              <a:rPr lang="en-US" noProof="0"/>
            </a:br>
            <a:r>
              <a:rPr lang="en-US" noProof="0"/>
              <a:t>place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1988" y="2107570"/>
            <a:ext cx="4213225" cy="3066093"/>
          </a:xfrm>
          <a:prstGeom prst="rect">
            <a:avLst/>
          </a:prstGeom>
        </p:spPr>
        <p:txBody>
          <a:bodyPr numCol="1" anchor="t" anchorCtr="0"/>
          <a:lstStyle/>
          <a:p>
            <a:r>
              <a:rPr lang="en-US"/>
              <a:t>Your Headline Here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307508" y="6149137"/>
            <a:ext cx="6949800" cy="3909263"/>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5" name="Slide Number Placeholder 4">
            <a:extLst>
              <a:ext uri="{FF2B5EF4-FFF2-40B4-BE49-F238E27FC236}">
                <a16:creationId xmlns:a16="http://schemas.microsoft.com/office/drawing/2014/main" id="{AED78E98-DB9C-BD4A-C32C-941502B4919C}"/>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4145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757673BE-C920-B7E2-2FDC-CC4C043092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369" y="8896763"/>
            <a:ext cx="2103255" cy="540194"/>
          </a:xfrm>
          <a:prstGeom prst="rect">
            <a:avLst/>
          </a:prstGeom>
        </p:spPr>
      </p:pic>
    </p:spTree>
    <p:extLst>
      <p:ext uri="{BB962C8B-B14F-4D97-AF65-F5344CB8AC3E}">
        <p14:creationId xmlns:p14="http://schemas.microsoft.com/office/powerpoint/2010/main" val="57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noProof="0"/>
              <a:t>Your statement here lorem ipsum dolor sit amet, conse tetur adipiscing elit sed odio sit amet </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4076770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noProof="0"/>
              <a:t>Your statement here lorem ipsum dolor   sit amet, conse tetur adipiscing elit sed.</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342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00430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4212781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581391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odboard">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a:t>Click icon to place image</a:t>
            </a:r>
          </a:p>
        </p:txBody>
      </p:sp>
    </p:spTree>
    <p:extLst>
      <p:ext uri="{BB962C8B-B14F-4D97-AF65-F5344CB8AC3E}">
        <p14:creationId xmlns:p14="http://schemas.microsoft.com/office/powerpoint/2010/main" val="4281359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odboard_2">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4090925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odboard_3">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2013958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odboard_4">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3037843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losing_Steelcase">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39B95284-C2CF-5D99-8C52-49E7C8EDB636}"/>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solidFill>
              </a:defRPr>
            </a:lvl1pPr>
          </a:lstStyle>
          <a:p>
            <a:r>
              <a:rPr lang="en-US"/>
              <a:t>©2024 Steelcase Inc. All rights reserved.</a:t>
            </a:r>
          </a:p>
        </p:txBody>
      </p:sp>
      <p:pic>
        <p:nvPicPr>
          <p:cNvPr id="4" name="Picture 3" descr="A white text on a black background&#10;&#10;Description automatically generated">
            <a:extLst>
              <a:ext uri="{FF2B5EF4-FFF2-40B4-BE49-F238E27FC236}">
                <a16:creationId xmlns:a16="http://schemas.microsoft.com/office/drawing/2014/main" id="{558650E0-07ED-0027-3B88-47F4330CA0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722" y="4685211"/>
            <a:ext cx="2647214" cy="491550"/>
          </a:xfrm>
          <a:prstGeom prst="rect">
            <a:avLst/>
          </a:prstGeom>
        </p:spPr>
      </p:pic>
    </p:spTree>
    <p:extLst>
      <p:ext uri="{BB962C8B-B14F-4D97-AF65-F5344CB8AC3E}">
        <p14:creationId xmlns:p14="http://schemas.microsoft.com/office/powerpoint/2010/main" val="496477166"/>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Your Title Here Lorem Ipsum</a:t>
            </a:r>
            <a:endParaRPr lang="en-GB"/>
          </a:p>
        </p:txBody>
      </p:sp>
      <p:sp>
        <p:nvSpPr>
          <p:cNvPr id="11" name="Picture Placeholder 7">
            <a:extLst>
              <a:ext uri="{FF2B5EF4-FFF2-40B4-BE49-F238E27FC236}">
                <a16:creationId xmlns:a16="http://schemas.microsoft.com/office/drawing/2014/main" id="{57FA23CC-4548-F8CE-76FD-9C2DA718C016}"/>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p>
        </p:txBody>
      </p:sp>
      <p:cxnSp>
        <p:nvCxnSpPr>
          <p:cNvPr id="22" name="Straight Connector 21">
            <a:extLst>
              <a:ext uri="{FF2B5EF4-FFF2-40B4-BE49-F238E27FC236}">
                <a16:creationId xmlns:a16="http://schemas.microsoft.com/office/drawing/2014/main" id="{9C3F8D8A-7C8C-2C4E-0D39-D96FCE5A9A7B}"/>
              </a:ext>
            </a:extLst>
          </p:cNvPr>
          <p:cNvCxnSpPr>
            <a:cxnSpLocks/>
          </p:cNvCxnSpPr>
          <p:nvPr userDrawn="1"/>
        </p:nvCxnSpPr>
        <p:spPr>
          <a:xfrm>
            <a:off x="3078128" y="8883748"/>
            <a:ext cx="0" cy="566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12">
            <a:extLst>
              <a:ext uri="{FF2B5EF4-FFF2-40B4-BE49-F238E27FC236}">
                <a16:creationId xmlns:a16="http://schemas.microsoft.com/office/drawing/2014/main" id="{9E41F998-056D-AC19-7C42-C374A20CF990}"/>
              </a:ext>
            </a:extLst>
          </p:cNvPr>
          <p:cNvSpPr>
            <a:spLocks noGrp="1"/>
          </p:cNvSpPr>
          <p:nvPr>
            <p:ph type="pic" sz="quarter" idx="17" hasCustomPrompt="1"/>
          </p:nvPr>
        </p:nvSpPr>
        <p:spPr>
          <a:xfrm>
            <a:off x="3427919" y="8894299"/>
            <a:ext cx="1676717" cy="545123"/>
          </a:xfrm>
        </p:spPr>
        <p:txBody>
          <a:bodyPr anchor="ctr"/>
          <a:lstStyle>
            <a:lvl1pPr algn="ctr">
              <a:lnSpc>
                <a:spcPct val="100000"/>
              </a:lnSpc>
              <a:defRPr sz="1200">
                <a:solidFill>
                  <a:schemeClr val="tx1"/>
                </a:solidFill>
              </a:defRPr>
            </a:lvl1pPr>
          </a:lstStyle>
          <a:p>
            <a:r>
              <a:rPr lang="en-US"/>
              <a:t>Dealer Logo</a:t>
            </a:r>
          </a:p>
        </p:txBody>
      </p:sp>
      <p:grpSp>
        <p:nvGrpSpPr>
          <p:cNvPr id="10" name="Group 9">
            <a:extLst>
              <a:ext uri="{FF2B5EF4-FFF2-40B4-BE49-F238E27FC236}">
                <a16:creationId xmlns:a16="http://schemas.microsoft.com/office/drawing/2014/main" id="{885E880C-29E1-29E7-EE1A-255C681461EE}"/>
              </a:ext>
            </a:extLst>
          </p:cNvPr>
          <p:cNvGrpSpPr/>
          <p:nvPr userDrawn="1"/>
        </p:nvGrpSpPr>
        <p:grpSpPr>
          <a:xfrm>
            <a:off x="654261" y="8889659"/>
            <a:ext cx="2105340" cy="576242"/>
            <a:chOff x="7660960" y="4684691"/>
            <a:chExt cx="3195740" cy="874690"/>
          </a:xfrm>
        </p:grpSpPr>
        <p:sp>
          <p:nvSpPr>
            <p:cNvPr id="12" name="TextBox 11">
              <a:extLst>
                <a:ext uri="{FF2B5EF4-FFF2-40B4-BE49-F238E27FC236}">
                  <a16:creationId xmlns:a16="http://schemas.microsoft.com/office/drawing/2014/main" id="{E236606A-EAE5-34E9-B05C-C48EBF07AB89}"/>
                </a:ext>
              </a:extLst>
            </p:cNvPr>
            <p:cNvSpPr txBox="1"/>
            <p:nvPr userDrawn="1"/>
          </p:nvSpPr>
          <p:spPr>
            <a:xfrm>
              <a:off x="7663325" y="5274688"/>
              <a:ext cx="3193375" cy="284693"/>
            </a:xfrm>
            <a:prstGeom prst="rect">
              <a:avLst/>
            </a:prstGeom>
            <a:noFill/>
          </p:spPr>
          <p:txBody>
            <a:bodyPr wrap="none" lIns="0" tIns="0" rIns="0" bIns="0" rtlCol="0">
              <a:noAutofit/>
            </a:bodyPr>
            <a:lstStyle/>
            <a:p>
              <a:pPr algn="l"/>
              <a:r>
                <a:rPr lang="en-US" sz="1300" spc="-50"/>
                <a:t>SMALL + MIDSIZE BUSINESS</a:t>
              </a:r>
            </a:p>
          </p:txBody>
        </p:sp>
        <p:pic>
          <p:nvPicPr>
            <p:cNvPr id="13" name="Picture 12" descr="Logo&#10;&#10;Description automatically generated">
              <a:extLst>
                <a:ext uri="{FF2B5EF4-FFF2-40B4-BE49-F238E27FC236}">
                  <a16:creationId xmlns:a16="http://schemas.microsoft.com/office/drawing/2014/main" id="{4341480A-959D-0133-F263-6EDCE209607F}"/>
                </a:ext>
              </a:extLst>
            </p:cNvPr>
            <p:cNvPicPr>
              <a:picLocks noChangeAspect="1"/>
            </p:cNvPicPr>
            <p:nvPr userDrawn="1"/>
          </p:nvPicPr>
          <p:blipFill>
            <a:blip r:embed="rId2" cstate="print">
              <a:extLst>
                <a:ext uri="{28A0092B-C50C-407E-A947-70E740481C1C}">
                  <a14:useLocalDpi xmlns:a14="http://schemas.microsoft.com/office/drawing/2010/main"/>
                </a:ext>
              </a:extLst>
            </a:blip>
            <a:srcRect b="37745"/>
            <a:stretch/>
          </p:blipFill>
          <p:spPr>
            <a:xfrm>
              <a:off x="7660960" y="4684691"/>
              <a:ext cx="2684125" cy="528033"/>
            </a:xfrm>
            <a:prstGeom prst="rect">
              <a:avLst/>
            </a:prstGeom>
          </p:spPr>
        </p:pic>
        <p:sp>
          <p:nvSpPr>
            <p:cNvPr id="14" name="Oval 13">
              <a:extLst>
                <a:ext uri="{FF2B5EF4-FFF2-40B4-BE49-F238E27FC236}">
                  <a16:creationId xmlns:a16="http://schemas.microsoft.com/office/drawing/2014/main" id="{A685FF1E-A004-05D6-820E-91FAA005C888}"/>
                </a:ext>
              </a:extLst>
            </p:cNvPr>
            <p:cNvSpPr/>
            <p:nvPr userDrawn="1"/>
          </p:nvSpPr>
          <p:spPr>
            <a:xfrm>
              <a:off x="10216166" y="4726546"/>
              <a:ext cx="173865" cy="17386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2165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Divider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426229737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314677946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Your Headline Here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2881194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1386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83500" y="4694773"/>
            <a:ext cx="2611460" cy="825215"/>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232071928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83499" y="4695324"/>
            <a:ext cx="2606913" cy="827210"/>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47399204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mpact Statement_3 colours">
    <p:bg>
      <p:bgPr>
        <a:solidFill>
          <a:schemeClr val="tx2"/>
        </a:solidFill>
        <a:effectLst/>
      </p:bgPr>
    </p:bg>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F5DB423A-5B3F-D14C-C837-BFB68D51DD89}"/>
              </a:ext>
            </a:extLst>
          </p:cNvPr>
          <p:cNvSpPr>
            <a:spLocks noGrp="1"/>
          </p:cNvSpPr>
          <p:nvPr>
            <p:ph type="body" sz="quarter" idx="22" hasCustomPrompt="1"/>
          </p:nvPr>
        </p:nvSpPr>
        <p:spPr>
          <a:xfrm>
            <a:off x="0" y="3280232"/>
            <a:ext cx="17886363" cy="1592353"/>
          </a:xfrm>
        </p:spPr>
        <p:txBody>
          <a:bodyPr/>
          <a:lstStyle>
            <a:lvl1pPr marL="0" algn="ctr" defTabSz="1341132" rtl="0" eaLnBrk="1" latinLnBrk="0" hangingPunct="1">
              <a:lnSpc>
                <a:spcPts val="7776"/>
              </a:lnSpc>
              <a:spcBef>
                <a:spcPts val="1467"/>
              </a:spcBef>
              <a:buNone/>
              <a:defRPr lang="en-GB" sz="7200" kern="1200" dirty="0">
                <a:solidFill>
                  <a:schemeClr val="bg1"/>
                </a:solidFill>
                <a:latin typeface="+mj-lt"/>
                <a:ea typeface="+mj-ea"/>
                <a:cs typeface="+mj-cs"/>
              </a:defRPr>
            </a:lvl1pPr>
          </a:lstStyle>
          <a:p>
            <a:r>
              <a:rPr lang="en-GB">
                <a:solidFill>
                  <a:schemeClr val="accent2"/>
                </a:solidFill>
              </a:rPr>
              <a:t>Your statement here. Lorem                   ipsum dolor sit amet?</a:t>
            </a:r>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1" y="6665675"/>
            <a:ext cx="17886362" cy="2397851"/>
          </a:xfrm>
        </p:spPr>
        <p:txBody>
          <a:bodyPr anchor="t"/>
          <a:lstStyle>
            <a:lvl1pPr marL="0" algn="ctr" defTabSz="1341132" rtl="0" eaLnBrk="1" latinLnBrk="0" hangingPunct="1">
              <a:lnSpc>
                <a:spcPts val="7776"/>
              </a:lnSpc>
              <a:spcBef>
                <a:spcPts val="1467"/>
              </a:spcBef>
              <a:buNone/>
              <a:defRPr lang="en-US" sz="7200" i="1" kern="1200" dirty="0">
                <a:solidFill>
                  <a:schemeClr val="accent1"/>
                </a:solidFill>
                <a:latin typeface="+mj-lt"/>
                <a:ea typeface="+mj-ea"/>
                <a:cs typeface="+mj-cs"/>
              </a:defRPr>
            </a:lvl1pPr>
          </a:lstStyle>
          <a:p>
            <a:r>
              <a:rPr lang="en-US"/>
              <a:t>Your statement here lorem ipsum?</a:t>
            </a:r>
          </a:p>
        </p:txBody>
      </p:sp>
    </p:spTree>
    <p:extLst>
      <p:ext uri="{BB962C8B-B14F-4D97-AF65-F5344CB8AC3E}">
        <p14:creationId xmlns:p14="http://schemas.microsoft.com/office/powerpoint/2010/main" val="2481019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Divider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a:t>Your Section Title Here</a:t>
            </a:r>
            <a:endParaRPr lang="en-GB"/>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97831"/>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Cover_4x5 Image">
    <p:bg>
      <p:bgPr>
        <a:solidFill>
          <a:schemeClr val="accent2">
            <a:alpha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9C4A83-D143-C059-72C9-DDB8D1284A13}"/>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Your Title Here Lorem Ipsum</a:t>
            </a:r>
            <a:endParaRPr lang="en-GB"/>
          </a:p>
        </p:txBody>
      </p:sp>
      <p:sp>
        <p:nvSpPr>
          <p:cNvPr id="4" name="Text Placeholder 4">
            <a:extLst>
              <a:ext uri="{FF2B5EF4-FFF2-40B4-BE49-F238E27FC236}">
                <a16:creationId xmlns:a16="http://schemas.microsoft.com/office/drawing/2014/main" id="{17791D64-22EA-B27E-084F-604567698B4E}"/>
              </a:ext>
            </a:extLst>
          </p:cNvPr>
          <p:cNvSpPr>
            <a:spLocks noGrp="1"/>
          </p:cNvSpPr>
          <p:nvPr>
            <p:ph type="body" sz="quarter" idx="12" hasCustomPrompt="1"/>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pic>
        <p:nvPicPr>
          <p:cNvPr id="6" name="Picture 5" descr="Logo&#10;&#10;Description automatically generated">
            <a:extLst>
              <a:ext uri="{FF2B5EF4-FFF2-40B4-BE49-F238E27FC236}">
                <a16:creationId xmlns:a16="http://schemas.microsoft.com/office/drawing/2014/main" id="{08D8A382-2E96-FD0E-B9D5-188DEBC7ED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
        <p:nvSpPr>
          <p:cNvPr id="7" name="Picture Placeholder 7">
            <a:extLst>
              <a:ext uri="{FF2B5EF4-FFF2-40B4-BE49-F238E27FC236}">
                <a16:creationId xmlns:a16="http://schemas.microsoft.com/office/drawing/2014/main" id="{BB83E02A-CBCB-8792-EA7B-31820B79459A}"/>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p>
        </p:txBody>
      </p:sp>
    </p:spTree>
    <p:extLst>
      <p:ext uri="{BB962C8B-B14F-4D97-AF65-F5344CB8AC3E}">
        <p14:creationId xmlns:p14="http://schemas.microsoft.com/office/powerpoint/2010/main" val="4032515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Page BG Cover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1"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200"/>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986692"/>
            <a:ext cx="10938421" cy="3836592"/>
          </a:xfrm>
          <a:prstGeom prst="rect">
            <a:avLst/>
          </a:prstGeom>
        </p:spPr>
        <p:txBody>
          <a:bodyPr>
            <a:noAutofit/>
          </a:bodyPr>
          <a:lstStyle>
            <a:lvl1pPr algn="l">
              <a:lnSpc>
                <a:spcPts val="9450"/>
              </a:lnSpc>
              <a:defRPr sz="9000">
                <a:solidFill>
                  <a:schemeClr val="bg1"/>
                </a:solidFill>
              </a:defRPr>
            </a:lvl1pPr>
          </a:lstStyle>
          <a:p>
            <a:r>
              <a:rPr lang="en-US" err="1"/>
              <a:t>Neque</a:t>
            </a:r>
            <a:r>
              <a:rPr lang="en-US"/>
              <a:t> </a:t>
            </a:r>
            <a:r>
              <a:rPr lang="en-US" err="1"/>
              <a:t>Porro</a:t>
            </a:r>
            <a:r>
              <a:rPr lang="en-US"/>
              <a:t> </a:t>
            </a:r>
            <a:r>
              <a:rPr lang="en-US" err="1"/>
              <a:t>Quisquam</a:t>
            </a:r>
            <a:r>
              <a:rPr lang="en-US"/>
              <a:t> Est</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6475658"/>
            <a:ext cx="10938421" cy="1166812"/>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marL="0" marR="0" lvl="0" indent="0" algn="l" defTabSz="1344168" rtl="0" eaLnBrk="1" fontAlgn="auto" latinLnBrk="0" hangingPunct="1">
              <a:lnSpc>
                <a:spcPts val="4212"/>
              </a:lnSpc>
              <a:spcBef>
                <a:spcPts val="1467"/>
              </a:spcBef>
              <a:spcAft>
                <a:spcPts val="0"/>
              </a:spcAft>
              <a:buClrTx/>
              <a:buSzPct val="80000"/>
              <a:buFont typeface="Arial" panose="020B0604020202020204" pitchFamily="34" charset="0"/>
              <a:buNone/>
              <a:tabLst>
                <a:tab pos="274320" algn="l"/>
              </a:tabLst>
              <a:defRPr/>
            </a:pPr>
            <a:r>
              <a:rPr lang="en-US" noProof="0"/>
              <a:t>Dolor sit </a:t>
            </a:r>
            <a:r>
              <a:rPr lang="en-US" noProof="0" err="1"/>
              <a:t>amet</a:t>
            </a:r>
            <a:r>
              <a:rPr lang="en-US" noProof="0"/>
              <a:t>, </a:t>
            </a:r>
            <a:r>
              <a:rPr lang="en-US" noProof="0" err="1"/>
              <a:t>consectetur</a:t>
            </a:r>
            <a:r>
              <a:rPr lang="en-US" noProof="0"/>
              <a:t>, </a:t>
            </a:r>
            <a:r>
              <a:rPr lang="en-US" noProof="0" err="1"/>
              <a:t>adipisci</a:t>
            </a:r>
            <a:r>
              <a:rPr lang="en-US" noProof="0"/>
              <a:t> </a:t>
            </a:r>
            <a:r>
              <a:rPr lang="en-US" noProof="0" err="1"/>
              <a:t>velit</a:t>
            </a:r>
            <a:r>
              <a:rPr lang="en-US" noProof="0"/>
              <a:t>...</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0"/>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
        <p:nvSpPr>
          <p:cNvPr id="3" name="Text Placeholder 12">
            <a:extLst>
              <a:ext uri="{FF2B5EF4-FFF2-40B4-BE49-F238E27FC236}">
                <a16:creationId xmlns:a16="http://schemas.microsoft.com/office/drawing/2014/main" id="{175C5FF2-DC6F-D3E1-299B-F9F67349F7D7}"/>
              </a:ext>
            </a:extLst>
          </p:cNvPr>
          <p:cNvSpPr>
            <a:spLocks noGrp="1"/>
          </p:cNvSpPr>
          <p:nvPr>
            <p:ph type="body" sz="quarter" idx="19" hasCustomPrompt="1"/>
          </p:nvPr>
        </p:nvSpPr>
        <p:spPr>
          <a:xfrm>
            <a:off x="667768" y="9098283"/>
            <a:ext cx="1984248" cy="374904"/>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409184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_4x5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11" name="Picture Placeholder 7">
            <a:extLst>
              <a:ext uri="{FF2B5EF4-FFF2-40B4-BE49-F238E27FC236}">
                <a16:creationId xmlns:a16="http://schemas.microsoft.com/office/drawing/2014/main" id="{57FA23CC-4548-F8CE-76FD-9C2DA718C016}"/>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p>
        </p:txBody>
      </p:sp>
      <p:cxnSp>
        <p:nvCxnSpPr>
          <p:cNvPr id="15" name="Straight Connector 14">
            <a:extLst>
              <a:ext uri="{FF2B5EF4-FFF2-40B4-BE49-F238E27FC236}">
                <a16:creationId xmlns:a16="http://schemas.microsoft.com/office/drawing/2014/main" id="{572BF683-C70D-BF86-3AED-23E0ED157AC3}"/>
              </a:ext>
            </a:extLst>
          </p:cNvPr>
          <p:cNvCxnSpPr>
            <a:cxnSpLocks/>
          </p:cNvCxnSpPr>
          <p:nvPr userDrawn="1"/>
        </p:nvCxnSpPr>
        <p:spPr>
          <a:xfrm>
            <a:off x="3053454" y="8883748"/>
            <a:ext cx="0" cy="56622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2">
            <a:extLst>
              <a:ext uri="{FF2B5EF4-FFF2-40B4-BE49-F238E27FC236}">
                <a16:creationId xmlns:a16="http://schemas.microsoft.com/office/drawing/2014/main" id="{803DFFCA-1AB4-5F95-1F45-75ECA5FD9909}"/>
              </a:ext>
            </a:extLst>
          </p:cNvPr>
          <p:cNvSpPr>
            <a:spLocks noGrp="1"/>
          </p:cNvSpPr>
          <p:nvPr>
            <p:ph type="pic" sz="quarter" idx="17" hasCustomPrompt="1"/>
          </p:nvPr>
        </p:nvSpPr>
        <p:spPr>
          <a:xfrm>
            <a:off x="3362605" y="8894299"/>
            <a:ext cx="1676717" cy="545123"/>
          </a:xfrm>
        </p:spPr>
        <p:txBody>
          <a:bodyPr anchor="ctr"/>
          <a:lstStyle>
            <a:lvl1pPr algn="ctr">
              <a:lnSpc>
                <a:spcPct val="100000"/>
              </a:lnSpc>
              <a:defRPr sz="1200">
                <a:solidFill>
                  <a:schemeClr val="bg1"/>
                </a:solidFill>
              </a:defRPr>
            </a:lvl1pPr>
          </a:lstStyle>
          <a:p>
            <a:r>
              <a:rPr lang="en-US"/>
              <a:t>Dealer Logo</a:t>
            </a:r>
          </a:p>
        </p:txBody>
      </p:sp>
      <p:pic>
        <p:nvPicPr>
          <p:cNvPr id="7" name="Picture 6" descr="A black and white logo&#10;&#10;Description automatically generated">
            <a:extLst>
              <a:ext uri="{FF2B5EF4-FFF2-40B4-BE49-F238E27FC236}">
                <a16:creationId xmlns:a16="http://schemas.microsoft.com/office/drawing/2014/main" id="{1FCE477B-39F9-CBEC-3124-2E5AAF4399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369" y="8896763"/>
            <a:ext cx="2103255" cy="540194"/>
          </a:xfrm>
          <a:prstGeom prst="rect">
            <a:avLst/>
          </a:prstGeom>
        </p:spPr>
      </p:pic>
    </p:spTree>
    <p:extLst>
      <p:ext uri="{BB962C8B-B14F-4D97-AF65-F5344CB8AC3E}">
        <p14:creationId xmlns:p14="http://schemas.microsoft.com/office/powerpoint/2010/main" val="2871594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x1 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2407798"/>
            <a:ext cx="5276252" cy="2780890"/>
          </a:xfrm>
          <a:prstGeom prst="rect">
            <a:avLst/>
          </a:prstGeom>
        </p:spPr>
        <p:txBody>
          <a:bodyPr>
            <a:noAutofit/>
          </a:bodyPr>
          <a:lstStyle>
            <a:lvl1pPr algn="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5489068"/>
            <a:ext cx="5276252" cy="1166812"/>
          </a:xfrm>
          <a:prstGeom prst="rect">
            <a:avLst/>
          </a:prstGeom>
        </p:spPr>
        <p:txBody>
          <a:bodyPr lIns="0" tIns="0" rIns="0" bIns="0">
            <a:noAutofit/>
          </a:bodyPr>
          <a:lstStyle>
            <a:lvl1pPr marL="0" indent="0">
              <a:lnSpc>
                <a:spcPts val="4212"/>
              </a:lnSpc>
              <a:buFont typeface="Arial" panose="020B0604020202020204" pitchFamily="34" charset="0"/>
              <a:buNone/>
              <a:defRPr sz="2700">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Enter Subtitle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827963" y="0"/>
            <a:ext cx="10058400"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PRESENTATION TITLE OR SECTION">
            <a:extLst>
              <a:ext uri="{FF2B5EF4-FFF2-40B4-BE49-F238E27FC236}">
                <a16:creationId xmlns:a16="http://schemas.microsoft.com/office/drawing/2014/main" id="{DB795E07-55DF-DF7A-3FEE-14715E801913}"/>
              </a:ext>
            </a:extLst>
          </p:cNvPr>
          <p:cNvSpPr>
            <a:spLocks noGrp="1"/>
          </p:cNvSpPr>
          <p:nvPr>
            <p:ph type="ftr" sz="quarter" idx="3"/>
          </p:nvPr>
        </p:nvSpPr>
        <p:spPr>
          <a:xfrm>
            <a:off x="662796" y="507750"/>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sp>
        <p:nvSpPr>
          <p:cNvPr id="3" name="Text Placeholder 12">
            <a:extLst>
              <a:ext uri="{FF2B5EF4-FFF2-40B4-BE49-F238E27FC236}">
                <a16:creationId xmlns:a16="http://schemas.microsoft.com/office/drawing/2014/main" id="{2AFD3B54-3ECB-BFE1-A095-3415E961F040}"/>
              </a:ext>
            </a:extLst>
          </p:cNvPr>
          <p:cNvSpPr>
            <a:spLocks noGrp="1"/>
          </p:cNvSpPr>
          <p:nvPr>
            <p:ph type="body" sz="quarter" idx="19" hasCustomPrompt="1"/>
          </p:nvPr>
        </p:nvSpPr>
        <p:spPr>
          <a:xfrm>
            <a:off x="667768" y="9098283"/>
            <a:ext cx="1984248" cy="374904"/>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3879356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x3 Cov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100039" y="578996"/>
            <a:ext cx="7123528" cy="890441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5" y="1956141"/>
            <a:ext cx="7583038" cy="4277200"/>
          </a:xfrm>
          <a:prstGeom prst="rect">
            <a:avLst/>
          </a:prstGeom>
        </p:spPr>
        <p:txBody>
          <a:bodyPr>
            <a:noAutofit/>
          </a:bodyPr>
          <a:lstStyle>
            <a:lvl1pPr algn="l">
              <a:lnSpc>
                <a:spcPts val="9450"/>
              </a:lnSpc>
              <a:defRPr sz="9000">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5" y="6913832"/>
            <a:ext cx="7569467" cy="1166812"/>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tx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0"/>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2795" y="6573588"/>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EC13941-9729-9467-632F-D016BE6033AF}"/>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8" name="Text Placeholder 12">
            <a:extLst>
              <a:ext uri="{FF2B5EF4-FFF2-40B4-BE49-F238E27FC236}">
                <a16:creationId xmlns:a16="http://schemas.microsoft.com/office/drawing/2014/main" id="{317729A6-2AA5-38AC-6830-03A976CA1110}"/>
              </a:ext>
            </a:extLst>
          </p:cNvPr>
          <p:cNvSpPr>
            <a:spLocks noGrp="1"/>
          </p:cNvSpPr>
          <p:nvPr>
            <p:ph type="body" sz="quarter" idx="19" hasCustomPrompt="1"/>
          </p:nvPr>
        </p:nvSpPr>
        <p:spPr>
          <a:xfrm>
            <a:off x="667768" y="9098283"/>
            <a:ext cx="1984248" cy="374904"/>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3041533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pact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3484" y="8063714"/>
            <a:ext cx="3907163" cy="854241"/>
          </a:xfrm>
          <a:prstGeom prst="rect">
            <a:avLst/>
          </a:prstGeom>
        </p:spPr>
        <p:txBody>
          <a:bodyPr anchor="ctr" anchorCtr="0"/>
          <a:lstStyle>
            <a:lvl1pPr algn="ctr">
              <a:lnSpc>
                <a:spcPts val="2160"/>
              </a:lnSpc>
              <a:defRPr sz="1350" b="1"/>
            </a:lvl1pPr>
          </a:lstStyle>
          <a:p>
            <a:pPr lvl="0"/>
            <a:r>
              <a:rPr lang="en-US"/>
              <a:t>Author Name</a:t>
            </a:r>
            <a:endParaRPr lang="en-GB"/>
          </a:p>
        </p:txBody>
      </p:sp>
      <p:cxnSp>
        <p:nvCxnSpPr>
          <p:cNvPr id="2" name="Straight Connector 1">
            <a:extLst>
              <a:ext uri="{FF2B5EF4-FFF2-40B4-BE49-F238E27FC236}">
                <a16:creationId xmlns:a16="http://schemas.microsoft.com/office/drawing/2014/main" id="{58A0BA1F-1AA2-D5DE-396C-737C94F4F9E3}"/>
              </a:ext>
            </a:extLst>
          </p:cNvPr>
          <p:cNvCxnSpPr>
            <a:cxnSpLocks/>
          </p:cNvCxnSpPr>
          <p:nvPr userDrawn="1"/>
        </p:nvCxnSpPr>
        <p:spPr>
          <a:xfrm>
            <a:off x="8934008" y="7177527"/>
            <a:ext cx="0" cy="8861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US"/>
              <a:t>Section or Presentation Title</a:t>
            </a:r>
          </a:p>
        </p:txBody>
      </p:sp>
      <p:sp>
        <p:nvSpPr>
          <p:cNvPr id="6" name="Slide Number Placeholder 5">
            <a:extLst>
              <a:ext uri="{FF2B5EF4-FFF2-40B4-BE49-F238E27FC236}">
                <a16:creationId xmlns:a16="http://schemas.microsoft.com/office/drawing/2014/main" id="{4F75E471-914F-A2ED-5CE1-9162B1C08C6E}"/>
              </a:ext>
            </a:extLst>
          </p:cNvPr>
          <p:cNvSpPr>
            <a:spLocks noGrp="1"/>
          </p:cNvSpPr>
          <p:nvPr>
            <p:ph type="sldNum" sz="quarter" idx="17"/>
          </p:nvPr>
        </p:nvSpPr>
        <p:spPr/>
        <p:txBody>
          <a:bodyPr/>
          <a:lstStyle/>
          <a:p>
            <a:fld id="{387AECDB-6C85-4FE3-9DAF-486A9B5BAE12}" type="slidenum">
              <a:rPr lang="en-GB" smtClean="0"/>
              <a:t>‹#›</a:t>
            </a:fld>
            <a:endParaRPr lang="en-GB"/>
          </a:p>
        </p:txBody>
      </p:sp>
      <p:sp>
        <p:nvSpPr>
          <p:cNvPr id="11" name="Text Placeholder 10">
            <a:extLst>
              <a:ext uri="{FF2B5EF4-FFF2-40B4-BE49-F238E27FC236}">
                <a16:creationId xmlns:a16="http://schemas.microsoft.com/office/drawing/2014/main" id="{EA98E4D2-763F-3063-A51D-F077F2DEA2CA}"/>
              </a:ext>
            </a:extLst>
          </p:cNvPr>
          <p:cNvSpPr>
            <a:spLocks noGrp="1"/>
          </p:cNvSpPr>
          <p:nvPr>
            <p:ph type="body" sz="quarter" idx="18" hasCustomPrompt="1"/>
          </p:nvPr>
        </p:nvSpPr>
        <p:spPr>
          <a:xfrm>
            <a:off x="2055343" y="1139825"/>
            <a:ext cx="13803782" cy="6037702"/>
          </a:xfrm>
        </p:spPr>
        <p:txBody>
          <a:bodyPr/>
          <a:lstStyle>
            <a:lvl1pPr algn="ctr">
              <a:lnSpc>
                <a:spcPts val="7776"/>
              </a:lnSpc>
              <a:defRPr sz="7200">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dolo</a:t>
            </a:r>
            <a:r>
              <a:rPr lang="en-US"/>
              <a:t> res </a:t>
            </a:r>
            <a:r>
              <a:rPr lang="en-US" err="1"/>
              <a:t>porttitor</a:t>
            </a:r>
            <a:r>
              <a:rPr lang="en-US"/>
              <a:t>.”</a:t>
            </a:r>
            <a:endParaRPr lang="en-GB"/>
          </a:p>
        </p:txBody>
      </p:sp>
    </p:spTree>
    <p:extLst>
      <p:ext uri="{BB962C8B-B14F-4D97-AF65-F5344CB8AC3E}">
        <p14:creationId xmlns:p14="http://schemas.microsoft.com/office/powerpoint/2010/main" val="34064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pact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US"/>
              <a:t>Section or Presentation Title</a:t>
            </a:r>
          </a:p>
        </p:txBody>
      </p:sp>
      <p:sp>
        <p:nvSpPr>
          <p:cNvPr id="6" name="Slide Number Placeholder 5">
            <a:extLst>
              <a:ext uri="{FF2B5EF4-FFF2-40B4-BE49-F238E27FC236}">
                <a16:creationId xmlns:a16="http://schemas.microsoft.com/office/drawing/2014/main" id="{4F75E471-914F-A2ED-5CE1-9162B1C08C6E}"/>
              </a:ext>
            </a:extLst>
          </p:cNvPr>
          <p:cNvSpPr>
            <a:spLocks noGrp="1"/>
          </p:cNvSpPr>
          <p:nvPr>
            <p:ph type="sldNum" sz="quarter" idx="17"/>
          </p:nvPr>
        </p:nvSpPr>
        <p:spPr/>
        <p:txBody>
          <a:bodyPr/>
          <a:lstStyle/>
          <a:p>
            <a:fld id="{387AECDB-6C85-4FE3-9DAF-486A9B5BAE12}" type="slidenum">
              <a:rPr lang="en-GB" smtClean="0"/>
              <a:t>‹#›</a:t>
            </a:fld>
            <a:endParaRPr lang="en-GB"/>
          </a:p>
        </p:txBody>
      </p:sp>
      <p:sp>
        <p:nvSpPr>
          <p:cNvPr id="11" name="Text Placeholder 10">
            <a:extLst>
              <a:ext uri="{FF2B5EF4-FFF2-40B4-BE49-F238E27FC236}">
                <a16:creationId xmlns:a16="http://schemas.microsoft.com/office/drawing/2014/main" id="{EA98E4D2-763F-3063-A51D-F077F2DEA2CA}"/>
              </a:ext>
            </a:extLst>
          </p:cNvPr>
          <p:cNvSpPr>
            <a:spLocks noGrp="1"/>
          </p:cNvSpPr>
          <p:nvPr>
            <p:ph type="body" sz="quarter" idx="18" hasCustomPrompt="1"/>
          </p:nvPr>
        </p:nvSpPr>
        <p:spPr>
          <a:xfrm>
            <a:off x="2055343" y="1139825"/>
            <a:ext cx="13803782" cy="6037702"/>
          </a:xfrm>
        </p:spPr>
        <p:txBody>
          <a:bodyPr/>
          <a:lstStyle>
            <a:lvl1pPr algn="ctr">
              <a:lnSpc>
                <a:spcPts val="7776"/>
              </a:lnSpc>
              <a:defRPr sz="7200">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dolo</a:t>
            </a:r>
            <a:r>
              <a:rPr lang="en-US"/>
              <a:t> res </a:t>
            </a:r>
            <a:r>
              <a:rPr lang="en-US" err="1"/>
              <a:t>porttitor</a:t>
            </a:r>
            <a:r>
              <a:rPr lang="en-US"/>
              <a:t>.”</a:t>
            </a:r>
            <a:endParaRPr lang="en-GB"/>
          </a:p>
        </p:txBody>
      </p:sp>
    </p:spTree>
    <p:extLst>
      <p:ext uri="{BB962C8B-B14F-4D97-AF65-F5344CB8AC3E}">
        <p14:creationId xmlns:p14="http://schemas.microsoft.com/office/powerpoint/2010/main" val="1431293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pact 2">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4885684" y="7318280"/>
            <a:ext cx="3907163" cy="854241"/>
          </a:xfrm>
          <a:prstGeom prst="rect">
            <a:avLst/>
          </a:prstGeom>
        </p:spPr>
        <p:txBody>
          <a:bodyPr anchor="ctr" anchorCtr="0"/>
          <a:lstStyle>
            <a:lvl1pPr algn="l">
              <a:lnSpc>
                <a:spcPts val="2160"/>
              </a:lnSpc>
              <a:defRPr sz="1350" b="1"/>
            </a:lvl1pPr>
          </a:lstStyle>
          <a:p>
            <a:pPr lvl="0"/>
            <a:r>
              <a:rPr lang="en-US"/>
              <a:t>Author Name</a:t>
            </a:r>
            <a:endParaRPr lang="en-GB"/>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664894" y="1143000"/>
            <a:ext cx="13732606" cy="6015038"/>
          </a:xfrm>
          <a:prstGeom prst="rect">
            <a:avLst/>
          </a:prstGeom>
        </p:spPr>
        <p:txBody>
          <a:bodyPr/>
          <a:lstStyle>
            <a:lvl1pPr>
              <a:lnSpc>
                <a:spcPts val="7776"/>
              </a:lnSpc>
              <a:defRPr sz="7200">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r>
              <a:rPr lang="en-US" err="1"/>
              <a:t>Nameros</a:t>
            </a:r>
            <a:r>
              <a:rPr lang="en-US"/>
              <a:t>.”</a:t>
            </a:r>
            <a:endParaRPr lang="en-GB"/>
          </a:p>
        </p:txBody>
      </p:sp>
      <p:cxnSp>
        <p:nvCxnSpPr>
          <p:cNvPr id="2" name="Straight Connector 1">
            <a:extLst>
              <a:ext uri="{FF2B5EF4-FFF2-40B4-BE49-F238E27FC236}">
                <a16:creationId xmlns:a16="http://schemas.microsoft.com/office/drawing/2014/main" id="{4CF2E463-AB51-FFFF-8A11-D9E06BE0BAC2}"/>
              </a:ext>
            </a:extLst>
          </p:cNvPr>
          <p:cNvCxnSpPr>
            <a:cxnSpLocks/>
          </p:cNvCxnSpPr>
          <p:nvPr userDrawn="1"/>
        </p:nvCxnSpPr>
        <p:spPr>
          <a:xfrm>
            <a:off x="664893" y="7772400"/>
            <a:ext cx="38943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US"/>
              <a:t>Section or Presentation Title</a:t>
            </a:r>
          </a:p>
        </p:txBody>
      </p:sp>
      <p:sp>
        <p:nvSpPr>
          <p:cNvPr id="7" name="Slide Number Placeholder 6">
            <a:extLst>
              <a:ext uri="{FF2B5EF4-FFF2-40B4-BE49-F238E27FC236}">
                <a16:creationId xmlns:a16="http://schemas.microsoft.com/office/drawing/2014/main" id="{F8FC3995-A9B3-29C6-F102-7F03C4374675}"/>
              </a:ext>
            </a:extLst>
          </p:cNvPr>
          <p:cNvSpPr>
            <a:spLocks noGrp="1"/>
          </p:cNvSpPr>
          <p:nvPr>
            <p:ph type="sldNum" sz="quarter" idx="18"/>
          </p:nvPr>
        </p:nvSpPr>
        <p:spPr/>
        <p:txBody>
          <a:bodyPr/>
          <a:lstStyle/>
          <a:p>
            <a:fld id="{387AECDB-6C85-4FE3-9DAF-486A9B5BAE12}" type="slidenum">
              <a:rPr lang="en-GB" smtClean="0"/>
              <a:t>‹#›</a:t>
            </a:fld>
            <a:endParaRPr lang="en-GB"/>
          </a:p>
        </p:txBody>
      </p:sp>
    </p:spTree>
    <p:extLst>
      <p:ext uri="{BB962C8B-B14F-4D97-AF65-F5344CB8AC3E}">
        <p14:creationId xmlns:p14="http://schemas.microsoft.com/office/powerpoint/2010/main" val="1479337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eaker List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871" y="967564"/>
            <a:ext cx="9528197" cy="2466753"/>
          </a:xfrm>
          <a:prstGeom prst="rect">
            <a:avLst/>
          </a:prstGeom>
        </p:spPr>
        <p:txBody>
          <a:bodyPr anchor="t" anchorCtr="0">
            <a:noAutofit/>
          </a:bodyPr>
          <a:lstStyle>
            <a:lvl1pPr algn="l">
              <a:lnSpc>
                <a:spcPts val="9450"/>
              </a:lnSpc>
              <a:defRPr sz="9000">
                <a:solidFill>
                  <a:schemeClr val="bg1"/>
                </a:solidFill>
                <a:latin typeface="+mj-lt"/>
              </a:defRPr>
            </a:lvl1pPr>
          </a:lstStyle>
          <a:p>
            <a:r>
              <a:rPr lang="en-GB"/>
              <a:t>Section</a:t>
            </a:r>
            <a:br>
              <a:rPr lang="en-GB"/>
            </a:br>
            <a:r>
              <a:rPr lang="en-GB"/>
              <a:t>Divider Title</a:t>
            </a:r>
          </a:p>
        </p:txBody>
      </p:sp>
      <p:cxnSp>
        <p:nvCxnSpPr>
          <p:cNvPr id="7" name="Straight Connector 6">
            <a:extLst>
              <a:ext uri="{FF2B5EF4-FFF2-40B4-BE49-F238E27FC236}">
                <a16:creationId xmlns:a16="http://schemas.microsoft.com/office/drawing/2014/main" id="{53674C26-7090-ECD3-C988-846663694680}"/>
              </a:ext>
            </a:extLst>
          </p:cNvPr>
          <p:cNvCxnSpPr>
            <a:cxnSpLocks/>
          </p:cNvCxnSpPr>
          <p:nvPr userDrawn="1"/>
        </p:nvCxnSpPr>
        <p:spPr>
          <a:xfrm flipH="1">
            <a:off x="662871" y="8324700"/>
            <a:ext cx="1654838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B45134E-C471-86DF-9F13-51382B5C32BB}"/>
              </a:ext>
            </a:extLst>
          </p:cNvPr>
          <p:cNvSpPr>
            <a:spLocks noGrp="1"/>
          </p:cNvSpPr>
          <p:nvPr>
            <p:ph type="body" sz="quarter" idx="12" hasCustomPrompt="1"/>
          </p:nvPr>
        </p:nvSpPr>
        <p:spPr>
          <a:xfrm>
            <a:off x="675105" y="8647090"/>
            <a:ext cx="5295173" cy="499731"/>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noProof="0"/>
              <a:t>Speaker One Name</a:t>
            </a:r>
          </a:p>
        </p:txBody>
      </p:sp>
      <p:sp>
        <p:nvSpPr>
          <p:cNvPr id="9" name="Text Placeholder 4">
            <a:extLst>
              <a:ext uri="{FF2B5EF4-FFF2-40B4-BE49-F238E27FC236}">
                <a16:creationId xmlns:a16="http://schemas.microsoft.com/office/drawing/2014/main" id="{F965EA00-AB6F-5F57-069D-805231B17400}"/>
              </a:ext>
            </a:extLst>
          </p:cNvPr>
          <p:cNvSpPr>
            <a:spLocks noGrp="1"/>
          </p:cNvSpPr>
          <p:nvPr>
            <p:ph type="body" sz="quarter" idx="13" hasCustomPrompt="1"/>
          </p:nvPr>
        </p:nvSpPr>
        <p:spPr>
          <a:xfrm>
            <a:off x="675105" y="9212077"/>
            <a:ext cx="5295174" cy="499731"/>
          </a:xfrm>
          <a:prstGeom prst="rect">
            <a:avLst/>
          </a:prstGeom>
        </p:spPr>
        <p:txBody>
          <a:bodyPr lIns="0" tIns="0" rIns="0" bIns="0">
            <a:noAutofit/>
          </a:bodyPr>
          <a:lstStyle>
            <a:lvl1pPr marL="0" indent="0">
              <a:lnSpc>
                <a:spcPts val="2880"/>
              </a:lnSpc>
              <a:buFont typeface="Arial" panose="020B0604020202020204" pitchFamily="34" charset="0"/>
              <a:buNone/>
              <a:defRPr sz="18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One Title</a:t>
            </a:r>
          </a:p>
        </p:txBody>
      </p:sp>
      <p:sp>
        <p:nvSpPr>
          <p:cNvPr id="10" name="Text Placeholder 4">
            <a:extLst>
              <a:ext uri="{FF2B5EF4-FFF2-40B4-BE49-F238E27FC236}">
                <a16:creationId xmlns:a16="http://schemas.microsoft.com/office/drawing/2014/main" id="{3F1F9625-D289-A0ED-3CB1-10E0069F5838}"/>
              </a:ext>
            </a:extLst>
          </p:cNvPr>
          <p:cNvSpPr>
            <a:spLocks noGrp="1"/>
          </p:cNvSpPr>
          <p:nvPr>
            <p:ph type="body" sz="quarter" idx="14" hasCustomPrompt="1"/>
          </p:nvPr>
        </p:nvSpPr>
        <p:spPr>
          <a:xfrm>
            <a:off x="6302824" y="8647090"/>
            <a:ext cx="5295173" cy="499731"/>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Two Name</a:t>
            </a:r>
          </a:p>
        </p:txBody>
      </p:sp>
      <p:sp>
        <p:nvSpPr>
          <p:cNvPr id="11" name="Text Placeholder 4">
            <a:extLst>
              <a:ext uri="{FF2B5EF4-FFF2-40B4-BE49-F238E27FC236}">
                <a16:creationId xmlns:a16="http://schemas.microsoft.com/office/drawing/2014/main" id="{E32736FC-EBD6-47F3-8AFF-E09C6F74DEB1}"/>
              </a:ext>
            </a:extLst>
          </p:cNvPr>
          <p:cNvSpPr>
            <a:spLocks noGrp="1"/>
          </p:cNvSpPr>
          <p:nvPr>
            <p:ph type="body" sz="quarter" idx="15" hasCustomPrompt="1"/>
          </p:nvPr>
        </p:nvSpPr>
        <p:spPr>
          <a:xfrm>
            <a:off x="6302824" y="9212076"/>
            <a:ext cx="5295173" cy="499731"/>
          </a:xfrm>
          <a:prstGeom prst="rect">
            <a:avLst/>
          </a:prstGeom>
        </p:spPr>
        <p:txBody>
          <a:bodyPr lIns="0" tIns="0" rIns="0" bIns="0">
            <a:noAutofit/>
          </a:bodyPr>
          <a:lstStyle>
            <a:lvl1pPr marL="0" indent="0">
              <a:lnSpc>
                <a:spcPts val="2880"/>
              </a:lnSpc>
              <a:buFont typeface="Arial" panose="020B0604020202020204" pitchFamily="34" charset="0"/>
              <a:buNone/>
              <a:defRPr sz="18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Two Title</a:t>
            </a:r>
          </a:p>
        </p:txBody>
      </p:sp>
      <p:sp>
        <p:nvSpPr>
          <p:cNvPr id="12" name="Text Placeholder 4">
            <a:extLst>
              <a:ext uri="{FF2B5EF4-FFF2-40B4-BE49-F238E27FC236}">
                <a16:creationId xmlns:a16="http://schemas.microsoft.com/office/drawing/2014/main" id="{80AD086D-500D-44BC-4056-DDDE274DDA3E}"/>
              </a:ext>
            </a:extLst>
          </p:cNvPr>
          <p:cNvSpPr>
            <a:spLocks noGrp="1"/>
          </p:cNvSpPr>
          <p:nvPr>
            <p:ph type="body" sz="quarter" idx="16" hasCustomPrompt="1"/>
          </p:nvPr>
        </p:nvSpPr>
        <p:spPr>
          <a:xfrm>
            <a:off x="11930545" y="8647090"/>
            <a:ext cx="5280714" cy="499731"/>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Three Name</a:t>
            </a:r>
          </a:p>
        </p:txBody>
      </p:sp>
      <p:sp>
        <p:nvSpPr>
          <p:cNvPr id="13" name="Text Placeholder 4">
            <a:extLst>
              <a:ext uri="{FF2B5EF4-FFF2-40B4-BE49-F238E27FC236}">
                <a16:creationId xmlns:a16="http://schemas.microsoft.com/office/drawing/2014/main" id="{43556CA0-0335-4063-EF98-A9020EAE465F}"/>
              </a:ext>
            </a:extLst>
          </p:cNvPr>
          <p:cNvSpPr>
            <a:spLocks noGrp="1"/>
          </p:cNvSpPr>
          <p:nvPr>
            <p:ph type="body" sz="quarter" idx="17" hasCustomPrompt="1"/>
          </p:nvPr>
        </p:nvSpPr>
        <p:spPr>
          <a:xfrm>
            <a:off x="11930545" y="9212076"/>
            <a:ext cx="5292948" cy="499731"/>
          </a:xfrm>
          <a:prstGeom prst="rect">
            <a:avLst/>
          </a:prstGeom>
        </p:spPr>
        <p:txBody>
          <a:bodyPr lIns="0" tIns="0" rIns="0" bIns="0">
            <a:noAutofit/>
          </a:bodyPr>
          <a:lstStyle>
            <a:lvl1pPr marL="0" indent="0">
              <a:lnSpc>
                <a:spcPts val="2880"/>
              </a:lnSpc>
              <a:buFont typeface="Arial" panose="020B0604020202020204" pitchFamily="34" charset="0"/>
              <a:buNone/>
              <a:defRPr sz="18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Three Title</a:t>
            </a:r>
          </a:p>
        </p:txBody>
      </p:sp>
      <p:sp>
        <p:nvSpPr>
          <p:cNvPr id="6" name="Slide Number Placeholder 3">
            <a:extLst>
              <a:ext uri="{FF2B5EF4-FFF2-40B4-BE49-F238E27FC236}">
                <a16:creationId xmlns:a16="http://schemas.microsoft.com/office/drawing/2014/main" id="{6DA4D03C-5117-ADAB-1E85-3567C743E120}"/>
              </a:ext>
            </a:extLst>
          </p:cNvPr>
          <p:cNvSpPr>
            <a:spLocks noGrp="1"/>
          </p:cNvSpPr>
          <p:nvPr>
            <p:ph type="sldNum" sz="quarter" idx="20"/>
          </p:nvPr>
        </p:nvSpPr>
        <p:spPr>
          <a:xfrm>
            <a:off x="16132780" y="478276"/>
            <a:ext cx="1090713" cy="353158"/>
          </a:xfrm>
        </p:spPr>
        <p:txBody>
          <a:bodyPr/>
          <a:lstStyle>
            <a:lvl1pPr>
              <a:defRPr>
                <a:solidFill>
                  <a:schemeClr val="accent3"/>
                </a:solidFill>
              </a:defRPr>
            </a:lvl1pPr>
          </a:lstStyle>
          <a:p>
            <a:fld id="{387AECDB-6C85-4FE3-9DAF-486A9B5BAE12}" type="slidenum">
              <a:rPr lang="en-GB" smtClean="0"/>
              <a:pPr/>
              <a:t>‹#›</a:t>
            </a:fld>
            <a:endParaRPr lang="en-GB"/>
          </a:p>
        </p:txBody>
      </p:sp>
      <p:sp>
        <p:nvSpPr>
          <p:cNvPr id="17" name="Footer Placeholder 16">
            <a:extLst>
              <a:ext uri="{FF2B5EF4-FFF2-40B4-BE49-F238E27FC236}">
                <a16:creationId xmlns:a16="http://schemas.microsoft.com/office/drawing/2014/main" id="{FD0297C9-3AE0-6AD0-18FA-F2FA664EFBF7}"/>
              </a:ext>
            </a:extLst>
          </p:cNvPr>
          <p:cNvSpPr>
            <a:spLocks noGrp="1"/>
          </p:cNvSpPr>
          <p:nvPr>
            <p:ph type="ftr" sz="quarter" idx="21"/>
          </p:nvPr>
        </p:nvSpPr>
        <p:spPr/>
        <p:txBody>
          <a:bodyPr/>
          <a:lstStyle>
            <a:lvl1pPr>
              <a:defRPr>
                <a:solidFill>
                  <a:schemeClr val="bg1"/>
                </a:solidFill>
              </a:defRPr>
            </a:lvl1pPr>
          </a:lstStyle>
          <a:p>
            <a:r>
              <a:rPr lang="en-US"/>
              <a:t>Section or Presentation Title</a:t>
            </a:r>
          </a:p>
        </p:txBody>
      </p:sp>
    </p:spTree>
    <p:extLst>
      <p:ext uri="{BB962C8B-B14F-4D97-AF65-F5344CB8AC3E}">
        <p14:creationId xmlns:p14="http://schemas.microsoft.com/office/powerpoint/2010/main" val="1326557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peaker List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871" y="967564"/>
            <a:ext cx="9528197" cy="2466753"/>
          </a:xfrm>
          <a:prstGeom prst="rect">
            <a:avLst/>
          </a:prstGeom>
        </p:spPr>
        <p:txBody>
          <a:bodyPr anchor="t" anchorCtr="0">
            <a:noAutofit/>
          </a:bodyPr>
          <a:lstStyle>
            <a:lvl1pPr algn="l">
              <a:lnSpc>
                <a:spcPts val="9450"/>
              </a:lnSpc>
              <a:defRPr sz="9000">
                <a:solidFill>
                  <a:schemeClr val="bg1"/>
                </a:solidFill>
                <a:latin typeface="+mj-lt"/>
              </a:defRPr>
            </a:lvl1pPr>
          </a:lstStyle>
          <a:p>
            <a:r>
              <a:rPr lang="en-GB"/>
              <a:t>Section</a:t>
            </a:r>
            <a:br>
              <a:rPr lang="en-GB"/>
            </a:br>
            <a:r>
              <a:rPr lang="en-GB"/>
              <a:t>Divider Title</a:t>
            </a:r>
          </a:p>
        </p:txBody>
      </p:sp>
      <p:cxnSp>
        <p:nvCxnSpPr>
          <p:cNvPr id="7" name="Straight Connector 6">
            <a:extLst>
              <a:ext uri="{FF2B5EF4-FFF2-40B4-BE49-F238E27FC236}">
                <a16:creationId xmlns:a16="http://schemas.microsoft.com/office/drawing/2014/main" id="{53674C26-7090-ECD3-C988-846663694680}"/>
              </a:ext>
            </a:extLst>
          </p:cNvPr>
          <p:cNvCxnSpPr>
            <a:cxnSpLocks/>
          </p:cNvCxnSpPr>
          <p:nvPr userDrawn="1"/>
        </p:nvCxnSpPr>
        <p:spPr>
          <a:xfrm flipH="1">
            <a:off x="662871" y="8324700"/>
            <a:ext cx="1654838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B45134E-C471-86DF-9F13-51382B5C32BB}"/>
              </a:ext>
            </a:extLst>
          </p:cNvPr>
          <p:cNvSpPr>
            <a:spLocks noGrp="1"/>
          </p:cNvSpPr>
          <p:nvPr>
            <p:ph type="body" sz="quarter" idx="12" hasCustomPrompt="1"/>
          </p:nvPr>
        </p:nvSpPr>
        <p:spPr>
          <a:xfrm>
            <a:off x="675105" y="8647090"/>
            <a:ext cx="5295173" cy="499731"/>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One Name</a:t>
            </a:r>
          </a:p>
        </p:txBody>
      </p:sp>
      <p:sp>
        <p:nvSpPr>
          <p:cNvPr id="9" name="Text Placeholder 4">
            <a:extLst>
              <a:ext uri="{FF2B5EF4-FFF2-40B4-BE49-F238E27FC236}">
                <a16:creationId xmlns:a16="http://schemas.microsoft.com/office/drawing/2014/main" id="{F965EA00-AB6F-5F57-069D-805231B17400}"/>
              </a:ext>
            </a:extLst>
          </p:cNvPr>
          <p:cNvSpPr>
            <a:spLocks noGrp="1"/>
          </p:cNvSpPr>
          <p:nvPr>
            <p:ph type="body" sz="quarter" idx="13" hasCustomPrompt="1"/>
          </p:nvPr>
        </p:nvSpPr>
        <p:spPr>
          <a:xfrm>
            <a:off x="675105" y="9212077"/>
            <a:ext cx="5295174" cy="499731"/>
          </a:xfrm>
          <a:prstGeom prst="rect">
            <a:avLst/>
          </a:prstGeom>
        </p:spPr>
        <p:txBody>
          <a:bodyPr lIns="0" tIns="0" rIns="0" bIns="0">
            <a:noAutofit/>
          </a:bodyPr>
          <a:lstStyle>
            <a:lvl1pPr marL="0" indent="0">
              <a:lnSpc>
                <a:spcPts val="2880"/>
              </a:lnSpc>
              <a:buFont typeface="Arial" panose="020B0604020202020204" pitchFamily="34" charset="0"/>
              <a:buNone/>
              <a:defRPr sz="18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One Title</a:t>
            </a:r>
          </a:p>
        </p:txBody>
      </p:sp>
      <p:sp>
        <p:nvSpPr>
          <p:cNvPr id="10" name="Text Placeholder 4">
            <a:extLst>
              <a:ext uri="{FF2B5EF4-FFF2-40B4-BE49-F238E27FC236}">
                <a16:creationId xmlns:a16="http://schemas.microsoft.com/office/drawing/2014/main" id="{3F1F9625-D289-A0ED-3CB1-10E0069F5838}"/>
              </a:ext>
            </a:extLst>
          </p:cNvPr>
          <p:cNvSpPr>
            <a:spLocks noGrp="1"/>
          </p:cNvSpPr>
          <p:nvPr>
            <p:ph type="body" sz="quarter" idx="14" hasCustomPrompt="1"/>
          </p:nvPr>
        </p:nvSpPr>
        <p:spPr>
          <a:xfrm>
            <a:off x="6302824" y="8647090"/>
            <a:ext cx="5295173" cy="499731"/>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Two Name</a:t>
            </a:r>
          </a:p>
        </p:txBody>
      </p:sp>
      <p:sp>
        <p:nvSpPr>
          <p:cNvPr id="11" name="Text Placeholder 4">
            <a:extLst>
              <a:ext uri="{FF2B5EF4-FFF2-40B4-BE49-F238E27FC236}">
                <a16:creationId xmlns:a16="http://schemas.microsoft.com/office/drawing/2014/main" id="{E32736FC-EBD6-47F3-8AFF-E09C6F74DEB1}"/>
              </a:ext>
            </a:extLst>
          </p:cNvPr>
          <p:cNvSpPr>
            <a:spLocks noGrp="1"/>
          </p:cNvSpPr>
          <p:nvPr>
            <p:ph type="body" sz="quarter" idx="15" hasCustomPrompt="1"/>
          </p:nvPr>
        </p:nvSpPr>
        <p:spPr>
          <a:xfrm>
            <a:off x="6302824" y="9212076"/>
            <a:ext cx="5295173" cy="499731"/>
          </a:xfrm>
          <a:prstGeom prst="rect">
            <a:avLst/>
          </a:prstGeom>
        </p:spPr>
        <p:txBody>
          <a:bodyPr lIns="0" tIns="0" rIns="0" bIns="0">
            <a:noAutofit/>
          </a:bodyPr>
          <a:lstStyle>
            <a:lvl1pPr marL="0" indent="0">
              <a:lnSpc>
                <a:spcPts val="2880"/>
              </a:lnSpc>
              <a:buFont typeface="Arial" panose="020B0604020202020204" pitchFamily="34" charset="0"/>
              <a:buNone/>
              <a:defRPr sz="18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Two Title</a:t>
            </a:r>
          </a:p>
        </p:txBody>
      </p:sp>
      <p:sp>
        <p:nvSpPr>
          <p:cNvPr id="12" name="Text Placeholder 4">
            <a:extLst>
              <a:ext uri="{FF2B5EF4-FFF2-40B4-BE49-F238E27FC236}">
                <a16:creationId xmlns:a16="http://schemas.microsoft.com/office/drawing/2014/main" id="{80AD086D-500D-44BC-4056-DDDE274DDA3E}"/>
              </a:ext>
            </a:extLst>
          </p:cNvPr>
          <p:cNvSpPr>
            <a:spLocks noGrp="1"/>
          </p:cNvSpPr>
          <p:nvPr>
            <p:ph type="body" sz="quarter" idx="16" hasCustomPrompt="1"/>
          </p:nvPr>
        </p:nvSpPr>
        <p:spPr>
          <a:xfrm>
            <a:off x="11930545" y="8647090"/>
            <a:ext cx="5280714" cy="499731"/>
          </a:xfrm>
          <a:prstGeom prst="rect">
            <a:avLst/>
          </a:prstGeom>
        </p:spPr>
        <p:txBody>
          <a:bodyPr lIns="0" tIns="0" rIns="0" bIns="0">
            <a:noAutofit/>
          </a:bodyPr>
          <a:lstStyle>
            <a:lvl1pPr marL="0" indent="0">
              <a:lnSpc>
                <a:spcPts val="4212"/>
              </a:lnSpc>
              <a:buFont typeface="Arial" panose="020B0604020202020204" pitchFamily="34" charset="0"/>
              <a:buNone/>
              <a:defRPr sz="27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Three Name</a:t>
            </a:r>
          </a:p>
        </p:txBody>
      </p:sp>
      <p:sp>
        <p:nvSpPr>
          <p:cNvPr id="13" name="Text Placeholder 4">
            <a:extLst>
              <a:ext uri="{FF2B5EF4-FFF2-40B4-BE49-F238E27FC236}">
                <a16:creationId xmlns:a16="http://schemas.microsoft.com/office/drawing/2014/main" id="{43556CA0-0335-4063-EF98-A9020EAE465F}"/>
              </a:ext>
            </a:extLst>
          </p:cNvPr>
          <p:cNvSpPr>
            <a:spLocks noGrp="1"/>
          </p:cNvSpPr>
          <p:nvPr>
            <p:ph type="body" sz="quarter" idx="17" hasCustomPrompt="1"/>
          </p:nvPr>
        </p:nvSpPr>
        <p:spPr>
          <a:xfrm>
            <a:off x="11930545" y="9212076"/>
            <a:ext cx="5292948" cy="499731"/>
          </a:xfrm>
          <a:prstGeom prst="rect">
            <a:avLst/>
          </a:prstGeom>
        </p:spPr>
        <p:txBody>
          <a:bodyPr lIns="0" tIns="0" rIns="0" bIns="0">
            <a:noAutofit/>
          </a:bodyPr>
          <a:lstStyle>
            <a:lvl1pPr marL="0" indent="0">
              <a:lnSpc>
                <a:spcPts val="2880"/>
              </a:lnSpc>
              <a:buFont typeface="Arial" panose="020B0604020202020204" pitchFamily="34" charset="0"/>
              <a:buNone/>
              <a:defRPr sz="1800">
                <a:solidFill>
                  <a:schemeClr val="bg1"/>
                </a:solidFill>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Speaker Three Title</a:t>
            </a:r>
          </a:p>
        </p:txBody>
      </p:sp>
      <p:sp>
        <p:nvSpPr>
          <p:cNvPr id="6" name="Slide Number Placeholder 3">
            <a:extLst>
              <a:ext uri="{FF2B5EF4-FFF2-40B4-BE49-F238E27FC236}">
                <a16:creationId xmlns:a16="http://schemas.microsoft.com/office/drawing/2014/main" id="{6DA4D03C-5117-ADAB-1E85-3567C743E120}"/>
              </a:ext>
            </a:extLst>
          </p:cNvPr>
          <p:cNvSpPr>
            <a:spLocks noGrp="1"/>
          </p:cNvSpPr>
          <p:nvPr>
            <p:ph type="sldNum" sz="quarter" idx="20"/>
          </p:nvPr>
        </p:nvSpPr>
        <p:spPr>
          <a:xfrm>
            <a:off x="16132780" y="478276"/>
            <a:ext cx="1090713" cy="353158"/>
          </a:xfrm>
        </p:spPr>
        <p:txBody>
          <a:bodyPr/>
          <a:lstStyle>
            <a:lvl1pPr>
              <a:defRPr>
                <a:solidFill>
                  <a:schemeClr val="accent3"/>
                </a:solidFill>
              </a:defRPr>
            </a:lvl1pPr>
          </a:lstStyle>
          <a:p>
            <a:fld id="{387AECDB-6C85-4FE3-9DAF-486A9B5BAE12}" type="slidenum">
              <a:rPr lang="en-GB" smtClean="0"/>
              <a:pPr/>
              <a:t>‹#›</a:t>
            </a:fld>
            <a:endParaRPr lang="en-GB"/>
          </a:p>
        </p:txBody>
      </p:sp>
      <p:sp>
        <p:nvSpPr>
          <p:cNvPr id="17" name="Footer Placeholder 16">
            <a:extLst>
              <a:ext uri="{FF2B5EF4-FFF2-40B4-BE49-F238E27FC236}">
                <a16:creationId xmlns:a16="http://schemas.microsoft.com/office/drawing/2014/main" id="{FD0297C9-3AE0-6AD0-18FA-F2FA664EFBF7}"/>
              </a:ext>
            </a:extLst>
          </p:cNvPr>
          <p:cNvSpPr>
            <a:spLocks noGrp="1"/>
          </p:cNvSpPr>
          <p:nvPr>
            <p:ph type="ftr" sz="quarter" idx="21"/>
          </p:nvPr>
        </p:nvSpPr>
        <p:spPr/>
        <p:txBody>
          <a:bodyPr/>
          <a:lstStyle>
            <a:lvl1pPr>
              <a:defRPr>
                <a:solidFill>
                  <a:schemeClr val="bg1"/>
                </a:solidFill>
              </a:defRPr>
            </a:lvl1pPr>
          </a:lstStyle>
          <a:p>
            <a:r>
              <a:rPr lang="en-US"/>
              <a:t>Section or Presentation Title</a:t>
            </a:r>
          </a:p>
        </p:txBody>
      </p:sp>
    </p:spTree>
    <p:extLst>
      <p:ext uri="{BB962C8B-B14F-4D97-AF65-F5344CB8AC3E}">
        <p14:creationId xmlns:p14="http://schemas.microsoft.com/office/powerpoint/2010/main" val="173597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ta x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12422180" y="929704"/>
            <a:ext cx="4227745" cy="1118770"/>
          </a:xfrm>
          <a:prstGeom prst="rect">
            <a:avLst/>
          </a:prstGeom>
        </p:spPr>
        <p:txBody>
          <a:bodyPr anchor="t"/>
          <a:lstStyle>
            <a:lvl1pPr>
              <a:lnSpc>
                <a:spcPts val="7776"/>
              </a:lnSpc>
              <a:defRPr sz="7200" b="0"/>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12422181" y="2261897"/>
            <a:ext cx="4227746" cy="794597"/>
          </a:xfrm>
          <a:prstGeom prst="rect">
            <a:avLst/>
          </a:prstGeom>
        </p:spPr>
        <p:txBody>
          <a:bodyPr numCol="1" spcCol="274320" anchor="t" anchorCtr="0"/>
          <a:lstStyle>
            <a:lvl1pPr marL="0" indent="0">
              <a:buFont typeface="Arial" panose="020B0604020202020204" pitchFamily="34" charset="0"/>
              <a:buNone/>
              <a:defRPr/>
            </a:lvl1pPr>
            <a:lvl2pPr marL="670575" indent="0">
              <a:buNone/>
              <a:defRPr/>
            </a:lvl2pPr>
            <a:lvl3pPr marL="1341150" indent="0">
              <a:buNone/>
              <a:defRPr/>
            </a:lvl3pPr>
            <a:lvl4pPr marL="2011725" indent="0">
              <a:buNone/>
              <a:defRPr/>
            </a:lvl4pPr>
            <a:lvl5pPr marL="2682301"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12422181" y="3853380"/>
            <a:ext cx="4227744" cy="1118770"/>
          </a:xfrm>
          <a:prstGeom prst="rect">
            <a:avLst/>
          </a:prstGeom>
        </p:spPr>
        <p:txBody>
          <a:bodyPr anchor="t"/>
          <a:lstStyle>
            <a:lvl1pPr>
              <a:lnSpc>
                <a:spcPts val="7776"/>
              </a:lnSpc>
              <a:defRPr sz="7200" b="0"/>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12422181" y="5185571"/>
            <a:ext cx="4227746" cy="794597"/>
          </a:xfrm>
          <a:prstGeom prst="rect">
            <a:avLst/>
          </a:prstGeom>
        </p:spPr>
        <p:txBody>
          <a:bodyPr numCol="1" spcCol="274320" anchor="t" anchorCtr="0"/>
          <a:lstStyle>
            <a:lvl1pPr marL="0" indent="0">
              <a:buFont typeface="Arial" panose="020B0604020202020204" pitchFamily="34" charset="0"/>
              <a:buNone/>
              <a:defRPr/>
            </a:lvl1pPr>
            <a:lvl2pPr marL="670575" indent="0">
              <a:buNone/>
              <a:defRPr/>
            </a:lvl2pPr>
            <a:lvl3pPr marL="1341150" indent="0">
              <a:buNone/>
              <a:defRPr/>
            </a:lvl3pPr>
            <a:lvl4pPr marL="2011725" indent="0">
              <a:buNone/>
              <a:defRPr/>
            </a:lvl4pPr>
            <a:lvl5pPr marL="2682301"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12422180" y="6783832"/>
            <a:ext cx="4227743" cy="1118770"/>
          </a:xfrm>
          <a:prstGeom prst="rect">
            <a:avLst/>
          </a:prstGeom>
        </p:spPr>
        <p:txBody>
          <a:bodyPr anchor="t"/>
          <a:lstStyle>
            <a:lvl1pPr>
              <a:lnSpc>
                <a:spcPts val="7776"/>
              </a:lnSpc>
              <a:defRPr sz="7200" b="0"/>
            </a:lvl1pPr>
            <a:lvl2pPr>
              <a:defRPr/>
            </a:lvl2pPr>
          </a:lstStyle>
          <a:p>
            <a:pPr lvl="0"/>
            <a:r>
              <a:rPr lang="en-US"/>
              <a:t>365</a:t>
            </a:r>
            <a:endParaRPr lang="en-GB"/>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12422181" y="8109245"/>
            <a:ext cx="4227742" cy="794597"/>
          </a:xfrm>
          <a:prstGeom prst="rect">
            <a:avLst/>
          </a:prstGeom>
        </p:spPr>
        <p:txBody>
          <a:bodyPr numCol="1" spcCol="274320" anchor="t" anchorCtr="0"/>
          <a:lstStyle>
            <a:lvl1pPr marL="0" indent="0">
              <a:buFont typeface="Arial" panose="020B0604020202020204" pitchFamily="34" charset="0"/>
              <a:buNone/>
              <a:defRPr/>
            </a:lvl1pPr>
            <a:lvl2pPr marL="670575" indent="0">
              <a:buNone/>
              <a:defRPr/>
            </a:lvl2pPr>
            <a:lvl3pPr marL="1341150" indent="0">
              <a:buNone/>
              <a:defRPr/>
            </a:lvl3pPr>
            <a:lvl4pPr marL="2011725" indent="0">
              <a:buNone/>
              <a:defRPr/>
            </a:lvl4pPr>
            <a:lvl5pPr marL="2682301"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7" y="1000102"/>
            <a:ext cx="9009158" cy="8482206"/>
          </a:xfrm>
          <a:prstGeom prst="rect">
            <a:avLst/>
          </a:prstGeom>
        </p:spPr>
        <p:txBody>
          <a:bodyPr/>
          <a:lstStyle>
            <a:lvl1pPr>
              <a:defRPr/>
            </a:lvl1pPr>
          </a:lstStyle>
          <a:p>
            <a:r>
              <a:rPr lang="en-GB"/>
              <a:t>Click to add </a:t>
            </a:r>
          </a:p>
        </p:txBody>
      </p:sp>
      <p:sp>
        <p:nvSpPr>
          <p:cNvPr id="2" name="Slide Number Placeholder 1">
            <a:extLst>
              <a:ext uri="{FF2B5EF4-FFF2-40B4-BE49-F238E27FC236}">
                <a16:creationId xmlns:a16="http://schemas.microsoft.com/office/drawing/2014/main" id="{13455309-758F-E81B-0169-379842E8BCB9}"/>
              </a:ext>
            </a:extLst>
          </p:cNvPr>
          <p:cNvSpPr>
            <a:spLocks noGrp="1"/>
          </p:cNvSpPr>
          <p:nvPr>
            <p:ph type="sldNum" sz="quarter" idx="27"/>
          </p:nvPr>
        </p:nvSpPr>
        <p:spPr/>
        <p:txBody>
          <a:bodyPr/>
          <a:lstStyle/>
          <a:p>
            <a:fld id="{387AECDB-6C85-4FE3-9DAF-486A9B5BAE12}" type="slidenum">
              <a:rPr lang="en-GB" smtClean="0"/>
              <a:t>‹#›</a:t>
            </a:fld>
            <a:endParaRPr lang="en-GB"/>
          </a:p>
        </p:txBody>
      </p:sp>
      <p:cxnSp>
        <p:nvCxnSpPr>
          <p:cNvPr id="7" name="Straight Connector 6">
            <a:extLst>
              <a:ext uri="{FF2B5EF4-FFF2-40B4-BE49-F238E27FC236}">
                <a16:creationId xmlns:a16="http://schemas.microsoft.com/office/drawing/2014/main" id="{4F8ED041-5F65-B499-9B83-980A972F63F7}"/>
              </a:ext>
            </a:extLst>
          </p:cNvPr>
          <p:cNvCxnSpPr>
            <a:cxnSpLocks/>
          </p:cNvCxnSpPr>
          <p:nvPr userDrawn="1"/>
        </p:nvCxnSpPr>
        <p:spPr>
          <a:xfrm>
            <a:off x="11033798" y="1000102"/>
            <a:ext cx="0" cy="848220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449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ata x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4" y="4177453"/>
            <a:ext cx="2520750" cy="1118770"/>
          </a:xfrm>
          <a:prstGeom prst="rect">
            <a:avLst/>
          </a:prstGeom>
        </p:spPr>
        <p:txBody>
          <a:bodyPr anchor="t"/>
          <a:lstStyle>
            <a:lvl1pPr>
              <a:lnSpc>
                <a:spcPts val="7776"/>
              </a:lnSpc>
              <a:defRPr sz="7200" b="0">
                <a:solidFill>
                  <a:schemeClr val="tx2"/>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5500681"/>
            <a:ext cx="3879717" cy="794597"/>
          </a:xfrm>
          <a:prstGeom prst="rect">
            <a:avLst/>
          </a:prstGeom>
        </p:spPr>
        <p:txBody>
          <a:bodyPr numCol="1" spcCol="274320" anchor="t" anchorCtr="0"/>
          <a:lstStyle>
            <a:lvl1pPr marL="0" indent="0">
              <a:buFont typeface="Arial" panose="020B0604020202020204" pitchFamily="34" charset="0"/>
              <a:buNone/>
              <a:defRPr/>
            </a:lvl1pPr>
            <a:lvl2pPr marL="670575" indent="0">
              <a:buNone/>
              <a:defRPr/>
            </a:lvl2pPr>
            <a:lvl3pPr marL="1341150" indent="0">
              <a:buNone/>
              <a:defRPr/>
            </a:lvl3pPr>
            <a:lvl4pPr marL="2011725" indent="0">
              <a:buNone/>
              <a:defRPr/>
            </a:lvl4pPr>
            <a:lvl5pPr marL="2682301"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4886906" y="4177453"/>
            <a:ext cx="2520750" cy="1118770"/>
          </a:xfrm>
          <a:prstGeom prst="rect">
            <a:avLst/>
          </a:prstGeom>
        </p:spPr>
        <p:txBody>
          <a:bodyPr anchor="t"/>
          <a:lstStyle>
            <a:lvl1pPr>
              <a:lnSpc>
                <a:spcPts val="7776"/>
              </a:lnSpc>
              <a:defRPr sz="7200" b="0">
                <a:solidFill>
                  <a:schemeClr val="tx2"/>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6" y="5500681"/>
            <a:ext cx="3879717" cy="794597"/>
          </a:xfrm>
          <a:prstGeom prst="rect">
            <a:avLst/>
          </a:prstGeom>
        </p:spPr>
        <p:txBody>
          <a:bodyPr numCol="1" spcCol="274320" anchor="t" anchorCtr="0"/>
          <a:lstStyle>
            <a:lvl1pPr marL="0" indent="0">
              <a:buFont typeface="Arial" panose="020B0604020202020204" pitchFamily="34" charset="0"/>
              <a:buNone/>
              <a:defRPr/>
            </a:lvl1pPr>
            <a:lvl2pPr marL="670575" indent="0">
              <a:buNone/>
              <a:defRPr/>
            </a:lvl2pPr>
            <a:lvl3pPr marL="1341150" indent="0">
              <a:buNone/>
              <a:defRPr/>
            </a:lvl3pPr>
            <a:lvl4pPr marL="2011725" indent="0">
              <a:buNone/>
              <a:defRPr/>
            </a:lvl4pPr>
            <a:lvl5pPr marL="2682301"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7" y="1000102"/>
            <a:ext cx="12320548" cy="2350008"/>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9111017" y="4177453"/>
            <a:ext cx="2520750" cy="1118770"/>
          </a:xfrm>
          <a:prstGeom prst="rect">
            <a:avLst/>
          </a:prstGeom>
        </p:spPr>
        <p:txBody>
          <a:bodyPr anchor="t"/>
          <a:lstStyle>
            <a:lvl1pPr>
              <a:lnSpc>
                <a:spcPts val="7776"/>
              </a:lnSpc>
              <a:defRPr sz="7200" b="0">
                <a:solidFill>
                  <a:schemeClr val="tx2"/>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5500681"/>
            <a:ext cx="3879717" cy="794597"/>
          </a:xfrm>
          <a:prstGeom prst="rect">
            <a:avLst/>
          </a:prstGeom>
        </p:spPr>
        <p:txBody>
          <a:bodyPr numCol="1" spcCol="274320" anchor="t" anchorCtr="0"/>
          <a:lstStyle>
            <a:lvl1pPr marL="0" indent="0">
              <a:buFont typeface="Arial" panose="020B0604020202020204" pitchFamily="34" charset="0"/>
              <a:buNone/>
              <a:defRPr/>
            </a:lvl1pPr>
            <a:lvl2pPr marL="670575" indent="0">
              <a:buNone/>
              <a:defRPr/>
            </a:lvl2pPr>
            <a:lvl3pPr marL="1341150" indent="0">
              <a:buNone/>
              <a:defRPr/>
            </a:lvl3pPr>
            <a:lvl4pPr marL="2011725" indent="0">
              <a:buNone/>
              <a:defRPr/>
            </a:lvl4pPr>
            <a:lvl5pPr marL="2682301"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4177453"/>
            <a:ext cx="2520750" cy="1118770"/>
          </a:xfrm>
          <a:prstGeom prst="rect">
            <a:avLst/>
          </a:prstGeom>
        </p:spPr>
        <p:txBody>
          <a:bodyPr anchor="t"/>
          <a:lstStyle>
            <a:lvl1pPr>
              <a:lnSpc>
                <a:spcPts val="7776"/>
              </a:lnSpc>
              <a:defRPr sz="7200" b="0">
                <a:solidFill>
                  <a:schemeClr val="tx2"/>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29" y="5500681"/>
            <a:ext cx="3879717" cy="794597"/>
          </a:xfrm>
          <a:prstGeom prst="rect">
            <a:avLst/>
          </a:prstGeom>
        </p:spPr>
        <p:txBody>
          <a:bodyPr numCol="1" spcCol="274320" anchor="t" anchorCtr="0"/>
          <a:lstStyle>
            <a:lvl1pPr marL="0" indent="0">
              <a:buFont typeface="Arial" panose="020B0604020202020204" pitchFamily="34" charset="0"/>
              <a:buNone/>
              <a:defRPr/>
            </a:lvl1pPr>
            <a:lvl2pPr marL="670575" indent="0">
              <a:buNone/>
              <a:defRPr/>
            </a:lvl2pPr>
            <a:lvl3pPr marL="1341150" indent="0">
              <a:buNone/>
              <a:defRPr/>
            </a:lvl3pPr>
            <a:lvl4pPr marL="2011725" indent="0">
              <a:buNone/>
              <a:defRPr/>
            </a:lvl4pPr>
            <a:lvl5pPr marL="2682301"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flipH="1">
            <a:off x="662795" y="3719956"/>
            <a:ext cx="165607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AD787D3-8F8F-37A7-FF86-11D95A66AC75}"/>
              </a:ext>
            </a:extLst>
          </p:cNvPr>
          <p:cNvSpPr>
            <a:spLocks noGrp="1"/>
          </p:cNvSpPr>
          <p:nvPr>
            <p:ph type="sldNum" sz="quarter" idx="31"/>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700720420"/>
      </p:ext>
    </p:extLst>
  </p:cSld>
  <p:clrMapOvr>
    <a:masterClrMapping/>
  </p:clrMapOvr>
  <p:extLst>
    <p:ext uri="{DCECCB84-F9BA-43D5-87BE-67443E8EF086}">
      <p15:sldGuideLst xmlns:p15="http://schemas.microsoft.com/office/powerpoint/2012/main">
        <p15:guide id="1" orient="horz" pos="3168">
          <p15:clr>
            <a:srgbClr val="FBAE40"/>
          </p15:clr>
        </p15:guide>
        <p15:guide id="2" pos="56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x4 Image Right Large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839643" y="0"/>
            <a:ext cx="8046720"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5x4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884947"/>
            <a:ext cx="6711710" cy="3513222"/>
          </a:xfrm>
          <a:prstGeom prst="rect">
            <a:avLst/>
          </a:prstGeom>
        </p:spPr>
        <p:txBody>
          <a:bodyPr numCol="1" anchor="b" anchorCtr="0"/>
          <a:lstStyle/>
          <a:p>
            <a:r>
              <a:rPr lang="en-US"/>
              <a:t>Click To Edit Master Title Style</a:t>
            </a:r>
            <a:endParaRPr lang="en-GB"/>
          </a:p>
        </p:txBody>
      </p:sp>
      <p:sp>
        <p:nvSpPr>
          <p:cNvPr id="2" name="Slide Number Placeholder 1">
            <a:extLst>
              <a:ext uri="{FF2B5EF4-FFF2-40B4-BE49-F238E27FC236}">
                <a16:creationId xmlns:a16="http://schemas.microsoft.com/office/drawing/2014/main" id="{920D7C41-6774-41B0-2909-C0280DEC54DB}"/>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13689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Drag and Drop Image to place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1" y="0"/>
            <a:ext cx="8762999"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2114665"/>
            <a:ext cx="7967661" cy="3955321"/>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9" y="6341498"/>
            <a:ext cx="7967662"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l"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Your subtitle here lorem ipsum dolor sit amet, 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pic>
        <p:nvPicPr>
          <p:cNvPr id="3" name="Picture 2" descr="A white text on a black background&#10;&#10;Description automatically generated">
            <a:extLst>
              <a:ext uri="{FF2B5EF4-FFF2-40B4-BE49-F238E27FC236}">
                <a16:creationId xmlns:a16="http://schemas.microsoft.com/office/drawing/2014/main" id="{2E74817C-C8A3-9749-D71D-25E7E68823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1987" y="9058430"/>
            <a:ext cx="1763433" cy="334124"/>
          </a:xfrm>
          <a:prstGeom prst="rect">
            <a:avLst/>
          </a:prstGeom>
        </p:spPr>
      </p:pic>
    </p:spTree>
    <p:extLst>
      <p:ext uri="{BB962C8B-B14F-4D97-AF65-F5344CB8AC3E}">
        <p14:creationId xmlns:p14="http://schemas.microsoft.com/office/powerpoint/2010/main" val="41241887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2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noChangeAspect="1"/>
          </p:cNvSpPr>
          <p:nvPr>
            <p:ph type="pic" sz="quarter" idx="14" hasCustomPrompt="1"/>
          </p:nvPr>
        </p:nvSpPr>
        <p:spPr>
          <a:xfrm>
            <a:off x="8208791" y="3152775"/>
            <a:ext cx="9677572" cy="632961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662794" y="1134200"/>
            <a:ext cx="6711710" cy="377533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16x9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120063"/>
            <a:ext cx="6711710" cy="3513222"/>
          </a:xfrm>
          <a:prstGeom prst="rect">
            <a:avLst/>
          </a:prstGeom>
        </p:spPr>
        <p:txBody>
          <a:bodyPr numCol="1" anchor="b" anchorCtr="0"/>
          <a:lstStyle/>
          <a:p>
            <a:r>
              <a:rPr lang="en-US"/>
              <a:t>Click To Edit Master Title Style</a:t>
            </a:r>
            <a:endParaRPr lang="en-GB"/>
          </a:p>
        </p:txBody>
      </p:sp>
      <p:sp>
        <p:nvSpPr>
          <p:cNvPr id="2" name="Slide Number Placeholder 1">
            <a:extLst>
              <a:ext uri="{FF2B5EF4-FFF2-40B4-BE49-F238E27FC236}">
                <a16:creationId xmlns:a16="http://schemas.microsoft.com/office/drawing/2014/main" id="{B3F08BD5-76CF-D270-839E-63E5D40CCFE9}"/>
              </a:ext>
            </a:extLst>
          </p:cNvPr>
          <p:cNvSpPr>
            <a:spLocks noGrp="1"/>
          </p:cNvSpPr>
          <p:nvPr>
            <p:ph type="sldNum" sz="quarter" idx="16"/>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73081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ages 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6246" y="507750"/>
            <a:ext cx="6716178" cy="294213"/>
          </a:xfrm>
          <a:prstGeom prst="rect">
            <a:avLst/>
          </a:prstGeom>
        </p:spPr>
        <p:txBody>
          <a:bodyPr/>
          <a:lstStyle>
            <a:lvl1pPr algn="l">
              <a:defRPr/>
            </a:lvl1pPr>
          </a:lstStyle>
          <a:p>
            <a:r>
              <a:rPr lang="en-US"/>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1532854"/>
            <a:ext cx="9689431" cy="7267073"/>
          </a:xfrm>
          <a:prstGeom prst="rect">
            <a:avLst/>
          </a:prstGeom>
          <a:solidFill>
            <a:srgbClr val="BDBEBD">
              <a:alpha val="74902"/>
            </a:srgbClr>
          </a:solidFill>
        </p:spPr>
        <p:txBody>
          <a:bodyPr vert="horz" lIns="0" tIns="457200" rIns="0" bIns="0" rtlCol="0" anchor="ctr" anchorCtr="0">
            <a:noAutofit/>
          </a:bodyPr>
          <a:lstStyle>
            <a:lvl1pPr marL="0" marR="0" indent="0" algn="ctr" defTabSz="1344168" rtl="0" eaLnBrk="1" fontAlgn="auto" latinLnBrk="0" hangingPunct="1">
              <a:lnSpc>
                <a:spcPts val="2880"/>
              </a:lnSpc>
              <a:spcBef>
                <a:spcPts val="1467"/>
              </a:spcBef>
              <a:spcAft>
                <a:spcPts val="0"/>
              </a:spcAft>
              <a:buClrTx/>
              <a:buSzPct val="80000"/>
              <a:buFontTx/>
              <a:buNone/>
              <a:tabLst>
                <a:tab pos="274320" algn="l"/>
              </a:tabLst>
              <a:defRPr lang="en-GB" dirty="0">
                <a:solidFill>
                  <a:schemeClr val="bg1"/>
                </a:solidFill>
              </a:defRPr>
            </a:lvl1pPr>
          </a:lstStyle>
          <a:p>
            <a:pPr marL="0" marR="0" lvl="0" indent="0" algn="ctr" defTabSz="1344168" rtl="0" eaLnBrk="1" fontAlgn="auto" latinLnBrk="0" hangingPunct="1">
              <a:lnSpc>
                <a:spcPts val="2880"/>
              </a:lnSpc>
              <a:spcBef>
                <a:spcPts val="1467"/>
              </a:spcBef>
              <a:spcAft>
                <a:spcPts val="0"/>
              </a:spcAft>
              <a:buClrTx/>
              <a:buSzPct val="80000"/>
              <a:buFontTx/>
              <a:buNone/>
              <a:tabLst>
                <a:tab pos="274320" algn="l"/>
              </a:tabLst>
              <a:defRPr/>
            </a:pPr>
            <a:r>
              <a:rPr lang="en-US" noProof="0"/>
              <a:t>Click icon to place 4x3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511856" y="6120063"/>
            <a:ext cx="6711710" cy="3513222"/>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599686" y="1"/>
            <a:ext cx="4559112" cy="4555957"/>
          </a:xfrm>
          <a:prstGeom prst="rect">
            <a:avLst/>
          </a:prstGeom>
          <a:solidFill>
            <a:srgbClr val="BDBEBD">
              <a:alpha val="74902"/>
            </a:srgbClr>
          </a:solidFill>
        </p:spPr>
        <p:txBody>
          <a:bodyPr vert="horz" lIns="0" tIns="91440" rIns="0" bIns="0" rtlCol="0" anchor="ctr" anchorCtr="0">
            <a:noAutofit/>
          </a:bodyPr>
          <a:lstStyle>
            <a:lvl1pPr marL="0" marR="0" indent="0" algn="ctr" defTabSz="1344168" rtl="0" eaLnBrk="1" fontAlgn="auto" latinLnBrk="0" hangingPunct="1">
              <a:lnSpc>
                <a:spcPts val="2880"/>
              </a:lnSpc>
              <a:spcBef>
                <a:spcPts val="1467"/>
              </a:spcBef>
              <a:spcAft>
                <a:spcPts val="0"/>
              </a:spcAft>
              <a:buClrTx/>
              <a:buSzPct val="80000"/>
              <a:buFontTx/>
              <a:buNone/>
              <a:tabLst>
                <a:tab pos="274320" algn="l"/>
              </a:tabLst>
              <a:defRPr lang="en-GB" dirty="0">
                <a:solidFill>
                  <a:schemeClr val="bg1"/>
                </a:solidFill>
              </a:defRPr>
            </a:lvl1pPr>
          </a:lstStyle>
          <a:p>
            <a:pPr marL="0" marR="0" lvl="0" indent="0" algn="ctr" defTabSz="1344168" rtl="0" eaLnBrk="1" fontAlgn="auto" latinLnBrk="0" hangingPunct="1">
              <a:lnSpc>
                <a:spcPts val="2880"/>
              </a:lnSpc>
              <a:spcBef>
                <a:spcPts val="1467"/>
              </a:spcBef>
              <a:spcAft>
                <a:spcPts val="0"/>
              </a:spcAft>
              <a:buClrTx/>
              <a:buSzPct val="80000"/>
              <a:buFontTx/>
              <a:buNone/>
              <a:tabLst>
                <a:tab pos="274320" algn="l"/>
              </a:tabLst>
              <a:defRPr/>
            </a:pPr>
            <a:r>
              <a:rPr lang="en-US" noProof="0"/>
              <a:t>Click icon to place </a:t>
            </a:r>
            <a:br>
              <a:rPr lang="en-US" noProof="0"/>
            </a:br>
            <a:r>
              <a:rPr lang="en-US" noProof="0"/>
              <a:t>1x1 image</a:t>
            </a:r>
          </a:p>
        </p:txBody>
      </p:sp>
      <p:sp>
        <p:nvSpPr>
          <p:cNvPr id="4" name="Slide Number Placeholder 3">
            <a:extLst>
              <a:ext uri="{FF2B5EF4-FFF2-40B4-BE49-F238E27FC236}">
                <a16:creationId xmlns:a16="http://schemas.microsoft.com/office/drawing/2014/main" id="{E8BADF13-FDF1-47FD-3687-9EA0F5A62B86}"/>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378506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5x4 Image Right Large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839643" y="0"/>
            <a:ext cx="8046720"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5x4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884947"/>
            <a:ext cx="6711710" cy="3513222"/>
          </a:xfrm>
          <a:prstGeom prst="rect">
            <a:avLst/>
          </a:prstGeom>
        </p:spPr>
        <p:txBody>
          <a:bodyPr numCol="1" anchor="b" anchorCtr="0"/>
          <a:lstStyle>
            <a:lvl1pPr>
              <a:lnSpc>
                <a:spcPts val="4212"/>
              </a:lnSpc>
              <a:defRPr sz="2700">
                <a:latin typeface="+mn-lt"/>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59EB474-89F7-42DA-2EFE-A929663482BE}"/>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6807686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2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noChangeAspect="1"/>
          </p:cNvSpPr>
          <p:nvPr>
            <p:ph type="pic" sz="quarter" idx="14" hasCustomPrompt="1"/>
          </p:nvPr>
        </p:nvSpPr>
        <p:spPr>
          <a:xfrm>
            <a:off x="8213558" y="3150127"/>
            <a:ext cx="9672805" cy="6326501"/>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662795" y="1134200"/>
            <a:ext cx="6711710" cy="3775337"/>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16x9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120063"/>
            <a:ext cx="6711710" cy="3513222"/>
          </a:xfrm>
          <a:prstGeom prst="rect">
            <a:avLst/>
          </a:prstGeom>
        </p:spPr>
        <p:txBody>
          <a:bodyPr numCol="1" anchor="t" anchorCtr="0"/>
          <a:lstStyle>
            <a:lvl1pPr>
              <a:lnSpc>
                <a:spcPts val="4212"/>
              </a:lnSpc>
              <a:defRPr sz="2700">
                <a:latin typeface="+mn-lt"/>
              </a:defRPr>
            </a:lvl1pPr>
          </a:lstStyle>
          <a:p>
            <a:r>
              <a:rPr lang="en-US"/>
              <a:t>Click To Edit Master Title Style</a:t>
            </a:r>
            <a:endParaRPr lang="en-GB"/>
          </a:p>
        </p:txBody>
      </p:sp>
      <p:sp>
        <p:nvSpPr>
          <p:cNvPr id="2" name="Slide Number Placeholder 1">
            <a:extLst>
              <a:ext uri="{FF2B5EF4-FFF2-40B4-BE49-F238E27FC236}">
                <a16:creationId xmlns:a16="http://schemas.microsoft.com/office/drawing/2014/main" id="{36142E22-4B0D-1FC9-0511-F5CD0052378E}"/>
              </a:ext>
            </a:extLst>
          </p:cNvPr>
          <p:cNvSpPr>
            <a:spLocks noGrp="1"/>
          </p:cNvSpPr>
          <p:nvPr>
            <p:ph type="sldNum" sz="quarter" idx="16"/>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288712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3 Images 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6246" y="507750"/>
            <a:ext cx="6716178" cy="294213"/>
          </a:xfrm>
          <a:prstGeom prst="rect">
            <a:avLst/>
          </a:prstGeom>
        </p:spPr>
        <p:txBody>
          <a:bodyPr/>
          <a:lstStyle>
            <a:lvl1pPr algn="l">
              <a:defRPr/>
            </a:lvl1pPr>
          </a:lstStyle>
          <a:p>
            <a:r>
              <a:rPr lang="en-US"/>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1532855"/>
            <a:ext cx="9111915" cy="6833936"/>
          </a:xfrm>
          <a:prstGeom prst="rect">
            <a:avLst/>
          </a:prstGeom>
          <a:solidFill>
            <a:srgbClr val="BDBEBD">
              <a:alpha val="74902"/>
            </a:srgbClr>
          </a:solidFill>
        </p:spPr>
        <p:txBody>
          <a:bodyPr vert="horz" lIns="0" tIns="457200" rIns="0" bIns="0" rtlCol="0" anchor="ctr" anchorCtr="0">
            <a:noAutofit/>
          </a:bodyPr>
          <a:lstStyle>
            <a:lvl1pPr marL="0" marR="0" indent="0" algn="ctr" defTabSz="1344168" rtl="0" eaLnBrk="1" fontAlgn="auto" latinLnBrk="0" hangingPunct="1">
              <a:lnSpc>
                <a:spcPts val="2880"/>
              </a:lnSpc>
              <a:spcBef>
                <a:spcPts val="1467"/>
              </a:spcBef>
              <a:spcAft>
                <a:spcPts val="0"/>
              </a:spcAft>
              <a:buClrTx/>
              <a:buSzPct val="80000"/>
              <a:buFontTx/>
              <a:buNone/>
              <a:tabLst>
                <a:tab pos="274320" algn="l"/>
              </a:tabLst>
              <a:defRPr lang="en-GB" dirty="0">
                <a:solidFill>
                  <a:schemeClr val="bg1"/>
                </a:solidFill>
              </a:defRPr>
            </a:lvl1pPr>
          </a:lstStyle>
          <a:p>
            <a:pPr marL="0" marR="0" lvl="0" indent="0" algn="ctr" defTabSz="1344168" rtl="0" eaLnBrk="1" fontAlgn="auto" latinLnBrk="0" hangingPunct="1">
              <a:lnSpc>
                <a:spcPts val="2880"/>
              </a:lnSpc>
              <a:spcBef>
                <a:spcPts val="1467"/>
              </a:spcBef>
              <a:spcAft>
                <a:spcPts val="0"/>
              </a:spcAft>
              <a:buClrTx/>
              <a:buSzPct val="80000"/>
              <a:buFontTx/>
              <a:buNone/>
              <a:tabLst>
                <a:tab pos="274320" algn="l"/>
              </a:tabLst>
              <a:defRPr/>
            </a:pPr>
            <a:r>
              <a:rPr lang="en-US" noProof="0"/>
              <a:t>Click icon to place 4x3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511856" y="6120063"/>
            <a:ext cx="6711710" cy="3365131"/>
          </a:xfrm>
          <a:prstGeom prst="rect">
            <a:avLst/>
          </a:prstGeom>
        </p:spPr>
        <p:txBody>
          <a:bodyPr numCol="1" anchor="t" anchorCtr="0"/>
          <a:lstStyle>
            <a:lvl1pPr>
              <a:lnSpc>
                <a:spcPts val="4212"/>
              </a:lnSpc>
              <a:defRPr sz="2700">
                <a:latin typeface="+mn-lt"/>
              </a:defRPr>
            </a:lvl1pPr>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599686" y="1"/>
            <a:ext cx="4217830" cy="4214911"/>
          </a:xfrm>
          <a:prstGeom prst="rect">
            <a:avLst/>
          </a:prstGeom>
          <a:solidFill>
            <a:srgbClr val="BDBEBD">
              <a:alpha val="74902"/>
            </a:srgbClr>
          </a:solidFill>
        </p:spPr>
        <p:txBody>
          <a:bodyPr vert="horz" lIns="0" tIns="91440" rIns="0" bIns="0" rtlCol="0" anchor="ctr" anchorCtr="0">
            <a:noAutofit/>
          </a:bodyPr>
          <a:lstStyle>
            <a:lvl1pPr marL="0" marR="0" indent="0" algn="ctr" defTabSz="1344168" rtl="0" eaLnBrk="1" fontAlgn="auto" latinLnBrk="0" hangingPunct="1">
              <a:lnSpc>
                <a:spcPts val="2880"/>
              </a:lnSpc>
              <a:spcBef>
                <a:spcPts val="1467"/>
              </a:spcBef>
              <a:spcAft>
                <a:spcPts val="0"/>
              </a:spcAft>
              <a:buClrTx/>
              <a:buSzPct val="80000"/>
              <a:buFontTx/>
              <a:buNone/>
              <a:tabLst>
                <a:tab pos="274320" algn="l"/>
              </a:tabLst>
              <a:defRPr lang="en-GB" dirty="0">
                <a:solidFill>
                  <a:schemeClr val="bg1"/>
                </a:solidFill>
              </a:defRPr>
            </a:lvl1pPr>
          </a:lstStyle>
          <a:p>
            <a:pPr marL="0" marR="0" lvl="0" indent="0" algn="ctr" defTabSz="1344168" rtl="0" eaLnBrk="1" fontAlgn="auto" latinLnBrk="0" hangingPunct="1">
              <a:lnSpc>
                <a:spcPts val="2880"/>
              </a:lnSpc>
              <a:spcBef>
                <a:spcPts val="1467"/>
              </a:spcBef>
              <a:spcAft>
                <a:spcPts val="0"/>
              </a:spcAft>
              <a:buClrTx/>
              <a:buSzPct val="80000"/>
              <a:buFontTx/>
              <a:buNone/>
              <a:tabLst>
                <a:tab pos="274320" algn="l"/>
              </a:tabLst>
              <a:defRPr/>
            </a:pPr>
            <a:r>
              <a:rPr lang="en-US" noProof="0"/>
              <a:t>Click icon to place </a:t>
            </a:r>
            <a:br>
              <a:rPr lang="en-US" noProof="0"/>
            </a:br>
            <a:r>
              <a:rPr lang="en-US" noProof="0"/>
              <a:t>1x1 image</a:t>
            </a:r>
          </a:p>
        </p:txBody>
      </p:sp>
      <p:sp>
        <p:nvSpPr>
          <p:cNvPr id="4" name="Slide Number Placeholder 3">
            <a:extLst>
              <a:ext uri="{FF2B5EF4-FFF2-40B4-BE49-F238E27FC236}">
                <a16:creationId xmlns:a16="http://schemas.microsoft.com/office/drawing/2014/main" id="{AFF4E29B-E60D-2FBF-F53F-0E93201150EC}"/>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7630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2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210550" y="2232033"/>
            <a:ext cx="9675813" cy="7256860"/>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4x3 image</a:t>
            </a:r>
          </a:p>
        </p:txBody>
      </p:sp>
      <p:sp>
        <p:nvSpPr>
          <p:cNvPr id="5" name="Text Placeholder 4">
            <a:extLst>
              <a:ext uri="{FF2B5EF4-FFF2-40B4-BE49-F238E27FC236}">
                <a16:creationId xmlns:a16="http://schemas.microsoft.com/office/drawing/2014/main" id="{1A847425-2968-51C8-E15B-97D9E20AE3E9}"/>
              </a:ext>
            </a:extLst>
          </p:cNvPr>
          <p:cNvSpPr>
            <a:spLocks noGrp="1"/>
          </p:cNvSpPr>
          <p:nvPr>
            <p:ph type="body" sz="quarter" idx="12" hasCustomPrompt="1"/>
          </p:nvPr>
        </p:nvSpPr>
        <p:spPr>
          <a:xfrm>
            <a:off x="662797" y="4805354"/>
            <a:ext cx="6711711" cy="4784895"/>
          </a:xfrm>
          <a:prstGeom prst="rect">
            <a:avLst/>
          </a:prstGeom>
        </p:spPr>
        <p:txBody>
          <a:bodyPr/>
          <a:lstStyle>
            <a:lvl1pPr marL="0" indent="0">
              <a:lnSpc>
                <a:spcPts val="4788"/>
              </a:lnSpc>
              <a:buFontTx/>
              <a:buNone/>
              <a:defRPr sz="3150">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Lorem ipsum dolor sit </a:t>
            </a:r>
            <a:r>
              <a:rPr lang="en-US" err="1"/>
              <a:t>amet</a:t>
            </a:r>
            <a:endParaRPr lang="en-US"/>
          </a:p>
          <a:p>
            <a:pPr lvl="0"/>
            <a:r>
              <a:rPr lang="en-US"/>
              <a:t>Lorem ipsum dolor sit </a:t>
            </a:r>
            <a:r>
              <a:rPr lang="en-US" err="1"/>
              <a:t>amet</a:t>
            </a:r>
            <a:endParaRPr lang="en-US"/>
          </a:p>
          <a:p>
            <a:pPr marL="457200" marR="0" lvl="0" indent="-457200" algn="l" defTabSz="1344168" rtl="0" eaLnBrk="1" fontAlgn="auto" latinLnBrk="0" hangingPunct="1">
              <a:lnSpc>
                <a:spcPts val="4788"/>
              </a:lnSpc>
              <a:spcBef>
                <a:spcPts val="1467"/>
              </a:spcBef>
              <a:spcAft>
                <a:spcPts val="0"/>
              </a:spcAft>
              <a:buClrTx/>
              <a:buSzPct val="80000"/>
              <a:buFont typeface="Arial" panose="020B0604020202020204" pitchFamily="34" charset="0"/>
              <a:buChar char="•"/>
              <a:tabLst>
                <a:tab pos="274320" algn="l"/>
              </a:tabLst>
              <a:defRPr/>
            </a:pPr>
            <a:endParaRPr lang="en-US"/>
          </a:p>
          <a:p>
            <a:pPr lvl="0"/>
            <a:endParaRPr lang="en-US"/>
          </a:p>
        </p:txBody>
      </p:sp>
      <p:sp>
        <p:nvSpPr>
          <p:cNvPr id="4" name="Slide Number Placeholder 3">
            <a:extLst>
              <a:ext uri="{FF2B5EF4-FFF2-40B4-BE49-F238E27FC236}">
                <a16:creationId xmlns:a16="http://schemas.microsoft.com/office/drawing/2014/main" id="{D68F2637-21E8-87A6-344B-6D73BD6F1B16}"/>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7" name="Text Placeholder 6">
            <a:extLst>
              <a:ext uri="{FF2B5EF4-FFF2-40B4-BE49-F238E27FC236}">
                <a16:creationId xmlns:a16="http://schemas.microsoft.com/office/drawing/2014/main" id="{6C7F9A29-F1B4-A3C2-0701-36E762B7CBBE}"/>
              </a:ext>
            </a:extLst>
          </p:cNvPr>
          <p:cNvSpPr>
            <a:spLocks noGrp="1"/>
          </p:cNvSpPr>
          <p:nvPr>
            <p:ph type="body" sz="quarter" idx="16" hasCustomPrompt="1"/>
          </p:nvPr>
        </p:nvSpPr>
        <p:spPr>
          <a:xfrm>
            <a:off x="662796" y="1879505"/>
            <a:ext cx="6711710" cy="2439146"/>
          </a:xfrm>
        </p:spPr>
        <p:txBody>
          <a:bodyPr/>
          <a:lstStyle>
            <a:lvl1pPr>
              <a:lnSpc>
                <a:spcPts val="6264"/>
              </a:lnSpc>
              <a:defRPr sz="5400">
                <a:latin typeface="+mj-lt"/>
              </a:defRPr>
            </a:lvl1pPr>
          </a:lstStyle>
          <a:p>
            <a:pPr lvl="0"/>
            <a:r>
              <a:rPr lang="en-GB"/>
              <a:t>Click to add Title</a:t>
            </a:r>
          </a:p>
        </p:txBody>
      </p:sp>
    </p:spTree>
    <p:extLst>
      <p:ext uri="{BB962C8B-B14F-4D97-AF65-F5344CB8AC3E}">
        <p14:creationId xmlns:p14="http://schemas.microsoft.com/office/powerpoint/2010/main" val="971536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7" y="3470920"/>
            <a:ext cx="8783306" cy="6587480"/>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10505788" y="-2"/>
            <a:ext cx="5308979" cy="2986301"/>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16x9 image</a:t>
            </a:r>
          </a:p>
        </p:txBody>
      </p:sp>
      <p:sp>
        <p:nvSpPr>
          <p:cNvPr id="2" name="Slide Number Placeholder 1">
            <a:extLst>
              <a:ext uri="{FF2B5EF4-FFF2-40B4-BE49-F238E27FC236}">
                <a16:creationId xmlns:a16="http://schemas.microsoft.com/office/drawing/2014/main" id="{A4F09399-D379-D33C-7F93-F2D8FFD057BC}"/>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Text Placeholder 4">
            <a:extLst>
              <a:ext uri="{FF2B5EF4-FFF2-40B4-BE49-F238E27FC236}">
                <a16:creationId xmlns:a16="http://schemas.microsoft.com/office/drawing/2014/main" id="{AF4EDD8F-84D6-49C6-91AE-67BDBF51B8E6}"/>
              </a:ext>
            </a:extLst>
          </p:cNvPr>
          <p:cNvSpPr>
            <a:spLocks noGrp="1"/>
          </p:cNvSpPr>
          <p:nvPr>
            <p:ph type="body" sz="quarter" idx="12" hasCustomPrompt="1"/>
          </p:nvPr>
        </p:nvSpPr>
        <p:spPr>
          <a:xfrm>
            <a:off x="662797" y="4805354"/>
            <a:ext cx="6711711" cy="4784895"/>
          </a:xfrm>
          <a:prstGeom prst="rect">
            <a:avLst/>
          </a:prstGeom>
        </p:spPr>
        <p:txBody>
          <a:bodyPr/>
          <a:lstStyle>
            <a:lvl1pPr marL="0" indent="0">
              <a:lnSpc>
                <a:spcPts val="4788"/>
              </a:lnSpc>
              <a:buFontTx/>
              <a:buNone/>
              <a:defRPr sz="3150">
                <a:latin typeface="Arial" panose="020B0604020202020204" pitchFamily="34" charset="0"/>
              </a:defRPr>
            </a:lvl1pPr>
            <a:lvl2pPr marL="670575" indent="0">
              <a:lnSpc>
                <a:spcPts val="4212"/>
              </a:lnSpc>
              <a:buNone/>
              <a:defRPr sz="2700"/>
            </a:lvl2pPr>
            <a:lvl3pPr marL="1341150" indent="0">
              <a:lnSpc>
                <a:spcPts val="4212"/>
              </a:lnSpc>
              <a:buNone/>
              <a:defRPr sz="2700"/>
            </a:lvl3pPr>
            <a:lvl4pPr marL="2011725" indent="0">
              <a:lnSpc>
                <a:spcPts val="4212"/>
              </a:lnSpc>
              <a:buNone/>
              <a:defRPr sz="2700"/>
            </a:lvl4pPr>
            <a:lvl5pPr marL="2682301" indent="0">
              <a:lnSpc>
                <a:spcPts val="4212"/>
              </a:lnSpc>
              <a:buNone/>
              <a:defRPr sz="2700"/>
            </a:lvl5pPr>
          </a:lstStyle>
          <a:p>
            <a:pPr lvl="0"/>
            <a:r>
              <a:rPr lang="en-US"/>
              <a:t>Lorem ipsum dolor sit </a:t>
            </a:r>
            <a:r>
              <a:rPr lang="en-US" err="1"/>
              <a:t>amet</a:t>
            </a:r>
            <a:endParaRPr lang="en-US"/>
          </a:p>
          <a:p>
            <a:pPr lvl="0"/>
            <a:r>
              <a:rPr lang="en-US"/>
              <a:t>Lorem ipsum dolor sit </a:t>
            </a:r>
            <a:r>
              <a:rPr lang="en-US" err="1"/>
              <a:t>amet</a:t>
            </a:r>
            <a:endParaRPr lang="en-US"/>
          </a:p>
          <a:p>
            <a:pPr marL="457200" marR="0" lvl="0" indent="-457200" algn="l" defTabSz="1344168" rtl="0" eaLnBrk="1" fontAlgn="auto" latinLnBrk="0" hangingPunct="1">
              <a:lnSpc>
                <a:spcPts val="4788"/>
              </a:lnSpc>
              <a:spcBef>
                <a:spcPts val="1467"/>
              </a:spcBef>
              <a:spcAft>
                <a:spcPts val="0"/>
              </a:spcAft>
              <a:buClrTx/>
              <a:buSzPct val="80000"/>
              <a:buFont typeface="Arial" panose="020B0604020202020204" pitchFamily="34" charset="0"/>
              <a:buChar char="•"/>
              <a:tabLst>
                <a:tab pos="274320" algn="l"/>
              </a:tabLst>
              <a:defRPr/>
            </a:pPr>
            <a:endParaRPr lang="en-US"/>
          </a:p>
          <a:p>
            <a:pPr lvl="0"/>
            <a:endParaRPr lang="en-US"/>
          </a:p>
        </p:txBody>
      </p:sp>
      <p:sp>
        <p:nvSpPr>
          <p:cNvPr id="9" name="Text Placeholder 6">
            <a:extLst>
              <a:ext uri="{FF2B5EF4-FFF2-40B4-BE49-F238E27FC236}">
                <a16:creationId xmlns:a16="http://schemas.microsoft.com/office/drawing/2014/main" id="{9CEB328F-FB78-4C4A-A3B6-450E2277FDA1}"/>
              </a:ext>
            </a:extLst>
          </p:cNvPr>
          <p:cNvSpPr>
            <a:spLocks noGrp="1"/>
          </p:cNvSpPr>
          <p:nvPr>
            <p:ph type="body" sz="quarter" idx="17" hasCustomPrompt="1"/>
          </p:nvPr>
        </p:nvSpPr>
        <p:spPr>
          <a:xfrm>
            <a:off x="662796" y="1879505"/>
            <a:ext cx="6711710" cy="2439146"/>
          </a:xfrm>
        </p:spPr>
        <p:txBody>
          <a:bodyPr/>
          <a:lstStyle>
            <a:lvl1pPr>
              <a:lnSpc>
                <a:spcPts val="6264"/>
              </a:lnSpc>
              <a:defRPr sz="5400">
                <a:latin typeface="+mj-lt"/>
              </a:defRPr>
            </a:lvl1pPr>
          </a:lstStyle>
          <a:p>
            <a:pPr lvl="0"/>
            <a:r>
              <a:rPr lang="en-GB"/>
              <a:t>Click to add Title</a:t>
            </a:r>
          </a:p>
        </p:txBody>
      </p:sp>
    </p:spTree>
    <p:extLst>
      <p:ext uri="{BB962C8B-B14F-4D97-AF65-F5344CB8AC3E}">
        <p14:creationId xmlns:p14="http://schemas.microsoft.com/office/powerpoint/2010/main" val="1951471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2396390"/>
            <a:ext cx="9469935" cy="7102451"/>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11077128" y="5038344"/>
            <a:ext cx="5018703" cy="5020056"/>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044285" y="-1"/>
            <a:ext cx="6842078" cy="3848669"/>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16x9 image</a:t>
            </a:r>
          </a:p>
        </p:txBody>
      </p:sp>
      <p:sp>
        <p:nvSpPr>
          <p:cNvPr id="5" name="Slide Number Placeholder 4">
            <a:extLst>
              <a:ext uri="{FF2B5EF4-FFF2-40B4-BE49-F238E27FC236}">
                <a16:creationId xmlns:a16="http://schemas.microsoft.com/office/drawing/2014/main" id="{779CCDA0-1760-8D37-AE04-92BC31B18604}"/>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904158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395598" y="2396390"/>
            <a:ext cx="9469935" cy="7102451"/>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1844205" y="5038344"/>
            <a:ext cx="5018703" cy="5020056"/>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0" y="-1"/>
            <a:ext cx="6842078" cy="3848669"/>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16x9 image</a:t>
            </a:r>
          </a:p>
        </p:txBody>
      </p:sp>
      <p:sp>
        <p:nvSpPr>
          <p:cNvPr id="5" name="Slide Number Placeholder 4">
            <a:extLst>
              <a:ext uri="{FF2B5EF4-FFF2-40B4-BE49-F238E27FC236}">
                <a16:creationId xmlns:a16="http://schemas.microsoft.com/office/drawing/2014/main" id="{779CCDA0-1760-8D37-AE04-92BC31B18604}"/>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297208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662795" y="3681519"/>
            <a:ext cx="4782661" cy="6376881"/>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3x4 image</a:t>
            </a:r>
          </a:p>
        </p:txBody>
      </p:sp>
      <p:sp>
        <p:nvSpPr>
          <p:cNvPr id="4" name="Picture Placeholder 5">
            <a:extLst>
              <a:ext uri="{FF2B5EF4-FFF2-40B4-BE49-F238E27FC236}">
                <a16:creationId xmlns:a16="http://schemas.microsoft.com/office/drawing/2014/main" id="{0F3FEFD7-A8D5-4262-FEEA-F3FBFAC8108F}"/>
              </a:ext>
            </a:extLst>
          </p:cNvPr>
          <p:cNvSpPr>
            <a:spLocks noGrp="1"/>
          </p:cNvSpPr>
          <p:nvPr>
            <p:ph type="pic" sz="quarter" idx="14" hasCustomPrompt="1"/>
          </p:nvPr>
        </p:nvSpPr>
        <p:spPr>
          <a:xfrm>
            <a:off x="6305266" y="0"/>
            <a:ext cx="11581097" cy="868582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5" name="Slide Number Placeholder 4">
            <a:extLst>
              <a:ext uri="{FF2B5EF4-FFF2-40B4-BE49-F238E27FC236}">
                <a16:creationId xmlns:a16="http://schemas.microsoft.com/office/drawing/2014/main" id="{35BF134B-B5D1-736E-61F1-B378DABDE50A}"/>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565252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noProof="0"/>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sz="2000" u="none">
                <a:solidFill>
                  <a:schemeClr val="tx1"/>
                </a:solidFill>
              </a:defRPr>
            </a:lvl1pPr>
          </a:lstStyle>
          <a:p>
            <a:pPr algn="r"/>
            <a:r>
              <a:rPr lang="en-US" sz="2000" noProof="0"/>
              <a:t>10:00am - 10:15am</a:t>
            </a:r>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sz="2000" u="none">
                <a:solidFill>
                  <a:schemeClr val="tx1"/>
                </a:solidFill>
              </a:defRPr>
            </a:lvl1pPr>
          </a:lstStyle>
          <a:p>
            <a:pPr algn="r"/>
            <a:r>
              <a:rPr lang="en-US" sz="2000" noProof="0"/>
              <a:t>10:30am - 10:45am</a:t>
            </a:r>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sz="2000">
                <a:solidFill>
                  <a:schemeClr val="tx1"/>
                </a:solidFill>
              </a:defRPr>
            </a:lvl1pPr>
          </a:lstStyle>
          <a:p>
            <a:pPr algn="r"/>
            <a:r>
              <a:rPr lang="en-US" sz="2000" noProof="0"/>
              <a:t>11:00am - 12:15pm</a:t>
            </a:r>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sz="2000">
                <a:solidFill>
                  <a:schemeClr val="tx1"/>
                </a:solidFill>
              </a:defRPr>
            </a:lvl1pPr>
          </a:lstStyle>
          <a:p>
            <a:pPr algn="r"/>
            <a:r>
              <a:rPr lang="en-US" sz="2000" noProof="0"/>
              <a:t>12:15pm – 3:00pm</a:t>
            </a:r>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sz="2000">
                <a:solidFill>
                  <a:schemeClr val="tx1"/>
                </a:solidFill>
              </a:defRPr>
            </a:lvl1pPr>
          </a:lstStyle>
          <a:p>
            <a:pPr algn="r"/>
            <a:r>
              <a:rPr lang="en-US" sz="2000" noProof="0"/>
              <a:t>3:00pm – 5:00pm</a:t>
            </a:r>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sz="2000">
                <a:solidFill>
                  <a:schemeClr val="tx1"/>
                </a:solidFill>
              </a:defRPr>
            </a:lvl1pPr>
          </a:lstStyle>
          <a:p>
            <a:pPr algn="r"/>
            <a:r>
              <a:rPr lang="en-US" sz="2000" noProof="0"/>
              <a:t>5:00pm – 6:00pm</a:t>
            </a:r>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sz="2000" u="none">
                <a:solidFill>
                  <a:schemeClr val="tx1"/>
                </a:solidFill>
              </a:defRPr>
            </a:lvl1pPr>
          </a:lstStyle>
          <a:p>
            <a:r>
              <a:rPr lang="en-US" sz="2000"/>
              <a:t>Your agenda item here.</a:t>
            </a:r>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sz="2000" u="none">
                <a:solidFill>
                  <a:schemeClr val="tx1"/>
                </a:solidFill>
              </a:defRPr>
            </a:lvl1pPr>
          </a:lstStyle>
          <a:p>
            <a:r>
              <a:rPr lang="en-US" sz="2000"/>
              <a:t>Your agenda item here.</a:t>
            </a:r>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5" name="Oval 4">
            <a:extLst>
              <a:ext uri="{FF2B5EF4-FFF2-40B4-BE49-F238E27FC236}">
                <a16:creationId xmlns:a16="http://schemas.microsoft.com/office/drawing/2014/main" id="{2D9F7E11-0C13-846C-8EDE-43828D3E903E}"/>
              </a:ext>
            </a:extLst>
          </p:cNvPr>
          <p:cNvSpPr/>
          <p:nvPr userDrawn="1"/>
        </p:nvSpPr>
        <p:spPr>
          <a:xfrm>
            <a:off x="4833274" y="33637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6" name="Oval 5">
            <a:extLst>
              <a:ext uri="{FF2B5EF4-FFF2-40B4-BE49-F238E27FC236}">
                <a16:creationId xmlns:a16="http://schemas.microsoft.com/office/drawing/2014/main" id="{69D703C0-77D3-10CE-E4CB-77C0D74AB7B0}"/>
              </a:ext>
            </a:extLst>
          </p:cNvPr>
          <p:cNvSpPr/>
          <p:nvPr userDrawn="1"/>
        </p:nvSpPr>
        <p:spPr>
          <a:xfrm>
            <a:off x="4833274" y="433585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7" name="Oval 6">
            <a:extLst>
              <a:ext uri="{FF2B5EF4-FFF2-40B4-BE49-F238E27FC236}">
                <a16:creationId xmlns:a16="http://schemas.microsoft.com/office/drawing/2014/main" id="{F624E55E-78AF-58FC-C3A8-099EA7A21905}"/>
              </a:ext>
            </a:extLst>
          </p:cNvPr>
          <p:cNvSpPr/>
          <p:nvPr userDrawn="1"/>
        </p:nvSpPr>
        <p:spPr>
          <a:xfrm>
            <a:off x="4833274" y="53079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Oval 7">
            <a:extLst>
              <a:ext uri="{FF2B5EF4-FFF2-40B4-BE49-F238E27FC236}">
                <a16:creationId xmlns:a16="http://schemas.microsoft.com/office/drawing/2014/main" id="{447A375A-E0F3-5A0A-6E32-6EC7D796F968}"/>
              </a:ext>
            </a:extLst>
          </p:cNvPr>
          <p:cNvSpPr/>
          <p:nvPr userDrawn="1"/>
        </p:nvSpPr>
        <p:spPr>
          <a:xfrm>
            <a:off x="4833274" y="62736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Oval 8">
            <a:extLst>
              <a:ext uri="{FF2B5EF4-FFF2-40B4-BE49-F238E27FC236}">
                <a16:creationId xmlns:a16="http://schemas.microsoft.com/office/drawing/2014/main" id="{F89D134C-7758-DB23-9BB5-FC8D0C3B0D75}"/>
              </a:ext>
            </a:extLst>
          </p:cNvPr>
          <p:cNvSpPr/>
          <p:nvPr userDrawn="1"/>
        </p:nvSpPr>
        <p:spPr>
          <a:xfrm>
            <a:off x="4833274" y="72456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Oval 9">
            <a:extLst>
              <a:ext uri="{FF2B5EF4-FFF2-40B4-BE49-F238E27FC236}">
                <a16:creationId xmlns:a16="http://schemas.microsoft.com/office/drawing/2014/main" id="{2A3A73E7-AFB4-6FF5-81A0-EC6C72700ACA}"/>
              </a:ext>
            </a:extLst>
          </p:cNvPr>
          <p:cNvSpPr/>
          <p:nvPr userDrawn="1"/>
        </p:nvSpPr>
        <p:spPr>
          <a:xfrm>
            <a:off x="4833274" y="821245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Tree>
    <p:extLst>
      <p:ext uri="{BB962C8B-B14F-4D97-AF65-F5344CB8AC3E}">
        <p14:creationId xmlns:p14="http://schemas.microsoft.com/office/powerpoint/2010/main" val="338909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2" name="Slide Number Placeholder 1">
            <a:extLst>
              <a:ext uri="{FF2B5EF4-FFF2-40B4-BE49-F238E27FC236}">
                <a16:creationId xmlns:a16="http://schemas.microsoft.com/office/drawing/2014/main" id="{7430462D-364A-DEDA-C82F-177D0970A806}"/>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950241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3 Images A">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88CCC9E7-BC9B-5119-E3C4-288F98D7AA0F}"/>
              </a:ext>
            </a:extLst>
          </p:cNvPr>
          <p:cNvSpPr>
            <a:spLocks noGrp="1"/>
          </p:cNvSpPr>
          <p:nvPr>
            <p:ph type="pic" sz="quarter" idx="15" hasCustomPrompt="1"/>
          </p:nvPr>
        </p:nvSpPr>
        <p:spPr>
          <a:xfrm>
            <a:off x="9839645" y="0"/>
            <a:ext cx="804672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
        <p:nvSpPr>
          <p:cNvPr id="11" name="Picture Placeholder 5">
            <a:extLst>
              <a:ext uri="{FF2B5EF4-FFF2-40B4-BE49-F238E27FC236}">
                <a16:creationId xmlns:a16="http://schemas.microsoft.com/office/drawing/2014/main" id="{2A619914-B2C9-63F7-39BE-AB2D406DA449}"/>
              </a:ext>
            </a:extLst>
          </p:cNvPr>
          <p:cNvSpPr>
            <a:spLocks noGrp="1"/>
          </p:cNvSpPr>
          <p:nvPr>
            <p:ph type="pic" sz="quarter" idx="14" hasCustomPrompt="1"/>
          </p:nvPr>
        </p:nvSpPr>
        <p:spPr>
          <a:xfrm>
            <a:off x="-1" y="0"/>
            <a:ext cx="804672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2" name="Slide Number Placeholder 1">
            <a:extLst>
              <a:ext uri="{FF2B5EF4-FFF2-40B4-BE49-F238E27FC236}">
                <a16:creationId xmlns:a16="http://schemas.microsoft.com/office/drawing/2014/main" id="{320E8D4B-3F23-D588-B1C9-66CBF7B0555E}"/>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3700868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3 Images A">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2A619914-B2C9-63F7-39BE-AB2D406DA449}"/>
              </a:ext>
            </a:extLst>
          </p:cNvPr>
          <p:cNvSpPr>
            <a:spLocks noGrp="1"/>
          </p:cNvSpPr>
          <p:nvPr>
            <p:ph type="pic" sz="quarter" idx="14" hasCustomPrompt="1"/>
          </p:nvPr>
        </p:nvSpPr>
        <p:spPr>
          <a:xfrm>
            <a:off x="-1" y="0"/>
            <a:ext cx="804672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12" name="Picture Placeholder 5">
            <a:extLst>
              <a:ext uri="{FF2B5EF4-FFF2-40B4-BE49-F238E27FC236}">
                <a16:creationId xmlns:a16="http://schemas.microsoft.com/office/drawing/2014/main" id="{FAC53A9F-5F43-DFB7-A454-EF473CF170E4}"/>
              </a:ext>
            </a:extLst>
          </p:cNvPr>
          <p:cNvSpPr>
            <a:spLocks noGrp="1"/>
          </p:cNvSpPr>
          <p:nvPr>
            <p:ph type="pic" sz="quarter" idx="15" hasCustomPrompt="1"/>
          </p:nvPr>
        </p:nvSpPr>
        <p:spPr>
          <a:xfrm>
            <a:off x="9580727" y="1"/>
            <a:ext cx="8305636" cy="467192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13" name="Picture Placeholder 5">
            <a:extLst>
              <a:ext uri="{FF2B5EF4-FFF2-40B4-BE49-F238E27FC236}">
                <a16:creationId xmlns:a16="http://schemas.microsoft.com/office/drawing/2014/main" id="{5F7DCA6F-9654-52B0-62E7-915A1DA16F7F}"/>
              </a:ext>
            </a:extLst>
          </p:cNvPr>
          <p:cNvSpPr>
            <a:spLocks noGrp="1"/>
          </p:cNvSpPr>
          <p:nvPr>
            <p:ph type="pic" sz="quarter" idx="16" hasCustomPrompt="1"/>
          </p:nvPr>
        </p:nvSpPr>
        <p:spPr>
          <a:xfrm>
            <a:off x="9580727" y="5384101"/>
            <a:ext cx="8305635" cy="467191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2" name="Slide Number Placeholder 1">
            <a:extLst>
              <a:ext uri="{FF2B5EF4-FFF2-40B4-BE49-F238E27FC236}">
                <a16:creationId xmlns:a16="http://schemas.microsoft.com/office/drawing/2014/main" id="{96400E9D-3833-F849-D6CB-23245B5F7983}"/>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583485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ata x 3">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2" name="Slide Number Placeholder 1">
            <a:extLst>
              <a:ext uri="{FF2B5EF4-FFF2-40B4-BE49-F238E27FC236}">
                <a16:creationId xmlns:a16="http://schemas.microsoft.com/office/drawing/2014/main" id="{13455309-758F-E81B-0169-379842E8BCB9}"/>
              </a:ext>
            </a:extLst>
          </p:cNvPr>
          <p:cNvSpPr>
            <a:spLocks noGrp="1"/>
          </p:cNvSpPr>
          <p:nvPr>
            <p:ph type="sldNum" sz="quarter" idx="27"/>
          </p:nvPr>
        </p:nvSpPr>
        <p:spPr/>
        <p:txBody>
          <a:bodyPr/>
          <a:lstStyle/>
          <a:p>
            <a:fld id="{387AECDB-6C85-4FE3-9DAF-486A9B5BAE12}" type="slidenum">
              <a:rPr lang="en-GB" smtClean="0"/>
              <a:t>‹#›</a:t>
            </a:fld>
            <a:endParaRPr lang="en-GB"/>
          </a:p>
        </p:txBody>
      </p:sp>
      <p:sp>
        <p:nvSpPr>
          <p:cNvPr id="4" name="Text Placeholder 2">
            <a:extLst>
              <a:ext uri="{FF2B5EF4-FFF2-40B4-BE49-F238E27FC236}">
                <a16:creationId xmlns:a16="http://schemas.microsoft.com/office/drawing/2014/main" id="{8F07C348-66AF-4E99-8948-B065E9176F8F}"/>
              </a:ext>
            </a:extLst>
          </p:cNvPr>
          <p:cNvSpPr>
            <a:spLocks noGrp="1"/>
          </p:cNvSpPr>
          <p:nvPr>
            <p:ph type="body" sz="quarter" idx="16" hasCustomPrompt="1"/>
          </p:nvPr>
        </p:nvSpPr>
        <p:spPr>
          <a:xfrm>
            <a:off x="664894" y="1143000"/>
            <a:ext cx="13732606" cy="6015038"/>
          </a:xfrm>
          <a:prstGeom prst="rect">
            <a:avLst/>
          </a:prstGeom>
        </p:spPr>
        <p:txBody>
          <a:bodyPr/>
          <a:lstStyle>
            <a:lvl1pPr>
              <a:lnSpc>
                <a:spcPts val="7776"/>
              </a:lnSpc>
              <a:defRPr sz="7200">
                <a:latin typeface="+mj-l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r>
              <a:rPr lang="en-US" err="1"/>
              <a:t>Nameros</a:t>
            </a:r>
            <a:r>
              <a:rPr lang="en-US"/>
              <a:t>.”</a:t>
            </a:r>
            <a:endParaRPr lang="en-GB"/>
          </a:p>
        </p:txBody>
      </p:sp>
    </p:spTree>
    <p:extLst>
      <p:ext uri="{BB962C8B-B14F-4D97-AF65-F5344CB8AC3E}">
        <p14:creationId xmlns:p14="http://schemas.microsoft.com/office/powerpoint/2010/main" val="917144039"/>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3 Images 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0"/>
            <a:ext cx="6716178" cy="294213"/>
          </a:xfrm>
          <a:prstGeom prst="rect">
            <a:avLst/>
          </a:prstGeom>
        </p:spPr>
        <p:txBody>
          <a:bodyPr/>
          <a:lstStyle/>
          <a:p>
            <a:r>
              <a:rPr lang="en-US" noProof="0"/>
              <a:t>Section or Presentation Title</a:t>
            </a:r>
          </a:p>
        </p:txBody>
      </p:sp>
      <p:sp>
        <p:nvSpPr>
          <p:cNvPr id="2" name="Slide Number Placeholder 1">
            <a:extLst>
              <a:ext uri="{FF2B5EF4-FFF2-40B4-BE49-F238E27FC236}">
                <a16:creationId xmlns:a16="http://schemas.microsoft.com/office/drawing/2014/main" id="{B734BE01-9638-D11A-5AAC-77A33F0E2412}"/>
              </a:ext>
            </a:extLst>
          </p:cNvPr>
          <p:cNvSpPr>
            <a:spLocks noGrp="1"/>
          </p:cNvSpPr>
          <p:nvPr>
            <p:ph type="sldNum" sz="quarter" idx="11"/>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709258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3 Images A">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205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3 Images A">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3277B500-1C2C-615C-4AAF-27F1E4C5E71A}"/>
              </a:ext>
            </a:extLst>
          </p:cNvPr>
          <p:cNvSpPr>
            <a:spLocks noGrp="1"/>
          </p:cNvSpPr>
          <p:nvPr>
            <p:ph type="body" sz="quarter" idx="19" hasCustomPrompt="1"/>
          </p:nvPr>
        </p:nvSpPr>
        <p:spPr>
          <a:xfrm>
            <a:off x="7693924" y="4793165"/>
            <a:ext cx="2498513" cy="472069"/>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36525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5" y="240780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 Lorem Ipsum </a:t>
            </a:r>
            <a:r>
              <a:rPr lang="en-US" noProof="0" err="1"/>
              <a:t>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5489069"/>
            <a:ext cx="6716178" cy="1681753"/>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
        <p:nvSpPr>
          <p:cNvPr id="4" name="Slide Number Placeholder 3">
            <a:extLst>
              <a:ext uri="{FF2B5EF4-FFF2-40B4-BE49-F238E27FC236}">
                <a16:creationId xmlns:a16="http://schemas.microsoft.com/office/drawing/2014/main" id="{154AC1D6-B3A8-9323-49E8-1423DC0F6572}"/>
              </a:ext>
            </a:extLst>
          </p:cNvPr>
          <p:cNvSpPr>
            <a:spLocks noGrp="1"/>
          </p:cNvSpPr>
          <p:nvPr>
            <p:ph type="sldNum" sz="quarter" idx="13"/>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97041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eelcase Logo">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30CBD1A0-5F8B-9546-AEB0-D886A76277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03374" y="4761665"/>
            <a:ext cx="2279615" cy="535071"/>
          </a:xfrm>
          <a:prstGeom prst="rect">
            <a:avLst/>
          </a:prstGeom>
        </p:spPr>
      </p:pic>
    </p:spTree>
    <p:extLst>
      <p:ext uri="{BB962C8B-B14F-4D97-AF65-F5344CB8AC3E}">
        <p14:creationId xmlns:p14="http://schemas.microsoft.com/office/powerpoint/2010/main" val="24958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WTR Layout">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B40A3B37-68FE-DE41-9FAA-76DF96E00C00}"/>
              </a:ext>
            </a:extLst>
          </p:cNvPr>
          <p:cNvSpPr>
            <a:spLocks noGrp="1"/>
          </p:cNvSpPr>
          <p:nvPr>
            <p:ph type="body" sz="quarter" idx="17" hasCustomPrompt="1"/>
          </p:nvPr>
        </p:nvSpPr>
        <p:spPr>
          <a:xfrm>
            <a:off x="715455" y="715264"/>
            <a:ext cx="16455454" cy="357632"/>
          </a:xfrm>
          <a:prstGeom prst="rect">
            <a:avLst/>
          </a:prstGeom>
        </p:spPr>
        <p:txBody>
          <a:bodyPr/>
          <a:lstStyle>
            <a:lvl1pPr marL="0" indent="0">
              <a:buNone/>
              <a:defRPr sz="1466" cap="none" baseline="0">
                <a:solidFill>
                  <a:srgbClr val="6C6F70"/>
                </a:solidFill>
                <a:latin typeface="Arial" panose="020B0604020202020204" pitchFamily="34" charset="0"/>
                <a:cs typeface="Arial" panose="020B0604020202020204" pitchFamily="34" charset="0"/>
              </a:defRPr>
            </a:lvl1pPr>
          </a:lstStyle>
          <a:p>
            <a:pPr lvl="0"/>
            <a:r>
              <a:rPr lang="en-US" noProof="0"/>
              <a:t>&lt;Presentation title, sentence case&gt;</a:t>
            </a:r>
          </a:p>
        </p:txBody>
      </p:sp>
      <p:sp>
        <p:nvSpPr>
          <p:cNvPr id="6" name="Text Placeholder 9">
            <a:extLst>
              <a:ext uri="{FF2B5EF4-FFF2-40B4-BE49-F238E27FC236}">
                <a16:creationId xmlns:a16="http://schemas.microsoft.com/office/drawing/2014/main" id="{77D739B4-63AC-CF42-B7E2-8E792B2CF5AB}"/>
              </a:ext>
            </a:extLst>
          </p:cNvPr>
          <p:cNvSpPr>
            <a:spLocks noGrp="1"/>
          </p:cNvSpPr>
          <p:nvPr>
            <p:ph type="body" sz="quarter" idx="18" hasCustomPrompt="1"/>
          </p:nvPr>
        </p:nvSpPr>
        <p:spPr>
          <a:xfrm>
            <a:off x="715455" y="1072897"/>
            <a:ext cx="16455454" cy="534958"/>
          </a:xfrm>
          <a:prstGeom prst="rect">
            <a:avLst/>
          </a:prstGeom>
        </p:spPr>
        <p:txBody>
          <a:bodyPr tIns="0" anchor="t" anchorCtr="0"/>
          <a:lstStyle>
            <a:lvl1pPr marL="0" indent="0">
              <a:spcBef>
                <a:spcPts val="0"/>
              </a:spcBef>
              <a:buNone/>
              <a:defRPr sz="3520" b="0" cap="none" baseline="0">
                <a:solidFill>
                  <a:srgbClr val="0A0A0A"/>
                </a:solidFill>
                <a:latin typeface="Arial" panose="020B0604020202020204" pitchFamily="34" charset="0"/>
                <a:cs typeface="Arial" panose="020B0604020202020204" pitchFamily="34" charset="0"/>
              </a:defRPr>
            </a:lvl1pPr>
          </a:lstStyle>
          <a:p>
            <a:pPr lvl="0"/>
            <a:r>
              <a:rPr lang="en-US" noProof="0"/>
              <a:t>&lt;Slide title, sentence case&gt;</a:t>
            </a:r>
          </a:p>
        </p:txBody>
      </p:sp>
    </p:spTree>
    <p:extLst>
      <p:ext uri="{BB962C8B-B14F-4D97-AF65-F5344CB8AC3E}">
        <p14:creationId xmlns:p14="http://schemas.microsoft.com/office/powerpoint/2010/main" val="6998376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a:t>Table of Contents</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202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20270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803213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Full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9" name="Text Placeholder 10">
            <a:extLst>
              <a:ext uri="{FF2B5EF4-FFF2-40B4-BE49-F238E27FC236}">
                <a16:creationId xmlns:a16="http://schemas.microsoft.com/office/drawing/2014/main" id="{7E5C8E9C-603B-B689-8689-AA43028C6B17}"/>
              </a:ext>
            </a:extLst>
          </p:cNvPr>
          <p:cNvSpPr>
            <a:spLocks noGrp="1"/>
          </p:cNvSpPr>
          <p:nvPr>
            <p:ph type="body" sz="quarter" idx="18" hasCustomPrompt="1"/>
          </p:nvPr>
        </p:nvSpPr>
        <p:spPr>
          <a:xfrm>
            <a:off x="1" y="0"/>
            <a:ext cx="11555071"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2407800"/>
            <a:ext cx="6716177" cy="2802155"/>
          </a:xfrm>
          <a:prstGeom prst="rect">
            <a:avLst/>
          </a:prstGeom>
        </p:spPr>
        <p:txBody>
          <a:bodyPr>
            <a:noAutofit/>
          </a:bodyPr>
          <a:lstStyle>
            <a:lvl1pPr algn="l">
              <a:defRPr>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7" y="5489068"/>
            <a:ext cx="6716177" cy="1166812"/>
          </a:xfrm>
          <a:prstGeom prst="rect">
            <a:avLst/>
          </a:prstGeom>
        </p:spPr>
        <p:txBody>
          <a:bodyPr lIns="0" tIns="0" rIns="0" bIns="0">
            <a:noAutofit/>
          </a:bodyPr>
          <a:lstStyle>
            <a:lvl1pPr marL="0" indent="0">
              <a:lnSpc>
                <a:spcPts val="4212"/>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
        <p:nvSpPr>
          <p:cNvPr id="14" name="Text Placeholder 12">
            <a:extLst>
              <a:ext uri="{FF2B5EF4-FFF2-40B4-BE49-F238E27FC236}">
                <a16:creationId xmlns:a16="http://schemas.microsoft.com/office/drawing/2014/main" id="{DAF6F832-F341-2572-5ECA-26B0DE270F74}"/>
              </a:ext>
            </a:extLst>
          </p:cNvPr>
          <p:cNvSpPr>
            <a:spLocks noGrp="1"/>
          </p:cNvSpPr>
          <p:nvPr>
            <p:ph type="body" sz="quarter" idx="19" hasCustomPrompt="1"/>
          </p:nvPr>
        </p:nvSpPr>
        <p:spPr>
          <a:xfrm>
            <a:off x="667768" y="9098283"/>
            <a:ext cx="1984248" cy="374904"/>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chemeClr val="bg1"/>
                </a:solidFill>
              </a:defRPr>
            </a:lvl1pPr>
          </a:lstStyle>
          <a:p>
            <a:pPr lvl="0"/>
            <a:r>
              <a:rPr lang="en-GB"/>
              <a:t> </a:t>
            </a:r>
          </a:p>
        </p:txBody>
      </p:sp>
    </p:spTree>
    <p:extLst>
      <p:ext uri="{BB962C8B-B14F-4D97-AF65-F5344CB8AC3E}">
        <p14:creationId xmlns:p14="http://schemas.microsoft.com/office/powerpoint/2010/main" val="1847462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plit Text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05786" y="0"/>
            <a:ext cx="5980579"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000103"/>
            <a:ext cx="10924577"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8" y="507752"/>
            <a:ext cx="6716179"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72" y="2223504"/>
            <a:ext cx="9507609" cy="1517319"/>
          </a:xfrm>
          <a:prstGeom prst="rect">
            <a:avLst/>
          </a:prstGeom>
        </p:spPr>
        <p:txBody>
          <a:bodyPr/>
          <a:lstStyle>
            <a:lvl1pPr marL="0" indent="0">
              <a:lnSpc>
                <a:spcPts val="4210"/>
              </a:lnSpc>
              <a:buFont typeface="Arial" panose="020B0604020202020204" pitchFamily="34" charset="0"/>
              <a:buNone/>
              <a:defRPr sz="2699">
                <a:latin typeface="Arial" panose="020B0604020202020204" pitchFamily="34" charset="0"/>
              </a:defRPr>
            </a:lvl1pPr>
            <a:lvl2pPr marL="670366" indent="0">
              <a:lnSpc>
                <a:spcPts val="4210"/>
              </a:lnSpc>
              <a:buNone/>
              <a:defRPr sz="2699"/>
            </a:lvl2pPr>
            <a:lvl3pPr marL="1340734" indent="0">
              <a:lnSpc>
                <a:spcPts val="4210"/>
              </a:lnSpc>
              <a:buNone/>
              <a:defRPr sz="2699"/>
            </a:lvl3pPr>
            <a:lvl4pPr marL="2011100" indent="0">
              <a:lnSpc>
                <a:spcPts val="4210"/>
              </a:lnSpc>
              <a:buNone/>
              <a:defRPr sz="2699"/>
            </a:lvl4pPr>
            <a:lvl5pPr marL="2681468" indent="0">
              <a:lnSpc>
                <a:spcPts val="4210"/>
              </a:lnSpc>
              <a:buNone/>
              <a:defRPr sz="2699"/>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307305"/>
            <a:ext cx="10375432" cy="5173579"/>
          </a:xfrm>
          <a:prstGeom prst="rect">
            <a:avLst/>
          </a:prstGeom>
        </p:spPr>
        <p:txBody>
          <a:bodyPr numCol="1" spcCol="548640" anchor="t" anchorCtr="0"/>
          <a:lstStyle>
            <a:lvl1pPr marL="0" indent="0">
              <a:buFont typeface="Arial" panose="020B0604020202020204" pitchFamily="34" charset="0"/>
              <a:buNone/>
              <a:defRPr/>
            </a:lvl1pPr>
            <a:lvl2pPr marL="670366" indent="0">
              <a:buNone/>
              <a:defRPr/>
            </a:lvl2pPr>
            <a:lvl3pPr marL="1340734" indent="0">
              <a:buNone/>
              <a:defRPr/>
            </a:lvl3pPr>
            <a:lvl4pPr marL="2011100" indent="0">
              <a:buNone/>
              <a:defRPr/>
            </a:lvl4pPr>
            <a:lvl5pPr marL="268146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0734" rtl="0" eaLnBrk="1" fontAlgn="auto" latinLnBrk="0" hangingPunct="1">
              <a:lnSpc>
                <a:spcPts val="2879"/>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0734" rtl="0" eaLnBrk="1" fontAlgn="auto" latinLnBrk="0" hangingPunct="1">
              <a:lnSpc>
                <a:spcPts val="2879"/>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a:t>
            </a:r>
          </a:p>
          <a:p>
            <a:pPr lvl="0"/>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12799831" y="3740822"/>
            <a:ext cx="3888437" cy="3333524"/>
          </a:xfrm>
        </p:spPr>
        <p:txBody>
          <a:bodyPr/>
          <a:lstStyle>
            <a:lvl1pPr algn="ctr">
              <a:defRPr sz="1349"/>
            </a:lvl1pPr>
          </a:lstStyle>
          <a:p>
            <a:r>
              <a:rPr lang="en-US"/>
              <a:t>Click icon to add chart</a:t>
            </a:r>
            <a:endParaRPr lang="en-GB"/>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12799829" y="1217734"/>
            <a:ext cx="3879717" cy="2314854"/>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endParaRPr lang="en-GB"/>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12799832" y="7282581"/>
            <a:ext cx="3888435" cy="1118769"/>
          </a:xfrm>
          <a:prstGeom prst="rect">
            <a:avLst/>
          </a:prstGeom>
        </p:spPr>
        <p:txBody>
          <a:bodyPr anchor="t"/>
          <a:lstStyle>
            <a:lvl1pPr algn="ctr">
              <a:lnSpc>
                <a:spcPts val="10437"/>
              </a:lnSpc>
              <a:defRPr sz="7199" b="0">
                <a:solidFill>
                  <a:schemeClr val="tx1"/>
                </a:solidFill>
              </a:defRPr>
            </a:lvl1pPr>
            <a:lvl2pPr>
              <a:defRPr/>
            </a:lvl2pPr>
          </a:lstStyle>
          <a:p>
            <a:pPr lvl="0"/>
            <a:r>
              <a:rPr lang="en-US"/>
              <a:t>365</a:t>
            </a:r>
            <a:endParaRPr lang="en-GB"/>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9" y="859850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366" indent="0">
              <a:buNone/>
              <a:defRPr/>
            </a:lvl2pPr>
            <a:lvl3pPr marL="1340734" indent="0">
              <a:buNone/>
              <a:defRPr/>
            </a:lvl3pPr>
            <a:lvl4pPr marL="2011100" indent="0">
              <a:buNone/>
              <a:defRPr/>
            </a:lvl4pPr>
            <a:lvl5pPr marL="268146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78170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802" y="1000103"/>
            <a:ext cx="15140487"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8" y="507752"/>
            <a:ext cx="6716179"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70" y="2223505"/>
            <a:ext cx="13776155" cy="1166812"/>
          </a:xfrm>
          <a:prstGeom prst="rect">
            <a:avLst/>
          </a:prstGeom>
        </p:spPr>
        <p:txBody>
          <a:bodyPr/>
          <a:lstStyle>
            <a:lvl1pPr marL="0" indent="0">
              <a:lnSpc>
                <a:spcPts val="4210"/>
              </a:lnSpc>
              <a:buFont typeface="Arial" panose="020B0604020202020204" pitchFamily="34" charset="0"/>
              <a:buNone/>
              <a:defRPr sz="2699">
                <a:latin typeface="Arial" panose="020B0604020202020204" pitchFamily="34" charset="0"/>
              </a:defRPr>
            </a:lvl1pPr>
            <a:lvl2pPr marL="670366" indent="0">
              <a:lnSpc>
                <a:spcPts val="4210"/>
              </a:lnSpc>
              <a:buNone/>
              <a:defRPr sz="2699"/>
            </a:lvl2pPr>
            <a:lvl3pPr marL="1340734" indent="0">
              <a:lnSpc>
                <a:spcPts val="4210"/>
              </a:lnSpc>
              <a:buNone/>
              <a:defRPr sz="2699"/>
            </a:lvl3pPr>
            <a:lvl4pPr marL="2011100" indent="0">
              <a:lnSpc>
                <a:spcPts val="4210"/>
              </a:lnSpc>
              <a:buNone/>
              <a:defRPr sz="2699"/>
            </a:lvl4pPr>
            <a:lvl5pPr marL="2681468" indent="0">
              <a:lnSpc>
                <a:spcPts val="4210"/>
              </a:lnSpc>
              <a:buNone/>
              <a:defRPr sz="2699"/>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7" y="4307305"/>
            <a:ext cx="6716177" cy="5173579"/>
          </a:xfrm>
          <a:prstGeom prst="rect">
            <a:avLst/>
          </a:prstGeom>
        </p:spPr>
        <p:txBody>
          <a:bodyPr anchor="ctr" anchorCtr="0"/>
          <a:lstStyle>
            <a:lvl1pPr marL="0" indent="0">
              <a:buFont typeface="Arial" panose="020B0604020202020204" pitchFamily="34" charset="0"/>
              <a:buNone/>
              <a:defRPr/>
            </a:lvl1pPr>
            <a:lvl2pPr marL="670366" indent="0">
              <a:buNone/>
              <a:defRPr/>
            </a:lvl2pPr>
            <a:lvl3pPr marL="1340734" indent="0">
              <a:buNone/>
              <a:defRPr/>
            </a:lvl3pPr>
            <a:lvl4pPr marL="2011100" indent="0">
              <a:buNone/>
              <a:defRPr/>
            </a:lvl4pPr>
            <a:lvl5pPr marL="268146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a:t>
            </a:r>
            <a:r>
              <a:rPr lang="en-US" err="1"/>
              <a:t>varius</a:t>
            </a:r>
            <a:r>
              <a:rPr lang="en-US"/>
              <a:t>. Duis </a:t>
            </a:r>
            <a:r>
              <a:rPr lang="en-US" err="1"/>
              <a:t>ullamcorper</a:t>
            </a:r>
            <a:r>
              <a:rPr lang="en-US"/>
              <a:t> </a:t>
            </a:r>
            <a:r>
              <a:rPr lang="en-US" err="1"/>
              <a:t>nibh</a:t>
            </a:r>
            <a:r>
              <a:rPr lang="en-US"/>
              <a:t> </a:t>
            </a:r>
            <a:r>
              <a:rPr lang="en-US" err="1"/>
              <a:t>quis</a:t>
            </a:r>
            <a:r>
              <a:rPr lang="en-US"/>
              <a:t> diam </a:t>
            </a:r>
            <a:r>
              <a:rPr lang="en-US" err="1"/>
              <a:t>fringilla</a:t>
            </a:r>
            <a:r>
              <a:rPr lang="en-US"/>
              <a:t> </a:t>
            </a:r>
            <a:r>
              <a:rPr lang="en-US" err="1"/>
              <a:t>fringilla</a:t>
            </a:r>
            <a:r>
              <a:rPr lang="en-US"/>
              <a:t>.</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026022" y="4306970"/>
            <a:ext cx="9197471" cy="5173579"/>
          </a:xfrm>
          <a:prstGeom prst="rect">
            <a:avLst/>
          </a:prstGeom>
          <a:solidFill>
            <a:srgbClr val="BDBEBD">
              <a:alpha val="74902"/>
            </a:srgbClr>
          </a:solidFill>
        </p:spPr>
        <p:txBody>
          <a:bodyPr vert="horz" lIns="0" tIns="457200" rIns="0" bIns="0" rtlCol="0" anchor="t" anchorCtr="0">
            <a:noAutofit/>
          </a:bodyPr>
          <a:lstStyle>
            <a:lvl1pPr algn="ctr">
              <a:defRPr lang="en-GB" dirty="0">
                <a:solidFill>
                  <a:schemeClr val="bg1"/>
                </a:solidFill>
              </a:defRPr>
            </a:lvl1pPr>
          </a:lstStyle>
          <a:p>
            <a:pPr lvl="0" algn="ctr"/>
            <a:r>
              <a:rPr lang="en-US" noProof="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209986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mage Compare  x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000103"/>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Section or Presentation Title</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223502"/>
            <a:ext cx="9507609" cy="1166812"/>
          </a:xfrm>
          <a:prstGeom prst="rect">
            <a:avLst/>
          </a:prstGeom>
        </p:spPr>
        <p:txBody>
          <a:bodyPr/>
          <a:lstStyle>
            <a:lvl1pPr marL="0" indent="0">
              <a:lnSpc>
                <a:spcPts val="4212"/>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3851735"/>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6264603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ver Type Only - Color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800" y="1956143"/>
            <a:ext cx="7583037" cy="4277201"/>
          </a:xfrm>
          <a:prstGeom prst="rect">
            <a:avLst/>
          </a:prstGeom>
        </p:spPr>
        <p:txBody>
          <a:bodyPr>
            <a:noAutofit/>
          </a:bodyPr>
          <a:lstStyle>
            <a:lvl1pPr algn="l">
              <a:lnSpc>
                <a:spcPts val="9448"/>
              </a:lnSpc>
              <a:defRPr sz="8998">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8" y="6913832"/>
            <a:ext cx="7569466" cy="1166812"/>
          </a:xfrm>
          <a:prstGeom prst="rect">
            <a:avLst/>
          </a:prstGeom>
        </p:spPr>
        <p:txBody>
          <a:bodyPr lIns="0" tIns="0" rIns="0" bIns="0">
            <a:noAutofit/>
          </a:bodyPr>
          <a:lstStyle>
            <a:lvl1pPr marL="0" indent="0">
              <a:lnSpc>
                <a:spcPts val="4210"/>
              </a:lnSpc>
              <a:spcBef>
                <a:spcPts val="0"/>
              </a:spcBef>
              <a:buFont typeface="Arial" panose="020B0604020202020204" pitchFamily="34" charset="0"/>
              <a:buNone/>
              <a:defRPr sz="2699">
                <a:solidFill>
                  <a:schemeClr val="bg1"/>
                </a:solidFill>
                <a:latin typeface="Arial" panose="020B0604020202020204" pitchFamily="34" charset="0"/>
              </a:defRPr>
            </a:lvl1pPr>
            <a:lvl2pPr marL="670366" indent="0">
              <a:lnSpc>
                <a:spcPts val="4210"/>
              </a:lnSpc>
              <a:buNone/>
              <a:defRPr sz="2699"/>
            </a:lvl2pPr>
            <a:lvl3pPr marL="1340734" indent="0">
              <a:lnSpc>
                <a:spcPts val="4210"/>
              </a:lnSpc>
              <a:buNone/>
              <a:defRPr sz="2699"/>
            </a:lvl3pPr>
            <a:lvl4pPr marL="2011100" indent="0">
              <a:lnSpc>
                <a:spcPts val="4210"/>
              </a:lnSpc>
              <a:buNone/>
              <a:defRPr sz="2699"/>
            </a:lvl4pPr>
            <a:lvl5pPr marL="2681468" indent="0">
              <a:lnSpc>
                <a:spcPts val="4210"/>
              </a:lnSpc>
              <a:buNone/>
              <a:defRPr sz="2699"/>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8" y="507752"/>
            <a:ext cx="6716179" cy="294213"/>
          </a:xfrm>
          <a:prstGeom prst="rect">
            <a:avLst/>
          </a:prstGeom>
        </p:spPr>
        <p:txBody>
          <a:bodyPr vert="horz" lIns="0" tIns="0" rIns="0" bIns="0" rtlCol="0" anchor="t" anchorCtr="0"/>
          <a:lstStyle>
            <a:lvl1pPr algn="l">
              <a:lnSpc>
                <a:spcPts val="2159"/>
              </a:lnSpc>
              <a:defRPr sz="1349">
                <a:solidFill>
                  <a:schemeClr val="bg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2795" y="6573588"/>
            <a:ext cx="165597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Text Placeholder 12">
            <a:extLst>
              <a:ext uri="{FF2B5EF4-FFF2-40B4-BE49-F238E27FC236}">
                <a16:creationId xmlns:a16="http://schemas.microsoft.com/office/drawing/2014/main" id="{0EE13A66-923E-8CEC-3574-A8340C4AE0A5}"/>
              </a:ext>
            </a:extLst>
          </p:cNvPr>
          <p:cNvSpPr>
            <a:spLocks noGrp="1"/>
          </p:cNvSpPr>
          <p:nvPr>
            <p:ph type="body" sz="quarter" idx="19" hasCustomPrompt="1"/>
          </p:nvPr>
        </p:nvSpPr>
        <p:spPr>
          <a:xfrm>
            <a:off x="667767" y="9098283"/>
            <a:ext cx="1984248" cy="374903"/>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96">
                <a:solidFill>
                  <a:schemeClr val="bg1"/>
                </a:solidFill>
              </a:defRPr>
            </a:lvl1pPr>
          </a:lstStyle>
          <a:p>
            <a:pPr lvl="0"/>
            <a:r>
              <a:rPr lang="en-GB"/>
              <a:t> </a:t>
            </a:r>
          </a:p>
        </p:txBody>
      </p:sp>
    </p:spTree>
    <p:extLst>
      <p:ext uri="{BB962C8B-B14F-4D97-AF65-F5344CB8AC3E}">
        <p14:creationId xmlns:p14="http://schemas.microsoft.com/office/powerpoint/2010/main" val="1539774607"/>
      </p:ext>
    </p:extLst>
  </p:cSld>
  <p:clrMapOvr>
    <a:masterClrMapping/>
  </p:clrMapOvr>
  <p:extLst>
    <p:ext uri="{DCECCB84-F9BA-43D5-87BE-67443E8EF086}">
      <p15:sldGuideLst xmlns:p15="http://schemas.microsoft.com/office/powerpoint/2012/main">
        <p15:guide id="1" orient="horz" pos="6195">
          <p15:clr>
            <a:srgbClr val="FBAE40"/>
          </p15:clr>
        </p15:guide>
        <p15:guide id="2" pos="1101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4216401"/>
            <a:ext cx="17886363" cy="5841999"/>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8" y="507752"/>
            <a:ext cx="6716179" cy="294213"/>
          </a:xfrm>
          <a:prstGeom prst="rect">
            <a:avLst/>
          </a:prstGeom>
        </p:spPr>
        <p:txBody>
          <a:bodyPr/>
          <a:lstStyle/>
          <a:p>
            <a:r>
              <a:rPr lang="en-US" noProof="0"/>
              <a:t>Section or Presentation Title</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8" y="1000103"/>
            <a:ext cx="6716179" cy="1870688"/>
          </a:xfrm>
          <a:prstGeom prst="rect">
            <a:avLst/>
          </a:prstGeom>
        </p:spPr>
        <p:txBody>
          <a:bodyPr/>
          <a:lstStyle/>
          <a:p>
            <a:r>
              <a:rPr lang="en-US"/>
              <a:t>Click To Edit Master Title Style</a:t>
            </a:r>
            <a:endParaRPr lang="en-GB"/>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8250985" y="1169081"/>
            <a:ext cx="8972581" cy="2581511"/>
          </a:xfrm>
          <a:prstGeom prst="rect">
            <a:avLst/>
          </a:prstGeom>
        </p:spPr>
        <p:txBody>
          <a:bodyPr numCol="2" spcCol="548640" anchor="t" anchorCtr="0"/>
          <a:lstStyle>
            <a:lvl1pPr marL="0" indent="0">
              <a:buFont typeface="Arial" panose="020B0604020202020204" pitchFamily="34" charset="0"/>
              <a:buNone/>
              <a:defRPr/>
            </a:lvl1pPr>
            <a:lvl2pPr marL="670366" indent="0">
              <a:buNone/>
              <a:defRPr/>
            </a:lvl2pPr>
            <a:lvl3pPr marL="1340734" indent="0">
              <a:buNone/>
              <a:defRPr/>
            </a:lvl3pPr>
            <a:lvl4pPr marL="2011100" indent="0">
              <a:buNone/>
              <a:defRPr/>
            </a:lvl4pPr>
            <a:lvl5pPr marL="268146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r>
              <a:rPr lang="en-US" err="1"/>
              <a:t>Phasellus</a:t>
            </a:r>
            <a:r>
              <a:rPr lang="en-US"/>
              <a:t>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a:t>
            </a:r>
          </a:p>
          <a:p>
            <a:pPr lvl="0"/>
            <a:r>
              <a:rPr lang="en-US"/>
              <a:t>Sed </a:t>
            </a:r>
            <a:r>
              <a:rPr lang="en-US" err="1"/>
              <a:t>sollicitudin</a:t>
            </a:r>
            <a:r>
              <a:rPr lang="en-US"/>
              <a:t> eros sit </a:t>
            </a:r>
            <a:r>
              <a:rPr lang="en-US" err="1"/>
              <a:t>amet</a:t>
            </a:r>
            <a:r>
              <a:rPr lang="en-US"/>
              <a:t> </a:t>
            </a:r>
            <a:r>
              <a:rPr lang="en-US" err="1"/>
              <a:t>tincidunt</a:t>
            </a:r>
            <a:r>
              <a:rPr lang="en-US"/>
              <a:t> </a:t>
            </a:r>
            <a:r>
              <a:rPr lang="en-US" err="1"/>
              <a:t>finibus</a:t>
            </a:r>
            <a:r>
              <a:rPr lang="en-US"/>
              <a:t>. </a:t>
            </a:r>
            <a:r>
              <a:rPr lang="en-US" err="1"/>
              <a:t>Nulla</a:t>
            </a:r>
            <a:r>
              <a:rPr lang="en-US"/>
              <a:t> </a:t>
            </a:r>
            <a:r>
              <a:rPr lang="en-US" err="1"/>
              <a:t>tincidunt</a:t>
            </a:r>
            <a:r>
              <a:rPr lang="en-US"/>
              <a:t> libero </a:t>
            </a:r>
            <a:r>
              <a:rPr lang="en-US" err="1"/>
              <a:t>nisl</a:t>
            </a:r>
            <a:r>
              <a:rPr lang="en-US"/>
              <a:t>, </a:t>
            </a:r>
            <a:r>
              <a:rPr lang="en-US" err="1"/>
              <a:t>quis</a:t>
            </a:r>
            <a:r>
              <a:rPr lang="en-US"/>
              <a:t> </a:t>
            </a:r>
            <a:r>
              <a:rPr lang="en-US" err="1"/>
              <a:t>tristique</a:t>
            </a:r>
            <a:r>
              <a:rPr lang="en-US"/>
              <a:t> </a:t>
            </a:r>
            <a:r>
              <a:rPr lang="en-US" err="1"/>
              <a:t>nisl</a:t>
            </a:r>
            <a:r>
              <a:rPr lang="en-US"/>
              <a:t> </a:t>
            </a:r>
            <a:r>
              <a:rPr lang="en-US" err="1"/>
              <a:t>venenatis</a:t>
            </a:r>
            <a:r>
              <a:rPr lang="en-US"/>
              <a:t> </a:t>
            </a:r>
            <a:r>
              <a:rPr lang="en-US" err="1"/>
              <a:t>eu</a:t>
            </a:r>
            <a:r>
              <a:rPr lang="en-US"/>
              <a:t>.</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909185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785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Statement Right side + Image 1x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5" name="Title 1">
            <a:extLst>
              <a:ext uri="{FF2B5EF4-FFF2-40B4-BE49-F238E27FC236}">
                <a16:creationId xmlns:a16="http://schemas.microsoft.com/office/drawing/2014/main" id="{9236BE9A-8DE8-91E6-DB77-B8F4BCBE1749}"/>
              </a:ext>
            </a:extLst>
          </p:cNvPr>
          <p:cNvSpPr>
            <a:spLocks noGrp="1"/>
          </p:cNvSpPr>
          <p:nvPr>
            <p:ph type="title" hasCustomPrompt="1"/>
          </p:nvPr>
        </p:nvSpPr>
        <p:spPr>
          <a:xfrm>
            <a:off x="667562" y="2104562"/>
            <a:ext cx="5902936" cy="6868194"/>
          </a:xfrm>
          <a:prstGeom prst="rect">
            <a:avLst/>
          </a:prstGeom>
        </p:spPr>
        <p:txBody>
          <a:bodyPr anchor="t">
            <a:noAutofit/>
          </a:bodyPr>
          <a:lstStyle>
            <a:lvl1pPr algn="l">
              <a:defRPr/>
            </a:lvl1pPr>
          </a:lstStyle>
          <a:p>
            <a:r>
              <a:rPr lang="en-US"/>
              <a:t>Your statement here. Pellentesque condimentum lacus a ipsum lobortis venenatis. Vivamus ante ipsum, sodales a nisl vitae, efficitur.</a:t>
            </a:r>
            <a:endParaRPr lang="en-GB"/>
          </a:p>
        </p:txBody>
      </p:sp>
      <p:sp>
        <p:nvSpPr>
          <p:cNvPr id="7" name="Text Placeholder 4">
            <a:extLst>
              <a:ext uri="{FF2B5EF4-FFF2-40B4-BE49-F238E27FC236}">
                <a16:creationId xmlns:a16="http://schemas.microsoft.com/office/drawing/2014/main" id="{267FA03D-420C-1D68-566B-A9B9760D4800}"/>
              </a:ext>
            </a:extLst>
          </p:cNvPr>
          <p:cNvSpPr>
            <a:spLocks noGrp="1"/>
          </p:cNvSpPr>
          <p:nvPr>
            <p:ph type="body" sz="quarter" idx="12" hasCustomPrompt="1"/>
          </p:nvPr>
        </p:nvSpPr>
        <p:spPr>
          <a:xfrm>
            <a:off x="656490" y="1069579"/>
            <a:ext cx="5914007"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intro statement here lorem ipsum dolor sit</a:t>
            </a:r>
          </a:p>
        </p:txBody>
      </p:sp>
      <p:sp>
        <p:nvSpPr>
          <p:cNvPr id="2" name="Slide Number Placeholder 2">
            <a:extLst>
              <a:ext uri="{FF2B5EF4-FFF2-40B4-BE49-F238E27FC236}">
                <a16:creationId xmlns:a16="http://schemas.microsoft.com/office/drawing/2014/main" id="{28FC3B67-FCCD-C88B-A860-E612E44DF069}"/>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4052023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cept Descriptions">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2418"/>
            <a:ext cx="6731777" cy="4526907"/>
          </a:xfrm>
          <a:prstGeom prst="rect">
            <a:avLst/>
          </a:prstGeom>
        </p:spPr>
        <p:txBody>
          <a:bodyPr/>
          <a:lstStyle/>
          <a:p>
            <a:r>
              <a:rPr lang="en-US"/>
              <a:t>Your statement here. Lorem ipsum dolor sit amet adipiscing.</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2" name="Slide Number Placeholder 4">
            <a:extLst>
              <a:ext uri="{FF2B5EF4-FFF2-40B4-BE49-F238E27FC236}">
                <a16:creationId xmlns:a16="http://schemas.microsoft.com/office/drawing/2014/main" id="{22ABE991-3896-DEAB-4758-79E6A9986DE0}"/>
              </a:ext>
            </a:extLst>
          </p:cNvPr>
          <p:cNvSpPr>
            <a:spLocks noGrp="1"/>
          </p:cNvSpPr>
          <p:nvPr>
            <p:ph type="sldNum" sz="quarter" idx="32"/>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1362826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Impact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9600" y="7910429"/>
            <a:ext cx="3907163" cy="854241"/>
          </a:xfrm>
          <a:prstGeom prst="rect">
            <a:avLst/>
          </a:prstGeom>
        </p:spPr>
        <p:txBody>
          <a:bodyPr anchor="ctr" anchorCtr="0"/>
          <a:lstStyle>
            <a:lvl1pPr algn="ctr">
              <a:lnSpc>
                <a:spcPts val="2160"/>
              </a:lnSpc>
              <a:defRPr sz="1800" b="1"/>
            </a:lvl1pPr>
          </a:lstStyle>
          <a:p>
            <a:pPr lvl="0"/>
            <a:r>
              <a:rPr lang="en-US"/>
              <a:t>Author Name, Title</a:t>
            </a:r>
            <a:endParaRPr lang="en-GB"/>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Click to add legal text</a:t>
            </a:r>
            <a:endParaRPr lang="en-US"/>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5" y="3103447"/>
            <a:ext cx="13752513" cy="4338753"/>
          </a:xfrm>
        </p:spPr>
        <p:txBody>
          <a:bodyPr/>
          <a:lstStyle>
            <a:lvl1pPr algn="ctr">
              <a:lnSpc>
                <a:spcPts val="6264"/>
              </a:lnSpc>
              <a:defRPr sz="5400">
                <a:solidFill>
                  <a:schemeClr val="tx1"/>
                </a:solidFill>
              </a:defRPr>
            </a:lvl1pPr>
          </a:lstStyle>
          <a:p>
            <a:r>
              <a:rPr lang="en-US"/>
              <a:t>“Lorem ipsum dolor sit </a:t>
            </a:r>
            <a:r>
              <a:rPr lang="en-US" err="1"/>
              <a:t>amet</a:t>
            </a:r>
            <a:r>
              <a:rPr lang="en-US"/>
              <a:t>,</a:t>
            </a:r>
            <a:br>
              <a:rPr lang="en-US"/>
            </a:br>
            <a:r>
              <a:rPr lang="en-US" err="1"/>
              <a:t>consectetur</a:t>
            </a:r>
            <a:r>
              <a:rPr lang="en-US"/>
              <a:t> </a:t>
            </a:r>
            <a:r>
              <a:rPr lang="en-US" err="1"/>
              <a:t>adipiscing</a:t>
            </a:r>
            <a:r>
              <a:rPr lang="en-US"/>
              <a:t> </a:t>
            </a:r>
            <a:r>
              <a:rPr lang="en-US" err="1"/>
              <a:t>elit</a:t>
            </a:r>
            <a:r>
              <a:rPr lang="en-US"/>
              <a:t>. Sed porta</a:t>
            </a:r>
            <a:br>
              <a:rPr lang="en-US"/>
            </a:br>
            <a:r>
              <a:rPr lang="en-US"/>
              <a:t>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br>
              <a:rPr lang="en-US"/>
            </a:br>
            <a:r>
              <a:rPr lang="en-US"/>
              <a:t>nisi </a:t>
            </a:r>
            <a:r>
              <a:rPr lang="en-US" err="1"/>
              <a:t>scelerisque</a:t>
            </a:r>
            <a:r>
              <a:rPr lang="en-US"/>
              <a:t>.”</a:t>
            </a:r>
          </a:p>
        </p:txBody>
      </p:sp>
    </p:spTree>
    <p:extLst>
      <p:ext uri="{BB962C8B-B14F-4D97-AF65-F5344CB8AC3E}">
        <p14:creationId xmlns:p14="http://schemas.microsoft.com/office/powerpoint/2010/main" val="2716675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a:t>Table of Contents</a:t>
            </a:r>
            <a:endParaRPr lang="en-GB"/>
          </a:p>
        </p:txBody>
      </p:sp>
    </p:spTree>
    <p:extLst>
      <p:ext uri="{BB962C8B-B14F-4D97-AF65-F5344CB8AC3E}">
        <p14:creationId xmlns:p14="http://schemas.microsoft.com/office/powerpoint/2010/main" val="189483438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ver_4x5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1942FF7-03F5-2A80-4DA7-583D6BA4AEA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2174"/>
          <a:stretch/>
        </p:blipFill>
        <p:spPr>
          <a:xfrm>
            <a:off x="661988" y="9059970"/>
            <a:ext cx="1773025" cy="325330"/>
          </a:xfrm>
          <a:prstGeom prst="rect">
            <a:avLst/>
          </a:prstGeom>
        </p:spPr>
      </p:pic>
      <p:sp>
        <p:nvSpPr>
          <p:cNvPr id="11" name="Picture Placeholder 7">
            <a:extLst>
              <a:ext uri="{FF2B5EF4-FFF2-40B4-BE49-F238E27FC236}">
                <a16:creationId xmlns:a16="http://schemas.microsoft.com/office/drawing/2014/main" id="{57FA23CC-4548-F8CE-76FD-9C2DA718C016}"/>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p>
        </p:txBody>
      </p:sp>
    </p:spTree>
    <p:extLst>
      <p:ext uri="{BB962C8B-B14F-4D97-AF65-F5344CB8AC3E}">
        <p14:creationId xmlns:p14="http://schemas.microsoft.com/office/powerpoint/2010/main" val="36184155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1306"/>
            <a:ext cx="15140488" cy="701434"/>
          </a:xfrm>
          <a:prstGeom prst="rect">
            <a:avLst/>
          </a:prstGeom>
        </p:spPr>
        <p:txBody>
          <a:bodyPr/>
          <a:lstStyle/>
          <a:p>
            <a:r>
              <a:rPr lang="en-US"/>
              <a:t>Your Headline Here Lorem Ipsum</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55870"/>
            <a:ext cx="1515664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a:t>Your subhead here condimentum lacus a ipsum lobortis pwus venenatis deyum ac neque diam pletegiun</a:t>
            </a:r>
            <a:r>
              <a:rPr lang="en-US" noProof="0"/>
              <a:t>. Nam vitae varius eros. Phasellus ac neque diam. Cras massa </a:t>
            </a:r>
            <a:r>
              <a:rPr lang="en-US" noProof="0" err="1"/>
              <a:t>metus</a:t>
            </a:r>
            <a:r>
              <a:rPr lang="en-US" noProof="0"/>
              <a:t>, </a:t>
            </a:r>
            <a:r>
              <a:rPr lang="en-US" noProof="0" err="1"/>
              <a:t>consequat</a:t>
            </a:r>
            <a:r>
              <a:rPr lang="en-US" noProof="0"/>
              <a:t> ac imperdiet sit amet, cursus vitae urna.</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1"/>
            <a:ext cx="15154333" cy="5173579"/>
          </a:xfrm>
          <a:prstGeom prst="rect">
            <a:avLst/>
          </a:prstGeom>
        </p:spPr>
        <p:txBody>
          <a:bodyPr numCol="3"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a:t>
            </a:r>
            <a:r>
              <a:rPr lang="en-US" noProof="0"/>
              <a:t>Lorem ipsum dolor sit amet, consectetur adipiscing elit. Sed porta magna eget est porttitor, nec rutrum nisi scelerisque. Nam vitae varius eros. Phasellus a tellus sit amet massa placerat rutrum id sed odio. Utera convallis vel libero et aliquet. Cras ac turpis euismod, venenatis massa id, tempus orci. Class aptent taciti sociosqu ad litora torquent per conubia nostra, per inceptos himenaeos. Sed maximus mi ac nibh ornare, ac auctor orci varius. Duis </a:t>
            </a:r>
            <a:r>
              <a:rPr lang="en-US" noProof="0" err="1"/>
              <a:t>ullamcorper</a:t>
            </a:r>
            <a:r>
              <a:rPr lang="en-US" noProof="0"/>
              <a:t> nibh quis diam </a:t>
            </a:r>
            <a:r>
              <a:rPr lang="en-US" noProof="0" err="1"/>
              <a:t>fringilla</a:t>
            </a:r>
            <a:r>
              <a:rPr lang="en-US" noProof="0"/>
              <a:t> </a:t>
            </a:r>
            <a:r>
              <a:rPr lang="en-US" noProof="0" err="1"/>
              <a:t>fringilla</a:t>
            </a:r>
            <a:r>
              <a:rPr lang="en-US" noProof="0"/>
              <a:t>. Pellentesque condimentum lacus a ipsum lobortis venenatis. Vivamus ante ipsum, sodales a nisl vitae, efficitur aliquam enim. Phasellus ac neque diam. Cras massa </a:t>
            </a:r>
            <a:r>
              <a:rPr lang="en-US" noProof="0" err="1"/>
              <a:t>metus</a:t>
            </a:r>
            <a:r>
              <a:rPr lang="en-US" noProof="0"/>
              <a:t>, </a:t>
            </a:r>
            <a:r>
              <a:rPr lang="en-US" noProof="0" err="1"/>
              <a:t>consequat</a:t>
            </a:r>
            <a:r>
              <a:rPr lang="en-US" noProof="0"/>
              <a:t> ac imperdiet sit amet, cursus vitae urna. </a:t>
            </a:r>
            <a:r>
              <a:rPr lang="en-US" noProof="0" err="1"/>
              <a:t>Nullam</a:t>
            </a:r>
            <a:r>
              <a:rPr lang="en-US" noProof="0"/>
              <a:t> id placerat leo, a malesuada nibh. </a:t>
            </a:r>
            <a:r>
              <a:rPr lang="en-US" noProof="0" err="1"/>
              <a:t>Curabitur</a:t>
            </a:r>
            <a:r>
              <a:rPr lang="en-US" noProof="0"/>
              <a:t> sit amet maximus est, </a:t>
            </a:r>
            <a:r>
              <a:rPr lang="en-US" noProof="0" err="1"/>
              <a:t>blandit</a:t>
            </a:r>
            <a:r>
              <a:rPr lang="en-US" noProof="0"/>
              <a:t> placerat sem. Pellentesque </a:t>
            </a:r>
            <a:r>
              <a:rPr lang="en-US" noProof="0" err="1"/>
              <a:t>facilisis</a:t>
            </a:r>
            <a:r>
              <a:rPr lang="en-US" noProof="0"/>
              <a:t> </a:t>
            </a:r>
            <a:r>
              <a:rPr lang="en-US" noProof="0" err="1"/>
              <a:t>feugiat</a:t>
            </a:r>
            <a:r>
              <a:rPr lang="en-US" noProof="0"/>
              <a:t> dui, nec </a:t>
            </a:r>
            <a:r>
              <a:rPr lang="en-US" noProof="0" err="1"/>
              <a:t>egestas</a:t>
            </a:r>
            <a:r>
              <a:rPr lang="en-US" noProof="0"/>
              <a:t> justo </a:t>
            </a:r>
            <a:r>
              <a:rPr lang="en-US" noProof="0" err="1"/>
              <a:t>mollis</a:t>
            </a:r>
            <a:r>
              <a:rPr lang="en-US" noProof="0"/>
              <a:t> a. </a:t>
            </a:r>
            <a:r>
              <a:rPr lang="en-US" noProof="0" err="1"/>
              <a:t>Suspendisse</a:t>
            </a:r>
            <a:r>
              <a:rPr lang="en-US" noProof="0"/>
              <a:t> tincidunt, nisi eu vestibulum porta, velit lorem </a:t>
            </a:r>
            <a:r>
              <a:rPr lang="en-US" noProof="0" err="1"/>
              <a:t>pellentesque</a:t>
            </a:r>
            <a:r>
              <a:rPr lang="en-US" noProof="0"/>
              <a:t> est, sed varius nisl </a:t>
            </a:r>
            <a:r>
              <a:rPr lang="en-US" noProof="0" err="1"/>
              <a:t>quam</a:t>
            </a:r>
            <a:r>
              <a:rPr lang="en-US" noProof="0"/>
              <a:t> vitae lorem. Vivamus a </a:t>
            </a:r>
            <a:r>
              <a:rPr lang="en-US" noProof="0" err="1"/>
              <a:t>vehicula</a:t>
            </a:r>
            <a:r>
              <a:rPr lang="en-US" noProof="0"/>
              <a:t> lectus, id semper ipsum. Morbi vitae nunc orci. Nunc id enim sed nulla convallis </a:t>
            </a:r>
            <a:r>
              <a:rPr lang="en-US" noProof="0" err="1"/>
              <a:t>ultrices</a:t>
            </a:r>
            <a:r>
              <a:rPr lang="en-US" noProof="0"/>
              <a:t> in eu est.</a:t>
            </a:r>
            <a:br>
              <a:rPr lang="en-US" noProof="0"/>
            </a:br>
            <a:br>
              <a:rPr lang="en-US" noProof="0"/>
            </a:br>
            <a:r>
              <a:rPr lang="en-US" noProof="0"/>
              <a:t>Sed sollicitudin eros sit amet tincidunt finibus. Nulla tincidunt libero nisl, quis tristique nisl venenatis eu. Phasellus iaculis erat eu nisi congue euismod nec ac diam. </a:t>
            </a:r>
            <a:r>
              <a:rPr lang="en-US" noProof="0" err="1"/>
              <a:t>Nullam</a:t>
            </a:r>
            <a:r>
              <a:rPr lang="en-US" noProof="0"/>
              <a:t> rutrum ex libero. Phasellus id lacinia justo. Cras </a:t>
            </a:r>
            <a:r>
              <a:rPr lang="en-US" noProof="0" err="1"/>
              <a:t>suscipit</a:t>
            </a:r>
            <a:r>
              <a:rPr lang="en-US" noProof="0"/>
              <a:t> ipsum non ipsum </a:t>
            </a:r>
            <a:r>
              <a:rPr lang="en-US" noProof="0" err="1"/>
              <a:t>egestas</a:t>
            </a:r>
            <a:r>
              <a:rPr lang="en-US" noProof="0"/>
              <a:t>, et aliquam massa pharetra.</a:t>
            </a:r>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138137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_Typ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black and white logo&#10;&#10;Description automatically generated">
            <a:extLst>
              <a:ext uri="{FF2B5EF4-FFF2-40B4-BE49-F238E27FC236}">
                <a16:creationId xmlns:a16="http://schemas.microsoft.com/office/drawing/2014/main" id="{B0510DC2-43DD-0721-A7BE-91A0E6F812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369" y="8896763"/>
            <a:ext cx="2103255" cy="540194"/>
          </a:xfrm>
          <a:prstGeom prst="rect">
            <a:avLst/>
          </a:prstGeom>
        </p:spPr>
      </p:pic>
    </p:spTree>
    <p:extLst>
      <p:ext uri="{BB962C8B-B14F-4D97-AF65-F5344CB8AC3E}">
        <p14:creationId xmlns:p14="http://schemas.microsoft.com/office/powerpoint/2010/main" val="42457881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ver_Typ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757673BE-C920-B7E2-2FDC-CC4C043092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369" y="8896763"/>
            <a:ext cx="2103255" cy="540194"/>
          </a:xfrm>
          <a:prstGeom prst="rect">
            <a:avLst/>
          </a:prstGeom>
        </p:spPr>
      </p:pic>
    </p:spTree>
    <p:extLst>
      <p:ext uri="{BB962C8B-B14F-4D97-AF65-F5344CB8AC3E}">
        <p14:creationId xmlns:p14="http://schemas.microsoft.com/office/powerpoint/2010/main" val="491300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_4x5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Your Title Here Lorem Ipsum</a:t>
            </a:r>
            <a:endParaRPr lang="en-GB"/>
          </a:p>
        </p:txBody>
      </p:sp>
      <p:sp>
        <p:nvSpPr>
          <p:cNvPr id="11" name="Picture Placeholder 7">
            <a:extLst>
              <a:ext uri="{FF2B5EF4-FFF2-40B4-BE49-F238E27FC236}">
                <a16:creationId xmlns:a16="http://schemas.microsoft.com/office/drawing/2014/main" id="{57FA23CC-4548-F8CE-76FD-9C2DA718C016}"/>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p>
        </p:txBody>
      </p:sp>
      <p:cxnSp>
        <p:nvCxnSpPr>
          <p:cNvPr id="22" name="Straight Connector 21">
            <a:extLst>
              <a:ext uri="{FF2B5EF4-FFF2-40B4-BE49-F238E27FC236}">
                <a16:creationId xmlns:a16="http://schemas.microsoft.com/office/drawing/2014/main" id="{9C3F8D8A-7C8C-2C4E-0D39-D96FCE5A9A7B}"/>
              </a:ext>
            </a:extLst>
          </p:cNvPr>
          <p:cNvCxnSpPr>
            <a:cxnSpLocks/>
          </p:cNvCxnSpPr>
          <p:nvPr userDrawn="1"/>
        </p:nvCxnSpPr>
        <p:spPr>
          <a:xfrm>
            <a:off x="3078128" y="8883748"/>
            <a:ext cx="0" cy="5662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12">
            <a:extLst>
              <a:ext uri="{FF2B5EF4-FFF2-40B4-BE49-F238E27FC236}">
                <a16:creationId xmlns:a16="http://schemas.microsoft.com/office/drawing/2014/main" id="{9E41F998-056D-AC19-7C42-C374A20CF990}"/>
              </a:ext>
            </a:extLst>
          </p:cNvPr>
          <p:cNvSpPr>
            <a:spLocks noGrp="1"/>
          </p:cNvSpPr>
          <p:nvPr>
            <p:ph type="pic" sz="quarter" idx="17" hasCustomPrompt="1"/>
          </p:nvPr>
        </p:nvSpPr>
        <p:spPr>
          <a:xfrm>
            <a:off x="3427919" y="8894299"/>
            <a:ext cx="1676717" cy="545123"/>
          </a:xfrm>
        </p:spPr>
        <p:txBody>
          <a:bodyPr anchor="ctr"/>
          <a:lstStyle>
            <a:lvl1pPr algn="ctr">
              <a:lnSpc>
                <a:spcPct val="100000"/>
              </a:lnSpc>
              <a:defRPr sz="1200">
                <a:solidFill>
                  <a:schemeClr val="tx1"/>
                </a:solidFill>
              </a:defRPr>
            </a:lvl1pPr>
          </a:lstStyle>
          <a:p>
            <a:r>
              <a:rPr lang="en-US"/>
              <a:t>Dealer Logo</a:t>
            </a:r>
          </a:p>
        </p:txBody>
      </p:sp>
      <p:grpSp>
        <p:nvGrpSpPr>
          <p:cNvPr id="10" name="Group 9">
            <a:extLst>
              <a:ext uri="{FF2B5EF4-FFF2-40B4-BE49-F238E27FC236}">
                <a16:creationId xmlns:a16="http://schemas.microsoft.com/office/drawing/2014/main" id="{885E880C-29E1-29E7-EE1A-255C681461EE}"/>
              </a:ext>
            </a:extLst>
          </p:cNvPr>
          <p:cNvGrpSpPr/>
          <p:nvPr userDrawn="1"/>
        </p:nvGrpSpPr>
        <p:grpSpPr>
          <a:xfrm>
            <a:off x="654261" y="8889659"/>
            <a:ext cx="2105340" cy="576242"/>
            <a:chOff x="7660960" y="4684691"/>
            <a:chExt cx="3195740" cy="874690"/>
          </a:xfrm>
        </p:grpSpPr>
        <p:sp>
          <p:nvSpPr>
            <p:cNvPr id="12" name="TextBox 11">
              <a:extLst>
                <a:ext uri="{FF2B5EF4-FFF2-40B4-BE49-F238E27FC236}">
                  <a16:creationId xmlns:a16="http://schemas.microsoft.com/office/drawing/2014/main" id="{E236606A-EAE5-34E9-B05C-C48EBF07AB89}"/>
                </a:ext>
              </a:extLst>
            </p:cNvPr>
            <p:cNvSpPr txBox="1"/>
            <p:nvPr userDrawn="1"/>
          </p:nvSpPr>
          <p:spPr>
            <a:xfrm>
              <a:off x="7663325" y="5274688"/>
              <a:ext cx="3193375" cy="284693"/>
            </a:xfrm>
            <a:prstGeom prst="rect">
              <a:avLst/>
            </a:prstGeom>
            <a:noFill/>
          </p:spPr>
          <p:txBody>
            <a:bodyPr wrap="none" lIns="0" tIns="0" rIns="0" bIns="0" rtlCol="0">
              <a:noAutofit/>
            </a:bodyPr>
            <a:lstStyle/>
            <a:p>
              <a:pPr algn="l"/>
              <a:r>
                <a:rPr lang="en-US" sz="1300" spc="-50"/>
                <a:t>SMALL + MIDSIZE BUSINESS</a:t>
              </a:r>
            </a:p>
          </p:txBody>
        </p:sp>
        <p:pic>
          <p:nvPicPr>
            <p:cNvPr id="13" name="Picture 12" descr="Logo&#10;&#10;Description automatically generated">
              <a:extLst>
                <a:ext uri="{FF2B5EF4-FFF2-40B4-BE49-F238E27FC236}">
                  <a16:creationId xmlns:a16="http://schemas.microsoft.com/office/drawing/2014/main" id="{4341480A-959D-0133-F263-6EDCE209607F}"/>
                </a:ext>
              </a:extLst>
            </p:cNvPr>
            <p:cNvPicPr>
              <a:picLocks noChangeAspect="1"/>
            </p:cNvPicPr>
            <p:nvPr userDrawn="1"/>
          </p:nvPicPr>
          <p:blipFill>
            <a:blip r:embed="rId2" cstate="print">
              <a:extLst>
                <a:ext uri="{28A0092B-C50C-407E-A947-70E740481C1C}">
                  <a14:useLocalDpi xmlns:a14="http://schemas.microsoft.com/office/drawing/2010/main"/>
                </a:ext>
              </a:extLst>
            </a:blip>
            <a:srcRect b="37745"/>
            <a:stretch/>
          </p:blipFill>
          <p:spPr>
            <a:xfrm>
              <a:off x="7660960" y="4684691"/>
              <a:ext cx="2684125" cy="528033"/>
            </a:xfrm>
            <a:prstGeom prst="rect">
              <a:avLst/>
            </a:prstGeom>
          </p:spPr>
        </p:pic>
        <p:sp>
          <p:nvSpPr>
            <p:cNvPr id="14" name="Oval 13">
              <a:extLst>
                <a:ext uri="{FF2B5EF4-FFF2-40B4-BE49-F238E27FC236}">
                  <a16:creationId xmlns:a16="http://schemas.microsoft.com/office/drawing/2014/main" id="{A685FF1E-A004-05D6-820E-91FAA005C888}"/>
                </a:ext>
              </a:extLst>
            </p:cNvPr>
            <p:cNvSpPr/>
            <p:nvPr userDrawn="1"/>
          </p:nvSpPr>
          <p:spPr>
            <a:xfrm>
              <a:off x="10216166" y="4726546"/>
              <a:ext cx="173865" cy="173865"/>
            </a:xfrm>
            <a:prstGeom prst="ellipse">
              <a:avLst/>
            </a:prstGeom>
            <a:solidFill>
              <a:srgbClr val="A79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1809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ver_4x5 Image">
    <p:bg>
      <p:bgPr>
        <a:solidFill>
          <a:schemeClr val="accent2">
            <a:alpha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9C4A83-D143-C059-72C9-DDB8D1284A13}"/>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Your Title Here Lorem Ipsum</a:t>
            </a:r>
            <a:endParaRPr lang="en-GB"/>
          </a:p>
        </p:txBody>
      </p:sp>
      <p:sp>
        <p:nvSpPr>
          <p:cNvPr id="4" name="Text Placeholder 4">
            <a:extLst>
              <a:ext uri="{FF2B5EF4-FFF2-40B4-BE49-F238E27FC236}">
                <a16:creationId xmlns:a16="http://schemas.microsoft.com/office/drawing/2014/main" id="{17791D64-22EA-B27E-084F-604567698B4E}"/>
              </a:ext>
            </a:extLst>
          </p:cNvPr>
          <p:cNvSpPr>
            <a:spLocks noGrp="1"/>
          </p:cNvSpPr>
          <p:nvPr>
            <p:ph type="body" sz="quarter" idx="12" hasCustomPrompt="1"/>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subtitle here</a:t>
            </a:r>
          </a:p>
        </p:txBody>
      </p:sp>
      <p:pic>
        <p:nvPicPr>
          <p:cNvPr id="6" name="Picture 5" descr="Logo&#10;&#10;Description automatically generated">
            <a:extLst>
              <a:ext uri="{FF2B5EF4-FFF2-40B4-BE49-F238E27FC236}">
                <a16:creationId xmlns:a16="http://schemas.microsoft.com/office/drawing/2014/main" id="{08D8A382-2E96-FD0E-B9D5-188DEBC7ED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
        <p:nvSpPr>
          <p:cNvPr id="7" name="Picture Placeholder 7">
            <a:extLst>
              <a:ext uri="{FF2B5EF4-FFF2-40B4-BE49-F238E27FC236}">
                <a16:creationId xmlns:a16="http://schemas.microsoft.com/office/drawing/2014/main" id="{BB83E02A-CBCB-8792-EA7B-31820B79459A}"/>
              </a:ext>
            </a:extLst>
          </p:cNvPr>
          <p:cNvSpPr>
            <a:spLocks noGrp="1"/>
          </p:cNvSpPr>
          <p:nvPr>
            <p:ph type="pic" sz="quarter" idx="15"/>
          </p:nvPr>
        </p:nvSpPr>
        <p:spPr>
          <a:xfrm>
            <a:off x="10491788" y="492125"/>
            <a:ext cx="6726237" cy="8893175"/>
          </a:xfrm>
          <a:solidFill>
            <a:schemeClr val="accent3"/>
          </a:solidFill>
        </p:spPr>
        <p:txBody>
          <a:bodyPr anchor="ctr"/>
          <a:lstStyle>
            <a:lvl1pPr algn="ctr">
              <a:defRPr>
                <a:solidFill>
                  <a:schemeClr val="bg1"/>
                </a:solidFill>
              </a:defRPr>
            </a:lvl1pPr>
          </a:lstStyle>
          <a:p>
            <a:r>
              <a:rPr lang="en-US"/>
              <a:t>Click icon to add picture</a:t>
            </a:r>
          </a:p>
        </p:txBody>
      </p:sp>
    </p:spTree>
    <p:extLst>
      <p:ext uri="{BB962C8B-B14F-4D97-AF65-F5344CB8AC3E}">
        <p14:creationId xmlns:p14="http://schemas.microsoft.com/office/powerpoint/2010/main" val="15279103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Drag and Drop Image to place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1" y="0"/>
            <a:ext cx="8762999"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2114665"/>
            <a:ext cx="7967661" cy="3955321"/>
          </a:xfrm>
          <a:prstGeom prst="rect">
            <a:avLst/>
          </a:prstGeom>
        </p:spPr>
        <p:txBody>
          <a:bodyPr>
            <a:noAutofit/>
          </a:bodyPr>
          <a:lstStyle>
            <a:lvl1pPr algn="l">
              <a:lnSpc>
                <a:spcPts val="9450"/>
              </a:lnSpc>
              <a:defRPr sz="9000">
                <a:solidFill>
                  <a:schemeClr val="bg1"/>
                </a:solidFill>
              </a:defRPr>
            </a:lvl1pPr>
          </a:lstStyle>
          <a:p>
            <a:r>
              <a:rPr lang="en-US"/>
              <a:t>Your Title Here Lorem Ipsum</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9" y="6341498"/>
            <a:ext cx="7967662"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l"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Your subtitle here lorem ipsum dolor sit amet, 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pic>
        <p:nvPicPr>
          <p:cNvPr id="3" name="Picture 2" descr="A white text on a black background&#10;&#10;Description automatically generated">
            <a:extLst>
              <a:ext uri="{FF2B5EF4-FFF2-40B4-BE49-F238E27FC236}">
                <a16:creationId xmlns:a16="http://schemas.microsoft.com/office/drawing/2014/main" id="{2E74817C-C8A3-9749-D71D-25E7E68823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1987" y="9058430"/>
            <a:ext cx="1763433" cy="334124"/>
          </a:xfrm>
          <a:prstGeom prst="rect">
            <a:avLst/>
          </a:prstGeom>
        </p:spPr>
      </p:pic>
    </p:spTree>
    <p:extLst>
      <p:ext uri="{BB962C8B-B14F-4D97-AF65-F5344CB8AC3E}">
        <p14:creationId xmlns:p14="http://schemas.microsoft.com/office/powerpoint/2010/main" val="1581573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noProof="0"/>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sz="2000" u="none">
                <a:solidFill>
                  <a:schemeClr val="tx1"/>
                </a:solidFill>
              </a:defRPr>
            </a:lvl1pPr>
          </a:lstStyle>
          <a:p>
            <a:pPr algn="r"/>
            <a:r>
              <a:rPr lang="en-US" sz="2000" noProof="0"/>
              <a:t>10:00am - 10:15am</a:t>
            </a:r>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sz="2000" u="none">
                <a:solidFill>
                  <a:schemeClr val="tx1"/>
                </a:solidFill>
              </a:defRPr>
            </a:lvl1pPr>
          </a:lstStyle>
          <a:p>
            <a:pPr algn="r"/>
            <a:r>
              <a:rPr lang="en-US" sz="2000" noProof="0"/>
              <a:t>10:30am - 10:45am</a:t>
            </a:r>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sz="2000">
                <a:solidFill>
                  <a:schemeClr val="tx1"/>
                </a:solidFill>
              </a:defRPr>
            </a:lvl1pPr>
          </a:lstStyle>
          <a:p>
            <a:pPr algn="r"/>
            <a:r>
              <a:rPr lang="en-US" sz="2000" noProof="0"/>
              <a:t>11:00am - 12:15pm</a:t>
            </a:r>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sz="2000">
                <a:solidFill>
                  <a:schemeClr val="tx1"/>
                </a:solidFill>
              </a:defRPr>
            </a:lvl1pPr>
          </a:lstStyle>
          <a:p>
            <a:pPr algn="r"/>
            <a:r>
              <a:rPr lang="en-US" sz="2000" noProof="0"/>
              <a:t>12:15pm – 3:00pm</a:t>
            </a:r>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sz="2000">
                <a:solidFill>
                  <a:schemeClr val="tx1"/>
                </a:solidFill>
              </a:defRPr>
            </a:lvl1pPr>
          </a:lstStyle>
          <a:p>
            <a:pPr algn="r"/>
            <a:r>
              <a:rPr lang="en-US" sz="2000" noProof="0"/>
              <a:t>3:00pm – 5:00pm</a:t>
            </a:r>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sz="2000">
                <a:solidFill>
                  <a:schemeClr val="tx1"/>
                </a:solidFill>
              </a:defRPr>
            </a:lvl1pPr>
          </a:lstStyle>
          <a:p>
            <a:pPr algn="r"/>
            <a:r>
              <a:rPr lang="en-US" sz="2000" noProof="0"/>
              <a:t>5:00pm – 6:00pm</a:t>
            </a:r>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sz="2000" u="none">
                <a:solidFill>
                  <a:schemeClr val="tx1"/>
                </a:solidFill>
              </a:defRPr>
            </a:lvl1pPr>
          </a:lstStyle>
          <a:p>
            <a:r>
              <a:rPr lang="en-US" sz="2000"/>
              <a:t>Your agenda item here.</a:t>
            </a:r>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sz="2000" u="none">
                <a:solidFill>
                  <a:schemeClr val="tx1"/>
                </a:solidFill>
              </a:defRPr>
            </a:lvl1pPr>
          </a:lstStyle>
          <a:p>
            <a:r>
              <a:rPr lang="en-US" sz="2000"/>
              <a:t>Your agenda item here.</a:t>
            </a:r>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sz="2000">
                <a:solidFill>
                  <a:schemeClr val="tx1"/>
                </a:solidFill>
              </a:defRPr>
            </a:lvl1pPr>
          </a:lstStyle>
          <a:p>
            <a:r>
              <a:rPr lang="en-US" sz="2000"/>
              <a:t>Your agenda item here.</a:t>
            </a:r>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sz="2000">
                <a:solidFill>
                  <a:schemeClr val="tx1"/>
                </a:solidFill>
              </a:defRPr>
            </a:lvl1pPr>
          </a:lstStyle>
          <a:p>
            <a:r>
              <a:rPr lang="en-US" sz="2000"/>
              <a:t>Your agenda item here.</a:t>
            </a:r>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5" name="Oval 4">
            <a:extLst>
              <a:ext uri="{FF2B5EF4-FFF2-40B4-BE49-F238E27FC236}">
                <a16:creationId xmlns:a16="http://schemas.microsoft.com/office/drawing/2014/main" id="{2D9F7E11-0C13-846C-8EDE-43828D3E903E}"/>
              </a:ext>
            </a:extLst>
          </p:cNvPr>
          <p:cNvSpPr/>
          <p:nvPr userDrawn="1"/>
        </p:nvSpPr>
        <p:spPr>
          <a:xfrm>
            <a:off x="4833274" y="33637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6" name="Oval 5">
            <a:extLst>
              <a:ext uri="{FF2B5EF4-FFF2-40B4-BE49-F238E27FC236}">
                <a16:creationId xmlns:a16="http://schemas.microsoft.com/office/drawing/2014/main" id="{69D703C0-77D3-10CE-E4CB-77C0D74AB7B0}"/>
              </a:ext>
            </a:extLst>
          </p:cNvPr>
          <p:cNvSpPr/>
          <p:nvPr userDrawn="1"/>
        </p:nvSpPr>
        <p:spPr>
          <a:xfrm>
            <a:off x="4833274" y="433585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7" name="Oval 6">
            <a:extLst>
              <a:ext uri="{FF2B5EF4-FFF2-40B4-BE49-F238E27FC236}">
                <a16:creationId xmlns:a16="http://schemas.microsoft.com/office/drawing/2014/main" id="{F624E55E-78AF-58FC-C3A8-099EA7A21905}"/>
              </a:ext>
            </a:extLst>
          </p:cNvPr>
          <p:cNvSpPr/>
          <p:nvPr userDrawn="1"/>
        </p:nvSpPr>
        <p:spPr>
          <a:xfrm>
            <a:off x="4833274" y="53079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8" name="Oval 7">
            <a:extLst>
              <a:ext uri="{FF2B5EF4-FFF2-40B4-BE49-F238E27FC236}">
                <a16:creationId xmlns:a16="http://schemas.microsoft.com/office/drawing/2014/main" id="{447A375A-E0F3-5A0A-6E32-6EC7D796F968}"/>
              </a:ext>
            </a:extLst>
          </p:cNvPr>
          <p:cNvSpPr/>
          <p:nvPr userDrawn="1"/>
        </p:nvSpPr>
        <p:spPr>
          <a:xfrm>
            <a:off x="4833274" y="62736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Oval 8">
            <a:extLst>
              <a:ext uri="{FF2B5EF4-FFF2-40B4-BE49-F238E27FC236}">
                <a16:creationId xmlns:a16="http://schemas.microsoft.com/office/drawing/2014/main" id="{F89D134C-7758-DB23-9BB5-FC8D0C3B0D75}"/>
              </a:ext>
            </a:extLst>
          </p:cNvPr>
          <p:cNvSpPr/>
          <p:nvPr userDrawn="1"/>
        </p:nvSpPr>
        <p:spPr>
          <a:xfrm>
            <a:off x="4833274" y="72456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Oval 9">
            <a:extLst>
              <a:ext uri="{FF2B5EF4-FFF2-40B4-BE49-F238E27FC236}">
                <a16:creationId xmlns:a16="http://schemas.microsoft.com/office/drawing/2014/main" id="{2A3A73E7-AFB4-6FF5-81A0-EC6C72700ACA}"/>
              </a:ext>
            </a:extLst>
          </p:cNvPr>
          <p:cNvSpPr/>
          <p:nvPr userDrawn="1"/>
        </p:nvSpPr>
        <p:spPr>
          <a:xfrm>
            <a:off x="4833274" y="821245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Tree>
    <p:extLst>
      <p:ext uri="{BB962C8B-B14F-4D97-AF65-F5344CB8AC3E}">
        <p14:creationId xmlns:p14="http://schemas.microsoft.com/office/powerpoint/2010/main" val="14022918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a:t>Table of Contents</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202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85059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06088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05622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992414"/>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202703"/>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98047"/>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6201486"/>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411775"/>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407119"/>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833560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a:t>Your body copy here, lorem ipsum dolor sit amet consectetur adipiscing.</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54589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541241"/>
            <a:ext cx="466436" cy="537558"/>
          </a:xfrm>
          <a:prstGeom prst="rect">
            <a:avLst/>
          </a:prstGeom>
        </p:spPr>
        <p:txBody>
          <a:bodyPr numCol="1" spcCol="274320" anchor="b" anchorCtr="0"/>
          <a:lstStyle>
            <a:lvl1pPr marL="0" indent="0" algn="r">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95731411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sz="200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r>
              <a:rPr lang="en-US" sz="2000"/>
              <a:t>Your body copy here, lorem ipsum dolor sit amet consectetur adipis.</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Your Section Title Here</a:t>
            </a:r>
            <a:endParaRPr lang="en-GB"/>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l">
              <a:buFont typeface="Arial" panose="020B0604020202020204" pitchFamily="34" charset="0"/>
              <a:buNone/>
              <a:defRPr sz="2000"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a:t>Table of Contents</a:t>
            </a:r>
            <a:endParaRPr lang="en-GB"/>
          </a:p>
        </p:txBody>
      </p:sp>
    </p:spTree>
    <p:extLst>
      <p:ext uri="{BB962C8B-B14F-4D97-AF65-F5344CB8AC3E}">
        <p14:creationId xmlns:p14="http://schemas.microsoft.com/office/powerpoint/2010/main" val="1564936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Divider_2">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2756A00-C5B1-5C26-AAA3-0C3E34E6782B}"/>
              </a:ext>
            </a:extLst>
          </p:cNvPr>
          <p:cNvSpPr>
            <a:spLocks noGrp="1"/>
          </p:cNvSpPr>
          <p:nvPr>
            <p:ph type="body" sz="quarter" idx="12" hasCustomPrompt="1"/>
          </p:nvPr>
        </p:nvSpPr>
        <p:spPr>
          <a:xfrm>
            <a:off x="669563" y="1169994"/>
            <a:ext cx="8417287" cy="1411282"/>
          </a:xfrm>
          <a:prstGeom prst="rect">
            <a:avLst/>
          </a:prstGeom>
        </p:spPr>
        <p:txBody>
          <a:bodyPr lIns="0" tIns="0" rIns="0" bIns="0">
            <a:noAutofit/>
          </a:bodyPr>
          <a:lstStyle>
            <a:lvl1pPr marL="0" indent="0" algn="l" defTabSz="1344150" rtl="0" eaLnBrk="1" latinLnBrk="0" hangingPunct="1">
              <a:lnSpc>
                <a:spcPts val="7776"/>
              </a:lnSpc>
              <a:spcBef>
                <a:spcPts val="1467"/>
              </a:spcBef>
              <a:buSzPct val="80000"/>
              <a:buFontTx/>
              <a:buNone/>
              <a:tabLst>
                <a:tab pos="274317" algn="l"/>
              </a:tabLst>
              <a:defRPr lang="en-GB" sz="7200" kern="1200" dirty="0">
                <a:solidFill>
                  <a:schemeClr val="bg1"/>
                </a:solidFill>
                <a:latin typeface="+mn-lt"/>
                <a:ea typeface="+mn-ea"/>
                <a:cs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Headline Here</a:t>
            </a:r>
          </a:p>
        </p:txBody>
      </p:sp>
      <p:sp>
        <p:nvSpPr>
          <p:cNvPr id="7" name="Slide Number Placeholder 2">
            <a:extLst>
              <a:ext uri="{FF2B5EF4-FFF2-40B4-BE49-F238E27FC236}">
                <a16:creationId xmlns:a16="http://schemas.microsoft.com/office/drawing/2014/main" id="{0302FA75-1600-D37F-2DC5-3E342C6A3DE0}"/>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cxnSp>
        <p:nvCxnSpPr>
          <p:cNvPr id="8" name="Straight Connector 7">
            <a:extLst>
              <a:ext uri="{FF2B5EF4-FFF2-40B4-BE49-F238E27FC236}">
                <a16:creationId xmlns:a16="http://schemas.microsoft.com/office/drawing/2014/main" id="{DDB4A7F7-C537-0CC3-18F8-BE18CBAAD637}"/>
              </a:ext>
            </a:extLst>
          </p:cNvPr>
          <p:cNvCxnSpPr>
            <a:cxnSpLocks/>
          </p:cNvCxnSpPr>
          <p:nvPr userDrawn="1"/>
        </p:nvCxnSpPr>
        <p:spPr>
          <a:xfrm flipH="1">
            <a:off x="11571288" y="166867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77F322-FDC3-8D0D-F26E-5164F0F86FBF}"/>
              </a:ext>
            </a:extLst>
          </p:cNvPr>
          <p:cNvCxnSpPr>
            <a:cxnSpLocks/>
          </p:cNvCxnSpPr>
          <p:nvPr userDrawn="1"/>
        </p:nvCxnSpPr>
        <p:spPr>
          <a:xfrm flipH="1">
            <a:off x="4162421" y="2970438"/>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AC22BE-7A1D-4A2E-E037-47023BE34071}"/>
              </a:ext>
            </a:extLst>
          </p:cNvPr>
          <p:cNvCxnSpPr>
            <a:cxnSpLocks/>
          </p:cNvCxnSpPr>
          <p:nvPr userDrawn="1"/>
        </p:nvCxnSpPr>
        <p:spPr>
          <a:xfrm flipH="1">
            <a:off x="9889651" y="6015863"/>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6980C3-64FF-2343-2813-12C33F8E227C}"/>
              </a:ext>
            </a:extLst>
          </p:cNvPr>
          <p:cNvCxnSpPr>
            <a:cxnSpLocks/>
          </p:cNvCxnSpPr>
          <p:nvPr userDrawn="1"/>
        </p:nvCxnSpPr>
        <p:spPr>
          <a:xfrm flipH="1">
            <a:off x="671193" y="653381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28">
            <a:extLst>
              <a:ext uri="{FF2B5EF4-FFF2-40B4-BE49-F238E27FC236}">
                <a16:creationId xmlns:a16="http://schemas.microsoft.com/office/drawing/2014/main" id="{633F12E8-AC2F-8E6D-EC88-D97FC96AFAC2}"/>
              </a:ext>
            </a:extLst>
          </p:cNvPr>
          <p:cNvSpPr>
            <a:spLocks noGrp="1"/>
          </p:cNvSpPr>
          <p:nvPr>
            <p:ph type="body" sz="quarter" idx="19" hasCustomPrompt="1"/>
          </p:nvPr>
        </p:nvSpPr>
        <p:spPr>
          <a:xfrm>
            <a:off x="669925" y="9160403"/>
            <a:ext cx="5294313" cy="514510"/>
          </a:xfrm>
        </p:spPr>
        <p:txBody>
          <a:bodyPr/>
          <a:lstStyle>
            <a:lvl1pPr>
              <a:defRPr>
                <a:solidFill>
                  <a:schemeClr val="bg1"/>
                </a:solidFill>
              </a:defRPr>
            </a:lvl1pPr>
          </a:lstStyle>
          <a:p>
            <a:pPr lvl="0"/>
            <a:r>
              <a:rPr lang="en-US"/>
              <a:t>— Source Here</a:t>
            </a:r>
          </a:p>
        </p:txBody>
      </p:sp>
      <p:sp>
        <p:nvSpPr>
          <p:cNvPr id="15" name="Text Placeholder 28">
            <a:extLst>
              <a:ext uri="{FF2B5EF4-FFF2-40B4-BE49-F238E27FC236}">
                <a16:creationId xmlns:a16="http://schemas.microsoft.com/office/drawing/2014/main" id="{8FFF898A-93E5-0B1B-1199-AABC09A7F01C}"/>
              </a:ext>
            </a:extLst>
          </p:cNvPr>
          <p:cNvSpPr>
            <a:spLocks noGrp="1"/>
          </p:cNvSpPr>
          <p:nvPr>
            <p:ph type="body" sz="quarter" idx="21" hasCustomPrompt="1"/>
          </p:nvPr>
        </p:nvSpPr>
        <p:spPr>
          <a:xfrm>
            <a:off x="4162421" y="5644931"/>
            <a:ext cx="5294313" cy="514510"/>
          </a:xfrm>
        </p:spPr>
        <p:txBody>
          <a:bodyPr/>
          <a:lstStyle>
            <a:lvl1pPr>
              <a:defRPr>
                <a:solidFill>
                  <a:schemeClr val="bg1"/>
                </a:solidFill>
              </a:defRPr>
            </a:lvl1pPr>
          </a:lstStyle>
          <a:p>
            <a:pPr lvl="0"/>
            <a:r>
              <a:rPr lang="en-US"/>
              <a:t>— Source Here</a:t>
            </a:r>
          </a:p>
        </p:txBody>
      </p:sp>
      <p:sp>
        <p:nvSpPr>
          <p:cNvPr id="17" name="Text Placeholder 28">
            <a:extLst>
              <a:ext uri="{FF2B5EF4-FFF2-40B4-BE49-F238E27FC236}">
                <a16:creationId xmlns:a16="http://schemas.microsoft.com/office/drawing/2014/main" id="{0236108B-954A-6A1C-F3A7-FFE5A0736BD9}"/>
              </a:ext>
            </a:extLst>
          </p:cNvPr>
          <p:cNvSpPr>
            <a:spLocks noGrp="1"/>
          </p:cNvSpPr>
          <p:nvPr>
            <p:ph type="body" sz="quarter" idx="23" hasCustomPrompt="1"/>
          </p:nvPr>
        </p:nvSpPr>
        <p:spPr>
          <a:xfrm>
            <a:off x="11571288" y="4356362"/>
            <a:ext cx="5294313" cy="514510"/>
          </a:xfrm>
        </p:spPr>
        <p:txBody>
          <a:bodyPr/>
          <a:lstStyle>
            <a:lvl1pPr>
              <a:defRPr>
                <a:solidFill>
                  <a:schemeClr val="bg1"/>
                </a:solidFill>
              </a:defRPr>
            </a:lvl1pPr>
          </a:lstStyle>
          <a:p>
            <a:pPr lvl="0"/>
            <a:r>
              <a:rPr lang="en-US"/>
              <a:t>— Source Here</a:t>
            </a:r>
          </a:p>
        </p:txBody>
      </p:sp>
      <p:sp>
        <p:nvSpPr>
          <p:cNvPr id="19" name="Text Placeholder 28">
            <a:extLst>
              <a:ext uri="{FF2B5EF4-FFF2-40B4-BE49-F238E27FC236}">
                <a16:creationId xmlns:a16="http://schemas.microsoft.com/office/drawing/2014/main" id="{EE65750D-A21A-3151-311F-A9908A5CFD0F}"/>
              </a:ext>
            </a:extLst>
          </p:cNvPr>
          <p:cNvSpPr>
            <a:spLocks noGrp="1"/>
          </p:cNvSpPr>
          <p:nvPr>
            <p:ph type="body" sz="quarter" idx="25" hasCustomPrompt="1"/>
          </p:nvPr>
        </p:nvSpPr>
        <p:spPr>
          <a:xfrm>
            <a:off x="9888063" y="8703547"/>
            <a:ext cx="5294313" cy="514510"/>
          </a:xfrm>
        </p:spPr>
        <p:txBody>
          <a:bodyPr/>
          <a:lstStyle>
            <a:lvl1pPr>
              <a:defRPr>
                <a:solidFill>
                  <a:schemeClr val="bg1"/>
                </a:solidFill>
              </a:defRPr>
            </a:lvl1pPr>
          </a:lstStyle>
          <a:p>
            <a:pPr lvl="0"/>
            <a:r>
              <a:rPr lang="en-US"/>
              <a:t>— Source Here</a:t>
            </a:r>
          </a:p>
        </p:txBody>
      </p:sp>
      <p:sp>
        <p:nvSpPr>
          <p:cNvPr id="20" name="Text Placeholder 4">
            <a:extLst>
              <a:ext uri="{FF2B5EF4-FFF2-40B4-BE49-F238E27FC236}">
                <a16:creationId xmlns:a16="http://schemas.microsoft.com/office/drawing/2014/main" id="{637EFF4A-4D4B-02AC-2D00-6AAB81E6F19E}"/>
              </a:ext>
            </a:extLst>
          </p:cNvPr>
          <p:cNvSpPr>
            <a:spLocks noGrp="1"/>
          </p:cNvSpPr>
          <p:nvPr>
            <p:ph type="body" sz="quarter" idx="26" hasCustomPrompt="1"/>
          </p:nvPr>
        </p:nvSpPr>
        <p:spPr>
          <a:xfrm>
            <a:off x="4162421" y="3342528"/>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2" name="Text Placeholder 4">
            <a:extLst>
              <a:ext uri="{FF2B5EF4-FFF2-40B4-BE49-F238E27FC236}">
                <a16:creationId xmlns:a16="http://schemas.microsoft.com/office/drawing/2014/main" id="{C42FD1B5-2033-F9D0-BE40-43A37D43B5D5}"/>
              </a:ext>
            </a:extLst>
          </p:cNvPr>
          <p:cNvSpPr>
            <a:spLocks noGrp="1"/>
          </p:cNvSpPr>
          <p:nvPr>
            <p:ph type="body" sz="quarter" idx="27" hasCustomPrompt="1"/>
          </p:nvPr>
        </p:nvSpPr>
        <p:spPr>
          <a:xfrm>
            <a:off x="11571287" y="2053959"/>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4" name="Text Placeholder 4">
            <a:extLst>
              <a:ext uri="{FF2B5EF4-FFF2-40B4-BE49-F238E27FC236}">
                <a16:creationId xmlns:a16="http://schemas.microsoft.com/office/drawing/2014/main" id="{D3C6A601-2C61-744E-F78F-EA508DFB911A}"/>
              </a:ext>
            </a:extLst>
          </p:cNvPr>
          <p:cNvSpPr>
            <a:spLocks noGrp="1"/>
          </p:cNvSpPr>
          <p:nvPr>
            <p:ph type="body" sz="quarter" idx="28" hasCustomPrompt="1"/>
          </p:nvPr>
        </p:nvSpPr>
        <p:spPr>
          <a:xfrm>
            <a:off x="9887743" y="6401144"/>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6" name="Text Placeholder 4">
            <a:extLst>
              <a:ext uri="{FF2B5EF4-FFF2-40B4-BE49-F238E27FC236}">
                <a16:creationId xmlns:a16="http://schemas.microsoft.com/office/drawing/2014/main" id="{B8C82EDA-E2D4-2D07-6E2F-43B8D09ED3DE}"/>
              </a:ext>
            </a:extLst>
          </p:cNvPr>
          <p:cNvSpPr>
            <a:spLocks noGrp="1"/>
          </p:cNvSpPr>
          <p:nvPr>
            <p:ph type="body" sz="quarter" idx="29" hasCustomPrompt="1"/>
          </p:nvPr>
        </p:nvSpPr>
        <p:spPr>
          <a:xfrm>
            <a:off x="669563" y="6858000"/>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eadline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Tree>
    <p:extLst>
      <p:ext uri="{BB962C8B-B14F-4D97-AF65-F5344CB8AC3E}">
        <p14:creationId xmlns:p14="http://schemas.microsoft.com/office/powerpoint/2010/main" val="514753561"/>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ection Divider_2">
    <p:bg>
      <p:bgPr>
        <a:solidFill>
          <a:schemeClr val="tx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02756A00-C5B1-5C26-AAA3-0C3E34E6782B}"/>
              </a:ext>
            </a:extLst>
          </p:cNvPr>
          <p:cNvSpPr>
            <a:spLocks noGrp="1"/>
          </p:cNvSpPr>
          <p:nvPr>
            <p:ph type="body" sz="quarter" idx="12" hasCustomPrompt="1"/>
          </p:nvPr>
        </p:nvSpPr>
        <p:spPr>
          <a:xfrm>
            <a:off x="669563" y="1169994"/>
            <a:ext cx="8417287" cy="1411282"/>
          </a:xfrm>
          <a:prstGeom prst="rect">
            <a:avLst/>
          </a:prstGeom>
        </p:spPr>
        <p:txBody>
          <a:bodyPr lIns="0" tIns="0" rIns="0" bIns="0">
            <a:noAutofit/>
          </a:bodyPr>
          <a:lstStyle>
            <a:lvl1pPr marL="0" indent="0" algn="l" defTabSz="1344150" rtl="0" eaLnBrk="1" latinLnBrk="0" hangingPunct="1">
              <a:lnSpc>
                <a:spcPts val="7776"/>
              </a:lnSpc>
              <a:spcBef>
                <a:spcPts val="1467"/>
              </a:spcBef>
              <a:buSzPct val="80000"/>
              <a:buFontTx/>
              <a:buNone/>
              <a:tabLst>
                <a:tab pos="274317" algn="l"/>
              </a:tabLst>
              <a:defRPr lang="en-GB" sz="7200" kern="1200" dirty="0">
                <a:solidFill>
                  <a:schemeClr val="bg1"/>
                </a:solidFill>
                <a:latin typeface="+mn-lt"/>
                <a:ea typeface="+mn-ea"/>
                <a:cs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Headline Here</a:t>
            </a:r>
          </a:p>
        </p:txBody>
      </p:sp>
      <p:sp>
        <p:nvSpPr>
          <p:cNvPr id="7" name="Slide Number Placeholder 2">
            <a:extLst>
              <a:ext uri="{FF2B5EF4-FFF2-40B4-BE49-F238E27FC236}">
                <a16:creationId xmlns:a16="http://schemas.microsoft.com/office/drawing/2014/main" id="{0302FA75-1600-D37F-2DC5-3E342C6A3DE0}"/>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cxnSp>
        <p:nvCxnSpPr>
          <p:cNvPr id="8" name="Straight Connector 7">
            <a:extLst>
              <a:ext uri="{FF2B5EF4-FFF2-40B4-BE49-F238E27FC236}">
                <a16:creationId xmlns:a16="http://schemas.microsoft.com/office/drawing/2014/main" id="{DDB4A7F7-C537-0CC3-18F8-BE18CBAAD637}"/>
              </a:ext>
            </a:extLst>
          </p:cNvPr>
          <p:cNvCxnSpPr>
            <a:cxnSpLocks/>
          </p:cNvCxnSpPr>
          <p:nvPr userDrawn="1"/>
        </p:nvCxnSpPr>
        <p:spPr>
          <a:xfrm flipH="1">
            <a:off x="11571288" y="166867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77F322-FDC3-8D0D-F26E-5164F0F86FBF}"/>
              </a:ext>
            </a:extLst>
          </p:cNvPr>
          <p:cNvCxnSpPr>
            <a:cxnSpLocks/>
          </p:cNvCxnSpPr>
          <p:nvPr userDrawn="1"/>
        </p:nvCxnSpPr>
        <p:spPr>
          <a:xfrm flipH="1">
            <a:off x="4162421" y="2970438"/>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AC22BE-7A1D-4A2E-E037-47023BE34071}"/>
              </a:ext>
            </a:extLst>
          </p:cNvPr>
          <p:cNvCxnSpPr>
            <a:cxnSpLocks/>
          </p:cNvCxnSpPr>
          <p:nvPr userDrawn="1"/>
        </p:nvCxnSpPr>
        <p:spPr>
          <a:xfrm flipH="1">
            <a:off x="9889651" y="6015863"/>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6980C3-64FF-2343-2813-12C33F8E227C}"/>
              </a:ext>
            </a:extLst>
          </p:cNvPr>
          <p:cNvCxnSpPr>
            <a:cxnSpLocks/>
          </p:cNvCxnSpPr>
          <p:nvPr userDrawn="1"/>
        </p:nvCxnSpPr>
        <p:spPr>
          <a:xfrm flipH="1">
            <a:off x="671193" y="6533817"/>
            <a:ext cx="5292725" cy="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28">
            <a:extLst>
              <a:ext uri="{FF2B5EF4-FFF2-40B4-BE49-F238E27FC236}">
                <a16:creationId xmlns:a16="http://schemas.microsoft.com/office/drawing/2014/main" id="{633F12E8-AC2F-8E6D-EC88-D97FC96AFAC2}"/>
              </a:ext>
            </a:extLst>
          </p:cNvPr>
          <p:cNvSpPr>
            <a:spLocks noGrp="1"/>
          </p:cNvSpPr>
          <p:nvPr>
            <p:ph type="body" sz="quarter" idx="19" hasCustomPrompt="1"/>
          </p:nvPr>
        </p:nvSpPr>
        <p:spPr>
          <a:xfrm>
            <a:off x="669925" y="9160403"/>
            <a:ext cx="5294313" cy="514510"/>
          </a:xfrm>
        </p:spPr>
        <p:txBody>
          <a:bodyPr/>
          <a:lstStyle>
            <a:lvl1pPr>
              <a:defRPr>
                <a:solidFill>
                  <a:schemeClr val="bg1"/>
                </a:solidFill>
              </a:defRPr>
            </a:lvl1pPr>
          </a:lstStyle>
          <a:p>
            <a:pPr lvl="0"/>
            <a:r>
              <a:rPr lang="en-US"/>
              <a:t>— Source Here</a:t>
            </a:r>
          </a:p>
        </p:txBody>
      </p:sp>
      <p:sp>
        <p:nvSpPr>
          <p:cNvPr id="15" name="Text Placeholder 28">
            <a:extLst>
              <a:ext uri="{FF2B5EF4-FFF2-40B4-BE49-F238E27FC236}">
                <a16:creationId xmlns:a16="http://schemas.microsoft.com/office/drawing/2014/main" id="{8FFF898A-93E5-0B1B-1199-AABC09A7F01C}"/>
              </a:ext>
            </a:extLst>
          </p:cNvPr>
          <p:cNvSpPr>
            <a:spLocks noGrp="1"/>
          </p:cNvSpPr>
          <p:nvPr>
            <p:ph type="body" sz="quarter" idx="21" hasCustomPrompt="1"/>
          </p:nvPr>
        </p:nvSpPr>
        <p:spPr>
          <a:xfrm>
            <a:off x="4162421" y="5644931"/>
            <a:ext cx="5294313" cy="514510"/>
          </a:xfrm>
        </p:spPr>
        <p:txBody>
          <a:bodyPr/>
          <a:lstStyle>
            <a:lvl1pPr>
              <a:defRPr>
                <a:solidFill>
                  <a:schemeClr val="bg1"/>
                </a:solidFill>
              </a:defRPr>
            </a:lvl1pPr>
          </a:lstStyle>
          <a:p>
            <a:pPr lvl="0"/>
            <a:r>
              <a:rPr lang="en-US"/>
              <a:t>— Source Here</a:t>
            </a:r>
          </a:p>
        </p:txBody>
      </p:sp>
      <p:sp>
        <p:nvSpPr>
          <p:cNvPr id="17" name="Text Placeholder 28">
            <a:extLst>
              <a:ext uri="{FF2B5EF4-FFF2-40B4-BE49-F238E27FC236}">
                <a16:creationId xmlns:a16="http://schemas.microsoft.com/office/drawing/2014/main" id="{0236108B-954A-6A1C-F3A7-FFE5A0736BD9}"/>
              </a:ext>
            </a:extLst>
          </p:cNvPr>
          <p:cNvSpPr>
            <a:spLocks noGrp="1"/>
          </p:cNvSpPr>
          <p:nvPr>
            <p:ph type="body" sz="quarter" idx="23" hasCustomPrompt="1"/>
          </p:nvPr>
        </p:nvSpPr>
        <p:spPr>
          <a:xfrm>
            <a:off x="11571288" y="4356362"/>
            <a:ext cx="5294313" cy="514510"/>
          </a:xfrm>
        </p:spPr>
        <p:txBody>
          <a:bodyPr/>
          <a:lstStyle>
            <a:lvl1pPr>
              <a:defRPr>
                <a:solidFill>
                  <a:schemeClr val="bg1"/>
                </a:solidFill>
              </a:defRPr>
            </a:lvl1pPr>
          </a:lstStyle>
          <a:p>
            <a:pPr lvl="0"/>
            <a:r>
              <a:rPr lang="en-US"/>
              <a:t>— Source Here</a:t>
            </a:r>
          </a:p>
        </p:txBody>
      </p:sp>
      <p:sp>
        <p:nvSpPr>
          <p:cNvPr id="19" name="Text Placeholder 28">
            <a:extLst>
              <a:ext uri="{FF2B5EF4-FFF2-40B4-BE49-F238E27FC236}">
                <a16:creationId xmlns:a16="http://schemas.microsoft.com/office/drawing/2014/main" id="{EE65750D-A21A-3151-311F-A9908A5CFD0F}"/>
              </a:ext>
            </a:extLst>
          </p:cNvPr>
          <p:cNvSpPr>
            <a:spLocks noGrp="1"/>
          </p:cNvSpPr>
          <p:nvPr>
            <p:ph type="body" sz="quarter" idx="25" hasCustomPrompt="1"/>
          </p:nvPr>
        </p:nvSpPr>
        <p:spPr>
          <a:xfrm>
            <a:off x="9888063" y="8703547"/>
            <a:ext cx="5294313" cy="514510"/>
          </a:xfrm>
        </p:spPr>
        <p:txBody>
          <a:bodyPr/>
          <a:lstStyle>
            <a:lvl1pPr>
              <a:defRPr>
                <a:solidFill>
                  <a:schemeClr val="bg1"/>
                </a:solidFill>
              </a:defRPr>
            </a:lvl1pPr>
          </a:lstStyle>
          <a:p>
            <a:pPr lvl="0"/>
            <a:r>
              <a:rPr lang="en-US"/>
              <a:t>— Source Here</a:t>
            </a:r>
          </a:p>
        </p:txBody>
      </p:sp>
      <p:sp>
        <p:nvSpPr>
          <p:cNvPr id="20" name="Text Placeholder 4">
            <a:extLst>
              <a:ext uri="{FF2B5EF4-FFF2-40B4-BE49-F238E27FC236}">
                <a16:creationId xmlns:a16="http://schemas.microsoft.com/office/drawing/2014/main" id="{637EFF4A-4D4B-02AC-2D00-6AAB81E6F19E}"/>
              </a:ext>
            </a:extLst>
          </p:cNvPr>
          <p:cNvSpPr>
            <a:spLocks noGrp="1"/>
          </p:cNvSpPr>
          <p:nvPr>
            <p:ph type="body" sz="quarter" idx="26" hasCustomPrompt="1"/>
          </p:nvPr>
        </p:nvSpPr>
        <p:spPr>
          <a:xfrm>
            <a:off x="4162421" y="3342528"/>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2" name="Text Placeholder 4">
            <a:extLst>
              <a:ext uri="{FF2B5EF4-FFF2-40B4-BE49-F238E27FC236}">
                <a16:creationId xmlns:a16="http://schemas.microsoft.com/office/drawing/2014/main" id="{C42FD1B5-2033-F9D0-BE40-43A37D43B5D5}"/>
              </a:ext>
            </a:extLst>
          </p:cNvPr>
          <p:cNvSpPr>
            <a:spLocks noGrp="1"/>
          </p:cNvSpPr>
          <p:nvPr>
            <p:ph type="body" sz="quarter" idx="27" hasCustomPrompt="1"/>
          </p:nvPr>
        </p:nvSpPr>
        <p:spPr>
          <a:xfrm>
            <a:off x="11571287" y="2053959"/>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4" name="Text Placeholder 4">
            <a:extLst>
              <a:ext uri="{FF2B5EF4-FFF2-40B4-BE49-F238E27FC236}">
                <a16:creationId xmlns:a16="http://schemas.microsoft.com/office/drawing/2014/main" id="{D3C6A601-2C61-744E-F78F-EA508DFB911A}"/>
              </a:ext>
            </a:extLst>
          </p:cNvPr>
          <p:cNvSpPr>
            <a:spLocks noGrp="1"/>
          </p:cNvSpPr>
          <p:nvPr>
            <p:ph type="body" sz="quarter" idx="28" hasCustomPrompt="1"/>
          </p:nvPr>
        </p:nvSpPr>
        <p:spPr>
          <a:xfrm>
            <a:off x="9887743" y="6401144"/>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err="1">
                <a:ln>
                  <a:noFill/>
                </a:ln>
                <a:solidFill>
                  <a:srgbClr val="FFFFFF"/>
                </a:solidFill>
                <a:effectLst/>
                <a:uLnTx/>
                <a:uFillTx/>
                <a:latin typeface="Georgia" panose="02040502050405020303" pitchFamily="18" charset="0"/>
                <a:ea typeface="+mn-ea"/>
                <a:cs typeface="+mn-cs"/>
              </a:rPr>
              <a:t>eadline</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
        <p:nvSpPr>
          <p:cNvPr id="26" name="Text Placeholder 4">
            <a:extLst>
              <a:ext uri="{FF2B5EF4-FFF2-40B4-BE49-F238E27FC236}">
                <a16:creationId xmlns:a16="http://schemas.microsoft.com/office/drawing/2014/main" id="{B8C82EDA-E2D4-2D07-6E2F-43B8D09ED3DE}"/>
              </a:ext>
            </a:extLst>
          </p:cNvPr>
          <p:cNvSpPr>
            <a:spLocks noGrp="1"/>
          </p:cNvSpPr>
          <p:nvPr>
            <p:ph type="body" sz="quarter" idx="29" hasCustomPrompt="1"/>
          </p:nvPr>
        </p:nvSpPr>
        <p:spPr>
          <a:xfrm>
            <a:off x="669563" y="6858000"/>
            <a:ext cx="5292725" cy="2217738"/>
          </a:xfrm>
        </p:spPr>
        <p:txBody>
          <a:bodyPr/>
          <a:lstStyle>
            <a:lvl1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1pPr>
            <a:lvl2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2pPr>
            <a:lvl3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3pPr>
            <a:lvl4pPr>
              <a:lnSpc>
                <a:spcPts val="4196"/>
              </a:lnSpc>
              <a:defRPr kumimoji="0" lang="en-GB" sz="3000" b="0" i="0" u="none" strike="noStrike" kern="1200" cap="none" spc="0" normalizeH="0" baseline="0" dirty="0" smtClean="0">
                <a:ln>
                  <a:noFill/>
                </a:ln>
                <a:solidFill>
                  <a:srgbClr val="FFFFFF"/>
                </a:solidFill>
                <a:effectLst/>
                <a:uLnTx/>
                <a:uFillTx/>
                <a:latin typeface="Georgia" panose="02040502050405020303" pitchFamily="18" charset="0"/>
                <a:ea typeface="+mn-ea"/>
                <a:cs typeface="+mn-cs"/>
              </a:defRPr>
            </a:lvl4pPr>
            <a:lvl5pPr>
              <a:lnSpc>
                <a:spcPts val="4196"/>
              </a:lnSpc>
              <a:defRPr kumimoji="0" lang="en-GB" sz="3000" b="0" i="0" u="none" strike="noStrike" kern="1200" cap="none" spc="0" normalizeH="0" baseline="0" dirty="0">
                <a:ln>
                  <a:noFill/>
                </a:ln>
                <a:solidFill>
                  <a:srgbClr val="FFFFFF"/>
                </a:solidFill>
                <a:effectLst/>
                <a:uLnTx/>
                <a:uFillTx/>
                <a:latin typeface="Georgia" panose="02040502050405020303" pitchFamily="18" charset="0"/>
                <a:ea typeface="+mn-ea"/>
                <a:cs typeface="+mn-cs"/>
              </a:defRPr>
            </a:lvl5pPr>
          </a:lstStyle>
          <a:p>
            <a:pPr marL="0" marR="0" lvl="0" indent="0" algn="l" defTabSz="1341132" rtl="0" eaLnBrk="1" fontAlgn="auto" latinLnBrk="0" hangingPunct="1">
              <a:lnSpc>
                <a:spcPts val="4196"/>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Your quote or news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eadline </a:t>
            </a:r>
            <a:r>
              <a:rPr lang="en-US" sz="3000">
                <a:solidFill>
                  <a:srgbClr val="FFFFFF"/>
                </a:solidFill>
                <a:latin typeface="Georgia" panose="02040502050405020303" pitchFamily="18" charset="0"/>
                <a:cs typeface="+mn-cs"/>
              </a:rPr>
              <a:t>h</a:t>
            </a:r>
            <a:r>
              <a:rPr kumimoji="0" lang="en-US" sz="3000" b="0" i="0" u="none" strike="noStrike" kern="1200" cap="none" spc="0" normalizeH="0" baseline="0" noProof="0">
                <a:ln>
                  <a:noFill/>
                </a:ln>
                <a:solidFill>
                  <a:srgbClr val="FFFFFF"/>
                </a:solidFill>
                <a:effectLst/>
                <a:uLnTx/>
                <a:uFillTx/>
                <a:latin typeface="Georgia" panose="02040502050405020303" pitchFamily="18" charset="0"/>
                <a:ea typeface="+mn-ea"/>
                <a:cs typeface="+mn-cs"/>
              </a:rPr>
              <a:t>ere. Phasellus a tellus sit amet massa placerat rutrum id sed odio. Ut convallis vel.</a:t>
            </a:r>
            <a:endParaRPr lang="en-US" sz="3000"/>
          </a:p>
        </p:txBody>
      </p:sp>
    </p:spTree>
    <p:extLst>
      <p:ext uri="{BB962C8B-B14F-4D97-AF65-F5344CB8AC3E}">
        <p14:creationId xmlns:p14="http://schemas.microsoft.com/office/powerpoint/2010/main" val="2983721806"/>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Impact Statement + Blur Imag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046786"/>
            <a:ext cx="8137525" cy="4032250"/>
          </a:xfrm>
          <a:prstGeom prst="rect">
            <a:avLst/>
          </a:prstGeom>
        </p:spPr>
        <p:txBody>
          <a:bodyPr>
            <a:noAutofit/>
          </a:bodyPr>
          <a:lstStyle>
            <a:lvl1pPr algn="l">
              <a:lnSpc>
                <a:spcPts val="9450"/>
              </a:lnSpc>
              <a:defRPr sz="9000">
                <a:solidFill>
                  <a:schemeClr val="bg1"/>
                </a:solidFill>
              </a:defRPr>
            </a:lvl1pPr>
          </a:lstStyle>
          <a:p>
            <a:r>
              <a:rPr lang="en-US"/>
              <a:t>Your Section Title Here</a:t>
            </a:r>
            <a:endParaRPr lang="en-GB"/>
          </a:p>
        </p:txBody>
      </p:sp>
      <p:cxnSp>
        <p:nvCxnSpPr>
          <p:cNvPr id="7" name="Straight Connector 6">
            <a:extLst>
              <a:ext uri="{FF2B5EF4-FFF2-40B4-BE49-F238E27FC236}">
                <a16:creationId xmlns:a16="http://schemas.microsoft.com/office/drawing/2014/main" id="{958E6717-C4D9-A4A0-14FB-6C329D9E0989}"/>
              </a:ext>
            </a:extLst>
          </p:cNvPr>
          <p:cNvCxnSpPr>
            <a:cxnSpLocks/>
          </p:cNvCxnSpPr>
          <p:nvPr userDrawn="1"/>
        </p:nvCxnSpPr>
        <p:spPr>
          <a:xfrm>
            <a:off x="661988" y="4588412"/>
            <a:ext cx="8137525"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E26ACF0-A1F0-07DA-B80B-91EA9CA838F2}"/>
              </a:ext>
            </a:extLst>
          </p:cNvPr>
          <p:cNvSpPr>
            <a:spLocks noGrp="1"/>
          </p:cNvSpPr>
          <p:nvPr>
            <p:ph type="sldNum" sz="quarter" idx="17"/>
          </p:nvPr>
        </p:nvSpPr>
        <p:spPr>
          <a:xfrm>
            <a:off x="16132781" y="9590248"/>
            <a:ext cx="1090713" cy="353158"/>
          </a:xfrm>
          <a:prstGeom prst="rect">
            <a:avLst/>
          </a:prstGeom>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6409137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Statement Right side + Image 1x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5" name="Title 1">
            <a:extLst>
              <a:ext uri="{FF2B5EF4-FFF2-40B4-BE49-F238E27FC236}">
                <a16:creationId xmlns:a16="http://schemas.microsoft.com/office/drawing/2014/main" id="{9236BE9A-8DE8-91E6-DB77-B8F4BCBE1749}"/>
              </a:ext>
            </a:extLst>
          </p:cNvPr>
          <p:cNvSpPr>
            <a:spLocks noGrp="1"/>
          </p:cNvSpPr>
          <p:nvPr>
            <p:ph type="title" hasCustomPrompt="1"/>
          </p:nvPr>
        </p:nvSpPr>
        <p:spPr>
          <a:xfrm>
            <a:off x="667562" y="2104562"/>
            <a:ext cx="5902936" cy="6868194"/>
          </a:xfrm>
          <a:prstGeom prst="rect">
            <a:avLst/>
          </a:prstGeom>
        </p:spPr>
        <p:txBody>
          <a:bodyPr anchor="t">
            <a:noAutofit/>
          </a:bodyPr>
          <a:lstStyle>
            <a:lvl1pPr algn="l">
              <a:defRPr/>
            </a:lvl1pPr>
          </a:lstStyle>
          <a:p>
            <a:r>
              <a:rPr lang="en-US"/>
              <a:t>Your statement here. Pellentesque condimentum lacus a ipsum lobortis venenatis. Vivamus ante ipsum, sodales a nisl vitae, efficitur.</a:t>
            </a:r>
            <a:endParaRPr lang="en-GB"/>
          </a:p>
        </p:txBody>
      </p:sp>
      <p:sp>
        <p:nvSpPr>
          <p:cNvPr id="7" name="Text Placeholder 4">
            <a:extLst>
              <a:ext uri="{FF2B5EF4-FFF2-40B4-BE49-F238E27FC236}">
                <a16:creationId xmlns:a16="http://schemas.microsoft.com/office/drawing/2014/main" id="{267FA03D-420C-1D68-566B-A9B9760D4800}"/>
              </a:ext>
            </a:extLst>
          </p:cNvPr>
          <p:cNvSpPr>
            <a:spLocks noGrp="1"/>
          </p:cNvSpPr>
          <p:nvPr>
            <p:ph type="body" sz="quarter" idx="12" hasCustomPrompt="1"/>
          </p:nvPr>
        </p:nvSpPr>
        <p:spPr>
          <a:xfrm>
            <a:off x="656490" y="1069579"/>
            <a:ext cx="5914007"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intro statement here lorem ipsum dolor sit</a:t>
            </a:r>
          </a:p>
        </p:txBody>
      </p:sp>
      <p:sp>
        <p:nvSpPr>
          <p:cNvPr id="2" name="Slide Number Placeholder 2">
            <a:extLst>
              <a:ext uri="{FF2B5EF4-FFF2-40B4-BE49-F238E27FC236}">
                <a16:creationId xmlns:a16="http://schemas.microsoft.com/office/drawing/2014/main" id="{28FC3B67-FCCD-C88B-A860-E612E44DF069}"/>
              </a:ext>
            </a:extLst>
          </p:cNvPr>
          <p:cNvSpPr>
            <a:spLocks noGrp="1"/>
          </p:cNvSpPr>
          <p:nvPr>
            <p:ph type="sldNum" sz="quarter" idx="1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2116578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tatement Right side + Image 1x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5" name="Title 1">
            <a:extLst>
              <a:ext uri="{FF2B5EF4-FFF2-40B4-BE49-F238E27FC236}">
                <a16:creationId xmlns:a16="http://schemas.microsoft.com/office/drawing/2014/main" id="{9236BE9A-8DE8-91E6-DB77-B8F4BCBE1749}"/>
              </a:ext>
            </a:extLst>
          </p:cNvPr>
          <p:cNvSpPr>
            <a:spLocks noGrp="1"/>
          </p:cNvSpPr>
          <p:nvPr>
            <p:ph type="title" hasCustomPrompt="1"/>
          </p:nvPr>
        </p:nvSpPr>
        <p:spPr>
          <a:xfrm>
            <a:off x="11335547" y="2104562"/>
            <a:ext cx="5902936" cy="6868194"/>
          </a:xfrm>
          <a:prstGeom prst="rect">
            <a:avLst/>
          </a:prstGeom>
        </p:spPr>
        <p:txBody>
          <a:bodyPr anchor="t">
            <a:noAutofit/>
          </a:bodyPr>
          <a:lstStyle>
            <a:lvl1pPr algn="l">
              <a:defRPr/>
            </a:lvl1pPr>
          </a:lstStyle>
          <a:p>
            <a:r>
              <a:rPr lang="en-US"/>
              <a:t>Your statement here. Pellentesque condimentum lacus a ipsum lobortis venenatis. Vivamus ante ipsum, sodales a nisl vitae, efficitur.</a:t>
            </a:r>
            <a:endParaRPr lang="en-GB"/>
          </a:p>
        </p:txBody>
      </p:sp>
      <p:sp>
        <p:nvSpPr>
          <p:cNvPr id="7" name="Text Placeholder 4">
            <a:extLst>
              <a:ext uri="{FF2B5EF4-FFF2-40B4-BE49-F238E27FC236}">
                <a16:creationId xmlns:a16="http://schemas.microsoft.com/office/drawing/2014/main" id="{267FA03D-420C-1D68-566B-A9B9760D4800}"/>
              </a:ext>
            </a:extLst>
          </p:cNvPr>
          <p:cNvSpPr>
            <a:spLocks noGrp="1"/>
          </p:cNvSpPr>
          <p:nvPr>
            <p:ph type="body" sz="quarter" idx="12" hasCustomPrompt="1"/>
          </p:nvPr>
        </p:nvSpPr>
        <p:spPr>
          <a:xfrm>
            <a:off x="11324475" y="1069579"/>
            <a:ext cx="5914007"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intro statement here lorem ipsum dolor sit</a:t>
            </a:r>
          </a:p>
        </p:txBody>
      </p:sp>
      <p:sp>
        <p:nvSpPr>
          <p:cNvPr id="2" name="Slide Number Placeholder 3">
            <a:extLst>
              <a:ext uri="{FF2B5EF4-FFF2-40B4-BE49-F238E27FC236}">
                <a16:creationId xmlns:a16="http://schemas.microsoft.com/office/drawing/2014/main" id="{6FC60CDF-6629-B432-4FC8-74BDB1C332EA}"/>
              </a:ext>
            </a:extLst>
          </p:cNvPr>
          <p:cNvSpPr>
            <a:spLocks noGrp="1"/>
          </p:cNvSpPr>
          <p:nvPr>
            <p:ph type="sldNum" sz="quarter" idx="2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331414731"/>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Line sections &amp; section picture with copy">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8E34449-1A2C-412F-9870-C43C2CC2511A}"/>
              </a:ext>
            </a:extLst>
          </p:cNvPr>
          <p:cNvSpPr>
            <a:spLocks noGrp="1"/>
          </p:cNvSpPr>
          <p:nvPr>
            <p:ph type="body" sz="quarter" idx="13" hasCustomPrompt="1"/>
          </p:nvPr>
        </p:nvSpPr>
        <p:spPr>
          <a:xfrm>
            <a:off x="9087254" y="5639275"/>
            <a:ext cx="2210096" cy="2916237"/>
          </a:xfrm>
          <a:prstGeom prst="rect">
            <a:avLst/>
          </a:prstGeom>
        </p:spPr>
        <p:txBody>
          <a:bodyPr numCol="1" spcCol="274320" anchor="t" anchorCtr="0"/>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r>
              <a:rPr lang="en-US" b="1" noProof="0">
                <a:latin typeface="Arial" panose="020B0604020202020204" pitchFamily="34" charset="0"/>
                <a:cs typeface="Arial" panose="020B0604020202020204" pitchFamily="34" charset="0"/>
              </a:rPr>
              <a:t>Title Here </a:t>
            </a:r>
            <a:r>
              <a:rPr lang="en-US" noProof="0">
                <a:latin typeface="Arial" panose="020B0604020202020204" pitchFamily="34" charset="0"/>
                <a:cs typeface="Arial" panose="020B0604020202020204" pitchFamily="34" charset="0"/>
              </a:rPr>
              <a:t>Your body copy here. </a:t>
            </a:r>
            <a:r>
              <a:rPr lang="en-US">
                <a:latin typeface="Arial" panose="020B0604020202020204" pitchFamily="34" charset="0"/>
                <a:cs typeface="Arial" panose="020B0604020202020204" pitchFamily="34" charset="0"/>
              </a:rPr>
              <a:t>D</a:t>
            </a:r>
            <a:r>
              <a:rPr lang="en-US" noProof="0"/>
              <a:t>olor sit amet, consectetur adipiscing.</a:t>
            </a:r>
          </a:p>
          <a:p>
            <a:endParaRPr lang="en-GB"/>
          </a:p>
        </p:txBody>
      </p:sp>
      <p:sp>
        <p:nvSpPr>
          <p:cNvPr id="22" name="Text Placeholder 7">
            <a:extLst>
              <a:ext uri="{FF2B5EF4-FFF2-40B4-BE49-F238E27FC236}">
                <a16:creationId xmlns:a16="http://schemas.microsoft.com/office/drawing/2014/main" id="{31582D29-7670-CC84-C1FE-11AC27BF8BC6}"/>
              </a:ext>
            </a:extLst>
          </p:cNvPr>
          <p:cNvSpPr>
            <a:spLocks noGrp="1"/>
          </p:cNvSpPr>
          <p:nvPr>
            <p:ph type="body" sz="quarter" idx="28" hasCustomPrompt="1"/>
          </p:nvPr>
        </p:nvSpPr>
        <p:spPr>
          <a:xfrm>
            <a:off x="11931650" y="5639275"/>
            <a:ext cx="2210096" cy="2916237"/>
          </a:xfrm>
          <a:prstGeom prst="rect">
            <a:avLst/>
          </a:prstGeom>
        </p:spPr>
        <p:txBody>
          <a:bodyPr numCol="1" spcCol="274320" anchor="t" anchorCtr="0"/>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r>
              <a:rPr lang="en-US" b="1" noProof="0">
                <a:latin typeface="Arial" panose="020B0604020202020204" pitchFamily="34" charset="0"/>
                <a:cs typeface="Arial" panose="020B0604020202020204" pitchFamily="34" charset="0"/>
              </a:rPr>
              <a:t>Title Here </a:t>
            </a:r>
            <a:r>
              <a:rPr lang="en-US" noProof="0">
                <a:latin typeface="Arial" panose="020B0604020202020204" pitchFamily="34" charset="0"/>
                <a:cs typeface="Arial" panose="020B0604020202020204" pitchFamily="34" charset="0"/>
              </a:rPr>
              <a:t>Your body copy here. </a:t>
            </a:r>
            <a:r>
              <a:rPr lang="en-US">
                <a:latin typeface="Arial" panose="020B0604020202020204" pitchFamily="34" charset="0"/>
                <a:cs typeface="Arial" panose="020B0604020202020204" pitchFamily="34" charset="0"/>
              </a:rPr>
              <a:t>D</a:t>
            </a:r>
            <a:r>
              <a:rPr lang="en-US" noProof="0"/>
              <a:t>olor sit amet, consectetur adipiscing.</a:t>
            </a:r>
          </a:p>
          <a:p>
            <a:endParaRPr lang="en-GB"/>
          </a:p>
        </p:txBody>
      </p:sp>
      <p:sp>
        <p:nvSpPr>
          <p:cNvPr id="23" name="Text Placeholder 7">
            <a:extLst>
              <a:ext uri="{FF2B5EF4-FFF2-40B4-BE49-F238E27FC236}">
                <a16:creationId xmlns:a16="http://schemas.microsoft.com/office/drawing/2014/main" id="{CBAD85DF-8BAD-6164-1D37-19B290D227C4}"/>
              </a:ext>
            </a:extLst>
          </p:cNvPr>
          <p:cNvSpPr>
            <a:spLocks noGrp="1"/>
          </p:cNvSpPr>
          <p:nvPr>
            <p:ph type="body" sz="quarter" idx="29" hasCustomPrompt="1"/>
          </p:nvPr>
        </p:nvSpPr>
        <p:spPr>
          <a:xfrm>
            <a:off x="14776046" y="5639275"/>
            <a:ext cx="2210096" cy="2916237"/>
          </a:xfrm>
          <a:prstGeom prst="rect">
            <a:avLst/>
          </a:prstGeom>
        </p:spPr>
        <p:txBody>
          <a:bodyPr numCol="1" spcCol="274320" anchor="t" anchorCtr="0"/>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r>
              <a:rPr lang="en-US" b="1" noProof="0">
                <a:latin typeface="Arial" panose="020B0604020202020204" pitchFamily="34" charset="0"/>
                <a:cs typeface="Arial" panose="020B0604020202020204" pitchFamily="34" charset="0"/>
              </a:rPr>
              <a:t>Title Here </a:t>
            </a:r>
            <a:r>
              <a:rPr lang="en-US" noProof="0">
                <a:latin typeface="Arial" panose="020B0604020202020204" pitchFamily="34" charset="0"/>
                <a:cs typeface="Arial" panose="020B0604020202020204" pitchFamily="34" charset="0"/>
              </a:rPr>
              <a:t>Your body copy here. </a:t>
            </a:r>
            <a:r>
              <a:rPr lang="en-US">
                <a:latin typeface="Arial" panose="020B0604020202020204" pitchFamily="34" charset="0"/>
                <a:cs typeface="Arial" panose="020B0604020202020204" pitchFamily="34" charset="0"/>
              </a:rPr>
              <a:t>D</a:t>
            </a:r>
            <a:r>
              <a:rPr lang="en-US" noProof="0"/>
              <a:t>olor sit amet, consectetur adipiscing.</a:t>
            </a:r>
          </a:p>
          <a:p>
            <a:endParaRPr lang="en-GB"/>
          </a:p>
        </p:txBody>
      </p:sp>
      <p:sp>
        <p:nvSpPr>
          <p:cNvPr id="18" name="Picture Placeholder 5">
            <a:extLst>
              <a:ext uri="{FF2B5EF4-FFF2-40B4-BE49-F238E27FC236}">
                <a16:creationId xmlns:a16="http://schemas.microsoft.com/office/drawing/2014/main" id="{CE3F73F6-2A96-9EDC-2BCB-AEE8914EB961}"/>
              </a:ext>
            </a:extLst>
          </p:cNvPr>
          <p:cNvSpPr>
            <a:spLocks noGrp="1"/>
          </p:cNvSpPr>
          <p:nvPr>
            <p:ph type="pic" sz="quarter" idx="14" hasCustomPrompt="1"/>
          </p:nvPr>
        </p:nvSpPr>
        <p:spPr>
          <a:xfrm>
            <a:off x="4049136" y="0"/>
            <a:ext cx="4457556"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image</a:t>
            </a:r>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5" name="Title 1">
            <a:extLst>
              <a:ext uri="{FF2B5EF4-FFF2-40B4-BE49-F238E27FC236}">
                <a16:creationId xmlns:a16="http://schemas.microsoft.com/office/drawing/2014/main" id="{674EF9DD-6D16-C7D2-22F1-E33A76E8EE48}"/>
              </a:ext>
            </a:extLst>
          </p:cNvPr>
          <p:cNvSpPr>
            <a:spLocks noGrp="1"/>
          </p:cNvSpPr>
          <p:nvPr>
            <p:ph type="title" hasCustomPrompt="1"/>
          </p:nvPr>
        </p:nvSpPr>
        <p:spPr>
          <a:xfrm>
            <a:off x="662799" y="1782321"/>
            <a:ext cx="2802569" cy="2627497"/>
          </a:xfrm>
          <a:prstGeom prst="rect">
            <a:avLst/>
          </a:prstGeom>
        </p:spPr>
        <p:txBody>
          <a:bodyPr/>
          <a:lstStyle>
            <a:lvl1pPr marL="0" algn="l" defTabSz="1341132" rtl="0" eaLnBrk="1" latinLnBrk="0" hangingPunct="1">
              <a:lnSpc>
                <a:spcPts val="6264"/>
              </a:lnSpc>
              <a:spcBef>
                <a:spcPts val="1467"/>
              </a:spcBef>
              <a:buNone/>
              <a:defRPr lang="en-GB" sz="5400" kern="1200" dirty="0">
                <a:solidFill>
                  <a:schemeClr val="tx1"/>
                </a:solidFill>
                <a:latin typeface="+mj-lt"/>
                <a:ea typeface="+mj-ea"/>
                <a:cs typeface="+mj-cs"/>
              </a:defRPr>
            </a:lvl1pPr>
          </a:lstStyle>
          <a:p>
            <a:r>
              <a:rPr lang="en-US"/>
              <a:t>Your Headline Here Lorem Ipsum Dolor</a:t>
            </a:r>
            <a:endParaRPr lang="en-GB"/>
          </a:p>
        </p:txBody>
      </p:sp>
      <p:cxnSp>
        <p:nvCxnSpPr>
          <p:cNvPr id="13" name="Straight Connector 12">
            <a:extLst>
              <a:ext uri="{FF2B5EF4-FFF2-40B4-BE49-F238E27FC236}">
                <a16:creationId xmlns:a16="http://schemas.microsoft.com/office/drawing/2014/main" id="{7597B442-D5FF-28C3-2756-2B22BEE1DE39}"/>
              </a:ext>
            </a:extLst>
          </p:cNvPr>
          <p:cNvCxnSpPr>
            <a:cxnSpLocks/>
          </p:cNvCxnSpPr>
          <p:nvPr userDrawn="1"/>
        </p:nvCxnSpPr>
        <p:spPr>
          <a:xfrm>
            <a:off x="661987" y="1347537"/>
            <a:ext cx="280828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61A03-94EC-DAD9-BACB-F44130AD72ED}"/>
              </a:ext>
            </a:extLst>
          </p:cNvPr>
          <p:cNvCxnSpPr>
            <a:cxnSpLocks/>
          </p:cNvCxnSpPr>
          <p:nvPr userDrawn="1"/>
        </p:nvCxnSpPr>
        <p:spPr>
          <a:xfrm>
            <a:off x="9085551" y="1347537"/>
            <a:ext cx="8138824"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E428DAFE-2419-AF78-0064-EED96E084AE8}"/>
              </a:ext>
            </a:extLst>
          </p:cNvPr>
          <p:cNvSpPr>
            <a:spLocks noGrp="1"/>
          </p:cNvSpPr>
          <p:nvPr>
            <p:ph type="body" sz="quarter" idx="30" hasCustomPrompt="1"/>
          </p:nvPr>
        </p:nvSpPr>
        <p:spPr>
          <a:xfrm>
            <a:off x="9085551" y="1782321"/>
            <a:ext cx="4835581" cy="2916237"/>
          </a:xfrm>
          <a:prstGeom prst="rect">
            <a:avLst/>
          </a:prstGeom>
        </p:spPr>
        <p:txBody>
          <a:bodyPr numCol="1" spcCol="274320" anchor="t" anchorCtr="0"/>
          <a:lstStyle>
            <a:lvl1pPr marL="0" indent="0" algn="l" defTabSz="1341132" rtl="0" eaLnBrk="1" latinLnBrk="0" hangingPunct="1">
              <a:lnSpc>
                <a:spcPts val="4680"/>
              </a:lnSpc>
              <a:spcBef>
                <a:spcPts val="1467"/>
              </a:spcBef>
              <a:buSzPct val="80000"/>
              <a:buFont typeface="Arial" panose="020B0604020202020204" pitchFamily="34" charset="0"/>
              <a:buNone/>
              <a:tabLst>
                <a:tab pos="274317" algn="l"/>
              </a:tabLst>
              <a:defRPr lang="en-US" sz="3600" i="0" kern="1200" noProof="0" dirty="0">
                <a:solidFill>
                  <a:schemeClr val="tx1"/>
                </a:solidFill>
                <a:latin typeface="+mj-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pPr>
              <a:lnSpc>
                <a:spcPts val="4680"/>
              </a:lnSpc>
            </a:pPr>
            <a:r>
              <a:rPr lang="en-US">
                <a:latin typeface="Georgia" panose="02040502050405020303" pitchFamily="18" charset="0"/>
              </a:rPr>
              <a:t>Your statement here. Lorem ipsum dolor  </a:t>
            </a:r>
            <a:r>
              <a:rPr lang="en-US"/>
              <a:t>amet, consectetur adipiscing elit sed.</a:t>
            </a:r>
          </a:p>
        </p:txBody>
      </p:sp>
    </p:spTree>
    <p:extLst>
      <p:ext uri="{BB962C8B-B14F-4D97-AF65-F5344CB8AC3E}">
        <p14:creationId xmlns:p14="http://schemas.microsoft.com/office/powerpoint/2010/main" val="14991900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ncept Descriptions">
    <p:bg>
      <p:bgPr>
        <a:solidFill>
          <a:schemeClr val="accent2"/>
        </a:solidFill>
        <a:effectLst/>
      </p:bgPr>
    </p:bg>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2418"/>
            <a:ext cx="6731777" cy="4526907"/>
          </a:xfrm>
          <a:prstGeom prst="rect">
            <a:avLst/>
          </a:prstGeom>
        </p:spPr>
        <p:txBody>
          <a:bodyPr/>
          <a:lstStyle/>
          <a:p>
            <a:r>
              <a:rPr lang="en-US"/>
              <a:t>Your statement here. Lorem ipsum dolor sit amet adipiscing.</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6360182"/>
            <a:ext cx="3879717" cy="3025111"/>
          </a:xfrm>
          <a:prstGeom prst="rect">
            <a:avLst/>
          </a:prstGeom>
        </p:spPr>
        <p:txBody>
          <a:bodyPr numCol="1" spcCol="274320" anchor="t" anchorCtr="0"/>
          <a:lstStyle>
            <a:lvl1pPr marL="0" indent="0">
              <a:lnSpc>
                <a:spcPts val="3996"/>
              </a:lnSpc>
              <a:buFont typeface="Arial" panose="020B0604020202020204" pitchFamily="34" charset="0"/>
              <a:buNone/>
              <a:defRPr sz="2700"/>
            </a:lvl1pPr>
            <a:lvl2pPr marL="670566" indent="0">
              <a:buNone/>
              <a:defRPr/>
            </a:lvl2pPr>
            <a:lvl3pPr marL="1341132" indent="0">
              <a:buNone/>
              <a:defRPr/>
            </a:lvl3pPr>
            <a:lvl4pPr marL="2011698" indent="0">
              <a:buNone/>
              <a:defRPr/>
            </a:lvl4pPr>
            <a:lvl5pPr marL="2682265" indent="0">
              <a:buNone/>
              <a:defRPr/>
            </a:lvl5pPr>
          </a:lstStyle>
          <a:p>
            <a:r>
              <a:rPr lang="en-US" noProof="1"/>
              <a:t>Your body copy here. Lorem ipsum dolor sit amet, consectetur.</a:t>
            </a:r>
          </a:p>
        </p:txBody>
      </p:sp>
      <p:sp>
        <p:nvSpPr>
          <p:cNvPr id="2" name="Slide Number Placeholder 4">
            <a:extLst>
              <a:ext uri="{FF2B5EF4-FFF2-40B4-BE49-F238E27FC236}">
                <a16:creationId xmlns:a16="http://schemas.microsoft.com/office/drawing/2014/main" id="{22ABE991-3896-DEAB-4758-79E6A9986DE0}"/>
              </a:ext>
            </a:extLst>
          </p:cNvPr>
          <p:cNvSpPr>
            <a:spLocks noGrp="1"/>
          </p:cNvSpPr>
          <p:nvPr>
            <p:ph type="sldNum" sz="quarter" idx="32"/>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5465672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pPr lvl="0"/>
            <a:r>
              <a:rPr lang="en-US"/>
              <a:t>Your Section Title Here</a:t>
            </a:r>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hasCustomPrompt="1"/>
          </p:nvPr>
        </p:nvSpPr>
        <p:spPr>
          <a:xfrm>
            <a:off x="661988" y="8338091"/>
            <a:ext cx="6716178" cy="1125280"/>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a:t>Your subhead here</a:t>
            </a:r>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RESENTATION TITLE OR SECTION">
            <a:extLst>
              <a:ext uri="{FF2B5EF4-FFF2-40B4-BE49-F238E27FC236}">
                <a16:creationId xmlns:a16="http://schemas.microsoft.com/office/drawing/2014/main" id="{8C5BF03A-5F98-D031-A058-6FE85F313B50}"/>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38391111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Modular Columns +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4416088"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a:xfrm>
            <a:off x="16132781" y="9590248"/>
            <a:ext cx="1090713" cy="353158"/>
          </a:xfrm>
          <a:prstGeom prst="rect">
            <a:avLst/>
          </a:prstGeom>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6278564" y="1"/>
            <a:ext cx="8137523" cy="50292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4" name="Picture Placeholder 5">
            <a:extLst>
              <a:ext uri="{FF2B5EF4-FFF2-40B4-BE49-F238E27FC236}">
                <a16:creationId xmlns:a16="http://schemas.microsoft.com/office/drawing/2014/main" id="{6CCD2170-80E1-6093-B7A8-EB7F36D04498}"/>
              </a:ext>
            </a:extLst>
          </p:cNvPr>
          <p:cNvSpPr>
            <a:spLocks noGrp="1"/>
          </p:cNvSpPr>
          <p:nvPr>
            <p:ph type="pic" sz="quarter" idx="41" hasCustomPrompt="1"/>
          </p:nvPr>
        </p:nvSpPr>
        <p:spPr>
          <a:xfrm>
            <a:off x="6278563" y="5029201"/>
            <a:ext cx="8137523" cy="50292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2" name="Text Placeholder 4">
            <a:extLst>
              <a:ext uri="{FF2B5EF4-FFF2-40B4-BE49-F238E27FC236}">
                <a16:creationId xmlns:a16="http://schemas.microsoft.com/office/drawing/2014/main" id="{102972FC-549D-FD6E-8261-C8097FC2679F}"/>
              </a:ext>
            </a:extLst>
          </p:cNvPr>
          <p:cNvSpPr>
            <a:spLocks noGrp="1"/>
          </p:cNvSpPr>
          <p:nvPr>
            <p:ph type="body" sz="quarter" idx="12" hasCustomPrompt="1"/>
          </p:nvPr>
        </p:nvSpPr>
        <p:spPr>
          <a:xfrm>
            <a:off x="650917" y="1069579"/>
            <a:ext cx="5303796" cy="538559"/>
          </a:xfrm>
          <a:prstGeom prst="rect">
            <a:avLst/>
          </a:prstGeom>
        </p:spPr>
        <p:txBody>
          <a:bodyPr/>
          <a:lstStyle>
            <a:lvl1pPr marL="0" indent="0">
              <a:lnSpc>
                <a:spcPts val="3996"/>
              </a:lnSpc>
              <a:buFont typeface="Arial" panose="020B0604020202020204" pitchFamily="34" charset="0"/>
              <a:buNone/>
              <a:defRPr lang="en-US" sz="1800" b="1" kern="1200" dirty="0">
                <a:solidFill>
                  <a:schemeClr val="tx1"/>
                </a:solidFill>
                <a:latin typeface="+mn-lt"/>
                <a:ea typeface="+mj-ea"/>
                <a:cs typeface="+mj-cs"/>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Your intro statement here lorem ipsum dolor</a:t>
            </a:r>
          </a:p>
        </p:txBody>
      </p:sp>
      <p:sp>
        <p:nvSpPr>
          <p:cNvPr id="14" name="Title 1">
            <a:extLst>
              <a:ext uri="{FF2B5EF4-FFF2-40B4-BE49-F238E27FC236}">
                <a16:creationId xmlns:a16="http://schemas.microsoft.com/office/drawing/2014/main" id="{39E2228C-CAF4-0248-440C-E1819304967F}"/>
              </a:ext>
            </a:extLst>
          </p:cNvPr>
          <p:cNvSpPr>
            <a:spLocks noGrp="1"/>
          </p:cNvSpPr>
          <p:nvPr>
            <p:ph type="title" hasCustomPrompt="1"/>
          </p:nvPr>
        </p:nvSpPr>
        <p:spPr>
          <a:xfrm>
            <a:off x="659081" y="2092071"/>
            <a:ext cx="5303797" cy="7293229"/>
          </a:xfrm>
          <a:prstGeom prst="rect">
            <a:avLst/>
          </a:prstGeom>
        </p:spPr>
        <p:txBody>
          <a:bodyPr numCol="1" anchor="t" anchorCtr="0"/>
          <a:lstStyle/>
          <a:p>
            <a:r>
              <a:rPr lang="en-US" noProof="0"/>
              <a:t>Your statement here. </a:t>
            </a:r>
            <a:r>
              <a:rPr lang="en-US"/>
              <a:t>Lorem ipsum dolor sit amet, </a:t>
            </a:r>
            <a:r>
              <a:rPr lang="en-US">
                <a:latin typeface="Georgia" panose="02040502050405020303" pitchFamily="18" charset="0"/>
              </a:rPr>
              <a:t>sed porta magna eget est porttitor, nec</a:t>
            </a:r>
            <a:r>
              <a:rPr lang="en-US">
                <a:solidFill>
                  <a:schemeClr val="accent1"/>
                </a:solidFill>
                <a:latin typeface="Georgia" panose="02040502050405020303" pitchFamily="18" charset="0"/>
              </a:rPr>
              <a:t> </a:t>
            </a:r>
            <a:r>
              <a:rPr lang="en-US"/>
              <a:t>rutrum nisi scelerisque.</a:t>
            </a:r>
            <a:endParaRPr lang="en-GB"/>
          </a:p>
        </p:txBody>
      </p:sp>
      <p:sp>
        <p:nvSpPr>
          <p:cNvPr id="2" name="Text Placeholder 7">
            <a:extLst>
              <a:ext uri="{FF2B5EF4-FFF2-40B4-BE49-F238E27FC236}">
                <a16:creationId xmlns:a16="http://schemas.microsoft.com/office/drawing/2014/main" id="{1637322F-D827-5FA5-5205-6622DAFD1ACD}"/>
              </a:ext>
            </a:extLst>
          </p:cNvPr>
          <p:cNvSpPr>
            <a:spLocks noGrp="1"/>
          </p:cNvSpPr>
          <p:nvPr>
            <p:ph type="body" sz="quarter" idx="28" hasCustomPrompt="1"/>
          </p:nvPr>
        </p:nvSpPr>
        <p:spPr>
          <a:xfrm>
            <a:off x="14924393" y="1305833"/>
            <a:ext cx="2472987" cy="1978405"/>
          </a:xfrm>
          <a:prstGeom prst="rect">
            <a:avLst/>
          </a:prstGeom>
        </p:spPr>
        <p:txBody>
          <a:bodyPr numCol="1" spcCol="274320" anchor="t" anchorCtr="0"/>
          <a:lstStyle>
            <a:lvl1pPr marL="0" indent="0" algn="l" defTabSz="1341132" rtl="0" eaLnBrk="1" latinLnBrk="0" hangingPunct="1">
              <a:lnSpc>
                <a:spcPts val="3996"/>
              </a:lnSpc>
              <a:spcBef>
                <a:spcPts val="1467"/>
              </a:spcBef>
              <a:buFont typeface="Arial" panose="020B0604020202020204" pitchFamily="34" charset="0"/>
              <a:buNone/>
              <a:defRPr lang="en-GB" sz="2700" kern="1200" dirty="0">
                <a:solidFill>
                  <a:schemeClr val="tx1"/>
                </a:solidFill>
                <a:latin typeface="+mn-lt"/>
                <a:ea typeface="+mj-ea"/>
                <a:cs typeface="+mj-cs"/>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1132"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Your body copy here. Lorem ipsum dolor sit.             		     </a:t>
            </a:r>
            <a:br>
              <a:rPr lang="en-US"/>
            </a:br>
            <a:br>
              <a:rPr lang="en-US"/>
            </a:br>
            <a:r>
              <a:rPr lang="en-US"/>
              <a:t>Your body copy here. Sed porta magna eget porttitor, nec.</a:t>
            </a:r>
          </a:p>
        </p:txBody>
      </p:sp>
    </p:spTree>
    <p:extLst>
      <p:ext uri="{BB962C8B-B14F-4D97-AF65-F5344CB8AC3E}">
        <p14:creationId xmlns:p14="http://schemas.microsoft.com/office/powerpoint/2010/main" val="3735707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4744633"/>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10467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104673"/>
            <a:ext cx="2493621" cy="54206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2592925"/>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4744633"/>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4744633"/>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4748441"/>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642916"/>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642916"/>
            <a:ext cx="2484438"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642916"/>
            <a:ext cx="2493621" cy="54206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16114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28287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28287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28668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a:t>Your Headline Here</a:t>
            </a:r>
            <a:endParaRPr lang="en-GB"/>
          </a:p>
        </p:txBody>
      </p:sp>
      <p:sp>
        <p:nvSpPr>
          <p:cNvPr id="2" name="Text Placeholder 7">
            <a:extLst>
              <a:ext uri="{FF2B5EF4-FFF2-40B4-BE49-F238E27FC236}">
                <a16:creationId xmlns:a16="http://schemas.microsoft.com/office/drawing/2014/main" id="{97B18A91-9122-9BD6-D415-1A027328472D}"/>
              </a:ext>
            </a:extLst>
          </p:cNvPr>
          <p:cNvSpPr>
            <a:spLocks noGrp="1"/>
          </p:cNvSpPr>
          <p:nvPr>
            <p:ph type="body" sz="quarter" idx="60" hasCustomPrompt="1"/>
          </p:nvPr>
        </p:nvSpPr>
        <p:spPr>
          <a:xfrm>
            <a:off x="3452019" y="5104673"/>
            <a:ext cx="2520950" cy="544407"/>
          </a:xfrm>
          <a:prstGeom prst="rect">
            <a:avLst/>
          </a:prstGeom>
        </p:spPr>
        <p:txBody>
          <a:bodyPr numCol="1" spcCol="274320" anchor="t" anchorCtr="0"/>
          <a:lstStyle>
            <a:lvl1pPr marL="0" indent="0" algn="ctr">
              <a:lnSpc>
                <a:spcPts val="2880"/>
              </a:lnSpc>
              <a:spcBef>
                <a:spcPts val="1000"/>
              </a:spcBef>
              <a:buFont typeface="Arial" panose="020B0604020202020204" pitchFamily="34" charset="0"/>
              <a:buNone/>
              <a:defRPr sz="2000"/>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
        <p:nvSpPr>
          <p:cNvPr id="6" name="Text Placeholder 7">
            <a:extLst>
              <a:ext uri="{FF2B5EF4-FFF2-40B4-BE49-F238E27FC236}">
                <a16:creationId xmlns:a16="http://schemas.microsoft.com/office/drawing/2014/main" id="{0FA0F2C6-C52A-FE7F-C19D-61B5CD0257AB}"/>
              </a:ext>
            </a:extLst>
          </p:cNvPr>
          <p:cNvSpPr>
            <a:spLocks noGrp="1"/>
          </p:cNvSpPr>
          <p:nvPr>
            <p:ph type="body" sz="quarter" idx="61" hasCustomPrompt="1"/>
          </p:nvPr>
        </p:nvSpPr>
        <p:spPr>
          <a:xfrm>
            <a:off x="9100628" y="5102333"/>
            <a:ext cx="2520950" cy="544407"/>
          </a:xfrm>
          <a:prstGeom prst="rect">
            <a:avLst/>
          </a:prstGeom>
        </p:spPr>
        <p:txBody>
          <a:bodyPr numCol="1" spcCol="274320" anchor="t" anchorCtr="0"/>
          <a:lstStyle>
            <a:lvl1pPr marL="0" indent="0" algn="ctr" defTabSz="1344150" rtl="0" eaLnBrk="1" latinLnBrk="0" hangingPunct="1">
              <a:lnSpc>
                <a:spcPts val="2880"/>
              </a:lnSpc>
              <a:spcBef>
                <a:spcPts val="1000"/>
              </a:spcBef>
              <a:buSzPct val="80000"/>
              <a:buFont typeface="Arial" panose="020B0604020202020204" pitchFamily="34" charset="0"/>
              <a:buNone/>
              <a:tabLst>
                <a:tab pos="274317" algn="l"/>
              </a:tabLst>
              <a:defRPr lang="en-GB" sz="200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r>
              <a:rPr lang="en-US" sz="2000"/>
              <a:t>Body copy here, or supporting title here</a:t>
            </a:r>
            <a:endParaRPr lang="en-GB" sz="2000"/>
          </a:p>
        </p:txBody>
      </p:sp>
    </p:spTree>
    <p:extLst>
      <p:ext uri="{BB962C8B-B14F-4D97-AF65-F5344CB8AC3E}">
        <p14:creationId xmlns:p14="http://schemas.microsoft.com/office/powerpoint/2010/main" val="1468325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a:t>Header Text – Remove if Not Needed</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424282"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19" y="8217553"/>
            <a:ext cx="244581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200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 name="Title 1">
            <a:extLst>
              <a:ext uri="{FF2B5EF4-FFF2-40B4-BE49-F238E27FC236}">
                <a16:creationId xmlns:a16="http://schemas.microsoft.com/office/drawing/2014/main" id="{C0CA3321-685B-F8F9-D13F-FF66BC0DDE08}"/>
              </a:ext>
            </a:extLst>
          </p:cNvPr>
          <p:cNvSpPr>
            <a:spLocks noGrp="1"/>
          </p:cNvSpPr>
          <p:nvPr>
            <p:ph type="title" hasCustomPrompt="1"/>
          </p:nvPr>
        </p:nvSpPr>
        <p:spPr>
          <a:xfrm>
            <a:off x="8434854" y="1117874"/>
            <a:ext cx="8788640" cy="701434"/>
          </a:xfrm>
          <a:prstGeom prst="rect">
            <a:avLst/>
          </a:prstGeom>
        </p:spPr>
        <p:txBody>
          <a:bodyPr/>
          <a:lstStyle/>
          <a:p>
            <a:r>
              <a:rPr lang="en-US"/>
              <a:t>Your Headline Here</a:t>
            </a:r>
            <a:endParaRPr lang="en-GB"/>
          </a:p>
        </p:txBody>
      </p:sp>
      <p:sp>
        <p:nvSpPr>
          <p:cNvPr id="8" name="Text Placeholder 6">
            <a:extLst>
              <a:ext uri="{FF2B5EF4-FFF2-40B4-BE49-F238E27FC236}">
                <a16:creationId xmlns:a16="http://schemas.microsoft.com/office/drawing/2014/main" id="{B5370B46-F543-14ED-3FDD-E8FD5C5E6B1B}"/>
              </a:ext>
            </a:extLst>
          </p:cNvPr>
          <p:cNvSpPr>
            <a:spLocks noGrp="1"/>
          </p:cNvSpPr>
          <p:nvPr>
            <p:ph type="body" sz="quarter" idx="60" hasCustomPrompt="1"/>
          </p:nvPr>
        </p:nvSpPr>
        <p:spPr>
          <a:xfrm>
            <a:off x="10264758" y="4126492"/>
            <a:ext cx="2428875" cy="764903"/>
          </a:xfrm>
        </p:spPr>
        <p:txBody>
          <a:bodyPr/>
          <a:lstStyle>
            <a:lvl1pPr>
              <a:defRPr sz="2000"/>
            </a:lvl1pPr>
          </a:lstStyle>
          <a:p>
            <a:pPr lvl="0"/>
            <a:r>
              <a:rPr lang="en-GB"/>
              <a:t>Body copy here, or supporting title here</a:t>
            </a:r>
          </a:p>
        </p:txBody>
      </p:sp>
      <p:sp>
        <p:nvSpPr>
          <p:cNvPr id="13" name="Text Placeholder 6">
            <a:extLst>
              <a:ext uri="{FF2B5EF4-FFF2-40B4-BE49-F238E27FC236}">
                <a16:creationId xmlns:a16="http://schemas.microsoft.com/office/drawing/2014/main" id="{F09F9015-32E4-9FBB-3895-E5D7B40ED78D}"/>
              </a:ext>
            </a:extLst>
          </p:cNvPr>
          <p:cNvSpPr>
            <a:spLocks noGrp="1"/>
          </p:cNvSpPr>
          <p:nvPr>
            <p:ph type="body" sz="quarter" idx="61" hasCustomPrompt="1"/>
          </p:nvPr>
        </p:nvSpPr>
        <p:spPr>
          <a:xfrm>
            <a:off x="10264758" y="6345048"/>
            <a:ext cx="2428875" cy="764903"/>
          </a:xfrm>
        </p:spPr>
        <p:txBody>
          <a:bodyPr/>
          <a:lstStyle>
            <a:lvl1pPr>
              <a:defRPr sz="2000"/>
            </a:lvl1pPr>
          </a:lstStyle>
          <a:p>
            <a:pPr lvl="0"/>
            <a:r>
              <a:rPr lang="en-GB"/>
              <a:t>Body copy here, or supporting title here</a:t>
            </a:r>
          </a:p>
        </p:txBody>
      </p:sp>
      <p:sp>
        <p:nvSpPr>
          <p:cNvPr id="17" name="Text Placeholder 6">
            <a:extLst>
              <a:ext uri="{FF2B5EF4-FFF2-40B4-BE49-F238E27FC236}">
                <a16:creationId xmlns:a16="http://schemas.microsoft.com/office/drawing/2014/main" id="{51EE07CA-3423-B8A4-70D5-FE7DDF586B09}"/>
              </a:ext>
            </a:extLst>
          </p:cNvPr>
          <p:cNvSpPr>
            <a:spLocks noGrp="1"/>
          </p:cNvSpPr>
          <p:nvPr>
            <p:ph type="body" sz="quarter" idx="62" hasCustomPrompt="1"/>
          </p:nvPr>
        </p:nvSpPr>
        <p:spPr>
          <a:xfrm>
            <a:off x="14806482" y="4126492"/>
            <a:ext cx="2428875" cy="764903"/>
          </a:xfrm>
        </p:spPr>
        <p:txBody>
          <a:bodyPr/>
          <a:lstStyle>
            <a:lvl1pPr>
              <a:defRPr sz="2000"/>
            </a:lvl1pPr>
          </a:lstStyle>
          <a:p>
            <a:pPr lvl="0"/>
            <a:r>
              <a:rPr lang="en-GB"/>
              <a:t>Body copy here, or supporting title here</a:t>
            </a:r>
          </a:p>
        </p:txBody>
      </p:sp>
      <p:sp>
        <p:nvSpPr>
          <p:cNvPr id="21" name="Text Placeholder 6">
            <a:extLst>
              <a:ext uri="{FF2B5EF4-FFF2-40B4-BE49-F238E27FC236}">
                <a16:creationId xmlns:a16="http://schemas.microsoft.com/office/drawing/2014/main" id="{00BA1815-FF88-539F-8E09-685A9739F5CD}"/>
              </a:ext>
            </a:extLst>
          </p:cNvPr>
          <p:cNvSpPr>
            <a:spLocks noGrp="1"/>
          </p:cNvSpPr>
          <p:nvPr>
            <p:ph type="body" sz="quarter" idx="63" hasCustomPrompt="1"/>
          </p:nvPr>
        </p:nvSpPr>
        <p:spPr>
          <a:xfrm>
            <a:off x="14808519" y="6359053"/>
            <a:ext cx="2428875" cy="764903"/>
          </a:xfrm>
        </p:spPr>
        <p:txBody>
          <a:bodyPr/>
          <a:lstStyle>
            <a:lvl1pPr>
              <a:defRPr sz="2000"/>
            </a:lvl1pPr>
          </a:lstStyle>
          <a:p>
            <a:pPr lvl="0"/>
            <a:r>
              <a:rPr lang="en-GB"/>
              <a:t>Body copy here, or supporting title here</a:t>
            </a:r>
          </a:p>
        </p:txBody>
      </p:sp>
      <p:sp>
        <p:nvSpPr>
          <p:cNvPr id="28" name="Text Placeholder 6">
            <a:extLst>
              <a:ext uri="{FF2B5EF4-FFF2-40B4-BE49-F238E27FC236}">
                <a16:creationId xmlns:a16="http://schemas.microsoft.com/office/drawing/2014/main" id="{481BB0BA-2573-FDF5-8DAA-3BD19FD1316B}"/>
              </a:ext>
            </a:extLst>
          </p:cNvPr>
          <p:cNvSpPr>
            <a:spLocks noGrp="1"/>
          </p:cNvSpPr>
          <p:nvPr>
            <p:ph type="body" sz="quarter" idx="64" hasCustomPrompt="1"/>
          </p:nvPr>
        </p:nvSpPr>
        <p:spPr>
          <a:xfrm>
            <a:off x="10264758" y="8660818"/>
            <a:ext cx="2428875" cy="764903"/>
          </a:xfrm>
        </p:spPr>
        <p:txBody>
          <a:bodyPr/>
          <a:lstStyle>
            <a:lvl1pPr>
              <a:defRPr sz="2000"/>
            </a:lvl1pPr>
          </a:lstStyle>
          <a:p>
            <a:pPr lvl="0"/>
            <a:r>
              <a:rPr lang="en-GB"/>
              <a:t>Body copy here, or supporting title here</a:t>
            </a:r>
          </a:p>
        </p:txBody>
      </p:sp>
      <p:sp>
        <p:nvSpPr>
          <p:cNvPr id="31" name="Text Placeholder 6">
            <a:extLst>
              <a:ext uri="{FF2B5EF4-FFF2-40B4-BE49-F238E27FC236}">
                <a16:creationId xmlns:a16="http://schemas.microsoft.com/office/drawing/2014/main" id="{8B13563E-33F3-DC43-26AF-0262B09EFB65}"/>
              </a:ext>
            </a:extLst>
          </p:cNvPr>
          <p:cNvSpPr>
            <a:spLocks noGrp="1"/>
          </p:cNvSpPr>
          <p:nvPr>
            <p:ph type="body" sz="quarter" idx="65" hasCustomPrompt="1"/>
          </p:nvPr>
        </p:nvSpPr>
        <p:spPr>
          <a:xfrm>
            <a:off x="14808518" y="8660817"/>
            <a:ext cx="2428875" cy="764903"/>
          </a:xfrm>
        </p:spPr>
        <p:txBody>
          <a:bodyPr/>
          <a:lstStyle>
            <a:lvl1pPr>
              <a:defRPr sz="2000"/>
            </a:lvl1pPr>
          </a:lstStyle>
          <a:p>
            <a:pPr lvl="0"/>
            <a:r>
              <a:rPr lang="en-GB"/>
              <a:t>Body copy here, or supporting title here</a:t>
            </a:r>
          </a:p>
        </p:txBody>
      </p:sp>
    </p:spTree>
    <p:extLst>
      <p:ext uri="{BB962C8B-B14F-4D97-AF65-F5344CB8AC3E}">
        <p14:creationId xmlns:p14="http://schemas.microsoft.com/office/powerpoint/2010/main" val="344942491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slideLayout" Target="../slideLayouts/slideLayout79.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4" Type="http://schemas.openxmlformats.org/officeDocument/2006/relationships/theme" Target="../theme/theme2.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theme" Target="../theme/theme3.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41" Type="http://schemas.openxmlformats.org/officeDocument/2006/relationships/slideLayout" Target="../slideLayouts/slideLayout12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8" Type="http://schemas.openxmlformats.org/officeDocument/2006/relationships/slideLayout" Target="../slideLayouts/slideLayout89.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41" Type="http://schemas.openxmlformats.org/officeDocument/2006/relationships/slideLayout" Target="../slideLayouts/slideLayout163.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theme" Target="../theme/theme4.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8" Type="http://schemas.openxmlformats.org/officeDocument/2006/relationships/slideLayout" Target="../slideLayouts/slideLayout130.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err="1"/>
              <a:t>XClick</a:t>
            </a:r>
            <a:r>
              <a:rPr lang="en-GB"/>
              <a:t> to edit Master title style </a:t>
            </a:r>
            <a:r>
              <a:rPr lang="en-GB" err="1"/>
              <a:t>Xx</a:t>
            </a:r>
            <a:endParaRPr lang="en-US"/>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a:t>Header Text – Remove if Not Needed</a:t>
            </a:r>
          </a:p>
        </p:txBody>
      </p:sp>
    </p:spTree>
    <p:extLst>
      <p:ext uri="{BB962C8B-B14F-4D97-AF65-F5344CB8AC3E}">
        <p14:creationId xmlns:p14="http://schemas.microsoft.com/office/powerpoint/2010/main" val="1274038707"/>
      </p:ext>
    </p:extLst>
  </p:cSld>
  <p:clrMap bg1="lt1" tx1="dk1" bg2="lt2" tx2="dk2" accent1="accent1" accent2="accent2" accent3="accent3" accent4="accent4" accent5="accent5" accent6="accent6" hlink="hlink" folHlink="folHlink"/>
  <p:sldLayoutIdLst>
    <p:sldLayoutId id="2147483821" r:id="rId1"/>
    <p:sldLayoutId id="2147484014" r:id="rId2"/>
    <p:sldLayoutId id="2147483747" r:id="rId3"/>
    <p:sldLayoutId id="2147484075" r:id="rId4"/>
    <p:sldLayoutId id="2147483744" r:id="rId5"/>
    <p:sldLayoutId id="2147483770" r:id="rId6"/>
    <p:sldLayoutId id="2147483805" r:id="rId7"/>
    <p:sldLayoutId id="2147483765" r:id="rId8"/>
    <p:sldLayoutId id="2147484015" r:id="rId9"/>
    <p:sldLayoutId id="2147484016" r:id="rId10"/>
    <p:sldLayoutId id="2147483897" r:id="rId11"/>
    <p:sldLayoutId id="2147483819" r:id="rId12"/>
    <p:sldLayoutId id="2147483828" r:id="rId13"/>
    <p:sldLayoutId id="2147483829" r:id="rId14"/>
    <p:sldLayoutId id="2147483766" r:id="rId15"/>
    <p:sldLayoutId id="2147483764" r:id="rId16"/>
    <p:sldLayoutId id="2147483776" r:id="rId17"/>
    <p:sldLayoutId id="2147483802" r:id="rId18"/>
    <p:sldLayoutId id="2147483925" r:id="rId19"/>
    <p:sldLayoutId id="2147483789" r:id="rId20"/>
    <p:sldLayoutId id="2147483792" r:id="rId21"/>
    <p:sldLayoutId id="2147483790" r:id="rId22"/>
    <p:sldLayoutId id="2147483799" r:id="rId23"/>
    <p:sldLayoutId id="2147483800" r:id="rId24"/>
    <p:sldLayoutId id="2147483848" r:id="rId25"/>
    <p:sldLayoutId id="2147483849" r:id="rId26"/>
    <p:sldLayoutId id="2147483851" r:id="rId27"/>
    <p:sldLayoutId id="2147483850" r:id="rId28"/>
    <p:sldLayoutId id="2147484017" r:id="rId29"/>
    <p:sldLayoutId id="2147483760" r:id="rId30"/>
    <p:sldLayoutId id="2147483835" r:id="rId31"/>
    <p:sldLayoutId id="2147483836" r:id="rId32"/>
    <p:sldLayoutId id="2147483814" r:id="rId33"/>
    <p:sldLayoutId id="2147483817" r:id="rId34"/>
    <p:sldLayoutId id="2147483818" r:id="rId35"/>
    <p:sldLayoutId id="2147484536" r:id="rId36"/>
    <p:sldLayoutId id="2147484538" r:id="rId37"/>
    <p:sldLayoutId id="2147484539" r:id="rId38"/>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userDrawn="1">
          <p15:clr>
            <a:srgbClr val="F26B43"/>
          </p15:clr>
        </p15:guide>
        <p15:guide id="3" pos="10850" userDrawn="1">
          <p15:clr>
            <a:srgbClr val="F26B43"/>
          </p15:clr>
        </p15:guide>
        <p15:guide id="4" pos="10169" userDrawn="1">
          <p15:clr>
            <a:srgbClr val="F26B43"/>
          </p15:clr>
        </p15:guide>
        <p15:guide id="5" pos="1098" userDrawn="1">
          <p15:clr>
            <a:srgbClr val="F26B43"/>
          </p15:clr>
        </p15:guide>
        <p15:guide id="6" pos="1302" userDrawn="1">
          <p15:clr>
            <a:srgbClr val="F26B43"/>
          </p15:clr>
        </p15:guide>
        <p15:guide id="7" pos="1982" userDrawn="1">
          <p15:clr>
            <a:srgbClr val="F26B43"/>
          </p15:clr>
        </p15:guide>
        <p15:guide id="8" pos="2186" userDrawn="1">
          <p15:clr>
            <a:srgbClr val="F26B43"/>
          </p15:clr>
        </p15:guide>
        <p15:guide id="9" pos="2867" userDrawn="1">
          <p15:clr>
            <a:srgbClr val="F26B43"/>
          </p15:clr>
        </p15:guide>
        <p15:guide id="10" pos="3071" userDrawn="1">
          <p15:clr>
            <a:srgbClr val="F26B43"/>
          </p15:clr>
        </p15:guide>
        <p15:guide id="11" pos="5724" userDrawn="1">
          <p15:clr>
            <a:srgbClr val="F26B43"/>
          </p15:clr>
        </p15:guide>
        <p15:guide id="12" pos="3751" userDrawn="1">
          <p15:clr>
            <a:srgbClr val="F26B43"/>
          </p15:clr>
        </p15:guide>
        <p15:guide id="13" pos="3955" userDrawn="1">
          <p15:clr>
            <a:srgbClr val="F26B43"/>
          </p15:clr>
        </p15:guide>
        <p15:guide id="14" pos="4658" userDrawn="1">
          <p15:clr>
            <a:srgbClr val="F26B43"/>
          </p15:clr>
        </p15:guide>
        <p15:guide id="15" pos="4840" userDrawn="1">
          <p15:clr>
            <a:srgbClr val="F26B43"/>
          </p15:clr>
        </p15:guide>
        <p15:guide id="16" pos="5543" userDrawn="1">
          <p15:clr>
            <a:srgbClr val="F26B43"/>
          </p15:clr>
        </p15:guide>
        <p15:guide id="17" pos="6427" userDrawn="1">
          <p15:clr>
            <a:srgbClr val="F26B43"/>
          </p15:clr>
        </p15:guide>
        <p15:guide id="18" pos="6609" userDrawn="1">
          <p15:clr>
            <a:srgbClr val="F26B43"/>
          </p15:clr>
        </p15:guide>
        <p15:guide id="19" pos="7289" userDrawn="1">
          <p15:clr>
            <a:srgbClr val="F26B43"/>
          </p15:clr>
        </p15:guide>
        <p15:guide id="20" pos="7516" userDrawn="1">
          <p15:clr>
            <a:srgbClr val="F26B43"/>
          </p15:clr>
        </p15:guide>
        <p15:guide id="21" pos="8174" userDrawn="1">
          <p15:clr>
            <a:srgbClr val="F26B43"/>
          </p15:clr>
        </p15:guide>
        <p15:guide id="22" pos="8400" userDrawn="1">
          <p15:clr>
            <a:srgbClr val="F26B43"/>
          </p15:clr>
        </p15:guide>
        <p15:guide id="23" pos="9081" userDrawn="1">
          <p15:clr>
            <a:srgbClr val="F26B43"/>
          </p15:clr>
        </p15:guide>
        <p15:guide id="24" pos="9285" userDrawn="1">
          <p15:clr>
            <a:srgbClr val="F26B43"/>
          </p15:clr>
        </p15:guide>
        <p15:guide id="25" pos="9965" userDrawn="1">
          <p15:clr>
            <a:srgbClr val="F26B43"/>
          </p15:clr>
        </p15:guide>
        <p15:guide id="27" orient="horz" pos="6336" userDrawn="1">
          <p15:clr>
            <a:srgbClr val="F26B43"/>
          </p15:clr>
        </p15:guide>
        <p15:guide id="45" userDrawn="1">
          <p15:clr>
            <a:srgbClr val="F26B43"/>
          </p15:clr>
        </p15:guide>
        <p15:guide id="46" orient="horz" pos="5912" userDrawn="1">
          <p15:clr>
            <a:srgbClr val="F26B43"/>
          </p15:clr>
        </p15:guide>
        <p15:guide id="47" orient="horz" pos="5708" userDrawn="1">
          <p15:clr>
            <a:srgbClr val="F26B43"/>
          </p15:clr>
        </p15:guide>
        <p15:guide id="48" orient="horz" pos="5096" userDrawn="1">
          <p15:clr>
            <a:srgbClr val="F26B43"/>
          </p15:clr>
        </p15:guide>
        <p15:guide id="49" orient="horz" pos="4688" userDrawn="1">
          <p15:clr>
            <a:srgbClr val="F26B43"/>
          </p15:clr>
        </p15:guide>
        <p15:guide id="50" orient="horz" pos="4483" userDrawn="1">
          <p15:clr>
            <a:srgbClr val="F26B43"/>
          </p15:clr>
        </p15:guide>
        <p15:guide id="51" orient="horz" pos="809" userDrawn="1">
          <p15:clr>
            <a:srgbClr val="F26B43"/>
          </p15:clr>
        </p15:guide>
        <p15:guide id="52" orient="horz" pos="1013" userDrawn="1">
          <p15:clr>
            <a:srgbClr val="F26B43"/>
          </p15:clr>
        </p15:guide>
        <p15:guide id="53" orient="horz" pos="5300" userDrawn="1">
          <p15:clr>
            <a:srgbClr val="F26B43"/>
          </p15:clr>
        </p15:guide>
        <p15:guide id="54" orient="horz" pos="1422" userDrawn="1">
          <p15:clr>
            <a:srgbClr val="F26B43"/>
          </p15:clr>
        </p15:guide>
        <p15:guide id="55" orient="horz" pos="1626" userDrawn="1">
          <p15:clr>
            <a:srgbClr val="F26B43"/>
          </p15:clr>
        </p15:guide>
        <p15:guide id="56" orient="horz" pos="2034" userDrawn="1">
          <p15:clr>
            <a:srgbClr val="F26B43"/>
          </p15:clr>
        </p15:guide>
        <p15:guide id="57" orient="horz" pos="2238" userDrawn="1">
          <p15:clr>
            <a:srgbClr val="F26B43"/>
          </p15:clr>
        </p15:guide>
        <p15:guide id="58" orient="horz" pos="2646" userDrawn="1">
          <p15:clr>
            <a:srgbClr val="F26B43"/>
          </p15:clr>
        </p15:guide>
        <p15:guide id="59" orient="horz" pos="2850" userDrawn="1">
          <p15:clr>
            <a:srgbClr val="F26B43"/>
          </p15:clr>
        </p15:guide>
        <p15:guide id="60" orient="horz" pos="3259" userDrawn="1">
          <p15:clr>
            <a:srgbClr val="F26B43"/>
          </p15:clr>
        </p15:guide>
        <p15:guide id="61" orient="horz" pos="3463" userDrawn="1">
          <p15:clr>
            <a:srgbClr val="F26B43"/>
          </p15:clr>
        </p15:guide>
        <p15:guide id="62" orient="horz" pos="3871" userDrawn="1">
          <p15:clr>
            <a:srgbClr val="F26B43"/>
          </p15:clr>
        </p15:guide>
        <p15:guide id="63" orient="horz" pos="407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p:nvPr/>
        </p:nvGrpSpPr>
        <p:grpSpPr>
          <a:xfrm>
            <a:off x="-4827096"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5" name="Rectangle 124">
                <a:extLst>
                  <a:ext uri="{FF2B5EF4-FFF2-40B4-BE49-F238E27FC236}">
                    <a16:creationId xmlns:a16="http://schemas.microsoft.com/office/drawing/2014/main" id="{1F6E6E11-DABC-5EAA-E438-5356FA1F4F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6" name="Rectangle 125">
                <a:extLst>
                  <a:ext uri="{FF2B5EF4-FFF2-40B4-BE49-F238E27FC236}">
                    <a16:creationId xmlns:a16="http://schemas.microsoft.com/office/drawing/2014/main" id="{23C3712D-A331-9B9E-2C68-28986B51D5B6}"/>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7" name="Rectangle 126">
                <a:extLst>
                  <a:ext uri="{FF2B5EF4-FFF2-40B4-BE49-F238E27FC236}">
                    <a16:creationId xmlns:a16="http://schemas.microsoft.com/office/drawing/2014/main" id="{B3089147-B633-49F8-8BCC-AB60CAD39390}"/>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8" name="Rectangle 127">
                <a:extLst>
                  <a:ext uri="{FF2B5EF4-FFF2-40B4-BE49-F238E27FC236}">
                    <a16:creationId xmlns:a16="http://schemas.microsoft.com/office/drawing/2014/main" id="{4DC43F07-DA36-531F-9418-D5F290B9625F}"/>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8ECBFB62-AA23-70EF-AB25-BB433F08B0F6}"/>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2F4F2A9C-B4CA-98C9-534A-D0E501E5C6DB}"/>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C39C5C5E-0F57-4C6D-B849-4EE178960917}"/>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A99A2008-F54E-F7E6-646C-5664150A6C5F}"/>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7029173D-F98A-1D04-F03A-1A3FC5486C39}"/>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4" name="Rectangle 133">
                <a:extLst>
                  <a:ext uri="{FF2B5EF4-FFF2-40B4-BE49-F238E27FC236}">
                    <a16:creationId xmlns:a16="http://schemas.microsoft.com/office/drawing/2014/main" id="{700E0528-4E09-612B-4558-AA86C85AA002}"/>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a:extLst>
                  <a:ext uri="{FF2B5EF4-FFF2-40B4-BE49-F238E27FC236}">
                    <a16:creationId xmlns:a16="http://schemas.microsoft.com/office/drawing/2014/main" id="{BDFFC000-DA12-12BE-AFD7-B3EC51C24E87}"/>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52981096-7B35-6ED3-9030-B212F5593BDA}"/>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68A03FF0-6226-7D1B-78B4-F4F87DCB8C9D}"/>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11092025-43B6-5594-BFA9-FB0F28C4AF2C}"/>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3670547F-C28F-B36C-ED12-A8FD156BD93F}"/>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Rectangle 139">
                <a:extLst>
                  <a:ext uri="{FF2B5EF4-FFF2-40B4-BE49-F238E27FC236}">
                    <a16:creationId xmlns:a16="http://schemas.microsoft.com/office/drawing/2014/main" id="{6780BA16-5094-8328-1C4A-14C0DC2D1265}"/>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Rectangle 140">
                <a:extLst>
                  <a:ext uri="{FF2B5EF4-FFF2-40B4-BE49-F238E27FC236}">
                    <a16:creationId xmlns:a16="http://schemas.microsoft.com/office/drawing/2014/main" id="{D09EE087-F727-16F4-36E7-91FA93324DB8}"/>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ectangle 141">
                <a:extLst>
                  <a:ext uri="{FF2B5EF4-FFF2-40B4-BE49-F238E27FC236}">
                    <a16:creationId xmlns:a16="http://schemas.microsoft.com/office/drawing/2014/main" id="{FB7EA203-C10E-F578-CB78-FF32D0DFD0E4}"/>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7" name="VERTICAL">
              <a:extLst>
                <a:ext uri="{FF2B5EF4-FFF2-40B4-BE49-F238E27FC236}">
                  <a16:creationId xmlns:a16="http://schemas.microsoft.com/office/drawing/2014/main" id="{460082FB-4F52-3074-3B2F-5E42E6170064}"/>
                </a:ext>
              </a:extLst>
            </p:cNvPr>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TextBox 68">
                <a:extLst>
                  <a:ext uri="{FF2B5EF4-FFF2-40B4-BE49-F238E27FC236}">
                    <a16:creationId xmlns:a16="http://schemas.microsoft.com/office/drawing/2014/main" id="{D07B1F59-E589-E6C2-011C-04AAE8670AB1}"/>
                  </a:ext>
                </a:extLst>
              </p:cNvPr>
              <p:cNvSpPr txBox="1"/>
              <p:nvPr/>
            </p:nvSpPr>
            <p:spPr>
              <a:xfrm>
                <a:off x="-4195165" y="9505217"/>
                <a:ext cx="2696809" cy="523220"/>
              </a:xfrm>
              <a:prstGeom prst="rect">
                <a:avLst/>
              </a:prstGeom>
              <a:noFill/>
            </p:spPr>
            <p:txBody>
              <a:bodyPr wrap="square" rtlCol="0">
                <a:spAutoFit/>
              </a:bodyPr>
              <a:lstStyle/>
              <a:p>
                <a:pPr algn="r"/>
                <a:r>
                  <a:rPr lang="en-GB" sz="140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D0FFCB7E-9D46-C193-7EC5-6135A2C9F529}"/>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A00310CD-9DA8-BADD-F7B1-F824D59911EE}"/>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1AF9FFF8-F98C-0997-B01F-CE60E6F6523B}"/>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D5EACC6A-DB9B-3E56-2190-B2BA641DD28B}"/>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71BFDE94-976A-B524-13C2-CD77E567E68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75">
                <a:extLst>
                  <a:ext uri="{FF2B5EF4-FFF2-40B4-BE49-F238E27FC236}">
                    <a16:creationId xmlns:a16="http://schemas.microsoft.com/office/drawing/2014/main" id="{A744B224-D7A3-1B6C-5D22-6A90B85F8661}"/>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76">
                <a:extLst>
                  <a:ext uri="{FF2B5EF4-FFF2-40B4-BE49-F238E27FC236}">
                    <a16:creationId xmlns:a16="http://schemas.microsoft.com/office/drawing/2014/main" id="{68E79C2E-A606-8ECF-A825-7CCD8C95F15D}"/>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77">
                <a:extLst>
                  <a:ext uri="{FF2B5EF4-FFF2-40B4-BE49-F238E27FC236}">
                    <a16:creationId xmlns:a16="http://schemas.microsoft.com/office/drawing/2014/main" id="{AB53A2CE-913A-CE9B-6FC4-FDAF5924F510}"/>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78">
                <a:extLst>
                  <a:ext uri="{FF2B5EF4-FFF2-40B4-BE49-F238E27FC236}">
                    <a16:creationId xmlns:a16="http://schemas.microsoft.com/office/drawing/2014/main" id="{B53CD64E-28F6-FD92-F386-A45DB50DBF31}"/>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79">
                <a:extLst>
                  <a:ext uri="{FF2B5EF4-FFF2-40B4-BE49-F238E27FC236}">
                    <a16:creationId xmlns:a16="http://schemas.microsoft.com/office/drawing/2014/main" id="{8FB05FAC-D410-E475-936B-F8C45A03F4AD}"/>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80">
                <a:extLst>
                  <a:ext uri="{FF2B5EF4-FFF2-40B4-BE49-F238E27FC236}">
                    <a16:creationId xmlns:a16="http://schemas.microsoft.com/office/drawing/2014/main" id="{FAFB6CF2-FCF3-ACC0-9DC8-A5A167D756E2}"/>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81">
                <a:extLst>
                  <a:ext uri="{FF2B5EF4-FFF2-40B4-BE49-F238E27FC236}">
                    <a16:creationId xmlns:a16="http://schemas.microsoft.com/office/drawing/2014/main" id="{E15AF712-4547-FFAB-4EE2-FC47392992B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FFC5B880-177F-3B1E-69D2-AD448AF0945C}"/>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F43E4706-C8F9-FD90-D5C9-272965053DAF}"/>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oup 84">
                <a:extLst>
                  <a:ext uri="{FF2B5EF4-FFF2-40B4-BE49-F238E27FC236}">
                    <a16:creationId xmlns:a16="http://schemas.microsoft.com/office/drawing/2014/main" id="{4B5611C6-FFAE-302E-F6E0-A345469E7542}"/>
                  </a:ext>
                </a:extLst>
              </p:cNvPr>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3" name="Rectangle 112">
                  <a:extLst>
                    <a:ext uri="{FF2B5EF4-FFF2-40B4-BE49-F238E27FC236}">
                      <a16:creationId xmlns:a16="http://schemas.microsoft.com/office/drawing/2014/main" id="{628F8215-6A1A-1618-B87C-A237922CDA59}"/>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Rectangle 113">
                  <a:extLst>
                    <a:ext uri="{FF2B5EF4-FFF2-40B4-BE49-F238E27FC236}">
                      <a16:creationId xmlns:a16="http://schemas.microsoft.com/office/drawing/2014/main" id="{6CE6CAB9-DBCB-FDE2-ED8F-E86EABCD6939}"/>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5" name="Rectangle 114">
                  <a:extLst>
                    <a:ext uri="{FF2B5EF4-FFF2-40B4-BE49-F238E27FC236}">
                      <a16:creationId xmlns:a16="http://schemas.microsoft.com/office/drawing/2014/main" id="{2DB7F841-02D8-B749-8F7D-9654A4B6685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6" name="Rectangle 115">
                  <a:extLst>
                    <a:ext uri="{FF2B5EF4-FFF2-40B4-BE49-F238E27FC236}">
                      <a16:creationId xmlns:a16="http://schemas.microsoft.com/office/drawing/2014/main" id="{A3E95FCD-D274-A081-DF72-D76AC27D0E66}"/>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7" name="Rectangle 116">
                  <a:extLst>
                    <a:ext uri="{FF2B5EF4-FFF2-40B4-BE49-F238E27FC236}">
                      <a16:creationId xmlns:a16="http://schemas.microsoft.com/office/drawing/2014/main" id="{9DF4010D-0B42-FC3B-728B-530971A7C945}"/>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8" name="Rectangle 117">
                  <a:extLst>
                    <a:ext uri="{FF2B5EF4-FFF2-40B4-BE49-F238E27FC236}">
                      <a16:creationId xmlns:a16="http://schemas.microsoft.com/office/drawing/2014/main" id="{B830ED23-BDEE-4372-9608-E503A8758569}"/>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9" name="Rectangle 118">
                  <a:extLst>
                    <a:ext uri="{FF2B5EF4-FFF2-40B4-BE49-F238E27FC236}">
                      <a16:creationId xmlns:a16="http://schemas.microsoft.com/office/drawing/2014/main" id="{EF3B9A24-762F-2F2E-E74E-5E440307F66E}"/>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0" name="Rectangle 119">
                  <a:extLst>
                    <a:ext uri="{FF2B5EF4-FFF2-40B4-BE49-F238E27FC236}">
                      <a16:creationId xmlns:a16="http://schemas.microsoft.com/office/drawing/2014/main" id="{FFF3BE7F-E44C-7E88-B8E3-90164644823A}"/>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1" name="Rectangle 120">
                  <a:extLst>
                    <a:ext uri="{FF2B5EF4-FFF2-40B4-BE49-F238E27FC236}">
                      <a16:creationId xmlns:a16="http://schemas.microsoft.com/office/drawing/2014/main" id="{01B0EB23-1BB2-729F-78DE-4EBAFD5A53B4}"/>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2" name="Rectangle 121">
                  <a:extLst>
                    <a:ext uri="{FF2B5EF4-FFF2-40B4-BE49-F238E27FC236}">
                      <a16:creationId xmlns:a16="http://schemas.microsoft.com/office/drawing/2014/main" id="{370745AD-10AD-F3E9-422D-082876BD2EA6}"/>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3" name="Rectangle 122">
                  <a:extLst>
                    <a:ext uri="{FF2B5EF4-FFF2-40B4-BE49-F238E27FC236}">
                      <a16:creationId xmlns:a16="http://schemas.microsoft.com/office/drawing/2014/main" id="{F83C1015-D4CD-A9D1-59B3-D09345FB4AC5}"/>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0" name="Group 89">
                <a:extLst>
                  <a:ext uri="{FF2B5EF4-FFF2-40B4-BE49-F238E27FC236}">
                    <a16:creationId xmlns:a16="http://schemas.microsoft.com/office/drawing/2014/main" id="{BEF2BD1E-117A-FFC6-7B29-CDBA00D36EEF}"/>
                  </a:ext>
                </a:extLst>
              </p:cNvPr>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TextBox 91">
                <a:extLst>
                  <a:ext uri="{FF2B5EF4-FFF2-40B4-BE49-F238E27FC236}">
                    <a16:creationId xmlns:a16="http://schemas.microsoft.com/office/drawing/2014/main" id="{55B43500-B217-DD1A-5B82-09C5BDE24403}"/>
                  </a:ext>
                </a:extLst>
              </p:cNvPr>
              <p:cNvSpPr txBox="1"/>
              <p:nvPr/>
            </p:nvSpPr>
            <p:spPr>
              <a:xfrm>
                <a:off x="-2805432" y="440694"/>
                <a:ext cx="768100" cy="253916"/>
              </a:xfrm>
              <a:prstGeom prst="rect">
                <a:avLst/>
              </a:prstGeom>
              <a:noFill/>
            </p:spPr>
            <p:txBody>
              <a:bodyPr wrap="square" rtlCol="0">
                <a:spAutoFit/>
              </a:bodyPr>
              <a:lstStyle/>
              <a:p>
                <a:pPr algn="ctr"/>
                <a:r>
                  <a:rPr lang="en-GB" sz="1050"/>
                  <a:t>1.25”</a:t>
                </a:r>
              </a:p>
            </p:txBody>
          </p:sp>
          <p:sp>
            <p:nvSpPr>
              <p:cNvPr id="93" name="TextBox 92">
                <a:extLst>
                  <a:ext uri="{FF2B5EF4-FFF2-40B4-BE49-F238E27FC236}">
                    <a16:creationId xmlns:a16="http://schemas.microsoft.com/office/drawing/2014/main" id="{7B76E2AF-BBFD-5465-537D-CADDB6FD3ED7}"/>
                  </a:ext>
                </a:extLst>
              </p:cNvPr>
              <p:cNvSpPr txBox="1"/>
              <p:nvPr/>
            </p:nvSpPr>
            <p:spPr>
              <a:xfrm>
                <a:off x="1446217" y="-986079"/>
                <a:ext cx="429863" cy="261610"/>
              </a:xfrm>
              <a:prstGeom prst="rect">
                <a:avLst/>
              </a:prstGeom>
              <a:noFill/>
            </p:spPr>
            <p:txBody>
              <a:bodyPr wrap="square" rtlCol="0">
                <a:spAutoFit/>
              </a:bodyPr>
              <a:lstStyle/>
              <a:p>
                <a:pPr algn="ctr"/>
                <a:r>
                  <a:rPr lang="en-GB" sz="1050"/>
                  <a:t>0.35”</a:t>
                </a:r>
              </a:p>
            </p:txBody>
          </p:sp>
          <p:sp>
            <p:nvSpPr>
              <p:cNvPr id="94" name="TextBox 93">
                <a:extLst>
                  <a:ext uri="{FF2B5EF4-FFF2-40B4-BE49-F238E27FC236}">
                    <a16:creationId xmlns:a16="http://schemas.microsoft.com/office/drawing/2014/main" id="{BBC6DA1F-F864-EDB3-85D2-D2A02046824E}"/>
                  </a:ext>
                </a:extLst>
              </p:cNvPr>
              <p:cNvSpPr txBox="1"/>
              <p:nvPr/>
            </p:nvSpPr>
            <p:spPr>
              <a:xfrm>
                <a:off x="1798303" y="10794599"/>
                <a:ext cx="4614688" cy="307777"/>
              </a:xfrm>
              <a:prstGeom prst="rect">
                <a:avLst/>
              </a:prstGeom>
              <a:noFill/>
            </p:spPr>
            <p:txBody>
              <a:bodyPr wrap="square" rtlCol="0">
                <a:spAutoFit/>
              </a:bodyPr>
              <a:lstStyle/>
              <a:p>
                <a:r>
                  <a:rPr lang="en-GB" sz="1400"/>
                  <a:t>PPT only accurate to 2 decimal places. 1.0375” = 1.04”</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TextBox 99">
                <a:extLst>
                  <a:ext uri="{FF2B5EF4-FFF2-40B4-BE49-F238E27FC236}">
                    <a16:creationId xmlns:a16="http://schemas.microsoft.com/office/drawing/2014/main" id="{DBE1AE44-6D43-8F0D-7218-B38BED8A0572}"/>
                  </a:ext>
                </a:extLst>
              </p:cNvPr>
              <p:cNvSpPr txBox="1"/>
              <p:nvPr/>
            </p:nvSpPr>
            <p:spPr>
              <a:xfrm>
                <a:off x="672922" y="10266874"/>
                <a:ext cx="773296" cy="253916"/>
              </a:xfrm>
              <a:prstGeom prst="rect">
                <a:avLst/>
              </a:prstGeom>
              <a:noFill/>
            </p:spPr>
            <p:txBody>
              <a:bodyPr wrap="square" rtlCol="0">
                <a:spAutoFit/>
              </a:bodyPr>
              <a:lstStyle/>
              <a:p>
                <a:pPr algn="ctr"/>
                <a:r>
                  <a:rPr lang="en-GB" sz="105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 name="Group 102">
                <a:extLst>
                  <a:ext uri="{FF2B5EF4-FFF2-40B4-BE49-F238E27FC236}">
                    <a16:creationId xmlns:a16="http://schemas.microsoft.com/office/drawing/2014/main" id="{13B3B39E-F108-C6F1-64D3-668D9D90E984}"/>
                  </a:ext>
                </a:extLst>
              </p:cNvPr>
              <p:cNvGrpSpPr/>
              <p:nvPr/>
            </p:nvGrpSpPr>
            <p:grpSpPr>
              <a:xfrm>
                <a:off x="-2" y="-1000093"/>
                <a:ext cx="576052" cy="326021"/>
                <a:chOff x="-646178" y="-215547"/>
                <a:chExt cx="576052" cy="326021"/>
              </a:xfrm>
            </p:grpSpPr>
            <p:sp>
              <p:nvSpPr>
                <p:cNvPr id="104" name="TextBox 103">
                  <a:extLst>
                    <a:ext uri="{FF2B5EF4-FFF2-40B4-BE49-F238E27FC236}">
                      <a16:creationId xmlns:a16="http://schemas.microsoft.com/office/drawing/2014/main" id="{3BCEAA2C-90B2-D9BA-CB0E-CA87F9815F34}"/>
                    </a:ext>
                  </a:extLst>
                </p:cNvPr>
                <p:cNvSpPr txBox="1"/>
                <p:nvPr/>
              </p:nvSpPr>
              <p:spPr>
                <a:xfrm>
                  <a:off x="-646178" y="-215547"/>
                  <a:ext cx="576052" cy="253916"/>
                </a:xfrm>
                <a:prstGeom prst="rect">
                  <a:avLst/>
                </a:prstGeom>
                <a:noFill/>
              </p:spPr>
              <p:txBody>
                <a:bodyPr wrap="square" rtlCol="0">
                  <a:spAutoFit/>
                </a:bodyPr>
                <a:lstStyle/>
                <a:p>
                  <a:pPr algn="ctr"/>
                  <a:r>
                    <a:rPr lang="en-GB" sz="105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6" y="2587559"/>
            <a:ext cx="16560697" cy="689538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6" y="1000103"/>
            <a:ext cx="16560697" cy="725493"/>
          </a:xfrm>
          <a:prstGeom prst="rect">
            <a:avLst/>
          </a:prstGeom>
        </p:spPr>
        <p:txBody>
          <a:bodyPr vert="horz" lIns="0" tIns="0" rIns="0" bIns="0" rtlCol="0" anchor="t" anchorCtr="0">
            <a:noAutofit/>
          </a:bodyPr>
          <a:lstStyle/>
          <a:p>
            <a:r>
              <a:rPr lang="en-US"/>
              <a:t>Click To Edit Master Title Style</a:t>
            </a:r>
          </a:p>
        </p:txBody>
      </p:sp>
      <p:sp>
        <p:nvSpPr>
          <p:cNvPr id="5" name="PRESENTATION TITLE OR SECTION"/>
          <p:cNvSpPr>
            <a:spLocks noGrp="1"/>
          </p:cNvSpPr>
          <p:nvPr>
            <p:ph type="ftr" sz="quarter" idx="3"/>
          </p:nvPr>
        </p:nvSpPr>
        <p:spPr>
          <a:xfrm>
            <a:off x="662796" y="507750"/>
            <a:ext cx="6716178" cy="294213"/>
          </a:xfrm>
          <a:prstGeom prst="rect">
            <a:avLst/>
          </a:prstGeom>
        </p:spPr>
        <p:txBody>
          <a:bodyPr vert="horz" lIns="0" tIns="0" rIns="0" bIns="0" rtlCol="0" anchor="t" anchorCtr="0"/>
          <a:lstStyle>
            <a:lvl1pPr algn="l">
              <a:lnSpc>
                <a:spcPts val="2160"/>
              </a:lnSpc>
              <a:defRPr sz="1350">
                <a:solidFill>
                  <a:schemeClr val="accent3"/>
                </a:solidFill>
              </a:defRPr>
            </a:lvl1pPr>
          </a:lstStyle>
          <a:p>
            <a:r>
              <a:rPr lang="en-US" i="1">
                <a:latin typeface="Georgia" panose="02040502050405020303" pitchFamily="18" charset="0"/>
              </a:rPr>
              <a:t>Workcafé</a:t>
            </a:r>
            <a:r>
              <a:rPr lang="en-US"/>
              <a:t> – Black &amp; Veatch Corporation</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0"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548962556"/>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 id="2147484421" r:id="rId31"/>
    <p:sldLayoutId id="2147484423" r:id="rId32"/>
    <p:sldLayoutId id="2147484424" r:id="rId33"/>
    <p:sldLayoutId id="2147484426" r:id="rId34"/>
    <p:sldLayoutId id="2147484427" r:id="rId35"/>
    <p:sldLayoutId id="2147484428" r:id="rId36"/>
    <p:sldLayoutId id="2147484429" r:id="rId37"/>
    <p:sldLayoutId id="2147484430" r:id="rId38"/>
    <p:sldLayoutId id="2147484431" r:id="rId39"/>
    <p:sldLayoutId id="2147484434" r:id="rId40"/>
    <p:sldLayoutId id="2147484435" r:id="rId41"/>
    <p:sldLayoutId id="2147484436" r:id="rId42"/>
    <p:sldLayoutId id="2147484437" r:id="rId43"/>
  </p:sldLayoutIdLst>
  <p:hf hdr="0" dt="0"/>
  <p:txStyles>
    <p:titleStyle>
      <a:lvl1pPr algn="l" defTabSz="1341150"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68" rtl="0" eaLnBrk="1" latinLnBrk="0" hangingPunct="1">
        <a:lnSpc>
          <a:spcPts val="2880"/>
        </a:lnSpc>
        <a:spcBef>
          <a:spcPts val="1467"/>
        </a:spcBef>
        <a:buSzPct val="80000"/>
        <a:buFontTx/>
        <a:buNone/>
        <a:tabLst>
          <a:tab pos="274320" algn="l"/>
        </a:tabLst>
        <a:defRPr sz="1800" kern="1200">
          <a:solidFill>
            <a:schemeClr val="tx1"/>
          </a:solidFill>
          <a:latin typeface="+mn-lt"/>
          <a:ea typeface="+mn-ea"/>
          <a:cs typeface="Arial" panose="020B0604020202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err="1"/>
              <a:t>XClick</a:t>
            </a:r>
            <a:r>
              <a:rPr lang="en-GB"/>
              <a:t> to edit Master title style </a:t>
            </a:r>
            <a:r>
              <a:rPr lang="en-GB" err="1"/>
              <a:t>Xx</a:t>
            </a:r>
            <a:endParaRPr lang="en-US"/>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a:t>Header Text – Remove if Not Needed</a:t>
            </a:r>
          </a:p>
        </p:txBody>
      </p:sp>
    </p:spTree>
    <p:extLst>
      <p:ext uri="{BB962C8B-B14F-4D97-AF65-F5344CB8AC3E}">
        <p14:creationId xmlns:p14="http://schemas.microsoft.com/office/powerpoint/2010/main" val="982810942"/>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3" r:id="rId13"/>
    <p:sldLayoutId id="2147484454" r:id="rId14"/>
    <p:sldLayoutId id="2147484457" r:id="rId15"/>
    <p:sldLayoutId id="2147484458" r:id="rId16"/>
    <p:sldLayoutId id="2147484460" r:id="rId17"/>
    <p:sldLayoutId id="2147484461" r:id="rId18"/>
    <p:sldLayoutId id="2147484462" r:id="rId19"/>
    <p:sldLayoutId id="2147484463" r:id="rId20"/>
    <p:sldLayoutId id="2147484464" r:id="rId21"/>
    <p:sldLayoutId id="2147484465" r:id="rId22"/>
    <p:sldLayoutId id="2147484466" r:id="rId23"/>
    <p:sldLayoutId id="2147484467" r:id="rId24"/>
    <p:sldLayoutId id="2147484468" r:id="rId25"/>
    <p:sldLayoutId id="2147484469" r:id="rId26"/>
    <p:sldLayoutId id="2147484470" r:id="rId27"/>
    <p:sldLayoutId id="2147484471" r:id="rId28"/>
    <p:sldLayoutId id="2147484472" r:id="rId29"/>
    <p:sldLayoutId id="2147484473" r:id="rId30"/>
    <p:sldLayoutId id="2147484474" r:id="rId31"/>
    <p:sldLayoutId id="2147484475" r:id="rId32"/>
    <p:sldLayoutId id="2147484476" r:id="rId33"/>
    <p:sldLayoutId id="2147484477" r:id="rId34"/>
    <p:sldLayoutId id="2147484478" r:id="rId35"/>
    <p:sldLayoutId id="2147484479" r:id="rId36"/>
    <p:sldLayoutId id="2147484480" r:id="rId37"/>
    <p:sldLayoutId id="2147484481" r:id="rId38"/>
    <p:sldLayoutId id="2147484482" r:id="rId39"/>
    <p:sldLayoutId id="2147484483" r:id="rId40"/>
    <p:sldLayoutId id="2147484486" r:id="rId41"/>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p15:clr>
            <a:srgbClr val="F26B43"/>
          </p15:clr>
        </p15:guide>
        <p15:guide id="3" pos="10850">
          <p15:clr>
            <a:srgbClr val="F26B43"/>
          </p15:clr>
        </p15:guide>
        <p15:guide id="4" pos="10169">
          <p15:clr>
            <a:srgbClr val="F26B43"/>
          </p15:clr>
        </p15:guide>
        <p15:guide id="5" pos="1098">
          <p15:clr>
            <a:srgbClr val="F26B43"/>
          </p15:clr>
        </p15:guide>
        <p15:guide id="6" pos="1302">
          <p15:clr>
            <a:srgbClr val="F26B43"/>
          </p15:clr>
        </p15:guide>
        <p15:guide id="7" pos="1982">
          <p15:clr>
            <a:srgbClr val="F26B43"/>
          </p15:clr>
        </p15:guide>
        <p15:guide id="8" pos="2186">
          <p15:clr>
            <a:srgbClr val="F26B43"/>
          </p15:clr>
        </p15:guide>
        <p15:guide id="9" pos="2867">
          <p15:clr>
            <a:srgbClr val="F26B43"/>
          </p15:clr>
        </p15:guide>
        <p15:guide id="10" pos="3071">
          <p15:clr>
            <a:srgbClr val="F26B43"/>
          </p15:clr>
        </p15:guide>
        <p15:guide id="11" pos="5724">
          <p15:clr>
            <a:srgbClr val="F26B43"/>
          </p15:clr>
        </p15:guide>
        <p15:guide id="12" pos="3751">
          <p15:clr>
            <a:srgbClr val="F26B43"/>
          </p15:clr>
        </p15:guide>
        <p15:guide id="13" pos="3955">
          <p15:clr>
            <a:srgbClr val="F26B43"/>
          </p15:clr>
        </p15:guide>
        <p15:guide id="14" pos="4658">
          <p15:clr>
            <a:srgbClr val="F26B43"/>
          </p15:clr>
        </p15:guide>
        <p15:guide id="15" pos="4840">
          <p15:clr>
            <a:srgbClr val="F26B43"/>
          </p15:clr>
        </p15:guide>
        <p15:guide id="16" pos="5543">
          <p15:clr>
            <a:srgbClr val="F26B43"/>
          </p15:clr>
        </p15:guide>
        <p15:guide id="17" pos="6427">
          <p15:clr>
            <a:srgbClr val="F26B43"/>
          </p15:clr>
        </p15:guide>
        <p15:guide id="18" pos="6609">
          <p15:clr>
            <a:srgbClr val="F26B43"/>
          </p15:clr>
        </p15:guide>
        <p15:guide id="19" pos="7289">
          <p15:clr>
            <a:srgbClr val="F26B43"/>
          </p15:clr>
        </p15:guide>
        <p15:guide id="20" pos="7516">
          <p15:clr>
            <a:srgbClr val="F26B43"/>
          </p15:clr>
        </p15:guide>
        <p15:guide id="21" pos="8174">
          <p15:clr>
            <a:srgbClr val="F26B43"/>
          </p15:clr>
        </p15:guide>
        <p15:guide id="22" pos="8400">
          <p15:clr>
            <a:srgbClr val="F26B43"/>
          </p15:clr>
        </p15:guide>
        <p15:guide id="23" pos="9081">
          <p15:clr>
            <a:srgbClr val="F26B43"/>
          </p15:clr>
        </p15:guide>
        <p15:guide id="24" pos="9285">
          <p15:clr>
            <a:srgbClr val="F26B43"/>
          </p15:clr>
        </p15:guide>
        <p15:guide id="25" pos="9965">
          <p15:clr>
            <a:srgbClr val="F26B43"/>
          </p15:clr>
        </p15:guide>
        <p15:guide id="27" orient="horz" pos="6336">
          <p15:clr>
            <a:srgbClr val="F26B43"/>
          </p15:clr>
        </p15:guide>
        <p15:guide id="45">
          <p15:clr>
            <a:srgbClr val="F26B43"/>
          </p15:clr>
        </p15:guide>
        <p15:guide id="46" orient="horz" pos="5912">
          <p15:clr>
            <a:srgbClr val="F26B43"/>
          </p15:clr>
        </p15:guide>
        <p15:guide id="47" orient="horz" pos="5708">
          <p15:clr>
            <a:srgbClr val="F26B43"/>
          </p15:clr>
        </p15:guide>
        <p15:guide id="48" orient="horz" pos="5096">
          <p15:clr>
            <a:srgbClr val="F26B43"/>
          </p15:clr>
        </p15:guide>
        <p15:guide id="49" orient="horz" pos="4688">
          <p15:clr>
            <a:srgbClr val="F26B43"/>
          </p15:clr>
        </p15:guide>
        <p15:guide id="50" orient="horz" pos="4483">
          <p15:clr>
            <a:srgbClr val="F26B43"/>
          </p15:clr>
        </p15:guide>
        <p15:guide id="51" orient="horz" pos="809">
          <p15:clr>
            <a:srgbClr val="F26B43"/>
          </p15:clr>
        </p15:guide>
        <p15:guide id="52" orient="horz" pos="1013">
          <p15:clr>
            <a:srgbClr val="F26B43"/>
          </p15:clr>
        </p15:guide>
        <p15:guide id="53" orient="horz" pos="5300">
          <p15:clr>
            <a:srgbClr val="F26B43"/>
          </p15:clr>
        </p15:guide>
        <p15:guide id="54" orient="horz" pos="1422">
          <p15:clr>
            <a:srgbClr val="F26B43"/>
          </p15:clr>
        </p15:guide>
        <p15:guide id="55" orient="horz" pos="1626">
          <p15:clr>
            <a:srgbClr val="F26B43"/>
          </p15:clr>
        </p15:guide>
        <p15:guide id="56" orient="horz" pos="2034">
          <p15:clr>
            <a:srgbClr val="F26B43"/>
          </p15:clr>
        </p15:guide>
        <p15:guide id="57" orient="horz" pos="2238">
          <p15:clr>
            <a:srgbClr val="F26B43"/>
          </p15:clr>
        </p15:guide>
        <p15:guide id="58" orient="horz" pos="2646">
          <p15:clr>
            <a:srgbClr val="F26B43"/>
          </p15:clr>
        </p15:guide>
        <p15:guide id="59" orient="horz" pos="2850">
          <p15:clr>
            <a:srgbClr val="F26B43"/>
          </p15:clr>
        </p15:guide>
        <p15:guide id="60" orient="horz" pos="3259">
          <p15:clr>
            <a:srgbClr val="F26B43"/>
          </p15:clr>
        </p15:guide>
        <p15:guide id="61" orient="horz" pos="3463">
          <p15:clr>
            <a:srgbClr val="F26B43"/>
          </p15:clr>
        </p15:guide>
        <p15:guide id="62" orient="horz" pos="3871">
          <p15:clr>
            <a:srgbClr val="F26B43"/>
          </p15:clr>
        </p15:guide>
        <p15:guide id="63" orient="horz" pos="407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err="1"/>
              <a:t>XClick</a:t>
            </a:r>
            <a:r>
              <a:rPr lang="en-GB"/>
              <a:t> to edit Master title style </a:t>
            </a:r>
            <a:r>
              <a:rPr lang="en-GB" err="1"/>
              <a:t>Xx</a:t>
            </a:r>
            <a:endParaRPr lang="en-US"/>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1"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397585741"/>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8" r:id="rId9"/>
    <p:sldLayoutId id="2147484499" r:id="rId10"/>
    <p:sldLayoutId id="2147484500" r:id="rId11"/>
    <p:sldLayoutId id="2147484501" r:id="rId12"/>
    <p:sldLayoutId id="2147484502" r:id="rId13"/>
    <p:sldLayoutId id="2147484503" r:id="rId14"/>
    <p:sldLayoutId id="2147484504" r:id="rId15"/>
    <p:sldLayoutId id="2147484505" r:id="rId16"/>
    <p:sldLayoutId id="2147484506" r:id="rId17"/>
    <p:sldLayoutId id="2147484507" r:id="rId18"/>
    <p:sldLayoutId id="2147484508" r:id="rId19"/>
    <p:sldLayoutId id="2147484509" r:id="rId20"/>
    <p:sldLayoutId id="2147484510" r:id="rId21"/>
    <p:sldLayoutId id="2147484511" r:id="rId22"/>
    <p:sldLayoutId id="2147484512" r:id="rId23"/>
    <p:sldLayoutId id="2147484513" r:id="rId24"/>
    <p:sldLayoutId id="2147484514" r:id="rId25"/>
    <p:sldLayoutId id="2147484515" r:id="rId26"/>
    <p:sldLayoutId id="2147484516" r:id="rId27"/>
    <p:sldLayoutId id="2147484517" r:id="rId28"/>
    <p:sldLayoutId id="2147484518" r:id="rId29"/>
    <p:sldLayoutId id="2147484519" r:id="rId30"/>
    <p:sldLayoutId id="2147484520" r:id="rId31"/>
    <p:sldLayoutId id="2147484521" r:id="rId32"/>
    <p:sldLayoutId id="2147484522" r:id="rId33"/>
    <p:sldLayoutId id="2147484523" r:id="rId34"/>
    <p:sldLayoutId id="2147484524" r:id="rId35"/>
    <p:sldLayoutId id="2147484525" r:id="rId36"/>
    <p:sldLayoutId id="2147484526" r:id="rId37"/>
    <p:sldLayoutId id="2147484527" r:id="rId38"/>
    <p:sldLayoutId id="2147484529" r:id="rId39"/>
    <p:sldLayoutId id="2147484530" r:id="rId40"/>
    <p:sldLayoutId id="2147484531" r:id="rId41"/>
    <p:sldLayoutId id="2147484532" r:id="rId42"/>
    <p:sldLayoutId id="2147484534" r:id="rId43"/>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p15:clr>
            <a:srgbClr val="F26B43"/>
          </p15:clr>
        </p15:guide>
        <p15:guide id="3" pos="10850">
          <p15:clr>
            <a:srgbClr val="F26B43"/>
          </p15:clr>
        </p15:guide>
        <p15:guide id="4" pos="10169">
          <p15:clr>
            <a:srgbClr val="F26B43"/>
          </p15:clr>
        </p15:guide>
        <p15:guide id="5" pos="1098">
          <p15:clr>
            <a:srgbClr val="F26B43"/>
          </p15:clr>
        </p15:guide>
        <p15:guide id="6" pos="1302">
          <p15:clr>
            <a:srgbClr val="F26B43"/>
          </p15:clr>
        </p15:guide>
        <p15:guide id="7" pos="1982">
          <p15:clr>
            <a:srgbClr val="F26B43"/>
          </p15:clr>
        </p15:guide>
        <p15:guide id="8" pos="2186">
          <p15:clr>
            <a:srgbClr val="F26B43"/>
          </p15:clr>
        </p15:guide>
        <p15:guide id="9" pos="2867">
          <p15:clr>
            <a:srgbClr val="F26B43"/>
          </p15:clr>
        </p15:guide>
        <p15:guide id="10" pos="3071">
          <p15:clr>
            <a:srgbClr val="F26B43"/>
          </p15:clr>
        </p15:guide>
        <p15:guide id="11" pos="5724">
          <p15:clr>
            <a:srgbClr val="F26B43"/>
          </p15:clr>
        </p15:guide>
        <p15:guide id="12" pos="3751">
          <p15:clr>
            <a:srgbClr val="F26B43"/>
          </p15:clr>
        </p15:guide>
        <p15:guide id="13" pos="3955">
          <p15:clr>
            <a:srgbClr val="F26B43"/>
          </p15:clr>
        </p15:guide>
        <p15:guide id="14" pos="4658">
          <p15:clr>
            <a:srgbClr val="F26B43"/>
          </p15:clr>
        </p15:guide>
        <p15:guide id="15" pos="4840">
          <p15:clr>
            <a:srgbClr val="F26B43"/>
          </p15:clr>
        </p15:guide>
        <p15:guide id="16" pos="5543">
          <p15:clr>
            <a:srgbClr val="F26B43"/>
          </p15:clr>
        </p15:guide>
        <p15:guide id="17" pos="6427">
          <p15:clr>
            <a:srgbClr val="F26B43"/>
          </p15:clr>
        </p15:guide>
        <p15:guide id="18" pos="6609">
          <p15:clr>
            <a:srgbClr val="F26B43"/>
          </p15:clr>
        </p15:guide>
        <p15:guide id="19" pos="7289">
          <p15:clr>
            <a:srgbClr val="F26B43"/>
          </p15:clr>
        </p15:guide>
        <p15:guide id="20" pos="7516">
          <p15:clr>
            <a:srgbClr val="F26B43"/>
          </p15:clr>
        </p15:guide>
        <p15:guide id="21" pos="8174">
          <p15:clr>
            <a:srgbClr val="F26B43"/>
          </p15:clr>
        </p15:guide>
        <p15:guide id="22" pos="8400">
          <p15:clr>
            <a:srgbClr val="F26B43"/>
          </p15:clr>
        </p15:guide>
        <p15:guide id="23" pos="9081">
          <p15:clr>
            <a:srgbClr val="F26B43"/>
          </p15:clr>
        </p15:guide>
        <p15:guide id="24" pos="9285">
          <p15:clr>
            <a:srgbClr val="F26B43"/>
          </p15:clr>
        </p15:guide>
        <p15:guide id="25" pos="9965">
          <p15:clr>
            <a:srgbClr val="F26B43"/>
          </p15:clr>
        </p15:guide>
        <p15:guide id="27" orient="horz" pos="6336">
          <p15:clr>
            <a:srgbClr val="F26B43"/>
          </p15:clr>
        </p15:guide>
        <p15:guide id="45">
          <p15:clr>
            <a:srgbClr val="F26B43"/>
          </p15:clr>
        </p15:guide>
        <p15:guide id="46" orient="horz" pos="5912">
          <p15:clr>
            <a:srgbClr val="F26B43"/>
          </p15:clr>
        </p15:guide>
        <p15:guide id="47" orient="horz" pos="5708">
          <p15:clr>
            <a:srgbClr val="F26B43"/>
          </p15:clr>
        </p15:guide>
        <p15:guide id="48" orient="horz" pos="5096">
          <p15:clr>
            <a:srgbClr val="F26B43"/>
          </p15:clr>
        </p15:guide>
        <p15:guide id="49" orient="horz" pos="4688">
          <p15:clr>
            <a:srgbClr val="F26B43"/>
          </p15:clr>
        </p15:guide>
        <p15:guide id="50" orient="horz" pos="4483">
          <p15:clr>
            <a:srgbClr val="F26B43"/>
          </p15:clr>
        </p15:guide>
        <p15:guide id="51" orient="horz" pos="809">
          <p15:clr>
            <a:srgbClr val="F26B43"/>
          </p15:clr>
        </p15:guide>
        <p15:guide id="52" orient="horz" pos="1013">
          <p15:clr>
            <a:srgbClr val="F26B43"/>
          </p15:clr>
        </p15:guide>
        <p15:guide id="53" orient="horz" pos="5300">
          <p15:clr>
            <a:srgbClr val="F26B43"/>
          </p15:clr>
        </p15:guide>
        <p15:guide id="54" orient="horz" pos="1422">
          <p15:clr>
            <a:srgbClr val="F26B43"/>
          </p15:clr>
        </p15:guide>
        <p15:guide id="55" orient="horz" pos="1626">
          <p15:clr>
            <a:srgbClr val="F26B43"/>
          </p15:clr>
        </p15:guide>
        <p15:guide id="56" orient="horz" pos="2034">
          <p15:clr>
            <a:srgbClr val="F26B43"/>
          </p15:clr>
        </p15:guide>
        <p15:guide id="57" orient="horz" pos="2238">
          <p15:clr>
            <a:srgbClr val="F26B43"/>
          </p15:clr>
        </p15:guide>
        <p15:guide id="58" orient="horz" pos="2646">
          <p15:clr>
            <a:srgbClr val="F26B43"/>
          </p15:clr>
        </p15:guide>
        <p15:guide id="59" orient="horz" pos="2850">
          <p15:clr>
            <a:srgbClr val="F26B43"/>
          </p15:clr>
        </p15:guide>
        <p15:guide id="60" orient="horz" pos="3259">
          <p15:clr>
            <a:srgbClr val="F26B43"/>
          </p15:clr>
        </p15:guide>
        <p15:guide id="61" orient="horz" pos="3463">
          <p15:clr>
            <a:srgbClr val="F26B43"/>
          </p15:clr>
        </p15:guide>
        <p15:guide id="62" orient="horz" pos="3871">
          <p15:clr>
            <a:srgbClr val="F26B43"/>
          </p15:clr>
        </p15:guide>
        <p15:guide id="63" orient="horz" pos="407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6.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9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D1A5D-72FF-7DF7-9D3C-AAF69F8FAAB4}"/>
            </a:ext>
          </a:extLst>
        </p:cNvPr>
        <p:cNvGrpSpPr/>
        <p:nvPr/>
      </p:nvGrpSpPr>
      <p:grpSpPr>
        <a:xfrm>
          <a:off x="0" y="0"/>
          <a:ext cx="0" cy="0"/>
          <a:chOff x="0" y="0"/>
          <a:chExt cx="0" cy="0"/>
        </a:xfrm>
      </p:grpSpPr>
      <p:pic>
        <p:nvPicPr>
          <p:cNvPr id="16" name="Picture 15" descr="A white surface with a black stripe&#10;&#10;AI-generated content may be incorrect.">
            <a:extLst>
              <a:ext uri="{FF2B5EF4-FFF2-40B4-BE49-F238E27FC236}">
                <a16:creationId xmlns:a16="http://schemas.microsoft.com/office/drawing/2014/main" id="{F8CC4C30-FB5F-7965-C0B3-40DFF06E4E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3906985" y="-3906982"/>
            <a:ext cx="10072396" cy="17886363"/>
          </a:xfrm>
          <a:prstGeom prst="rect">
            <a:avLst/>
          </a:prstGeom>
        </p:spPr>
      </p:pic>
      <p:pic>
        <p:nvPicPr>
          <p:cNvPr id="6" name="Picture 5" descr="A floor plan of a building&#10;&#10;Description automatically generated">
            <a:extLst>
              <a:ext uri="{FF2B5EF4-FFF2-40B4-BE49-F238E27FC236}">
                <a16:creationId xmlns:a16="http://schemas.microsoft.com/office/drawing/2014/main" id="{DDB0A2CB-BA80-0047-2E8C-02F60509AEAC}"/>
              </a:ext>
            </a:extLst>
          </p:cNvPr>
          <p:cNvPicPr>
            <a:picLocks noChangeAspect="1"/>
          </p:cNvPicPr>
          <p:nvPr/>
        </p:nvPicPr>
        <p:blipFill>
          <a:blip r:embed="rId4">
            <a:extLst>
              <a:ext uri="{28A0092B-C50C-407E-A947-70E740481C1C}">
                <a14:useLocalDpi xmlns:a14="http://schemas.microsoft.com/office/drawing/2010/main" val="0"/>
              </a:ext>
            </a:extLst>
          </a:blip>
          <a:srcRect l="6945" r="14823"/>
          <a:stretch/>
        </p:blipFill>
        <p:spPr>
          <a:xfrm>
            <a:off x="0" y="614785"/>
            <a:ext cx="17886363" cy="10072397"/>
          </a:xfrm>
          <a:prstGeom prst="rect">
            <a:avLst/>
          </a:prstGeom>
        </p:spPr>
      </p:pic>
      <p:sp>
        <p:nvSpPr>
          <p:cNvPr id="8" name="Rectangle 7">
            <a:extLst>
              <a:ext uri="{FF2B5EF4-FFF2-40B4-BE49-F238E27FC236}">
                <a16:creationId xmlns:a16="http://schemas.microsoft.com/office/drawing/2014/main" id="{2D01A9D1-4436-67BA-BAE7-EAE9A6DCDD19}"/>
              </a:ext>
            </a:extLst>
          </p:cNvPr>
          <p:cNvSpPr/>
          <p:nvPr/>
        </p:nvSpPr>
        <p:spPr>
          <a:xfrm>
            <a:off x="0" y="0"/>
            <a:ext cx="6978316" cy="10072398"/>
          </a:xfrm>
          <a:prstGeom prst="rect">
            <a:avLst/>
          </a:prstGeom>
          <a:gradFill>
            <a:gsLst>
              <a:gs pos="0">
                <a:schemeClr val="accent1">
                  <a:lumMod val="5000"/>
                  <a:lumOff val="95000"/>
                  <a:alpha val="0"/>
                </a:schemeClr>
              </a:gs>
              <a:gs pos="64000">
                <a:schemeClr val="accent1">
                  <a:lumMod val="45000"/>
                  <a:lumOff val="55000"/>
                  <a:alpha val="80000"/>
                </a:schemeClr>
              </a:gs>
              <a:gs pos="71000">
                <a:schemeClr val="accent1">
                  <a:lumMod val="45000"/>
                  <a:lumOff val="55000"/>
                  <a:alpha val="90000"/>
                </a:schemeClr>
              </a:gs>
              <a:gs pos="100000">
                <a:schemeClr val="accent1">
                  <a:lumMod val="30000"/>
                  <a:lumOff val="7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07A9D-BFAC-D58F-F802-147169248F59}"/>
              </a:ext>
            </a:extLst>
          </p:cNvPr>
          <p:cNvSpPr>
            <a:spLocks noGrp="1"/>
          </p:cNvSpPr>
          <p:nvPr>
            <p:ph type="title"/>
          </p:nvPr>
        </p:nvSpPr>
        <p:spPr>
          <a:xfrm>
            <a:off x="647700" y="990281"/>
            <a:ext cx="8434387" cy="2279332"/>
          </a:xfrm>
        </p:spPr>
        <p:txBody>
          <a:bodyPr/>
          <a:lstStyle/>
          <a:p>
            <a:pPr>
              <a:lnSpc>
                <a:spcPct val="80000"/>
              </a:lnSpc>
              <a:spcBef>
                <a:spcPts val="0"/>
              </a:spcBef>
            </a:pPr>
            <a:r>
              <a:rPr lang="en-US"/>
              <a:t>Ocular</a:t>
            </a:r>
            <a:br>
              <a:rPr lang="en-US"/>
            </a:br>
            <a:r>
              <a:rPr lang="en-US"/>
              <a:t>Collection</a:t>
            </a:r>
          </a:p>
        </p:txBody>
      </p:sp>
      <p:sp>
        <p:nvSpPr>
          <p:cNvPr id="4" name="Text Placeholder 3">
            <a:extLst>
              <a:ext uri="{FF2B5EF4-FFF2-40B4-BE49-F238E27FC236}">
                <a16:creationId xmlns:a16="http://schemas.microsoft.com/office/drawing/2014/main" id="{D50C9064-9E87-D84D-FD49-675856F59F1E}"/>
              </a:ext>
            </a:extLst>
          </p:cNvPr>
          <p:cNvSpPr>
            <a:spLocks noGrp="1"/>
          </p:cNvSpPr>
          <p:nvPr>
            <p:ph type="body" sz="quarter" idx="12"/>
          </p:nvPr>
        </p:nvSpPr>
        <p:spPr>
          <a:xfrm>
            <a:off x="662796" y="3260284"/>
            <a:ext cx="5291917" cy="563562"/>
          </a:xfrm>
        </p:spPr>
        <p:txBody>
          <a:bodyPr/>
          <a:lstStyle/>
          <a:p>
            <a:r>
              <a:rPr lang="en-US" sz="3600"/>
              <a:t>Across The Floorplan</a:t>
            </a:r>
          </a:p>
        </p:txBody>
      </p:sp>
      <p:pic>
        <p:nvPicPr>
          <p:cNvPr id="18" name="Picture 17" descr="Logo&#10;&#10;Description automatically generated">
            <a:extLst>
              <a:ext uri="{FF2B5EF4-FFF2-40B4-BE49-F238E27FC236}">
                <a16:creationId xmlns:a16="http://schemas.microsoft.com/office/drawing/2014/main" id="{8E5EED79-9846-C8C3-EB69-8C8143020EA5}"/>
              </a:ext>
            </a:extLst>
          </p:cNvPr>
          <p:cNvPicPr>
            <a:picLocks noChangeAspect="1"/>
          </p:cNvPicPr>
          <p:nvPr/>
        </p:nvPicPr>
        <p:blipFill rotWithShape="1">
          <a:blip r:embed="rId5">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1565174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DBBE-81EC-F4A4-FBB6-FBE48AC69B83}"/>
            </a:ext>
          </a:extLst>
        </p:cNvPr>
        <p:cNvGrpSpPr/>
        <p:nvPr/>
      </p:nvGrpSpPr>
      <p:grpSpPr>
        <a:xfrm>
          <a:off x="0" y="0"/>
          <a:ext cx="0" cy="0"/>
          <a:chOff x="0" y="0"/>
          <a:chExt cx="0" cy="0"/>
        </a:xfrm>
      </p:grpSpPr>
      <p:pic>
        <p:nvPicPr>
          <p:cNvPr id="7" name="Picture 6" descr="A floor plan of an office&#10;&#10;AI-generated content may be incorrect.">
            <a:extLst>
              <a:ext uri="{FF2B5EF4-FFF2-40B4-BE49-F238E27FC236}">
                <a16:creationId xmlns:a16="http://schemas.microsoft.com/office/drawing/2014/main" id="{A28490D4-8DE1-874B-3F8A-94782B299243}"/>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8" name="Title 4">
            <a:extLst>
              <a:ext uri="{FF2B5EF4-FFF2-40B4-BE49-F238E27FC236}">
                <a16:creationId xmlns:a16="http://schemas.microsoft.com/office/drawing/2014/main" id="{EBF6E0E2-CF65-288C-7A68-9F1D77377DF9}"/>
              </a:ext>
            </a:extLst>
          </p:cNvPr>
          <p:cNvSpPr txBox="1">
            <a:spLocks/>
          </p:cNvSpPr>
          <p:nvPr/>
        </p:nvSpPr>
        <p:spPr>
          <a:xfrm>
            <a:off x="661988" y="871750"/>
            <a:ext cx="3935412" cy="27940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ct val="90000"/>
              </a:lnSpc>
              <a:spcBef>
                <a:spcPts val="0"/>
              </a:spcBef>
            </a:pPr>
            <a:r>
              <a:rPr lang="en-US" sz="1800" b="1">
                <a:latin typeface="+mn-lt"/>
                <a:cs typeface="Arial" panose="020B0604020202020204" pitchFamily="34" charset="0"/>
              </a:rPr>
              <a:t>Ocular Across the Floorplan</a:t>
            </a:r>
            <a:endParaRPr lang="en-GB" sz="1800" b="1">
              <a:latin typeface="+mn-lt"/>
              <a:cs typeface="Arial" panose="020B0604020202020204" pitchFamily="34" charset="0"/>
            </a:endParaRPr>
          </a:p>
        </p:txBody>
      </p:sp>
      <p:sp>
        <p:nvSpPr>
          <p:cNvPr id="9" name="Oval 8">
            <a:extLst>
              <a:ext uri="{FF2B5EF4-FFF2-40B4-BE49-F238E27FC236}">
                <a16:creationId xmlns:a16="http://schemas.microsoft.com/office/drawing/2014/main" id="{450B4055-6317-EB8D-EC43-2152B2E78542}"/>
              </a:ext>
            </a:extLst>
          </p:cNvPr>
          <p:cNvSpPr/>
          <p:nvPr/>
        </p:nvSpPr>
        <p:spPr>
          <a:xfrm>
            <a:off x="3149801" y="4131064"/>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11" name="Oval 10">
            <a:extLst>
              <a:ext uri="{FF2B5EF4-FFF2-40B4-BE49-F238E27FC236}">
                <a16:creationId xmlns:a16="http://schemas.microsoft.com/office/drawing/2014/main" id="{E08DD117-7841-9558-8168-5EBC2C83F2A4}"/>
              </a:ext>
            </a:extLst>
          </p:cNvPr>
          <p:cNvSpPr/>
          <p:nvPr/>
        </p:nvSpPr>
        <p:spPr>
          <a:xfrm>
            <a:off x="5938130" y="365067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2" name="Oval 11">
            <a:extLst>
              <a:ext uri="{FF2B5EF4-FFF2-40B4-BE49-F238E27FC236}">
                <a16:creationId xmlns:a16="http://schemas.microsoft.com/office/drawing/2014/main" id="{C46D6712-ED3A-52DA-41E3-1374AF525AA5}"/>
              </a:ext>
            </a:extLst>
          </p:cNvPr>
          <p:cNvSpPr/>
          <p:nvPr/>
        </p:nvSpPr>
        <p:spPr>
          <a:xfrm>
            <a:off x="7342981" y="34290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13" name="Oval 12">
            <a:extLst>
              <a:ext uri="{FF2B5EF4-FFF2-40B4-BE49-F238E27FC236}">
                <a16:creationId xmlns:a16="http://schemas.microsoft.com/office/drawing/2014/main" id="{FF3C596D-9B9C-0C10-DBAC-1CBB7FD70BB8}"/>
              </a:ext>
            </a:extLst>
          </p:cNvPr>
          <p:cNvSpPr/>
          <p:nvPr/>
        </p:nvSpPr>
        <p:spPr>
          <a:xfrm>
            <a:off x="6961981" y="63246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
        <p:nvSpPr>
          <p:cNvPr id="14" name="Oval 13">
            <a:extLst>
              <a:ext uri="{FF2B5EF4-FFF2-40B4-BE49-F238E27FC236}">
                <a16:creationId xmlns:a16="http://schemas.microsoft.com/office/drawing/2014/main" id="{B1857AD4-E850-4829-24A9-2D8A6516E12B}"/>
              </a:ext>
            </a:extLst>
          </p:cNvPr>
          <p:cNvSpPr/>
          <p:nvPr/>
        </p:nvSpPr>
        <p:spPr>
          <a:xfrm>
            <a:off x="10395138" y="460802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15" name="Oval 14">
            <a:extLst>
              <a:ext uri="{FF2B5EF4-FFF2-40B4-BE49-F238E27FC236}">
                <a16:creationId xmlns:a16="http://schemas.microsoft.com/office/drawing/2014/main" id="{4BA90F08-0E9C-9AEC-1892-6A96BC7E9E30}"/>
              </a:ext>
            </a:extLst>
          </p:cNvPr>
          <p:cNvSpPr/>
          <p:nvPr/>
        </p:nvSpPr>
        <p:spPr>
          <a:xfrm>
            <a:off x="15713898" y="3258589"/>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
        <p:nvSpPr>
          <p:cNvPr id="2" name="Rectangle 1">
            <a:extLst>
              <a:ext uri="{FF2B5EF4-FFF2-40B4-BE49-F238E27FC236}">
                <a16:creationId xmlns:a16="http://schemas.microsoft.com/office/drawing/2014/main" id="{731C2912-9CB5-E10E-E00E-3ED5BE3893D4}"/>
              </a:ext>
            </a:extLst>
          </p:cNvPr>
          <p:cNvSpPr/>
          <p:nvPr/>
        </p:nvSpPr>
        <p:spPr>
          <a:xfrm>
            <a:off x="8927869" y="0"/>
            <a:ext cx="8958494" cy="100584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E7C07E9-9574-6413-FEDF-143119F70746}"/>
              </a:ext>
            </a:extLst>
          </p:cNvPr>
          <p:cNvSpPr/>
          <p:nvPr/>
        </p:nvSpPr>
        <p:spPr>
          <a:xfrm>
            <a:off x="9781381" y="10668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pic>
        <p:nvPicPr>
          <p:cNvPr id="5" name="Picture 4" descr="A table and chairs in an office&#10;&#10;AI-generated content may be incorrect.">
            <a:extLst>
              <a:ext uri="{FF2B5EF4-FFF2-40B4-BE49-F238E27FC236}">
                <a16:creationId xmlns:a16="http://schemas.microsoft.com/office/drawing/2014/main" id="{31E50828-061C-763B-21E6-01F8B21BD8CF}"/>
              </a:ext>
            </a:extLst>
          </p:cNvPr>
          <p:cNvPicPr>
            <a:picLocks noChangeAspect="1"/>
          </p:cNvPicPr>
          <p:nvPr/>
        </p:nvPicPr>
        <p:blipFill rotWithShape="1">
          <a:blip r:embed="rId3">
            <a:extLst>
              <a:ext uri="{28A0092B-C50C-407E-A947-70E740481C1C}">
                <a14:useLocalDpi xmlns:a14="http://schemas.microsoft.com/office/drawing/2010/main" val="0"/>
              </a:ext>
            </a:extLst>
          </a:blip>
          <a:srcRect l="20132" t="39289" r="19520" b="361"/>
          <a:stretch/>
        </p:blipFill>
        <p:spPr>
          <a:xfrm>
            <a:off x="10507288" y="5393977"/>
            <a:ext cx="5902036" cy="3319895"/>
          </a:xfrm>
          <a:prstGeom prst="rect">
            <a:avLst/>
          </a:prstGeom>
        </p:spPr>
      </p:pic>
      <p:sp>
        <p:nvSpPr>
          <p:cNvPr id="6" name="Title 4">
            <a:extLst>
              <a:ext uri="{FF2B5EF4-FFF2-40B4-BE49-F238E27FC236}">
                <a16:creationId xmlns:a16="http://schemas.microsoft.com/office/drawing/2014/main" id="{E62152F9-1FDE-460F-5E62-515001EC2D71}"/>
              </a:ext>
            </a:extLst>
          </p:cNvPr>
          <p:cNvSpPr txBox="1">
            <a:spLocks/>
          </p:cNvSpPr>
          <p:nvPr/>
        </p:nvSpPr>
        <p:spPr>
          <a:xfrm>
            <a:off x="10508745" y="985058"/>
            <a:ext cx="5701073" cy="3071553"/>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3996"/>
              </a:lnSpc>
              <a:buSzPct val="80000"/>
              <a:tabLst>
                <a:tab pos="274317" algn="l"/>
              </a:tabLst>
              <a:defRPr/>
            </a:pPr>
            <a:r>
              <a:rPr lang="en-US" sz="2700" b="1">
                <a:solidFill>
                  <a:schemeClr val="bg1"/>
                </a:solidFill>
                <a:latin typeface="Arial" panose="020B0604020202020204" pitchFamily="34" charset="0"/>
                <a:ea typeface="+mn-ea"/>
                <a:cs typeface="Arial" panose="020B0604020202020204" pitchFamily="34" charset="0"/>
              </a:rPr>
              <a:t>Open Plan Touchpoints</a:t>
            </a:r>
            <a:br>
              <a:rPr lang="en-US" sz="2700">
                <a:solidFill>
                  <a:schemeClr val="bg1"/>
                </a:solidFill>
                <a:latin typeface="Arial" panose="020B0604020202020204" pitchFamily="34" charset="0"/>
                <a:ea typeface="+mn-ea"/>
                <a:cs typeface="Arial" panose="020B0604020202020204" pitchFamily="34" charset="0"/>
              </a:rPr>
            </a:br>
            <a:r>
              <a:rPr lang="en-US" sz="2700" i="1">
                <a:solidFill>
                  <a:schemeClr val="bg1"/>
                </a:solidFill>
                <a:latin typeface="Arial" panose="020B0604020202020204" pitchFamily="34" charset="0"/>
                <a:ea typeface="+mn-ea"/>
                <a:cs typeface="Arial" panose="020B0604020202020204" pitchFamily="34" charset="0"/>
              </a:rPr>
              <a:t>Ocular Coupe Tower</a:t>
            </a:r>
            <a:endParaRPr lang="en-US" sz="2700">
              <a:solidFill>
                <a:schemeClr val="bg1"/>
              </a:solidFill>
              <a:latin typeface="Arial" panose="020B0604020202020204" pitchFamily="34" charset="0"/>
              <a:ea typeface="+mn-ea"/>
              <a:cs typeface="Arial" panose="020B0604020202020204" pitchFamily="34" charset="0"/>
            </a:endParaRPr>
          </a:p>
          <a:p>
            <a:pPr>
              <a:lnSpc>
                <a:spcPts val="3996"/>
              </a:lnSpc>
              <a:buSzPct val="80000"/>
              <a:tabLst>
                <a:tab pos="274317" algn="l"/>
              </a:tabLst>
              <a:defRPr/>
            </a:pPr>
            <a:r>
              <a:rPr lang="en-US" sz="2400">
                <a:solidFill>
                  <a:schemeClr val="bg1"/>
                </a:solidFill>
                <a:latin typeface="Arial" panose="020B0604020202020204" pitchFamily="34" charset="0"/>
                <a:ea typeface="+mn-ea"/>
                <a:cs typeface="Arial" panose="020B0604020202020204" pitchFamily="34" charset="0"/>
              </a:rPr>
              <a:t>An open touchdown space with integrated technology enables content sharing and collaboration with in-person colleagues. </a:t>
            </a:r>
          </a:p>
        </p:txBody>
      </p:sp>
    </p:spTree>
    <p:extLst>
      <p:ext uri="{BB962C8B-B14F-4D97-AF65-F5344CB8AC3E}">
        <p14:creationId xmlns:p14="http://schemas.microsoft.com/office/powerpoint/2010/main" val="196355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DBBE-81EC-F4A4-FBB6-FBE48AC69B83}"/>
            </a:ext>
          </a:extLst>
        </p:cNvPr>
        <p:cNvGrpSpPr/>
        <p:nvPr/>
      </p:nvGrpSpPr>
      <p:grpSpPr>
        <a:xfrm>
          <a:off x="0" y="0"/>
          <a:ext cx="0" cy="0"/>
          <a:chOff x="0" y="0"/>
          <a:chExt cx="0" cy="0"/>
        </a:xfrm>
      </p:grpSpPr>
      <p:pic>
        <p:nvPicPr>
          <p:cNvPr id="7" name="Picture 6" descr="A floor plan of an office&#10;&#10;AI-generated content may be incorrect.">
            <a:extLst>
              <a:ext uri="{FF2B5EF4-FFF2-40B4-BE49-F238E27FC236}">
                <a16:creationId xmlns:a16="http://schemas.microsoft.com/office/drawing/2014/main" id="{A28490D4-8DE1-874B-3F8A-94782B299243}"/>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8" name="Title 4">
            <a:extLst>
              <a:ext uri="{FF2B5EF4-FFF2-40B4-BE49-F238E27FC236}">
                <a16:creationId xmlns:a16="http://schemas.microsoft.com/office/drawing/2014/main" id="{EBF6E0E2-CF65-288C-7A68-9F1D77377DF9}"/>
              </a:ext>
            </a:extLst>
          </p:cNvPr>
          <p:cNvSpPr txBox="1">
            <a:spLocks/>
          </p:cNvSpPr>
          <p:nvPr/>
        </p:nvSpPr>
        <p:spPr>
          <a:xfrm>
            <a:off x="661988" y="871750"/>
            <a:ext cx="3935412" cy="27940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ct val="90000"/>
              </a:lnSpc>
              <a:spcBef>
                <a:spcPts val="0"/>
              </a:spcBef>
            </a:pPr>
            <a:r>
              <a:rPr lang="en-US" sz="1800" b="1">
                <a:latin typeface="+mn-lt"/>
                <a:cs typeface="Arial" panose="020B0604020202020204" pitchFamily="34" charset="0"/>
              </a:rPr>
              <a:t>Ocular Across the Floorplan</a:t>
            </a:r>
            <a:endParaRPr lang="en-GB" sz="1800" b="1">
              <a:latin typeface="+mn-lt"/>
              <a:cs typeface="Arial" panose="020B0604020202020204" pitchFamily="34" charset="0"/>
            </a:endParaRPr>
          </a:p>
        </p:txBody>
      </p:sp>
      <p:sp>
        <p:nvSpPr>
          <p:cNvPr id="9" name="Oval 8">
            <a:extLst>
              <a:ext uri="{FF2B5EF4-FFF2-40B4-BE49-F238E27FC236}">
                <a16:creationId xmlns:a16="http://schemas.microsoft.com/office/drawing/2014/main" id="{450B4055-6317-EB8D-EC43-2152B2E78542}"/>
              </a:ext>
            </a:extLst>
          </p:cNvPr>
          <p:cNvSpPr/>
          <p:nvPr/>
        </p:nvSpPr>
        <p:spPr>
          <a:xfrm>
            <a:off x="3149801" y="4131064"/>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11" name="Oval 10">
            <a:extLst>
              <a:ext uri="{FF2B5EF4-FFF2-40B4-BE49-F238E27FC236}">
                <a16:creationId xmlns:a16="http://schemas.microsoft.com/office/drawing/2014/main" id="{E08DD117-7841-9558-8168-5EBC2C83F2A4}"/>
              </a:ext>
            </a:extLst>
          </p:cNvPr>
          <p:cNvSpPr/>
          <p:nvPr/>
        </p:nvSpPr>
        <p:spPr>
          <a:xfrm>
            <a:off x="5938130" y="3650672"/>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2" name="Oval 11">
            <a:extLst>
              <a:ext uri="{FF2B5EF4-FFF2-40B4-BE49-F238E27FC236}">
                <a16:creationId xmlns:a16="http://schemas.microsoft.com/office/drawing/2014/main" id="{C46D6712-ED3A-52DA-41E3-1374AF525AA5}"/>
              </a:ext>
            </a:extLst>
          </p:cNvPr>
          <p:cNvSpPr/>
          <p:nvPr/>
        </p:nvSpPr>
        <p:spPr>
          <a:xfrm>
            <a:off x="7342981" y="34290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14" name="Oval 13">
            <a:extLst>
              <a:ext uri="{FF2B5EF4-FFF2-40B4-BE49-F238E27FC236}">
                <a16:creationId xmlns:a16="http://schemas.microsoft.com/office/drawing/2014/main" id="{B1857AD4-E850-4829-24A9-2D8A6516E12B}"/>
              </a:ext>
            </a:extLst>
          </p:cNvPr>
          <p:cNvSpPr/>
          <p:nvPr/>
        </p:nvSpPr>
        <p:spPr>
          <a:xfrm>
            <a:off x="10395138" y="460802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15" name="Oval 14">
            <a:extLst>
              <a:ext uri="{FF2B5EF4-FFF2-40B4-BE49-F238E27FC236}">
                <a16:creationId xmlns:a16="http://schemas.microsoft.com/office/drawing/2014/main" id="{4BA90F08-0E9C-9AEC-1892-6A96BC7E9E30}"/>
              </a:ext>
            </a:extLst>
          </p:cNvPr>
          <p:cNvSpPr/>
          <p:nvPr/>
        </p:nvSpPr>
        <p:spPr>
          <a:xfrm>
            <a:off x="15713898" y="3258589"/>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
        <p:nvSpPr>
          <p:cNvPr id="2" name="Rectangle 1">
            <a:extLst>
              <a:ext uri="{FF2B5EF4-FFF2-40B4-BE49-F238E27FC236}">
                <a16:creationId xmlns:a16="http://schemas.microsoft.com/office/drawing/2014/main" id="{D555D4B4-31C8-44EE-6703-C05F141D3BE9}"/>
              </a:ext>
            </a:extLst>
          </p:cNvPr>
          <p:cNvSpPr/>
          <p:nvPr/>
        </p:nvSpPr>
        <p:spPr>
          <a:xfrm>
            <a:off x="8927869" y="0"/>
            <a:ext cx="8958494" cy="100584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D11A6D5-8B2A-3A19-FC67-274A56C17BF6}"/>
              </a:ext>
            </a:extLst>
          </p:cNvPr>
          <p:cNvSpPr/>
          <p:nvPr/>
        </p:nvSpPr>
        <p:spPr>
          <a:xfrm>
            <a:off x="9781381" y="10668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5" name="Title 4">
            <a:extLst>
              <a:ext uri="{FF2B5EF4-FFF2-40B4-BE49-F238E27FC236}">
                <a16:creationId xmlns:a16="http://schemas.microsoft.com/office/drawing/2014/main" id="{FB4749E3-F9AC-66E1-47B9-F1D734101724}"/>
              </a:ext>
            </a:extLst>
          </p:cNvPr>
          <p:cNvSpPr txBox="1">
            <a:spLocks/>
          </p:cNvSpPr>
          <p:nvPr/>
        </p:nvSpPr>
        <p:spPr>
          <a:xfrm>
            <a:off x="10508746" y="985058"/>
            <a:ext cx="6105902" cy="369667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3996"/>
              </a:lnSpc>
              <a:buSzPct val="80000"/>
              <a:tabLst>
                <a:tab pos="274317" algn="l"/>
              </a:tabLst>
              <a:defRPr/>
            </a:pPr>
            <a:r>
              <a:rPr lang="en-US" sz="2700" b="1">
                <a:solidFill>
                  <a:schemeClr val="bg1"/>
                </a:solidFill>
                <a:latin typeface="Arial" panose="020B0604020202020204" pitchFamily="34" charset="0"/>
                <a:ea typeface="+mn-ea"/>
                <a:cs typeface="Arial" panose="020B0604020202020204" pitchFamily="34" charset="0"/>
              </a:rPr>
              <a:t>Informative Presentations</a:t>
            </a:r>
            <a:br>
              <a:rPr lang="en-US" sz="2700">
                <a:solidFill>
                  <a:schemeClr val="bg1"/>
                </a:solidFill>
                <a:latin typeface="Arial" panose="020B0604020202020204" pitchFamily="34" charset="0"/>
                <a:ea typeface="+mn-ea"/>
                <a:cs typeface="Arial" panose="020B0604020202020204" pitchFamily="34" charset="0"/>
              </a:rPr>
            </a:br>
            <a:r>
              <a:rPr lang="en-US" sz="2700" i="1">
                <a:solidFill>
                  <a:schemeClr val="bg1"/>
                </a:solidFill>
                <a:latin typeface="Arial" panose="020B0604020202020204" pitchFamily="34" charset="0"/>
                <a:ea typeface="+mn-ea"/>
                <a:cs typeface="Arial" panose="020B0604020202020204" pitchFamily="34" charset="0"/>
              </a:rPr>
              <a:t>Ocular Arc7</a:t>
            </a:r>
          </a:p>
          <a:p>
            <a:pPr>
              <a:lnSpc>
                <a:spcPts val="3996"/>
              </a:lnSpc>
              <a:buSzPct val="80000"/>
              <a:tabLst>
                <a:tab pos="274317" algn="l"/>
              </a:tabLst>
              <a:defRPr/>
            </a:pPr>
            <a:r>
              <a:rPr lang="en-US" sz="2400">
                <a:solidFill>
                  <a:schemeClr val="bg1"/>
                </a:solidFill>
                <a:latin typeface="Arial" panose="020B0604020202020204" pitchFamily="34" charset="0"/>
                <a:ea typeface="+mn-ea"/>
                <a:cs typeface="Arial" panose="020B0604020202020204" pitchFamily="34" charset="0"/>
              </a:rPr>
              <a:t>This space supports Microsoft Teams</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Front Row on an ultra-wide display, ensuring</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seamless interaction between remote and</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in-room participants, with a curved Ocular</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Arc table for optimal visibility.</a:t>
            </a:r>
          </a:p>
        </p:txBody>
      </p:sp>
      <p:pic>
        <p:nvPicPr>
          <p:cNvPr id="20" name="Picture 19" descr="A long shot of a conference room&#10;&#10;AI-generated content may be incorrect.">
            <a:extLst>
              <a:ext uri="{FF2B5EF4-FFF2-40B4-BE49-F238E27FC236}">
                <a16:creationId xmlns:a16="http://schemas.microsoft.com/office/drawing/2014/main" id="{E2A269B0-9E37-9DDD-CD57-9D64D17AC7CD}"/>
              </a:ext>
            </a:extLst>
          </p:cNvPr>
          <p:cNvPicPr>
            <a:picLocks noChangeAspect="1"/>
          </p:cNvPicPr>
          <p:nvPr/>
        </p:nvPicPr>
        <p:blipFill>
          <a:blip r:embed="rId3">
            <a:extLst>
              <a:ext uri="{28A0092B-C50C-407E-A947-70E740481C1C}">
                <a14:useLocalDpi xmlns:a14="http://schemas.microsoft.com/office/drawing/2010/main" val="0"/>
              </a:ext>
            </a:extLst>
          </a:blip>
          <a:srcRect l="9871" t="24226" r="11698" b="20001"/>
          <a:stretch/>
        </p:blipFill>
        <p:spPr>
          <a:xfrm>
            <a:off x="10515600" y="5404438"/>
            <a:ext cx="5907024" cy="2362808"/>
          </a:xfrm>
          <a:prstGeom prst="rect">
            <a:avLst/>
          </a:prstGeom>
        </p:spPr>
      </p:pic>
      <p:sp>
        <p:nvSpPr>
          <p:cNvPr id="21" name="Oval 20">
            <a:extLst>
              <a:ext uri="{FF2B5EF4-FFF2-40B4-BE49-F238E27FC236}">
                <a16:creationId xmlns:a16="http://schemas.microsoft.com/office/drawing/2014/main" id="{CDF636A1-57FE-5CF7-4F2F-F3E2E8535E47}"/>
              </a:ext>
            </a:extLst>
          </p:cNvPr>
          <p:cNvSpPr/>
          <p:nvPr/>
        </p:nvSpPr>
        <p:spPr>
          <a:xfrm>
            <a:off x="6961981" y="63246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Tree>
    <p:extLst>
      <p:ext uri="{BB962C8B-B14F-4D97-AF65-F5344CB8AC3E}">
        <p14:creationId xmlns:p14="http://schemas.microsoft.com/office/powerpoint/2010/main" val="385270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DBBE-81EC-F4A4-FBB6-FBE48AC69B83}"/>
            </a:ext>
          </a:extLst>
        </p:cNvPr>
        <p:cNvGrpSpPr/>
        <p:nvPr/>
      </p:nvGrpSpPr>
      <p:grpSpPr>
        <a:xfrm>
          <a:off x="0" y="0"/>
          <a:ext cx="0" cy="0"/>
          <a:chOff x="0" y="0"/>
          <a:chExt cx="0" cy="0"/>
        </a:xfrm>
      </p:grpSpPr>
      <p:pic>
        <p:nvPicPr>
          <p:cNvPr id="7" name="Picture 6" descr="A floor plan of an office&#10;&#10;AI-generated content may be incorrect.">
            <a:extLst>
              <a:ext uri="{FF2B5EF4-FFF2-40B4-BE49-F238E27FC236}">
                <a16:creationId xmlns:a16="http://schemas.microsoft.com/office/drawing/2014/main" id="{A28490D4-8DE1-874B-3F8A-94782B299243}"/>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8" name="Title 4">
            <a:extLst>
              <a:ext uri="{FF2B5EF4-FFF2-40B4-BE49-F238E27FC236}">
                <a16:creationId xmlns:a16="http://schemas.microsoft.com/office/drawing/2014/main" id="{EBF6E0E2-CF65-288C-7A68-9F1D77377DF9}"/>
              </a:ext>
            </a:extLst>
          </p:cNvPr>
          <p:cNvSpPr txBox="1">
            <a:spLocks/>
          </p:cNvSpPr>
          <p:nvPr/>
        </p:nvSpPr>
        <p:spPr>
          <a:xfrm>
            <a:off x="661988" y="871750"/>
            <a:ext cx="3935412" cy="27940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ct val="90000"/>
              </a:lnSpc>
              <a:spcBef>
                <a:spcPts val="0"/>
              </a:spcBef>
            </a:pPr>
            <a:r>
              <a:rPr lang="en-US" sz="1800" b="1">
                <a:latin typeface="+mn-lt"/>
                <a:cs typeface="Arial" panose="020B0604020202020204" pitchFamily="34" charset="0"/>
              </a:rPr>
              <a:t>Ocular Across the Floorplan</a:t>
            </a:r>
            <a:endParaRPr lang="en-GB" sz="1800" b="1">
              <a:latin typeface="+mn-lt"/>
              <a:cs typeface="Arial" panose="020B0604020202020204" pitchFamily="34" charset="0"/>
            </a:endParaRPr>
          </a:p>
        </p:txBody>
      </p:sp>
      <p:sp>
        <p:nvSpPr>
          <p:cNvPr id="9" name="Oval 8">
            <a:extLst>
              <a:ext uri="{FF2B5EF4-FFF2-40B4-BE49-F238E27FC236}">
                <a16:creationId xmlns:a16="http://schemas.microsoft.com/office/drawing/2014/main" id="{450B4055-6317-EB8D-EC43-2152B2E78542}"/>
              </a:ext>
            </a:extLst>
          </p:cNvPr>
          <p:cNvSpPr/>
          <p:nvPr/>
        </p:nvSpPr>
        <p:spPr>
          <a:xfrm>
            <a:off x="3149801" y="4131064"/>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12" name="Oval 11">
            <a:extLst>
              <a:ext uri="{FF2B5EF4-FFF2-40B4-BE49-F238E27FC236}">
                <a16:creationId xmlns:a16="http://schemas.microsoft.com/office/drawing/2014/main" id="{C46D6712-ED3A-52DA-41E3-1374AF525AA5}"/>
              </a:ext>
            </a:extLst>
          </p:cNvPr>
          <p:cNvSpPr/>
          <p:nvPr/>
        </p:nvSpPr>
        <p:spPr>
          <a:xfrm>
            <a:off x="7342981" y="34290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13" name="Oval 12">
            <a:extLst>
              <a:ext uri="{FF2B5EF4-FFF2-40B4-BE49-F238E27FC236}">
                <a16:creationId xmlns:a16="http://schemas.microsoft.com/office/drawing/2014/main" id="{FF3C596D-9B9C-0C10-DBAC-1CBB7FD70BB8}"/>
              </a:ext>
            </a:extLst>
          </p:cNvPr>
          <p:cNvSpPr/>
          <p:nvPr/>
        </p:nvSpPr>
        <p:spPr>
          <a:xfrm>
            <a:off x="6961981" y="63246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
        <p:nvSpPr>
          <p:cNvPr id="14" name="Oval 13">
            <a:extLst>
              <a:ext uri="{FF2B5EF4-FFF2-40B4-BE49-F238E27FC236}">
                <a16:creationId xmlns:a16="http://schemas.microsoft.com/office/drawing/2014/main" id="{B1857AD4-E850-4829-24A9-2D8A6516E12B}"/>
              </a:ext>
            </a:extLst>
          </p:cNvPr>
          <p:cNvSpPr/>
          <p:nvPr/>
        </p:nvSpPr>
        <p:spPr>
          <a:xfrm>
            <a:off x="10395138" y="460802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15" name="Oval 14">
            <a:extLst>
              <a:ext uri="{FF2B5EF4-FFF2-40B4-BE49-F238E27FC236}">
                <a16:creationId xmlns:a16="http://schemas.microsoft.com/office/drawing/2014/main" id="{4BA90F08-0E9C-9AEC-1892-6A96BC7E9E30}"/>
              </a:ext>
            </a:extLst>
          </p:cNvPr>
          <p:cNvSpPr/>
          <p:nvPr/>
        </p:nvSpPr>
        <p:spPr>
          <a:xfrm>
            <a:off x="15713898" y="3258589"/>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
        <p:nvSpPr>
          <p:cNvPr id="2" name="Rectangle 1">
            <a:extLst>
              <a:ext uri="{FF2B5EF4-FFF2-40B4-BE49-F238E27FC236}">
                <a16:creationId xmlns:a16="http://schemas.microsoft.com/office/drawing/2014/main" id="{D555D4B4-31C8-44EE-6703-C05F141D3BE9}"/>
              </a:ext>
            </a:extLst>
          </p:cNvPr>
          <p:cNvSpPr/>
          <p:nvPr/>
        </p:nvSpPr>
        <p:spPr>
          <a:xfrm>
            <a:off x="8927869" y="0"/>
            <a:ext cx="8958494" cy="100584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D11A6D5-8B2A-3A19-FC67-274A56C17BF6}"/>
              </a:ext>
            </a:extLst>
          </p:cNvPr>
          <p:cNvSpPr/>
          <p:nvPr/>
        </p:nvSpPr>
        <p:spPr>
          <a:xfrm>
            <a:off x="9781381" y="10668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
        <p:nvSpPr>
          <p:cNvPr id="5" name="Title 4">
            <a:extLst>
              <a:ext uri="{FF2B5EF4-FFF2-40B4-BE49-F238E27FC236}">
                <a16:creationId xmlns:a16="http://schemas.microsoft.com/office/drawing/2014/main" id="{FB4749E3-F9AC-66E1-47B9-F1D734101724}"/>
              </a:ext>
            </a:extLst>
          </p:cNvPr>
          <p:cNvSpPr txBox="1">
            <a:spLocks/>
          </p:cNvSpPr>
          <p:nvPr/>
        </p:nvSpPr>
        <p:spPr>
          <a:xfrm>
            <a:off x="10508746" y="985058"/>
            <a:ext cx="6105902" cy="369667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3996"/>
              </a:lnSpc>
              <a:buSzPct val="80000"/>
              <a:tabLst>
                <a:tab pos="274317" algn="l"/>
              </a:tabLst>
              <a:defRPr/>
            </a:pPr>
            <a:r>
              <a:rPr lang="en-US" sz="2700" b="1">
                <a:solidFill>
                  <a:schemeClr val="bg1"/>
                </a:solidFill>
                <a:latin typeface="Arial" panose="020B0604020202020204" pitchFamily="34" charset="0"/>
                <a:ea typeface="+mn-ea"/>
                <a:cs typeface="Arial" panose="020B0604020202020204" pitchFamily="34" charset="0"/>
              </a:rPr>
              <a:t>Large Team Reviews</a:t>
            </a:r>
            <a:br>
              <a:rPr lang="en-US" sz="2700">
                <a:solidFill>
                  <a:schemeClr val="bg1"/>
                </a:solidFill>
                <a:latin typeface="Arial" panose="020B0604020202020204" pitchFamily="34" charset="0"/>
                <a:ea typeface="+mn-ea"/>
                <a:cs typeface="Arial" panose="020B0604020202020204" pitchFamily="34" charset="0"/>
              </a:rPr>
            </a:br>
            <a:r>
              <a:rPr lang="en-US" sz="2700" i="1">
                <a:solidFill>
                  <a:schemeClr val="bg1"/>
                </a:solidFill>
                <a:latin typeface="Arial" panose="020B0604020202020204" pitchFamily="34" charset="0"/>
                <a:ea typeface="+mn-ea"/>
                <a:cs typeface="Arial" panose="020B0604020202020204" pitchFamily="34" charset="0"/>
              </a:rPr>
              <a:t>Ocular Sightline</a:t>
            </a:r>
          </a:p>
          <a:p>
            <a:pPr>
              <a:lnSpc>
                <a:spcPts val="3996"/>
              </a:lnSpc>
              <a:buSzPct val="80000"/>
              <a:tabLst>
                <a:tab pos="274317" algn="l"/>
              </a:tabLst>
              <a:defRPr/>
            </a:pPr>
            <a:r>
              <a:rPr lang="en-US" sz="2400">
                <a:solidFill>
                  <a:schemeClr val="bg1"/>
                </a:solidFill>
                <a:latin typeface="Arial" panose="020B0604020202020204" pitchFamily="34" charset="0"/>
                <a:ea typeface="+mn-ea"/>
                <a:cs typeface="Arial" panose="020B0604020202020204" pitchFamily="34" charset="0"/>
              </a:rPr>
              <a:t>This boardroom provides a more formal setting to support presentations, hosting,</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and hybrid meetings for up to 10 people,</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with improved sightlines for all participants.</a:t>
            </a:r>
          </a:p>
        </p:txBody>
      </p:sp>
      <p:pic>
        <p:nvPicPr>
          <p:cNvPr id="4" name="Picture 3" descr="A room with a table and chairs&#10;&#10;AI-generated content may be incorrect.">
            <a:extLst>
              <a:ext uri="{FF2B5EF4-FFF2-40B4-BE49-F238E27FC236}">
                <a16:creationId xmlns:a16="http://schemas.microsoft.com/office/drawing/2014/main" id="{B2A2E514-766E-78C3-F4C4-E66B1995AFBB}"/>
              </a:ext>
            </a:extLst>
          </p:cNvPr>
          <p:cNvPicPr>
            <a:picLocks noChangeAspect="1"/>
          </p:cNvPicPr>
          <p:nvPr/>
        </p:nvPicPr>
        <p:blipFill>
          <a:blip r:embed="rId3">
            <a:extLst>
              <a:ext uri="{28A0092B-C50C-407E-A947-70E740481C1C}">
                <a14:useLocalDpi xmlns:a14="http://schemas.microsoft.com/office/drawing/2010/main" val="0"/>
              </a:ext>
            </a:extLst>
          </a:blip>
          <a:srcRect l="2439" t="21332" r="2384" b="8811"/>
          <a:stretch/>
        </p:blipFill>
        <p:spPr>
          <a:xfrm>
            <a:off x="10524744" y="5402120"/>
            <a:ext cx="5896225" cy="2434288"/>
          </a:xfrm>
          <a:prstGeom prst="rect">
            <a:avLst/>
          </a:prstGeom>
        </p:spPr>
      </p:pic>
      <p:sp>
        <p:nvSpPr>
          <p:cNvPr id="6" name="Oval 5">
            <a:extLst>
              <a:ext uri="{FF2B5EF4-FFF2-40B4-BE49-F238E27FC236}">
                <a16:creationId xmlns:a16="http://schemas.microsoft.com/office/drawing/2014/main" id="{9A83A2FE-0D38-A704-477F-3A37B2583558}"/>
              </a:ext>
            </a:extLst>
          </p:cNvPr>
          <p:cNvSpPr/>
          <p:nvPr/>
        </p:nvSpPr>
        <p:spPr>
          <a:xfrm>
            <a:off x="5938130" y="365067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Tree>
    <p:extLst>
      <p:ext uri="{BB962C8B-B14F-4D97-AF65-F5344CB8AC3E}">
        <p14:creationId xmlns:p14="http://schemas.microsoft.com/office/powerpoint/2010/main" val="183125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62FF-C250-E4A4-2A3A-ADDC095EEC14}"/>
            </a:ext>
          </a:extLst>
        </p:cNvPr>
        <p:cNvGrpSpPr/>
        <p:nvPr/>
      </p:nvGrpSpPr>
      <p:grpSpPr>
        <a:xfrm>
          <a:off x="0" y="0"/>
          <a:ext cx="0" cy="0"/>
          <a:chOff x="0" y="0"/>
          <a:chExt cx="0" cy="0"/>
        </a:xfrm>
      </p:grpSpPr>
      <p:pic>
        <p:nvPicPr>
          <p:cNvPr id="7" name="Picture 6" descr="A floor plan of an office&#10;&#10;AI-generated content may be incorrect.">
            <a:extLst>
              <a:ext uri="{FF2B5EF4-FFF2-40B4-BE49-F238E27FC236}">
                <a16:creationId xmlns:a16="http://schemas.microsoft.com/office/drawing/2014/main" id="{3CB59259-0C4B-5F97-EBFE-FBF9D612BA92}"/>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8" name="Title 4">
            <a:extLst>
              <a:ext uri="{FF2B5EF4-FFF2-40B4-BE49-F238E27FC236}">
                <a16:creationId xmlns:a16="http://schemas.microsoft.com/office/drawing/2014/main" id="{0D8CB464-167D-7A1E-0257-529C8B06396D}"/>
              </a:ext>
            </a:extLst>
          </p:cNvPr>
          <p:cNvSpPr txBox="1">
            <a:spLocks/>
          </p:cNvSpPr>
          <p:nvPr/>
        </p:nvSpPr>
        <p:spPr>
          <a:xfrm>
            <a:off x="661988" y="871750"/>
            <a:ext cx="3935412" cy="27940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ct val="90000"/>
              </a:lnSpc>
              <a:spcBef>
                <a:spcPts val="0"/>
              </a:spcBef>
            </a:pPr>
            <a:r>
              <a:rPr lang="en-US" sz="1800" b="1">
                <a:latin typeface="+mn-lt"/>
                <a:cs typeface="Arial" panose="020B0604020202020204" pitchFamily="34" charset="0"/>
              </a:rPr>
              <a:t>Ocular Across the Floorplan</a:t>
            </a:r>
            <a:endParaRPr lang="en-GB" sz="1800" b="1">
              <a:latin typeface="+mn-lt"/>
              <a:cs typeface="Arial" panose="020B0604020202020204" pitchFamily="34" charset="0"/>
            </a:endParaRPr>
          </a:p>
        </p:txBody>
      </p:sp>
      <p:sp>
        <p:nvSpPr>
          <p:cNvPr id="9" name="Oval 8">
            <a:extLst>
              <a:ext uri="{FF2B5EF4-FFF2-40B4-BE49-F238E27FC236}">
                <a16:creationId xmlns:a16="http://schemas.microsoft.com/office/drawing/2014/main" id="{76CE6AA3-1B28-3813-4E8F-0EC82E0404A5}"/>
              </a:ext>
            </a:extLst>
          </p:cNvPr>
          <p:cNvSpPr/>
          <p:nvPr/>
        </p:nvSpPr>
        <p:spPr>
          <a:xfrm>
            <a:off x="3149801" y="4131064"/>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12" name="Oval 11">
            <a:extLst>
              <a:ext uri="{FF2B5EF4-FFF2-40B4-BE49-F238E27FC236}">
                <a16:creationId xmlns:a16="http://schemas.microsoft.com/office/drawing/2014/main" id="{BCDF2C41-921B-A25D-9DD1-807714CDD0D0}"/>
              </a:ext>
            </a:extLst>
          </p:cNvPr>
          <p:cNvSpPr/>
          <p:nvPr/>
        </p:nvSpPr>
        <p:spPr>
          <a:xfrm>
            <a:off x="7342981" y="34290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14" name="Oval 13">
            <a:extLst>
              <a:ext uri="{FF2B5EF4-FFF2-40B4-BE49-F238E27FC236}">
                <a16:creationId xmlns:a16="http://schemas.microsoft.com/office/drawing/2014/main" id="{E0BDA942-7097-0917-24E1-BF3238F00C3B}"/>
              </a:ext>
            </a:extLst>
          </p:cNvPr>
          <p:cNvSpPr/>
          <p:nvPr/>
        </p:nvSpPr>
        <p:spPr>
          <a:xfrm>
            <a:off x="10395138" y="460802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15" name="Oval 14">
            <a:extLst>
              <a:ext uri="{FF2B5EF4-FFF2-40B4-BE49-F238E27FC236}">
                <a16:creationId xmlns:a16="http://schemas.microsoft.com/office/drawing/2014/main" id="{6BFEEDDC-0DD3-25EC-C87F-28906B35FF1A}"/>
              </a:ext>
            </a:extLst>
          </p:cNvPr>
          <p:cNvSpPr/>
          <p:nvPr/>
        </p:nvSpPr>
        <p:spPr>
          <a:xfrm>
            <a:off x="15713898" y="3258589"/>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
        <p:nvSpPr>
          <p:cNvPr id="2" name="Rectangle 1">
            <a:extLst>
              <a:ext uri="{FF2B5EF4-FFF2-40B4-BE49-F238E27FC236}">
                <a16:creationId xmlns:a16="http://schemas.microsoft.com/office/drawing/2014/main" id="{2C1F1802-BABB-D224-AB3F-A44EAB8A7940}"/>
              </a:ext>
            </a:extLst>
          </p:cNvPr>
          <p:cNvSpPr/>
          <p:nvPr/>
        </p:nvSpPr>
        <p:spPr>
          <a:xfrm>
            <a:off x="8927869" y="0"/>
            <a:ext cx="8958494" cy="100584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DFC8DD7-0E38-5730-221A-AB2C4D44C540}"/>
              </a:ext>
            </a:extLst>
          </p:cNvPr>
          <p:cNvSpPr/>
          <p:nvPr/>
        </p:nvSpPr>
        <p:spPr>
          <a:xfrm>
            <a:off x="9781381" y="10668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5" name="Title 4">
            <a:extLst>
              <a:ext uri="{FF2B5EF4-FFF2-40B4-BE49-F238E27FC236}">
                <a16:creationId xmlns:a16="http://schemas.microsoft.com/office/drawing/2014/main" id="{48FD9FBB-056E-D85D-10F2-BF6792300B5B}"/>
              </a:ext>
            </a:extLst>
          </p:cNvPr>
          <p:cNvSpPr txBox="1">
            <a:spLocks/>
          </p:cNvSpPr>
          <p:nvPr/>
        </p:nvSpPr>
        <p:spPr>
          <a:xfrm>
            <a:off x="10508746" y="985058"/>
            <a:ext cx="6105902" cy="369667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3996"/>
              </a:lnSpc>
              <a:buSzPct val="80000"/>
              <a:tabLst>
                <a:tab pos="274317" algn="l"/>
              </a:tabLst>
              <a:defRPr/>
            </a:pPr>
            <a:r>
              <a:rPr lang="en-US" sz="2700" b="1">
                <a:solidFill>
                  <a:schemeClr val="bg1"/>
                </a:solidFill>
                <a:latin typeface="Arial" panose="020B0604020202020204" pitchFamily="34" charset="0"/>
                <a:ea typeface="+mn-ea"/>
                <a:cs typeface="Arial" panose="020B0604020202020204" pitchFamily="34" charset="0"/>
              </a:rPr>
              <a:t>Generative Workshops</a:t>
            </a:r>
            <a:br>
              <a:rPr lang="en-US" sz="2700">
                <a:solidFill>
                  <a:schemeClr val="bg1"/>
                </a:solidFill>
                <a:latin typeface="Arial" panose="020B0604020202020204" pitchFamily="34" charset="0"/>
                <a:ea typeface="+mn-ea"/>
                <a:cs typeface="Arial" panose="020B0604020202020204" pitchFamily="34" charset="0"/>
              </a:rPr>
            </a:br>
            <a:r>
              <a:rPr lang="en-US" sz="2700" i="1">
                <a:solidFill>
                  <a:schemeClr val="bg1"/>
                </a:solidFill>
                <a:latin typeface="Arial" panose="020B0604020202020204" pitchFamily="34" charset="0"/>
                <a:ea typeface="+mn-ea"/>
                <a:cs typeface="Arial" panose="020B0604020202020204" pitchFamily="34" charset="0"/>
              </a:rPr>
              <a:t>Ocular Coupe5</a:t>
            </a:r>
          </a:p>
          <a:p>
            <a:pPr>
              <a:lnSpc>
                <a:spcPts val="3996"/>
              </a:lnSpc>
              <a:buSzPct val="80000"/>
              <a:tabLst>
                <a:tab pos="274317" algn="l"/>
              </a:tabLst>
              <a:defRPr/>
            </a:pPr>
            <a:r>
              <a:rPr lang="en-US" sz="2400">
                <a:solidFill>
                  <a:schemeClr val="bg1"/>
                </a:solidFill>
                <a:latin typeface="Arial" panose="020B0604020202020204" pitchFamily="34" charset="0"/>
                <a:ea typeface="+mn-ea"/>
                <a:cs typeface="Arial" panose="020B0604020202020204" pitchFamily="34" charset="0"/>
              </a:rPr>
              <a:t>This medium sized huddle room accommodates up to five in-person participants, offering space for teams</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to share content and work collaboratively with teammates in-person and remote.</a:t>
            </a:r>
          </a:p>
        </p:txBody>
      </p:sp>
      <p:sp>
        <p:nvSpPr>
          <p:cNvPr id="6" name="Oval 5">
            <a:extLst>
              <a:ext uri="{FF2B5EF4-FFF2-40B4-BE49-F238E27FC236}">
                <a16:creationId xmlns:a16="http://schemas.microsoft.com/office/drawing/2014/main" id="{FB753465-E0BE-BB72-C35D-12289383840B}"/>
              </a:ext>
            </a:extLst>
          </p:cNvPr>
          <p:cNvSpPr/>
          <p:nvPr/>
        </p:nvSpPr>
        <p:spPr>
          <a:xfrm>
            <a:off x="5938130" y="365067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pic>
        <p:nvPicPr>
          <p:cNvPr id="11" name="Picture 10" descr="A glass wall with a table and chairs&#10;&#10;AI-generated content may be incorrect.">
            <a:extLst>
              <a:ext uri="{FF2B5EF4-FFF2-40B4-BE49-F238E27FC236}">
                <a16:creationId xmlns:a16="http://schemas.microsoft.com/office/drawing/2014/main" id="{BFF26C6C-0F2F-B086-E9D4-09C67824A2C3}"/>
              </a:ext>
            </a:extLst>
          </p:cNvPr>
          <p:cNvPicPr>
            <a:picLocks noChangeAspect="1"/>
          </p:cNvPicPr>
          <p:nvPr/>
        </p:nvPicPr>
        <p:blipFill>
          <a:blip r:embed="rId3">
            <a:extLst>
              <a:ext uri="{28A0092B-C50C-407E-A947-70E740481C1C}">
                <a14:useLocalDpi xmlns:a14="http://schemas.microsoft.com/office/drawing/2010/main" val="0"/>
              </a:ext>
            </a:extLst>
          </a:blip>
          <a:srcRect l="17498" t="9830" r="16972" b="6301"/>
          <a:stretch/>
        </p:blipFill>
        <p:spPr>
          <a:xfrm>
            <a:off x="10524744" y="5404105"/>
            <a:ext cx="4864584" cy="3502151"/>
          </a:xfrm>
          <a:prstGeom prst="rect">
            <a:avLst/>
          </a:prstGeom>
        </p:spPr>
      </p:pic>
      <p:sp>
        <p:nvSpPr>
          <p:cNvPr id="16" name="Oval 15">
            <a:extLst>
              <a:ext uri="{FF2B5EF4-FFF2-40B4-BE49-F238E27FC236}">
                <a16:creationId xmlns:a16="http://schemas.microsoft.com/office/drawing/2014/main" id="{FCF270F9-8B06-2485-F73D-BECA287E79AE}"/>
              </a:ext>
            </a:extLst>
          </p:cNvPr>
          <p:cNvSpPr/>
          <p:nvPr/>
        </p:nvSpPr>
        <p:spPr>
          <a:xfrm>
            <a:off x="6961981" y="63246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Tree>
    <p:extLst>
      <p:ext uri="{BB962C8B-B14F-4D97-AF65-F5344CB8AC3E}">
        <p14:creationId xmlns:p14="http://schemas.microsoft.com/office/powerpoint/2010/main" val="2200355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C8A0F-53A9-61BC-602E-B538E0D410A2}"/>
            </a:ext>
          </a:extLst>
        </p:cNvPr>
        <p:cNvGrpSpPr/>
        <p:nvPr/>
      </p:nvGrpSpPr>
      <p:grpSpPr>
        <a:xfrm>
          <a:off x="0" y="0"/>
          <a:ext cx="0" cy="0"/>
          <a:chOff x="0" y="0"/>
          <a:chExt cx="0" cy="0"/>
        </a:xfrm>
      </p:grpSpPr>
      <p:pic>
        <p:nvPicPr>
          <p:cNvPr id="7" name="Picture 6" descr="A floor plan of an office&#10;&#10;AI-generated content may be incorrect.">
            <a:extLst>
              <a:ext uri="{FF2B5EF4-FFF2-40B4-BE49-F238E27FC236}">
                <a16:creationId xmlns:a16="http://schemas.microsoft.com/office/drawing/2014/main" id="{A0603C9C-E5EB-138B-2E3C-7E6ADA4CF8CC}"/>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4" name="Oval 3">
            <a:extLst>
              <a:ext uri="{FF2B5EF4-FFF2-40B4-BE49-F238E27FC236}">
                <a16:creationId xmlns:a16="http://schemas.microsoft.com/office/drawing/2014/main" id="{2FE7B493-B8C2-CAE7-ADFB-35ECE8DA1C58}"/>
              </a:ext>
            </a:extLst>
          </p:cNvPr>
          <p:cNvSpPr/>
          <p:nvPr/>
        </p:nvSpPr>
        <p:spPr>
          <a:xfrm>
            <a:off x="7342981" y="34290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9" name="Oval 8">
            <a:extLst>
              <a:ext uri="{FF2B5EF4-FFF2-40B4-BE49-F238E27FC236}">
                <a16:creationId xmlns:a16="http://schemas.microsoft.com/office/drawing/2014/main" id="{7F53BEA1-96B0-D847-0C87-47C55F3D7B89}"/>
              </a:ext>
            </a:extLst>
          </p:cNvPr>
          <p:cNvSpPr/>
          <p:nvPr/>
        </p:nvSpPr>
        <p:spPr>
          <a:xfrm>
            <a:off x="3149801" y="4131064"/>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14" name="Oval 13">
            <a:extLst>
              <a:ext uri="{FF2B5EF4-FFF2-40B4-BE49-F238E27FC236}">
                <a16:creationId xmlns:a16="http://schemas.microsoft.com/office/drawing/2014/main" id="{A6D9ECFE-71F9-2A87-91D5-2BF98692B8F2}"/>
              </a:ext>
            </a:extLst>
          </p:cNvPr>
          <p:cNvSpPr/>
          <p:nvPr/>
        </p:nvSpPr>
        <p:spPr>
          <a:xfrm>
            <a:off x="10395138" y="4608022"/>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15" name="Oval 14">
            <a:extLst>
              <a:ext uri="{FF2B5EF4-FFF2-40B4-BE49-F238E27FC236}">
                <a16:creationId xmlns:a16="http://schemas.microsoft.com/office/drawing/2014/main" id="{C7710648-CE28-73C4-AC7A-21B4098D1F1A}"/>
              </a:ext>
            </a:extLst>
          </p:cNvPr>
          <p:cNvSpPr/>
          <p:nvPr/>
        </p:nvSpPr>
        <p:spPr>
          <a:xfrm>
            <a:off x="15713898" y="3258589"/>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
        <p:nvSpPr>
          <p:cNvPr id="6" name="Oval 5">
            <a:extLst>
              <a:ext uri="{FF2B5EF4-FFF2-40B4-BE49-F238E27FC236}">
                <a16:creationId xmlns:a16="http://schemas.microsoft.com/office/drawing/2014/main" id="{C1BFE2B8-E041-9CD9-84E9-D807164F2D1B}"/>
              </a:ext>
            </a:extLst>
          </p:cNvPr>
          <p:cNvSpPr/>
          <p:nvPr/>
        </p:nvSpPr>
        <p:spPr>
          <a:xfrm>
            <a:off x="5938130" y="365067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6" name="Oval 15">
            <a:extLst>
              <a:ext uri="{FF2B5EF4-FFF2-40B4-BE49-F238E27FC236}">
                <a16:creationId xmlns:a16="http://schemas.microsoft.com/office/drawing/2014/main" id="{17F65844-55A6-6EA0-4D15-B82BF36E3505}"/>
              </a:ext>
            </a:extLst>
          </p:cNvPr>
          <p:cNvSpPr/>
          <p:nvPr/>
        </p:nvSpPr>
        <p:spPr>
          <a:xfrm>
            <a:off x="6961981" y="63246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
        <p:nvSpPr>
          <p:cNvPr id="2" name="Rectangle 1">
            <a:extLst>
              <a:ext uri="{FF2B5EF4-FFF2-40B4-BE49-F238E27FC236}">
                <a16:creationId xmlns:a16="http://schemas.microsoft.com/office/drawing/2014/main" id="{25F75C22-696F-7763-2604-F477CA3F4650}"/>
              </a:ext>
            </a:extLst>
          </p:cNvPr>
          <p:cNvSpPr/>
          <p:nvPr/>
        </p:nvSpPr>
        <p:spPr>
          <a:xfrm>
            <a:off x="0" y="0"/>
            <a:ext cx="8958494" cy="100584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E1A8E8A-FABF-D847-6684-B38D9F9B058B}"/>
              </a:ext>
            </a:extLst>
          </p:cNvPr>
          <p:cNvSpPr/>
          <p:nvPr/>
        </p:nvSpPr>
        <p:spPr>
          <a:xfrm>
            <a:off x="853512" y="10668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5" name="Title 4">
            <a:extLst>
              <a:ext uri="{FF2B5EF4-FFF2-40B4-BE49-F238E27FC236}">
                <a16:creationId xmlns:a16="http://schemas.microsoft.com/office/drawing/2014/main" id="{6CEB23FD-77B7-1AA7-EA93-683A9EEB7221}"/>
              </a:ext>
            </a:extLst>
          </p:cNvPr>
          <p:cNvSpPr txBox="1">
            <a:spLocks/>
          </p:cNvSpPr>
          <p:nvPr/>
        </p:nvSpPr>
        <p:spPr>
          <a:xfrm>
            <a:off x="1580877" y="985058"/>
            <a:ext cx="6100083" cy="369667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3996"/>
              </a:lnSpc>
              <a:buSzPct val="80000"/>
              <a:tabLst>
                <a:tab pos="274317" algn="l"/>
              </a:tabLst>
              <a:defRPr/>
            </a:pPr>
            <a:r>
              <a:rPr lang="en-US" sz="2700" b="1">
                <a:solidFill>
                  <a:schemeClr val="bg1"/>
                </a:solidFill>
                <a:latin typeface="Arial" panose="020B0604020202020204" pitchFamily="34" charset="0"/>
                <a:ea typeface="+mn-ea"/>
                <a:cs typeface="Arial" panose="020B0604020202020204" pitchFamily="34" charset="0"/>
              </a:rPr>
              <a:t>Immersive Connections</a:t>
            </a:r>
            <a:br>
              <a:rPr lang="en-US" sz="2400">
                <a:solidFill>
                  <a:schemeClr val="bg1"/>
                </a:solidFill>
                <a:latin typeface="Arial" panose="020B0604020202020204" pitchFamily="34" charset="0"/>
                <a:ea typeface="+mn-ea"/>
                <a:cs typeface="Arial" panose="020B0604020202020204" pitchFamily="34" charset="0"/>
              </a:rPr>
            </a:br>
            <a:r>
              <a:rPr lang="en-US" sz="2700" i="1">
                <a:solidFill>
                  <a:schemeClr val="bg1"/>
                </a:solidFill>
                <a:latin typeface="Arial" panose="020B0604020202020204" pitchFamily="34" charset="0"/>
                <a:ea typeface="+mn-ea"/>
                <a:cs typeface="Arial" panose="020B0604020202020204" pitchFamily="34" charset="0"/>
              </a:rPr>
              <a:t>Ocular View</a:t>
            </a:r>
          </a:p>
          <a:p>
            <a:pPr>
              <a:lnSpc>
                <a:spcPts val="3996"/>
              </a:lnSpc>
              <a:buSzPct val="80000"/>
              <a:tabLst>
                <a:tab pos="274317" algn="l"/>
              </a:tabLst>
              <a:defRPr/>
            </a:pPr>
            <a:r>
              <a:rPr lang="en-US" sz="2400">
                <a:solidFill>
                  <a:schemeClr val="bg1"/>
                </a:solidFill>
                <a:latin typeface="Arial" panose="020B0604020202020204" pitchFamily="34" charset="0"/>
                <a:ea typeface="+mn-ea"/>
                <a:cs typeface="Arial" panose="020B0604020202020204" pitchFamily="34" charset="0"/>
              </a:rPr>
              <a:t>Ocular View creates an authentic and immersive experience for one-on-one virtual meetings which fosters engagement and nurtures relationships.</a:t>
            </a:r>
          </a:p>
        </p:txBody>
      </p:sp>
      <p:pic>
        <p:nvPicPr>
          <p:cNvPr id="13" name="Picture 12" descr="A room with glass doors&#10;&#10;AI-generated content may be incorrect.">
            <a:extLst>
              <a:ext uri="{FF2B5EF4-FFF2-40B4-BE49-F238E27FC236}">
                <a16:creationId xmlns:a16="http://schemas.microsoft.com/office/drawing/2014/main" id="{F5DE2129-589E-7FF7-B59E-566F3B9DA57D}"/>
              </a:ext>
            </a:extLst>
          </p:cNvPr>
          <p:cNvPicPr>
            <a:picLocks noChangeAspect="1"/>
          </p:cNvPicPr>
          <p:nvPr/>
        </p:nvPicPr>
        <p:blipFill>
          <a:blip r:embed="rId3">
            <a:extLst>
              <a:ext uri="{28A0092B-C50C-407E-A947-70E740481C1C}">
                <a14:useLocalDpi xmlns:a14="http://schemas.microsoft.com/office/drawing/2010/main" val="0"/>
              </a:ext>
            </a:extLst>
          </a:blip>
          <a:srcRect l="26675" t="8366" r="26501" b="6301"/>
          <a:stretch/>
        </p:blipFill>
        <p:spPr>
          <a:xfrm>
            <a:off x="1591055" y="5404105"/>
            <a:ext cx="3425235" cy="3511295"/>
          </a:xfrm>
          <a:prstGeom prst="rect">
            <a:avLst/>
          </a:prstGeom>
        </p:spPr>
      </p:pic>
    </p:spTree>
    <p:extLst>
      <p:ext uri="{BB962C8B-B14F-4D97-AF65-F5344CB8AC3E}">
        <p14:creationId xmlns:p14="http://schemas.microsoft.com/office/powerpoint/2010/main" val="219925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DFD9C-E9FC-D97A-9AB7-D3B617881B15}"/>
            </a:ext>
          </a:extLst>
        </p:cNvPr>
        <p:cNvGrpSpPr/>
        <p:nvPr/>
      </p:nvGrpSpPr>
      <p:grpSpPr>
        <a:xfrm>
          <a:off x="0" y="0"/>
          <a:ext cx="0" cy="0"/>
          <a:chOff x="0" y="0"/>
          <a:chExt cx="0" cy="0"/>
        </a:xfrm>
      </p:grpSpPr>
      <p:pic>
        <p:nvPicPr>
          <p:cNvPr id="7" name="Picture 6" descr="A floor plan of an office&#10;&#10;AI-generated content may be incorrect.">
            <a:extLst>
              <a:ext uri="{FF2B5EF4-FFF2-40B4-BE49-F238E27FC236}">
                <a16:creationId xmlns:a16="http://schemas.microsoft.com/office/drawing/2014/main" id="{9A8D9C67-95A1-D130-BF80-B9158C2B0495}"/>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4" name="Oval 3">
            <a:extLst>
              <a:ext uri="{FF2B5EF4-FFF2-40B4-BE49-F238E27FC236}">
                <a16:creationId xmlns:a16="http://schemas.microsoft.com/office/drawing/2014/main" id="{EEC63512-49B7-EADA-265C-B2B62BA794D6}"/>
              </a:ext>
            </a:extLst>
          </p:cNvPr>
          <p:cNvSpPr/>
          <p:nvPr/>
        </p:nvSpPr>
        <p:spPr>
          <a:xfrm>
            <a:off x="7342981" y="34290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9" name="Oval 8">
            <a:extLst>
              <a:ext uri="{FF2B5EF4-FFF2-40B4-BE49-F238E27FC236}">
                <a16:creationId xmlns:a16="http://schemas.microsoft.com/office/drawing/2014/main" id="{F4BFC53C-FBFD-6E82-5D8B-EFC0F3A07431}"/>
              </a:ext>
            </a:extLst>
          </p:cNvPr>
          <p:cNvSpPr/>
          <p:nvPr/>
        </p:nvSpPr>
        <p:spPr>
          <a:xfrm>
            <a:off x="3149801" y="4131064"/>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15" name="Oval 14">
            <a:extLst>
              <a:ext uri="{FF2B5EF4-FFF2-40B4-BE49-F238E27FC236}">
                <a16:creationId xmlns:a16="http://schemas.microsoft.com/office/drawing/2014/main" id="{E524F21C-C245-E084-B9EA-58D655F2C230}"/>
              </a:ext>
            </a:extLst>
          </p:cNvPr>
          <p:cNvSpPr/>
          <p:nvPr/>
        </p:nvSpPr>
        <p:spPr>
          <a:xfrm>
            <a:off x="15713898" y="3258589"/>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
        <p:nvSpPr>
          <p:cNvPr id="6" name="Oval 5">
            <a:extLst>
              <a:ext uri="{FF2B5EF4-FFF2-40B4-BE49-F238E27FC236}">
                <a16:creationId xmlns:a16="http://schemas.microsoft.com/office/drawing/2014/main" id="{18A8EEF5-72A0-5132-1A4F-3D0E13C0F69E}"/>
              </a:ext>
            </a:extLst>
          </p:cNvPr>
          <p:cNvSpPr/>
          <p:nvPr/>
        </p:nvSpPr>
        <p:spPr>
          <a:xfrm>
            <a:off x="5938130" y="365067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6" name="Oval 15">
            <a:extLst>
              <a:ext uri="{FF2B5EF4-FFF2-40B4-BE49-F238E27FC236}">
                <a16:creationId xmlns:a16="http://schemas.microsoft.com/office/drawing/2014/main" id="{9D1244E5-1708-56FF-AA6C-06B5AA44C9F0}"/>
              </a:ext>
            </a:extLst>
          </p:cNvPr>
          <p:cNvSpPr/>
          <p:nvPr/>
        </p:nvSpPr>
        <p:spPr>
          <a:xfrm>
            <a:off x="6961981" y="6324600"/>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
        <p:nvSpPr>
          <p:cNvPr id="2" name="Rectangle 1">
            <a:extLst>
              <a:ext uri="{FF2B5EF4-FFF2-40B4-BE49-F238E27FC236}">
                <a16:creationId xmlns:a16="http://schemas.microsoft.com/office/drawing/2014/main" id="{17F211ED-8A70-EA67-06A3-EDC3C5694F27}"/>
              </a:ext>
            </a:extLst>
          </p:cNvPr>
          <p:cNvSpPr/>
          <p:nvPr/>
        </p:nvSpPr>
        <p:spPr>
          <a:xfrm>
            <a:off x="0" y="0"/>
            <a:ext cx="8958494" cy="100584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213C58B-7952-29A7-802B-8649CBB1DBA8}"/>
              </a:ext>
            </a:extLst>
          </p:cNvPr>
          <p:cNvSpPr/>
          <p:nvPr/>
        </p:nvSpPr>
        <p:spPr>
          <a:xfrm>
            <a:off x="853512" y="10668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
        <p:nvSpPr>
          <p:cNvPr id="5" name="Title 4">
            <a:extLst>
              <a:ext uri="{FF2B5EF4-FFF2-40B4-BE49-F238E27FC236}">
                <a16:creationId xmlns:a16="http://schemas.microsoft.com/office/drawing/2014/main" id="{7CC2246A-F6B4-F4D2-7219-99AD4190264D}"/>
              </a:ext>
            </a:extLst>
          </p:cNvPr>
          <p:cNvSpPr txBox="1">
            <a:spLocks/>
          </p:cNvSpPr>
          <p:nvPr/>
        </p:nvSpPr>
        <p:spPr>
          <a:xfrm>
            <a:off x="1580877" y="985058"/>
            <a:ext cx="5341131" cy="369667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3996"/>
              </a:lnSpc>
              <a:buSzPct val="80000"/>
              <a:tabLst>
                <a:tab pos="274317" algn="l"/>
              </a:tabLst>
              <a:defRPr/>
            </a:pPr>
            <a:r>
              <a:rPr lang="en-US" sz="2700" b="1">
                <a:solidFill>
                  <a:schemeClr val="bg1"/>
                </a:solidFill>
                <a:latin typeface="Arial" panose="020B0604020202020204" pitchFamily="34" charset="0"/>
                <a:ea typeface="+mn-ea"/>
                <a:cs typeface="Arial" panose="020B0604020202020204" pitchFamily="34" charset="0"/>
              </a:rPr>
              <a:t>Small Team Huddles</a:t>
            </a:r>
            <a:br>
              <a:rPr lang="en-US" sz="2400">
                <a:solidFill>
                  <a:schemeClr val="bg1"/>
                </a:solidFill>
                <a:latin typeface="Arial" panose="020B0604020202020204" pitchFamily="34" charset="0"/>
                <a:ea typeface="+mn-ea"/>
                <a:cs typeface="Arial" panose="020B0604020202020204" pitchFamily="34" charset="0"/>
              </a:rPr>
            </a:br>
            <a:r>
              <a:rPr lang="en-US" sz="2700" i="1">
                <a:solidFill>
                  <a:schemeClr val="bg1"/>
                </a:solidFill>
                <a:latin typeface="Arial" panose="020B0604020202020204" pitchFamily="34" charset="0"/>
                <a:ea typeface="+mn-ea"/>
                <a:cs typeface="Arial" panose="020B0604020202020204" pitchFamily="34" charset="0"/>
              </a:rPr>
              <a:t>Ocular Coupe3</a:t>
            </a:r>
          </a:p>
          <a:p>
            <a:pPr>
              <a:lnSpc>
                <a:spcPts val="3996"/>
              </a:lnSpc>
              <a:buSzPct val="80000"/>
              <a:tabLst>
                <a:tab pos="274317" algn="l"/>
              </a:tabLst>
              <a:defRPr/>
            </a:pPr>
            <a:r>
              <a:rPr lang="en-US" sz="2400">
                <a:solidFill>
                  <a:schemeClr val="bg1"/>
                </a:solidFill>
                <a:latin typeface="Arial" panose="020B0604020202020204" pitchFamily="34" charset="0"/>
                <a:ea typeface="+mn-ea"/>
                <a:cs typeface="Arial" panose="020B0604020202020204" pitchFamily="34" charset="0"/>
              </a:rPr>
              <a:t>This small huddle room accommodates up to three in-person participants, offering space for individuals or small teams engage in quick touchpoints</a:t>
            </a:r>
            <a:br>
              <a:rPr lang="en-US" sz="2400">
                <a:solidFill>
                  <a:schemeClr val="bg1"/>
                </a:solidFill>
                <a:latin typeface="Arial" panose="020B0604020202020204" pitchFamily="34" charset="0"/>
                <a:ea typeface="+mn-ea"/>
                <a:cs typeface="Arial" panose="020B0604020202020204" pitchFamily="34" charset="0"/>
              </a:rPr>
            </a:br>
            <a:r>
              <a:rPr lang="en-US" sz="2400">
                <a:solidFill>
                  <a:schemeClr val="bg1"/>
                </a:solidFill>
                <a:latin typeface="Arial" panose="020B0604020202020204" pitchFamily="34" charset="0"/>
                <a:ea typeface="+mn-ea"/>
                <a:cs typeface="Arial" panose="020B0604020202020204" pitchFamily="34" charset="0"/>
              </a:rPr>
              <a:t>and day to day connections.</a:t>
            </a:r>
          </a:p>
        </p:txBody>
      </p:sp>
      <p:sp>
        <p:nvSpPr>
          <p:cNvPr id="8" name="Oval 7">
            <a:extLst>
              <a:ext uri="{FF2B5EF4-FFF2-40B4-BE49-F238E27FC236}">
                <a16:creationId xmlns:a16="http://schemas.microsoft.com/office/drawing/2014/main" id="{806808D6-35A2-E57E-7CB8-2960CA4755F4}"/>
              </a:ext>
            </a:extLst>
          </p:cNvPr>
          <p:cNvSpPr/>
          <p:nvPr/>
        </p:nvSpPr>
        <p:spPr>
          <a:xfrm>
            <a:off x="10395138" y="4608022"/>
            <a:ext cx="437322" cy="437322"/>
          </a:xfrm>
          <a:prstGeom prst="ellipse">
            <a:avLst/>
          </a:prstGeom>
          <a:solidFill>
            <a:schemeClr val="tx1">
              <a:alpha val="2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pic>
        <p:nvPicPr>
          <p:cNvPr id="12" name="Picture 11" descr="A glass wall with a table and chairs&#10;&#10;AI-generated content may be incorrect.">
            <a:extLst>
              <a:ext uri="{FF2B5EF4-FFF2-40B4-BE49-F238E27FC236}">
                <a16:creationId xmlns:a16="http://schemas.microsoft.com/office/drawing/2014/main" id="{9BDB654F-5874-B221-BC0A-4D7D92999B6E}"/>
              </a:ext>
            </a:extLst>
          </p:cNvPr>
          <p:cNvPicPr>
            <a:picLocks noChangeAspect="1"/>
          </p:cNvPicPr>
          <p:nvPr/>
        </p:nvPicPr>
        <p:blipFill>
          <a:blip r:embed="rId3">
            <a:extLst>
              <a:ext uri="{28A0092B-C50C-407E-A947-70E740481C1C}">
                <a14:useLocalDpi xmlns:a14="http://schemas.microsoft.com/office/drawing/2010/main" val="0"/>
              </a:ext>
            </a:extLst>
          </a:blip>
          <a:srcRect l="25734" t="10248" r="26148" b="4418"/>
          <a:stretch/>
        </p:blipFill>
        <p:spPr>
          <a:xfrm>
            <a:off x="1591055" y="5404105"/>
            <a:ext cx="3519903" cy="3511295"/>
          </a:xfrm>
          <a:prstGeom prst="rect">
            <a:avLst/>
          </a:prstGeom>
        </p:spPr>
      </p:pic>
    </p:spTree>
    <p:extLst>
      <p:ext uri="{BB962C8B-B14F-4D97-AF65-F5344CB8AC3E}">
        <p14:creationId xmlns:p14="http://schemas.microsoft.com/office/powerpoint/2010/main" val="299674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70754-E7E6-D216-B248-15BA2B744B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49077A-DBAD-42E4-DEEC-CAE8CA7E73CF}"/>
              </a:ext>
            </a:extLst>
          </p:cNvPr>
          <p:cNvSpPr>
            <a:spLocks noGrp="1"/>
          </p:cNvSpPr>
          <p:nvPr>
            <p:ph type="title"/>
          </p:nvPr>
        </p:nvSpPr>
        <p:spPr/>
        <p:txBody>
          <a:bodyPr/>
          <a:lstStyle/>
          <a:p>
            <a:r>
              <a:rPr lang="en-US" i="1"/>
              <a:t>Ocular Collection</a:t>
            </a:r>
            <a:br>
              <a:rPr lang="en-US"/>
            </a:br>
            <a:r>
              <a:rPr lang="en-US"/>
              <a:t>Design Considerations</a:t>
            </a:r>
          </a:p>
        </p:txBody>
      </p:sp>
    </p:spTree>
    <p:extLst>
      <p:ext uri="{BB962C8B-B14F-4D97-AF65-F5344CB8AC3E}">
        <p14:creationId xmlns:p14="http://schemas.microsoft.com/office/powerpoint/2010/main" val="247914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ED34D4A3-2EE2-CBB0-AAFA-54193362A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82C58-6DFE-7E66-4873-53E5ECE34399}"/>
              </a:ext>
            </a:extLst>
          </p:cNvPr>
          <p:cNvSpPr>
            <a:spLocks noGrp="1"/>
          </p:cNvSpPr>
          <p:nvPr>
            <p:ph type="title"/>
          </p:nvPr>
        </p:nvSpPr>
        <p:spPr>
          <a:xfrm>
            <a:off x="667562" y="1628745"/>
            <a:ext cx="5193742" cy="4469974"/>
          </a:xfrm>
        </p:spPr>
        <p:txBody>
          <a:bodyPr/>
          <a:lstStyle/>
          <a:p>
            <a:r>
              <a:rPr lang="en-US"/>
              <a:t>Successful hybrid meetings depend on high quality acoustic performance.</a:t>
            </a:r>
          </a:p>
        </p:txBody>
      </p:sp>
      <p:sp>
        <p:nvSpPr>
          <p:cNvPr id="3" name="Text Placeholder 2">
            <a:extLst>
              <a:ext uri="{FF2B5EF4-FFF2-40B4-BE49-F238E27FC236}">
                <a16:creationId xmlns:a16="http://schemas.microsoft.com/office/drawing/2014/main" id="{AC29A6EC-3DBE-E936-096C-CA0C9DD017AE}"/>
              </a:ext>
            </a:extLst>
          </p:cNvPr>
          <p:cNvSpPr>
            <a:spLocks noGrp="1"/>
          </p:cNvSpPr>
          <p:nvPr>
            <p:ph type="body" sz="quarter" idx="12"/>
          </p:nvPr>
        </p:nvSpPr>
        <p:spPr/>
        <p:txBody>
          <a:bodyPr/>
          <a:lstStyle/>
          <a:p>
            <a:r>
              <a:rPr lang="en-US"/>
              <a:t>Acoustic Recommendations</a:t>
            </a:r>
          </a:p>
        </p:txBody>
      </p:sp>
      <p:pic>
        <p:nvPicPr>
          <p:cNvPr id="11" name="Picture 10" descr="A black screen with lines and arrows&#10;&#10;AI-generated content may be incorrect.">
            <a:extLst>
              <a:ext uri="{FF2B5EF4-FFF2-40B4-BE49-F238E27FC236}">
                <a16:creationId xmlns:a16="http://schemas.microsoft.com/office/drawing/2014/main" id="{3115475F-8599-4AEE-C779-078B3C397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548" y="1224521"/>
            <a:ext cx="8937873" cy="7036076"/>
          </a:xfrm>
          <a:prstGeom prst="rect">
            <a:avLst/>
          </a:prstGeom>
        </p:spPr>
      </p:pic>
      <p:sp>
        <p:nvSpPr>
          <p:cNvPr id="13" name="TextBox 12">
            <a:extLst>
              <a:ext uri="{FF2B5EF4-FFF2-40B4-BE49-F238E27FC236}">
                <a16:creationId xmlns:a16="http://schemas.microsoft.com/office/drawing/2014/main" id="{6A727F20-0C4F-AC33-B74C-CE85B40505FF}"/>
              </a:ext>
            </a:extLst>
          </p:cNvPr>
          <p:cNvSpPr txBox="1"/>
          <p:nvPr/>
        </p:nvSpPr>
        <p:spPr>
          <a:xfrm>
            <a:off x="603885" y="7721917"/>
            <a:ext cx="2480278" cy="1538883"/>
          </a:xfrm>
          <a:prstGeom prst="rect">
            <a:avLst/>
          </a:prstGeom>
          <a:noFill/>
        </p:spPr>
        <p:txBody>
          <a:bodyPr wrap="square" lIns="0" tIns="0" rIns="0" bIns="0">
            <a:spAutoFit/>
          </a:bodyPr>
          <a:lstStyle/>
          <a:p>
            <a:pPr marL="60325" indent="-60325"/>
            <a:r>
              <a:rPr lang="en-US" sz="2000">
                <a:cs typeface="Arial" panose="020B0604020202020204" pitchFamily="34" charset="0"/>
              </a:rPr>
              <a:t>“Soft” surfaces like acoustic walls help absorb sound before it bounces back into the room.</a:t>
            </a:r>
          </a:p>
        </p:txBody>
      </p:sp>
      <p:cxnSp>
        <p:nvCxnSpPr>
          <p:cNvPr id="16" name="Straight Connector 15">
            <a:extLst>
              <a:ext uri="{FF2B5EF4-FFF2-40B4-BE49-F238E27FC236}">
                <a16:creationId xmlns:a16="http://schemas.microsoft.com/office/drawing/2014/main" id="{0EEBCDCE-813E-7E71-CB5E-822B8A54769E}"/>
              </a:ext>
            </a:extLst>
          </p:cNvPr>
          <p:cNvCxnSpPr>
            <a:cxnSpLocks/>
          </p:cNvCxnSpPr>
          <p:nvPr/>
        </p:nvCxnSpPr>
        <p:spPr>
          <a:xfrm>
            <a:off x="670560" y="7442200"/>
            <a:ext cx="247586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EBE033-87AA-B11D-AB44-3114DCDE1390}"/>
              </a:ext>
            </a:extLst>
          </p:cNvPr>
          <p:cNvSpPr txBox="1"/>
          <p:nvPr/>
        </p:nvSpPr>
        <p:spPr>
          <a:xfrm>
            <a:off x="3496786" y="7721917"/>
            <a:ext cx="2400300" cy="1538883"/>
          </a:xfrm>
          <a:prstGeom prst="rect">
            <a:avLst/>
          </a:prstGeom>
          <a:noFill/>
        </p:spPr>
        <p:txBody>
          <a:bodyPr wrap="square" lIns="0" tIns="0" rIns="0" bIns="0">
            <a:spAutoFit/>
          </a:bodyPr>
          <a:lstStyle/>
          <a:p>
            <a:r>
              <a:rPr lang="en-US" sz="2000">
                <a:cs typeface="Arial" panose="020B0604020202020204" pitchFamily="34" charset="0"/>
              </a:rPr>
              <a:t>The front of the space is an effective place to apply sound absorbing materials, like acoustic panels.</a:t>
            </a:r>
          </a:p>
        </p:txBody>
      </p:sp>
      <p:cxnSp>
        <p:nvCxnSpPr>
          <p:cNvPr id="19" name="Straight Connector 18">
            <a:extLst>
              <a:ext uri="{FF2B5EF4-FFF2-40B4-BE49-F238E27FC236}">
                <a16:creationId xmlns:a16="http://schemas.microsoft.com/office/drawing/2014/main" id="{AD435855-2B77-7E6E-3310-4DD5709D8F42}"/>
              </a:ext>
            </a:extLst>
          </p:cNvPr>
          <p:cNvCxnSpPr>
            <a:cxnSpLocks/>
          </p:cNvCxnSpPr>
          <p:nvPr/>
        </p:nvCxnSpPr>
        <p:spPr>
          <a:xfrm>
            <a:off x="3472021" y="7442200"/>
            <a:ext cx="247586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F6E185-10A4-676C-E54E-AF1CF6D01EED}"/>
              </a:ext>
            </a:extLst>
          </p:cNvPr>
          <p:cNvSpPr txBox="1"/>
          <p:nvPr/>
        </p:nvSpPr>
        <p:spPr>
          <a:xfrm>
            <a:off x="6300946" y="7721917"/>
            <a:ext cx="2419542" cy="1231106"/>
          </a:xfrm>
          <a:prstGeom prst="rect">
            <a:avLst/>
          </a:prstGeom>
          <a:noFill/>
        </p:spPr>
        <p:txBody>
          <a:bodyPr wrap="square" lIns="0" tIns="0" rIns="0" bIns="0">
            <a:spAutoFit/>
          </a:bodyPr>
          <a:lstStyle/>
          <a:p>
            <a:pPr marL="14288"/>
            <a:r>
              <a:rPr lang="en-US" sz="2000">
                <a:cs typeface="Arial" panose="020B0604020202020204" pitchFamily="34" charset="0"/>
              </a:rPr>
              <a:t>Additional acoustic panel placement</a:t>
            </a:r>
            <a:br>
              <a:rPr lang="en-US" sz="2000">
                <a:cs typeface="Arial" panose="020B0604020202020204" pitchFamily="34" charset="0"/>
              </a:rPr>
            </a:br>
            <a:r>
              <a:rPr lang="en-US" sz="2000">
                <a:cs typeface="Arial" panose="020B0604020202020204" pitchFamily="34" charset="0"/>
              </a:rPr>
              <a:t>is most effective on adjacent surfaces.</a:t>
            </a:r>
          </a:p>
        </p:txBody>
      </p:sp>
      <p:cxnSp>
        <p:nvCxnSpPr>
          <p:cNvPr id="21" name="Straight Connector 20">
            <a:extLst>
              <a:ext uri="{FF2B5EF4-FFF2-40B4-BE49-F238E27FC236}">
                <a16:creationId xmlns:a16="http://schemas.microsoft.com/office/drawing/2014/main" id="{7B1EDF1B-CD40-C293-07A0-2141C65BD9B8}"/>
              </a:ext>
            </a:extLst>
          </p:cNvPr>
          <p:cNvCxnSpPr>
            <a:cxnSpLocks/>
          </p:cNvCxnSpPr>
          <p:nvPr/>
        </p:nvCxnSpPr>
        <p:spPr>
          <a:xfrm>
            <a:off x="6276181" y="7442200"/>
            <a:ext cx="247586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45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07BB9AF0-94A8-7F69-4856-5B0E91398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2F243-1495-1F6E-C481-E75D953DEE40}"/>
              </a:ext>
            </a:extLst>
          </p:cNvPr>
          <p:cNvSpPr>
            <a:spLocks noGrp="1"/>
          </p:cNvSpPr>
          <p:nvPr>
            <p:ph type="title"/>
          </p:nvPr>
        </p:nvSpPr>
        <p:spPr>
          <a:xfrm>
            <a:off x="667562" y="1628745"/>
            <a:ext cx="6384167" cy="5144014"/>
          </a:xfrm>
        </p:spPr>
        <p:txBody>
          <a:bodyPr/>
          <a:lstStyle/>
          <a:p>
            <a:r>
              <a:rPr lang="en-US"/>
              <a:t>Unified, neutral backgrounds</a:t>
            </a:r>
            <a:br>
              <a:rPr lang="en-US"/>
            </a:br>
            <a:r>
              <a:rPr lang="en-US"/>
              <a:t>help meeting participants</a:t>
            </a:r>
            <a:br>
              <a:rPr lang="en-US"/>
            </a:br>
            <a:r>
              <a:rPr lang="en-US"/>
              <a:t>look their best</a:t>
            </a:r>
            <a:br>
              <a:rPr lang="en-US"/>
            </a:br>
            <a:r>
              <a:rPr lang="en-US"/>
              <a:t>on-camera.</a:t>
            </a:r>
          </a:p>
        </p:txBody>
      </p:sp>
      <p:sp>
        <p:nvSpPr>
          <p:cNvPr id="3" name="Text Placeholder 2">
            <a:extLst>
              <a:ext uri="{FF2B5EF4-FFF2-40B4-BE49-F238E27FC236}">
                <a16:creationId xmlns:a16="http://schemas.microsoft.com/office/drawing/2014/main" id="{6C82B75C-AFF9-7E40-055F-C0B0A7F6036C}"/>
              </a:ext>
            </a:extLst>
          </p:cNvPr>
          <p:cNvSpPr>
            <a:spLocks noGrp="1"/>
          </p:cNvSpPr>
          <p:nvPr>
            <p:ph type="body" sz="quarter" idx="12"/>
          </p:nvPr>
        </p:nvSpPr>
        <p:spPr/>
        <p:txBody>
          <a:bodyPr/>
          <a:lstStyle/>
          <a:p>
            <a:r>
              <a:rPr lang="en-US"/>
              <a:t>Background Recommendations</a:t>
            </a:r>
          </a:p>
        </p:txBody>
      </p:sp>
      <p:sp>
        <p:nvSpPr>
          <p:cNvPr id="13" name="TextBox 12">
            <a:extLst>
              <a:ext uri="{FF2B5EF4-FFF2-40B4-BE49-F238E27FC236}">
                <a16:creationId xmlns:a16="http://schemas.microsoft.com/office/drawing/2014/main" id="{512DE72B-FD97-64C6-AE79-57A603E760A2}"/>
              </a:ext>
            </a:extLst>
          </p:cNvPr>
          <p:cNvSpPr txBox="1"/>
          <p:nvPr/>
        </p:nvSpPr>
        <p:spPr>
          <a:xfrm>
            <a:off x="641807" y="7725653"/>
            <a:ext cx="5092566" cy="1628651"/>
          </a:xfrm>
          <a:prstGeom prst="rect">
            <a:avLst/>
          </a:prstGeom>
          <a:noFill/>
        </p:spPr>
        <p:txBody>
          <a:bodyPr wrap="square" lIns="0" tIns="0" rIns="0" bIns="0">
            <a:spAutoFit/>
          </a:bodyPr>
          <a:lstStyle/>
          <a:p>
            <a:pPr marL="14288">
              <a:spcAft>
                <a:spcPts val="700"/>
              </a:spcAft>
            </a:pPr>
            <a:r>
              <a:rPr lang="en-US" sz="2000" b="1">
                <a:cs typeface="Arial" panose="020B0604020202020204" pitchFamily="34" charset="0"/>
              </a:rPr>
              <a:t>Unified Background</a:t>
            </a:r>
          </a:p>
          <a:p>
            <a:pPr marL="14288"/>
            <a:r>
              <a:rPr lang="en-US" sz="2000">
                <a:cs typeface="Arial" panose="020B0604020202020204" pitchFamily="34" charset="0"/>
              </a:rPr>
              <a:t>Making the materiality of the wall opposite the meeting room camera uniform in color and brightness helps meeting room cameras adjust to the in-room lighting conditions.</a:t>
            </a:r>
          </a:p>
        </p:txBody>
      </p:sp>
      <p:cxnSp>
        <p:nvCxnSpPr>
          <p:cNvPr id="16" name="Straight Connector 15">
            <a:extLst>
              <a:ext uri="{FF2B5EF4-FFF2-40B4-BE49-F238E27FC236}">
                <a16:creationId xmlns:a16="http://schemas.microsoft.com/office/drawing/2014/main" id="{10C58CEC-6F85-377E-0BDD-58E88ACE4C3A}"/>
              </a:ext>
            </a:extLst>
          </p:cNvPr>
          <p:cNvCxnSpPr>
            <a:cxnSpLocks/>
          </p:cNvCxnSpPr>
          <p:nvPr/>
        </p:nvCxnSpPr>
        <p:spPr>
          <a:xfrm>
            <a:off x="661988" y="7445936"/>
            <a:ext cx="5289361"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2ED0E8D-05A6-9AF3-E335-E8A6DD458B9B}"/>
              </a:ext>
            </a:extLst>
          </p:cNvPr>
          <p:cNvSpPr txBox="1"/>
          <p:nvPr/>
        </p:nvSpPr>
        <p:spPr>
          <a:xfrm>
            <a:off x="7721478" y="7725653"/>
            <a:ext cx="5498575" cy="1628651"/>
          </a:xfrm>
          <a:prstGeom prst="rect">
            <a:avLst/>
          </a:prstGeom>
          <a:noFill/>
        </p:spPr>
        <p:txBody>
          <a:bodyPr wrap="square" lIns="0" tIns="0" rIns="0" bIns="0">
            <a:spAutoFit/>
          </a:bodyPr>
          <a:lstStyle/>
          <a:p>
            <a:pPr marL="14288">
              <a:spcAft>
                <a:spcPts val="700"/>
              </a:spcAft>
            </a:pPr>
            <a:r>
              <a:rPr lang="en-US" sz="2000" b="1">
                <a:cs typeface="Arial" panose="020B0604020202020204" pitchFamily="34" charset="0"/>
              </a:rPr>
              <a:t>Neutral Background</a:t>
            </a:r>
          </a:p>
          <a:p>
            <a:pPr marL="14288"/>
            <a:r>
              <a:rPr lang="en-US" sz="2000">
                <a:cs typeface="Arial" panose="020B0604020202020204" pitchFamily="34" charset="0"/>
              </a:rPr>
              <a:t>Using backgrounds with lower color saturations help meeting room cameras provide more</a:t>
            </a:r>
            <a:br>
              <a:rPr lang="en-US" sz="2000">
                <a:cs typeface="Arial" panose="020B0604020202020204" pitchFamily="34" charset="0"/>
              </a:rPr>
            </a:br>
            <a:r>
              <a:rPr lang="en-US" sz="2000">
                <a:cs typeface="Arial" panose="020B0604020202020204" pitchFamily="34" charset="0"/>
              </a:rPr>
              <a:t>true-to-life representation of skin tones and</a:t>
            </a:r>
            <a:br>
              <a:rPr lang="en-US" sz="2000">
                <a:cs typeface="Arial" panose="020B0604020202020204" pitchFamily="34" charset="0"/>
              </a:rPr>
            </a:br>
            <a:r>
              <a:rPr lang="en-US" sz="2000">
                <a:cs typeface="Arial" panose="020B0604020202020204" pitchFamily="34" charset="0"/>
              </a:rPr>
              <a:t>help prevent under-exposure.</a:t>
            </a:r>
          </a:p>
        </p:txBody>
      </p:sp>
      <p:cxnSp>
        <p:nvCxnSpPr>
          <p:cNvPr id="21" name="Straight Connector 20">
            <a:extLst>
              <a:ext uri="{FF2B5EF4-FFF2-40B4-BE49-F238E27FC236}">
                <a16:creationId xmlns:a16="http://schemas.microsoft.com/office/drawing/2014/main" id="{1E4AAE74-4F23-7510-3BB7-56718802CA64}"/>
              </a:ext>
            </a:extLst>
          </p:cNvPr>
          <p:cNvCxnSpPr>
            <a:cxnSpLocks/>
          </p:cNvCxnSpPr>
          <p:nvPr/>
        </p:nvCxnSpPr>
        <p:spPr>
          <a:xfrm>
            <a:off x="7696714" y="7445936"/>
            <a:ext cx="563828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10;&#10;AI-generated content may be incorrect.">
            <a:extLst>
              <a:ext uri="{FF2B5EF4-FFF2-40B4-BE49-F238E27FC236}">
                <a16:creationId xmlns:a16="http://schemas.microsoft.com/office/drawing/2014/main" id="{9D73E65F-E4BD-E751-81B7-B017D3522D69}"/>
              </a:ext>
            </a:extLst>
          </p:cNvPr>
          <p:cNvPicPr>
            <a:picLocks noChangeAspect="1"/>
          </p:cNvPicPr>
          <p:nvPr/>
        </p:nvPicPr>
        <p:blipFill>
          <a:blip r:embed="rId3">
            <a:extLst>
              <a:ext uri="{28A0092B-C50C-407E-A947-70E740481C1C}">
                <a14:useLocalDpi xmlns:a14="http://schemas.microsoft.com/office/drawing/2010/main" val="0"/>
              </a:ext>
            </a:extLst>
          </a:blip>
          <a:srcRect l="26423" t="32526" r="20460" b="28443"/>
          <a:stretch/>
        </p:blipFill>
        <p:spPr>
          <a:xfrm>
            <a:off x="7671661" y="1317356"/>
            <a:ext cx="10214702" cy="5005952"/>
          </a:xfrm>
          <a:prstGeom prst="rect">
            <a:avLst/>
          </a:prstGeom>
        </p:spPr>
      </p:pic>
      <p:sp>
        <p:nvSpPr>
          <p:cNvPr id="5" name="TextBox 4">
            <a:extLst>
              <a:ext uri="{FF2B5EF4-FFF2-40B4-BE49-F238E27FC236}">
                <a16:creationId xmlns:a16="http://schemas.microsoft.com/office/drawing/2014/main" id="{94F0F086-0ECD-F644-F1FE-9BFC8EEA0540}"/>
              </a:ext>
            </a:extLst>
          </p:cNvPr>
          <p:cNvSpPr txBox="1"/>
          <p:nvPr/>
        </p:nvSpPr>
        <p:spPr>
          <a:xfrm>
            <a:off x="0" y="-759417"/>
            <a:ext cx="1090107" cy="276999"/>
          </a:xfrm>
          <a:prstGeom prst="rect">
            <a:avLst/>
          </a:prstGeom>
          <a:noFill/>
        </p:spPr>
        <p:txBody>
          <a:bodyPr wrap="none" lIns="0" tIns="0" rIns="0" bIns="0" rtlCol="0">
            <a:spAutoFit/>
          </a:bodyPr>
          <a:lstStyle/>
          <a:p>
            <a:pPr algn="l"/>
            <a:r>
              <a:rPr lang="en-US">
                <a:highlight>
                  <a:srgbClr val="FFFF00"/>
                </a:highlight>
              </a:rPr>
              <a:t>Version 02</a:t>
            </a:r>
          </a:p>
        </p:txBody>
      </p:sp>
    </p:spTree>
    <p:extLst>
      <p:ext uri="{BB962C8B-B14F-4D97-AF65-F5344CB8AC3E}">
        <p14:creationId xmlns:p14="http://schemas.microsoft.com/office/powerpoint/2010/main" val="734538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674F5D71-9F2C-067C-5B98-FF28E45C1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05E2B-ED2C-CDDA-6B4F-6601D024D2F1}"/>
              </a:ext>
            </a:extLst>
          </p:cNvPr>
          <p:cNvSpPr>
            <a:spLocks noGrp="1"/>
          </p:cNvSpPr>
          <p:nvPr>
            <p:ph type="title"/>
          </p:nvPr>
        </p:nvSpPr>
        <p:spPr>
          <a:xfrm>
            <a:off x="667561" y="1628745"/>
            <a:ext cx="5810731" cy="5314496"/>
          </a:xfrm>
        </p:spPr>
        <p:txBody>
          <a:bodyPr/>
          <a:lstStyle/>
          <a:p>
            <a:r>
              <a:rPr lang="en-US"/>
              <a:t>Lighting affects the experience for both in-person and remote meeting participants.</a:t>
            </a:r>
          </a:p>
        </p:txBody>
      </p:sp>
      <p:sp>
        <p:nvSpPr>
          <p:cNvPr id="3" name="Text Placeholder 2">
            <a:extLst>
              <a:ext uri="{FF2B5EF4-FFF2-40B4-BE49-F238E27FC236}">
                <a16:creationId xmlns:a16="http://schemas.microsoft.com/office/drawing/2014/main" id="{D6E51B0A-9684-E409-51B9-DE2AE5A6441A}"/>
              </a:ext>
            </a:extLst>
          </p:cNvPr>
          <p:cNvSpPr>
            <a:spLocks noGrp="1"/>
          </p:cNvSpPr>
          <p:nvPr>
            <p:ph type="body" sz="quarter" idx="12"/>
          </p:nvPr>
        </p:nvSpPr>
        <p:spPr/>
        <p:txBody>
          <a:bodyPr/>
          <a:lstStyle/>
          <a:p>
            <a:r>
              <a:rPr lang="en-US"/>
              <a:t>Lighting Recommendations</a:t>
            </a:r>
          </a:p>
        </p:txBody>
      </p:sp>
      <p:sp>
        <p:nvSpPr>
          <p:cNvPr id="18" name="TextBox 17">
            <a:extLst>
              <a:ext uri="{FF2B5EF4-FFF2-40B4-BE49-F238E27FC236}">
                <a16:creationId xmlns:a16="http://schemas.microsoft.com/office/drawing/2014/main" id="{F5904F57-CAE2-DD3D-475C-8382C3519184}"/>
              </a:ext>
            </a:extLst>
          </p:cNvPr>
          <p:cNvSpPr txBox="1"/>
          <p:nvPr/>
        </p:nvSpPr>
        <p:spPr>
          <a:xfrm>
            <a:off x="676093" y="7721917"/>
            <a:ext cx="2454565" cy="1846659"/>
          </a:xfrm>
          <a:prstGeom prst="rect">
            <a:avLst/>
          </a:prstGeom>
          <a:noFill/>
        </p:spPr>
        <p:txBody>
          <a:bodyPr wrap="square" lIns="0" tIns="0" rIns="0" bIns="0">
            <a:spAutoFit/>
          </a:bodyPr>
          <a:lstStyle/>
          <a:p>
            <a:pPr marL="14288"/>
            <a:r>
              <a:rPr lang="en-US" sz="2000">
                <a:cs typeface="Arial" panose="020B0604020202020204" pitchFamily="34" charset="0"/>
              </a:rPr>
              <a:t>Optimal lighting conditions improve meeting camera adjustments for exposure, contrast, and color.</a:t>
            </a:r>
          </a:p>
        </p:txBody>
      </p:sp>
      <p:cxnSp>
        <p:nvCxnSpPr>
          <p:cNvPr id="19" name="Straight Connector 18">
            <a:extLst>
              <a:ext uri="{FF2B5EF4-FFF2-40B4-BE49-F238E27FC236}">
                <a16:creationId xmlns:a16="http://schemas.microsoft.com/office/drawing/2014/main" id="{52E92259-7E5E-46DA-D0CE-EB376A2E5B11}"/>
              </a:ext>
            </a:extLst>
          </p:cNvPr>
          <p:cNvCxnSpPr>
            <a:cxnSpLocks/>
          </p:cNvCxnSpPr>
          <p:nvPr/>
        </p:nvCxnSpPr>
        <p:spPr>
          <a:xfrm>
            <a:off x="651329" y="7442200"/>
            <a:ext cx="247586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54F589-D48C-FF2D-EA99-8ACA3F8FCF50}"/>
              </a:ext>
            </a:extLst>
          </p:cNvPr>
          <p:cNvSpPr txBox="1"/>
          <p:nvPr/>
        </p:nvSpPr>
        <p:spPr>
          <a:xfrm>
            <a:off x="3480254" y="7721917"/>
            <a:ext cx="2419542" cy="1538883"/>
          </a:xfrm>
          <a:prstGeom prst="rect">
            <a:avLst/>
          </a:prstGeom>
          <a:noFill/>
        </p:spPr>
        <p:txBody>
          <a:bodyPr wrap="square" lIns="0" tIns="0" rIns="0" bIns="0">
            <a:spAutoFit/>
          </a:bodyPr>
          <a:lstStyle/>
          <a:p>
            <a:pPr marL="14288"/>
            <a:r>
              <a:rPr lang="en-US" sz="2000">
                <a:cs typeface="Arial" panose="020B0604020202020204" pitchFamily="34" charset="0"/>
              </a:rPr>
              <a:t>Dispersed lighting helps prevent harsh shadows and reduce glare in the eyes of in-room participants.</a:t>
            </a:r>
          </a:p>
        </p:txBody>
      </p:sp>
      <p:cxnSp>
        <p:nvCxnSpPr>
          <p:cNvPr id="21" name="Straight Connector 20">
            <a:extLst>
              <a:ext uri="{FF2B5EF4-FFF2-40B4-BE49-F238E27FC236}">
                <a16:creationId xmlns:a16="http://schemas.microsoft.com/office/drawing/2014/main" id="{2F591CA8-5BCA-C224-8CCD-AD9057752EEF}"/>
              </a:ext>
            </a:extLst>
          </p:cNvPr>
          <p:cNvCxnSpPr>
            <a:cxnSpLocks/>
          </p:cNvCxnSpPr>
          <p:nvPr/>
        </p:nvCxnSpPr>
        <p:spPr>
          <a:xfrm>
            <a:off x="3455489" y="7442200"/>
            <a:ext cx="247586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light fixture with rings on it&#10;&#10;AI-generated content may be incorrect.">
            <a:extLst>
              <a:ext uri="{FF2B5EF4-FFF2-40B4-BE49-F238E27FC236}">
                <a16:creationId xmlns:a16="http://schemas.microsoft.com/office/drawing/2014/main" id="{6CBFCC02-AF26-9B29-3D15-C9CDED597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631" y="0"/>
            <a:ext cx="7020732" cy="4680488"/>
          </a:xfrm>
          <a:prstGeom prst="rect">
            <a:avLst/>
          </a:prstGeom>
        </p:spPr>
      </p:pic>
      <p:sp>
        <p:nvSpPr>
          <p:cNvPr id="6" name="TextBox 5">
            <a:extLst>
              <a:ext uri="{FF2B5EF4-FFF2-40B4-BE49-F238E27FC236}">
                <a16:creationId xmlns:a16="http://schemas.microsoft.com/office/drawing/2014/main" id="{7C250F9B-AB68-5390-1E3C-29CF0B429A94}"/>
              </a:ext>
            </a:extLst>
          </p:cNvPr>
          <p:cNvSpPr txBox="1"/>
          <p:nvPr/>
        </p:nvSpPr>
        <p:spPr>
          <a:xfrm>
            <a:off x="10863679" y="4813515"/>
            <a:ext cx="4014694" cy="207749"/>
          </a:xfrm>
          <a:prstGeom prst="rect">
            <a:avLst/>
          </a:prstGeom>
          <a:noFill/>
        </p:spPr>
        <p:txBody>
          <a:bodyPr wrap="square" lIns="0" tIns="0" rIns="0" bIns="0">
            <a:spAutoFit/>
          </a:bodyPr>
          <a:lstStyle/>
          <a:p>
            <a:pPr marL="14288">
              <a:buNone/>
            </a:pPr>
            <a:r>
              <a:rPr lang="en-US" sz="1350" i="1">
                <a:cs typeface="Arial" panose="020B0604020202020204" pitchFamily="34" charset="0"/>
              </a:rPr>
              <a:t>Pallana by </a:t>
            </a:r>
            <a:r>
              <a:rPr lang="en-US" sz="1350" i="1" err="1">
                <a:cs typeface="Arial" panose="020B0604020202020204" pitchFamily="34" charset="0"/>
              </a:rPr>
              <a:t>Moooi</a:t>
            </a:r>
            <a:endParaRPr lang="en-US" sz="1350" i="1">
              <a:cs typeface="Arial" panose="020B0604020202020204" pitchFamily="34" charset="0"/>
            </a:endParaRPr>
          </a:p>
        </p:txBody>
      </p:sp>
      <p:pic>
        <p:nvPicPr>
          <p:cNvPr id="17" name="Picture 16" descr="A close-up of a white lamp&#10;&#10;AI-generated content may be incorrect.">
            <a:extLst>
              <a:ext uri="{FF2B5EF4-FFF2-40B4-BE49-F238E27FC236}">
                <a16:creationId xmlns:a16="http://schemas.microsoft.com/office/drawing/2014/main" id="{E1AB28DD-21A3-0FF4-50A7-73AE20F5F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7945" y="5703377"/>
            <a:ext cx="4203915" cy="3363132"/>
          </a:xfrm>
          <a:prstGeom prst="rect">
            <a:avLst/>
          </a:prstGeom>
        </p:spPr>
      </p:pic>
      <p:sp>
        <p:nvSpPr>
          <p:cNvPr id="22" name="TextBox 21">
            <a:extLst>
              <a:ext uri="{FF2B5EF4-FFF2-40B4-BE49-F238E27FC236}">
                <a16:creationId xmlns:a16="http://schemas.microsoft.com/office/drawing/2014/main" id="{BF11DDFA-4B6C-3EAF-141A-333F3CE286DD}"/>
              </a:ext>
            </a:extLst>
          </p:cNvPr>
          <p:cNvSpPr txBox="1"/>
          <p:nvPr/>
        </p:nvSpPr>
        <p:spPr>
          <a:xfrm>
            <a:off x="13667581" y="9218908"/>
            <a:ext cx="4014694" cy="207749"/>
          </a:xfrm>
          <a:prstGeom prst="rect">
            <a:avLst/>
          </a:prstGeom>
          <a:noFill/>
        </p:spPr>
        <p:txBody>
          <a:bodyPr wrap="square" lIns="0" tIns="0" rIns="0" bIns="0">
            <a:spAutoFit/>
          </a:bodyPr>
          <a:lstStyle/>
          <a:p>
            <a:pPr marL="14288">
              <a:buNone/>
            </a:pPr>
            <a:r>
              <a:rPr lang="en-US" sz="1350" i="1">
                <a:cs typeface="Arial" panose="020B0604020202020204" pitchFamily="34" charset="0"/>
              </a:rPr>
              <a:t>Flos Taraxacum 1 &amp; 2</a:t>
            </a:r>
          </a:p>
        </p:txBody>
      </p:sp>
      <p:pic>
        <p:nvPicPr>
          <p:cNvPr id="24" name="Picture 23" descr="A close-up of a chandelier&#10;&#10;AI-generated content may be incorrect.">
            <a:extLst>
              <a:ext uri="{FF2B5EF4-FFF2-40B4-BE49-F238E27FC236}">
                <a16:creationId xmlns:a16="http://schemas.microsoft.com/office/drawing/2014/main" id="{DA252E15-B584-8505-F26A-DD69A341A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9175" y="5703376"/>
            <a:ext cx="5583365" cy="4355024"/>
          </a:xfrm>
          <a:prstGeom prst="rect">
            <a:avLst/>
          </a:prstGeom>
        </p:spPr>
      </p:pic>
      <p:sp>
        <p:nvSpPr>
          <p:cNvPr id="25" name="TextBox 24">
            <a:extLst>
              <a:ext uri="{FF2B5EF4-FFF2-40B4-BE49-F238E27FC236}">
                <a16:creationId xmlns:a16="http://schemas.microsoft.com/office/drawing/2014/main" id="{47DD5E86-B599-60A2-0B97-E506FAF76B7E}"/>
              </a:ext>
            </a:extLst>
          </p:cNvPr>
          <p:cNvSpPr txBox="1"/>
          <p:nvPr/>
        </p:nvSpPr>
        <p:spPr>
          <a:xfrm>
            <a:off x="7064012" y="5334000"/>
            <a:ext cx="4014694" cy="207749"/>
          </a:xfrm>
          <a:prstGeom prst="rect">
            <a:avLst/>
          </a:prstGeom>
          <a:noFill/>
        </p:spPr>
        <p:txBody>
          <a:bodyPr wrap="square" lIns="0" tIns="0" rIns="0" bIns="0">
            <a:spAutoFit/>
          </a:bodyPr>
          <a:lstStyle/>
          <a:p>
            <a:pPr marL="14288">
              <a:buNone/>
            </a:pPr>
            <a:r>
              <a:rPr lang="en-US" sz="1350" i="1">
                <a:cs typeface="Arial" panose="020B0604020202020204" pitchFamily="34" charset="0"/>
              </a:rPr>
              <a:t>Tom Dixon Melt Chandelier</a:t>
            </a:r>
          </a:p>
        </p:txBody>
      </p:sp>
    </p:spTree>
    <p:extLst>
      <p:ext uri="{BB962C8B-B14F-4D97-AF65-F5344CB8AC3E}">
        <p14:creationId xmlns:p14="http://schemas.microsoft.com/office/powerpoint/2010/main" val="41704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CC332C2-9DB1-A0FA-6955-14EB07FFAA30}"/>
              </a:ext>
            </a:extLst>
          </p:cNvPr>
          <p:cNvSpPr>
            <a:spLocks noGrp="1"/>
          </p:cNvSpPr>
          <p:nvPr>
            <p:ph type="body" sz="quarter" idx="22"/>
          </p:nvPr>
        </p:nvSpPr>
        <p:spPr>
          <a:xfrm>
            <a:off x="0" y="2365832"/>
            <a:ext cx="17886363" cy="5812968"/>
          </a:xfrm>
        </p:spPr>
        <p:txBody>
          <a:bodyPr/>
          <a:lstStyle/>
          <a:p>
            <a:r>
              <a:rPr lang="en-US">
                <a:solidFill>
                  <a:schemeClr val="accent5">
                    <a:lumMod val="40000"/>
                    <a:lumOff val="60000"/>
                  </a:schemeClr>
                </a:solidFill>
              </a:rPr>
              <a:t>The </a:t>
            </a:r>
            <a:r>
              <a:rPr lang="en-US" i="1">
                <a:solidFill>
                  <a:schemeClr val="accent5">
                    <a:lumMod val="40000"/>
                    <a:lumOff val="60000"/>
                  </a:schemeClr>
                </a:solidFill>
              </a:rPr>
              <a:t>Ocular Collection</a:t>
            </a:r>
            <a:br>
              <a:rPr lang="en-US">
                <a:solidFill>
                  <a:schemeClr val="accent5">
                    <a:lumMod val="40000"/>
                    <a:lumOff val="60000"/>
                  </a:schemeClr>
                </a:solidFill>
              </a:rPr>
            </a:br>
            <a:r>
              <a:rPr lang="en-US">
                <a:solidFill>
                  <a:schemeClr val="accent5">
                    <a:lumMod val="40000"/>
                    <a:lumOff val="60000"/>
                  </a:schemeClr>
                </a:solidFill>
              </a:rPr>
              <a:t>is a range of products designed</a:t>
            </a:r>
            <a:br>
              <a:rPr lang="en-US">
                <a:solidFill>
                  <a:schemeClr val="accent5">
                    <a:lumMod val="40000"/>
                    <a:lumOff val="60000"/>
                  </a:schemeClr>
                </a:solidFill>
              </a:rPr>
            </a:br>
            <a:r>
              <a:rPr lang="en-US">
                <a:solidFill>
                  <a:schemeClr val="accent5">
                    <a:lumMod val="40000"/>
                    <a:lumOff val="60000"/>
                  </a:schemeClr>
                </a:solidFill>
              </a:rPr>
              <a:t>to create more engaging, equitable,</a:t>
            </a:r>
            <a:br>
              <a:rPr lang="en-US">
                <a:solidFill>
                  <a:schemeClr val="accent5">
                    <a:lumMod val="40000"/>
                    <a:lumOff val="60000"/>
                  </a:schemeClr>
                </a:solidFill>
              </a:rPr>
            </a:br>
            <a:r>
              <a:rPr lang="en-US">
                <a:solidFill>
                  <a:schemeClr val="accent5">
                    <a:lumMod val="40000"/>
                    <a:lumOff val="60000"/>
                  </a:schemeClr>
                </a:solidFill>
              </a:rPr>
              <a:t>and empowering experiences for</a:t>
            </a:r>
            <a:br>
              <a:rPr lang="en-US">
                <a:solidFill>
                  <a:schemeClr val="accent5">
                    <a:lumMod val="40000"/>
                    <a:lumOff val="60000"/>
                  </a:schemeClr>
                </a:solidFill>
              </a:rPr>
            </a:br>
            <a:r>
              <a:rPr lang="en-US">
                <a:solidFill>
                  <a:schemeClr val="accent5">
                    <a:lumMod val="40000"/>
                    <a:lumOff val="60000"/>
                  </a:schemeClr>
                </a:solidFill>
              </a:rPr>
              <a:t>people across the hybrid workplace.</a:t>
            </a:r>
          </a:p>
        </p:txBody>
      </p:sp>
    </p:spTree>
    <p:extLst>
      <p:ext uri="{BB962C8B-B14F-4D97-AF65-F5344CB8AC3E}">
        <p14:creationId xmlns:p14="http://schemas.microsoft.com/office/powerpoint/2010/main" val="287446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28B789-6AFC-17CB-BA81-3B57BF257B5A}"/>
              </a:ext>
            </a:extLst>
          </p:cNvPr>
          <p:cNvSpPr>
            <a:spLocks noGrp="1"/>
          </p:cNvSpPr>
          <p:nvPr>
            <p:ph type="ftr" sz="quarter" idx="10"/>
          </p:nvPr>
        </p:nvSpPr>
        <p:spPr/>
        <p:txBody>
          <a:bodyPr/>
          <a:lstStyle/>
          <a:p>
            <a:r>
              <a:rPr lang="en-US"/>
              <a:t>©2025 Steelcase Inc. All rights reserved.</a:t>
            </a:r>
          </a:p>
        </p:txBody>
      </p:sp>
    </p:spTree>
    <p:extLst>
      <p:ext uri="{BB962C8B-B14F-4D97-AF65-F5344CB8AC3E}">
        <p14:creationId xmlns:p14="http://schemas.microsoft.com/office/powerpoint/2010/main" val="75909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26BDE5E8-EE30-3F0A-FB2C-9394D2A2C5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EBB9A6-99DD-28C4-DEBD-C0685F0F9E7D}"/>
              </a:ext>
            </a:extLst>
          </p:cNvPr>
          <p:cNvSpPr>
            <a:spLocks noGrp="1"/>
          </p:cNvSpPr>
          <p:nvPr>
            <p:ph type="title"/>
          </p:nvPr>
        </p:nvSpPr>
        <p:spPr>
          <a:xfrm>
            <a:off x="676407" y="5156201"/>
            <a:ext cx="2841493" cy="1117600"/>
          </a:xfrm>
        </p:spPr>
        <p:txBody>
          <a:bodyPr anchor="t"/>
          <a:lstStyle/>
          <a:p>
            <a:pPr>
              <a:lnSpc>
                <a:spcPct val="90000"/>
              </a:lnSpc>
              <a:spcBef>
                <a:spcPts val="0"/>
              </a:spcBef>
            </a:pPr>
            <a:r>
              <a:rPr lang="en-US" sz="3600"/>
              <a:t>Ocular Design Pillars</a:t>
            </a:r>
            <a:endParaRPr lang="en-GB" sz="3600"/>
          </a:p>
        </p:txBody>
      </p:sp>
      <p:sp>
        <p:nvSpPr>
          <p:cNvPr id="2" name="Text Placeholder 18">
            <a:extLst>
              <a:ext uri="{FF2B5EF4-FFF2-40B4-BE49-F238E27FC236}">
                <a16:creationId xmlns:a16="http://schemas.microsoft.com/office/drawing/2014/main" id="{ACF4C75B-86D1-7792-E712-F1B6F9B65F9A}"/>
              </a:ext>
            </a:extLst>
          </p:cNvPr>
          <p:cNvSpPr txBox="1">
            <a:spLocks/>
          </p:cNvSpPr>
          <p:nvPr/>
        </p:nvSpPr>
        <p:spPr>
          <a:xfrm>
            <a:off x="1284288" y="7656468"/>
            <a:ext cx="3511146" cy="1275628"/>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pPr>
            <a:r>
              <a:rPr lang="en-US" sz="1500">
                <a:solidFill>
                  <a:srgbClr val="000000"/>
                </a:solidFill>
                <a:latin typeface="Arial" panose="020B0604020202020204" pitchFamily="34" charset="0"/>
              </a:rPr>
              <a:t>Steelcase has partnered with tech leaders to deliver collaboration solutions that enhance today’s hybrid workspace, while prototyping, iterating, and evolving for the future.</a:t>
            </a:r>
          </a:p>
        </p:txBody>
      </p:sp>
      <p:sp>
        <p:nvSpPr>
          <p:cNvPr id="4" name="Text Placeholder 8">
            <a:extLst>
              <a:ext uri="{FF2B5EF4-FFF2-40B4-BE49-F238E27FC236}">
                <a16:creationId xmlns:a16="http://schemas.microsoft.com/office/drawing/2014/main" id="{804B1178-909C-C682-D34C-A167249D93F6}"/>
              </a:ext>
            </a:extLst>
          </p:cNvPr>
          <p:cNvSpPr txBox="1">
            <a:spLocks/>
          </p:cNvSpPr>
          <p:nvPr/>
        </p:nvSpPr>
        <p:spPr>
          <a:xfrm>
            <a:off x="1284288" y="7260404"/>
            <a:ext cx="3511146" cy="338191"/>
          </a:xfrm>
          <a:prstGeom prst="rect">
            <a:avLst/>
          </a:prstGeom>
        </p:spPr>
        <p:txBody>
          <a:bodyPr vert="horz" lIns="0" tIns="0" rIns="0" bIns="0" numCol="1" spcCol="27432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600"/>
              </a:lnSpc>
              <a:spcBef>
                <a:spcPts val="0"/>
              </a:spcBef>
            </a:pPr>
            <a:r>
              <a:rPr lang="en-US" sz="1800" b="1">
                <a:solidFill>
                  <a:srgbClr val="000000"/>
                </a:solidFill>
                <a:latin typeface="Arial" panose="020B0604020202020204" pitchFamily="34" charset="0"/>
                <a:cs typeface="Arial" panose="020B0604020202020204" pitchFamily="34" charset="0"/>
              </a:rPr>
              <a:t>Inspired By The Future</a:t>
            </a:r>
          </a:p>
        </p:txBody>
      </p:sp>
      <p:sp>
        <p:nvSpPr>
          <p:cNvPr id="7" name="Text Placeholder 18">
            <a:extLst>
              <a:ext uri="{FF2B5EF4-FFF2-40B4-BE49-F238E27FC236}">
                <a16:creationId xmlns:a16="http://schemas.microsoft.com/office/drawing/2014/main" id="{B14131A4-A6D5-6A11-D77D-5C11C26C9277}"/>
              </a:ext>
            </a:extLst>
          </p:cNvPr>
          <p:cNvSpPr txBox="1">
            <a:spLocks/>
          </p:cNvSpPr>
          <p:nvPr/>
        </p:nvSpPr>
        <p:spPr>
          <a:xfrm>
            <a:off x="11648281" y="7469964"/>
            <a:ext cx="3121820" cy="1275628"/>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pPr>
            <a:r>
              <a:rPr lang="en-US" sz="1500">
                <a:solidFill>
                  <a:srgbClr val="000000"/>
                </a:solidFill>
                <a:latin typeface="Arial" panose="020B0604020202020204" pitchFamily="34" charset="0"/>
              </a:rPr>
              <a:t>The Ocular Collection curates meaningful interactions on both sides of the screen, ensuring everyone feels focused, and motivated to perform at their best.</a:t>
            </a:r>
          </a:p>
        </p:txBody>
      </p:sp>
      <p:sp>
        <p:nvSpPr>
          <p:cNvPr id="9" name="Text Placeholder 8">
            <a:extLst>
              <a:ext uri="{FF2B5EF4-FFF2-40B4-BE49-F238E27FC236}">
                <a16:creationId xmlns:a16="http://schemas.microsoft.com/office/drawing/2014/main" id="{7A6D3650-FFC5-29B4-58E6-0920B12588B9}"/>
              </a:ext>
            </a:extLst>
          </p:cNvPr>
          <p:cNvSpPr txBox="1">
            <a:spLocks/>
          </p:cNvSpPr>
          <p:nvPr/>
        </p:nvSpPr>
        <p:spPr>
          <a:xfrm>
            <a:off x="11648280" y="7073900"/>
            <a:ext cx="5522119" cy="355600"/>
          </a:xfrm>
          <a:prstGeom prst="rect">
            <a:avLst/>
          </a:prstGeom>
        </p:spPr>
        <p:txBody>
          <a:bodyPr vert="horz" lIns="0" tIns="0" rIns="0" bIns="0" numCol="1" spcCol="27432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600"/>
              </a:lnSpc>
              <a:spcBef>
                <a:spcPts val="0"/>
              </a:spcBef>
            </a:pPr>
            <a:r>
              <a:rPr lang="en-US" sz="1800" b="1">
                <a:solidFill>
                  <a:srgbClr val="000000"/>
                </a:solidFill>
                <a:latin typeface="Arial" panose="020B0604020202020204" pitchFamily="34" charset="0"/>
                <a:cs typeface="Arial" panose="020B0604020202020204" pitchFamily="34" charset="0"/>
              </a:rPr>
              <a:t>Designed For Everyone</a:t>
            </a:r>
          </a:p>
        </p:txBody>
      </p:sp>
      <p:sp>
        <p:nvSpPr>
          <p:cNvPr id="13" name="Text Placeholder 18">
            <a:extLst>
              <a:ext uri="{FF2B5EF4-FFF2-40B4-BE49-F238E27FC236}">
                <a16:creationId xmlns:a16="http://schemas.microsoft.com/office/drawing/2014/main" id="{D9668335-8773-B6AA-7815-297D876F32D8}"/>
              </a:ext>
            </a:extLst>
          </p:cNvPr>
          <p:cNvSpPr txBox="1">
            <a:spLocks/>
          </p:cNvSpPr>
          <p:nvPr/>
        </p:nvSpPr>
        <p:spPr>
          <a:xfrm>
            <a:off x="7190581" y="1539064"/>
            <a:ext cx="2908762" cy="1275628"/>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pPr>
            <a:r>
              <a:rPr lang="en-US" sz="1500">
                <a:solidFill>
                  <a:srgbClr val="000000"/>
                </a:solidFill>
                <a:latin typeface="Arial" panose="020B0604020202020204" pitchFamily="34" charset="0"/>
              </a:rPr>
              <a:t>Shaped by research and real-world insights, the Ocular Collection reimagines hybrid work with solutions that improve how people see, hear, and connect.</a:t>
            </a:r>
          </a:p>
        </p:txBody>
      </p:sp>
      <p:sp>
        <p:nvSpPr>
          <p:cNvPr id="14" name="Text Placeholder 8">
            <a:extLst>
              <a:ext uri="{FF2B5EF4-FFF2-40B4-BE49-F238E27FC236}">
                <a16:creationId xmlns:a16="http://schemas.microsoft.com/office/drawing/2014/main" id="{61707D8F-6043-E839-BB8B-894EC4126304}"/>
              </a:ext>
            </a:extLst>
          </p:cNvPr>
          <p:cNvSpPr txBox="1">
            <a:spLocks/>
          </p:cNvSpPr>
          <p:nvPr/>
        </p:nvSpPr>
        <p:spPr>
          <a:xfrm>
            <a:off x="7190581" y="1143000"/>
            <a:ext cx="3511146" cy="338191"/>
          </a:xfrm>
          <a:prstGeom prst="rect">
            <a:avLst/>
          </a:prstGeom>
        </p:spPr>
        <p:txBody>
          <a:bodyPr vert="horz" lIns="0" tIns="0" rIns="0" bIns="0" numCol="1" spcCol="27432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600"/>
              </a:lnSpc>
              <a:spcBef>
                <a:spcPts val="0"/>
              </a:spcBef>
            </a:pPr>
            <a:r>
              <a:rPr lang="en-US" sz="1800" b="1">
                <a:solidFill>
                  <a:srgbClr val="000000"/>
                </a:solidFill>
                <a:latin typeface="Arial" panose="020B0604020202020204" pitchFamily="34" charset="0"/>
                <a:cs typeface="Arial" panose="020B0604020202020204" pitchFamily="34" charset="0"/>
              </a:rPr>
              <a:t>Grounded In Research</a:t>
            </a:r>
          </a:p>
        </p:txBody>
      </p:sp>
      <p:pic>
        <p:nvPicPr>
          <p:cNvPr id="22" name="Picture 21" descr="A person sitting at a round table with a computer&#10;&#10;AI-generated content may be incorrect.">
            <a:extLst>
              <a:ext uri="{FF2B5EF4-FFF2-40B4-BE49-F238E27FC236}">
                <a16:creationId xmlns:a16="http://schemas.microsoft.com/office/drawing/2014/main" id="{39D349D3-1155-06A6-DD15-565B47C5A7B7}"/>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t="6373" r="520" b="34314"/>
          <a:stretch/>
        </p:blipFill>
        <p:spPr>
          <a:xfrm>
            <a:off x="5092701" y="6022378"/>
            <a:ext cx="6045200" cy="4048722"/>
          </a:xfrm>
          <a:prstGeom prst="rect">
            <a:avLst/>
          </a:prstGeom>
        </p:spPr>
      </p:pic>
      <p:pic>
        <p:nvPicPr>
          <p:cNvPr id="25" name="Picture 24" descr="A person looking at a person on a computer screen&#10;&#10;AI-generated content may be incorrect.">
            <a:extLst>
              <a:ext uri="{FF2B5EF4-FFF2-40B4-BE49-F238E27FC236}">
                <a16:creationId xmlns:a16="http://schemas.microsoft.com/office/drawing/2014/main" id="{E9B9B311-C8FD-7482-9E8A-2390CC9D1548}"/>
              </a:ext>
            </a:extLst>
          </p:cNvPr>
          <p:cNvPicPr>
            <a:picLocks noChangeAspect="1"/>
          </p:cNvPicPr>
          <p:nvPr/>
        </p:nvPicPr>
        <p:blipFill>
          <a:blip r:embed="rId4">
            <a:extLst>
              <a:ext uri="{28A0092B-C50C-407E-A947-70E740481C1C}">
                <a14:useLocalDpi xmlns:a14="http://schemas.microsoft.com/office/drawing/2010/main" val="0"/>
              </a:ext>
            </a:extLst>
          </a:blip>
          <a:srcRect l="5525" t="1612" r="21272"/>
          <a:stretch/>
        </p:blipFill>
        <p:spPr>
          <a:xfrm>
            <a:off x="11645899" y="2057400"/>
            <a:ext cx="6253163" cy="4727575"/>
          </a:xfrm>
          <a:prstGeom prst="rect">
            <a:avLst/>
          </a:prstGeom>
        </p:spPr>
      </p:pic>
      <p:pic>
        <p:nvPicPr>
          <p:cNvPr id="29" name="Picture 28" descr="A group of people sitting at a table&#10;&#10;AI-generated content may be incorrect.">
            <a:extLst>
              <a:ext uri="{FF2B5EF4-FFF2-40B4-BE49-F238E27FC236}">
                <a16:creationId xmlns:a16="http://schemas.microsoft.com/office/drawing/2014/main" id="{491212E4-5EEB-DDC4-9137-67078BA56298}"/>
              </a:ext>
            </a:extLst>
          </p:cNvPr>
          <p:cNvPicPr>
            <a:picLocks noChangeAspect="1"/>
          </p:cNvPicPr>
          <p:nvPr/>
        </p:nvPicPr>
        <p:blipFill>
          <a:blip r:embed="rId5">
            <a:extLst>
              <a:ext uri="{28A0092B-C50C-407E-A947-70E740481C1C}">
                <a14:useLocalDpi xmlns:a14="http://schemas.microsoft.com/office/drawing/2010/main" val="0"/>
              </a:ext>
            </a:extLst>
          </a:blip>
          <a:srcRect l="12182" t="17121" r="6767" b="12736"/>
          <a:stretch/>
        </p:blipFill>
        <p:spPr>
          <a:xfrm>
            <a:off x="661988" y="-12700"/>
            <a:ext cx="6241776" cy="4051300"/>
          </a:xfrm>
          <a:prstGeom prst="rect">
            <a:avLst/>
          </a:prstGeom>
        </p:spPr>
      </p:pic>
    </p:spTree>
    <p:extLst>
      <p:ext uri="{BB962C8B-B14F-4D97-AF65-F5344CB8AC3E}">
        <p14:creationId xmlns:p14="http://schemas.microsoft.com/office/powerpoint/2010/main" val="5026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a:extLst>
            <a:ext uri="{FF2B5EF4-FFF2-40B4-BE49-F238E27FC236}">
              <a16:creationId xmlns:a16="http://schemas.microsoft.com/office/drawing/2014/main" id="{26BDE5E8-EE30-3F0A-FB2C-9394D2A2C51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DAABC70-16BD-E242-1F43-BB51C9FACAD6}"/>
              </a:ext>
            </a:extLst>
          </p:cNvPr>
          <p:cNvSpPr txBox="1">
            <a:spLocks/>
          </p:cNvSpPr>
          <p:nvPr/>
        </p:nvSpPr>
        <p:spPr>
          <a:xfrm>
            <a:off x="8799513" y="1366838"/>
            <a:ext cx="4484396" cy="1806575"/>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4500"/>
              </a:lnSpc>
              <a:spcBef>
                <a:spcPts val="0"/>
              </a:spcBef>
            </a:pPr>
            <a:r>
              <a:rPr lang="en-US" sz="3600"/>
              <a:t>Innovative solutions for connecting in</a:t>
            </a:r>
            <a:br>
              <a:rPr lang="en-US" sz="3600"/>
            </a:br>
            <a:r>
              <a:rPr lang="en-US" sz="3600"/>
              <a:t>the new workplace.</a:t>
            </a:r>
          </a:p>
        </p:txBody>
      </p:sp>
      <p:pic>
        <p:nvPicPr>
          <p:cNvPr id="4" name="Picture 3" descr="A room with a door open&#10;&#10;AI-generated content may be incorrect.">
            <a:extLst>
              <a:ext uri="{FF2B5EF4-FFF2-40B4-BE49-F238E27FC236}">
                <a16:creationId xmlns:a16="http://schemas.microsoft.com/office/drawing/2014/main" id="{152027F8-E316-4E6B-26BE-155F2E4999A4}"/>
              </a:ext>
            </a:extLst>
          </p:cNvPr>
          <p:cNvPicPr>
            <a:picLocks noChangeAspect="1"/>
          </p:cNvPicPr>
          <p:nvPr/>
        </p:nvPicPr>
        <p:blipFill>
          <a:blip r:embed="rId3">
            <a:extLst>
              <a:ext uri="{28A0092B-C50C-407E-A947-70E740481C1C}">
                <a14:useLocalDpi xmlns:a14="http://schemas.microsoft.com/office/drawing/2010/main" val="0"/>
              </a:ext>
            </a:extLst>
          </a:blip>
          <a:srcRect l="4578"/>
          <a:stretch/>
        </p:blipFill>
        <p:spPr>
          <a:xfrm>
            <a:off x="0" y="0"/>
            <a:ext cx="7683500" cy="4524375"/>
          </a:xfrm>
          <a:prstGeom prst="rect">
            <a:avLst/>
          </a:prstGeom>
        </p:spPr>
      </p:pic>
      <p:pic>
        <p:nvPicPr>
          <p:cNvPr id="14" name="Picture 13" descr="A person and person sitting at a round table with a computer screen&#10;&#10;AI-generated content may be incorrect.">
            <a:extLst>
              <a:ext uri="{FF2B5EF4-FFF2-40B4-BE49-F238E27FC236}">
                <a16:creationId xmlns:a16="http://schemas.microsoft.com/office/drawing/2014/main" id="{0218847B-1D54-69EC-A5C6-146579105991}"/>
              </a:ext>
            </a:extLst>
          </p:cNvPr>
          <p:cNvPicPr>
            <a:picLocks noChangeAspect="1"/>
          </p:cNvPicPr>
          <p:nvPr/>
        </p:nvPicPr>
        <p:blipFill>
          <a:blip r:embed="rId4">
            <a:extLst>
              <a:ext uri="{28A0092B-C50C-407E-A947-70E740481C1C}">
                <a14:useLocalDpi xmlns:a14="http://schemas.microsoft.com/office/drawing/2010/main" val="0"/>
              </a:ext>
            </a:extLst>
          </a:blip>
          <a:srcRect t="7028" r="138"/>
          <a:stretch/>
        </p:blipFill>
        <p:spPr>
          <a:xfrm>
            <a:off x="2066925" y="5000939"/>
            <a:ext cx="8145102" cy="5057460"/>
          </a:xfrm>
          <a:prstGeom prst="rect">
            <a:avLst/>
          </a:prstGeom>
        </p:spPr>
      </p:pic>
      <p:pic>
        <p:nvPicPr>
          <p:cNvPr id="18" name="Picture 17" descr="A conference room with a table and chairs&#10;&#10;AI-generated content may be incorrect.">
            <a:extLst>
              <a:ext uri="{FF2B5EF4-FFF2-40B4-BE49-F238E27FC236}">
                <a16:creationId xmlns:a16="http://schemas.microsoft.com/office/drawing/2014/main" id="{926A1005-E3AA-5B45-7C21-7105933228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3983" y="1457325"/>
            <a:ext cx="3802380" cy="4752975"/>
          </a:xfrm>
          <a:prstGeom prst="rect">
            <a:avLst/>
          </a:prstGeom>
        </p:spPr>
      </p:pic>
    </p:spTree>
    <p:extLst>
      <p:ext uri="{BB962C8B-B14F-4D97-AF65-F5344CB8AC3E}">
        <p14:creationId xmlns:p14="http://schemas.microsoft.com/office/powerpoint/2010/main" val="26486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D9CD">
            <a:alpha val="79850"/>
          </a:srgbClr>
        </a:solidFill>
        <a:effectLst/>
      </p:bgPr>
    </p:bg>
    <p:spTree>
      <p:nvGrpSpPr>
        <p:cNvPr id="1" name="">
          <a:extLst>
            <a:ext uri="{FF2B5EF4-FFF2-40B4-BE49-F238E27FC236}">
              <a16:creationId xmlns:a16="http://schemas.microsoft.com/office/drawing/2014/main" id="{26BDE5E8-EE30-3F0A-FB2C-9394D2A2C513}"/>
            </a:ext>
          </a:extLst>
        </p:cNvPr>
        <p:cNvGrpSpPr/>
        <p:nvPr/>
      </p:nvGrpSpPr>
      <p:grpSpPr>
        <a:xfrm>
          <a:off x="0" y="0"/>
          <a:ext cx="0" cy="0"/>
          <a:chOff x="0" y="0"/>
          <a:chExt cx="0" cy="0"/>
        </a:xfrm>
      </p:grpSpPr>
      <p:pic>
        <p:nvPicPr>
          <p:cNvPr id="16" name="Picture 15" descr="A white surface with a black stripe&#10;&#10;AI-generated content may be incorrect.">
            <a:extLst>
              <a:ext uri="{FF2B5EF4-FFF2-40B4-BE49-F238E27FC236}">
                <a16:creationId xmlns:a16="http://schemas.microsoft.com/office/drawing/2014/main" id="{467C1A80-F6EC-2DA8-A833-D42B5B62B6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3943497" y="-3906983"/>
            <a:ext cx="10072396" cy="17886363"/>
          </a:xfrm>
          <a:prstGeom prst="rect">
            <a:avLst/>
          </a:prstGeom>
        </p:spPr>
      </p:pic>
      <p:sp>
        <p:nvSpPr>
          <p:cNvPr id="5" name="Title 4">
            <a:extLst>
              <a:ext uri="{FF2B5EF4-FFF2-40B4-BE49-F238E27FC236}">
                <a16:creationId xmlns:a16="http://schemas.microsoft.com/office/drawing/2014/main" id="{9EEBB9A6-99DD-28C4-DEBD-C0685F0F9E7D}"/>
              </a:ext>
            </a:extLst>
          </p:cNvPr>
          <p:cNvSpPr>
            <a:spLocks noGrp="1"/>
          </p:cNvSpPr>
          <p:nvPr>
            <p:ph type="title"/>
          </p:nvPr>
        </p:nvSpPr>
        <p:spPr>
          <a:xfrm>
            <a:off x="7394575" y="1208088"/>
            <a:ext cx="2841493" cy="1117600"/>
          </a:xfrm>
        </p:spPr>
        <p:txBody>
          <a:bodyPr anchor="t"/>
          <a:lstStyle/>
          <a:p>
            <a:pPr>
              <a:lnSpc>
                <a:spcPct val="90000"/>
              </a:lnSpc>
              <a:spcBef>
                <a:spcPts val="0"/>
              </a:spcBef>
            </a:pPr>
            <a:r>
              <a:rPr lang="en-US" sz="3600"/>
              <a:t>Meet the</a:t>
            </a:r>
            <a:br>
              <a:rPr lang="en-US" sz="3600"/>
            </a:br>
            <a:r>
              <a:rPr lang="en-US" sz="3600"/>
              <a:t>Collection</a:t>
            </a:r>
            <a:endParaRPr lang="en-GB" sz="3600"/>
          </a:p>
        </p:txBody>
      </p:sp>
      <p:sp>
        <p:nvSpPr>
          <p:cNvPr id="2" name="Text Placeholder 18">
            <a:extLst>
              <a:ext uri="{FF2B5EF4-FFF2-40B4-BE49-F238E27FC236}">
                <a16:creationId xmlns:a16="http://schemas.microsoft.com/office/drawing/2014/main" id="{ACF4C75B-86D1-7792-E712-F1B6F9B65F9A}"/>
              </a:ext>
            </a:extLst>
          </p:cNvPr>
          <p:cNvSpPr txBox="1">
            <a:spLocks/>
          </p:cNvSpPr>
          <p:nvPr/>
        </p:nvSpPr>
        <p:spPr>
          <a:xfrm>
            <a:off x="661988" y="8043863"/>
            <a:ext cx="2843212" cy="1275628"/>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pPr>
            <a:r>
              <a:rPr lang="en-US" sz="1500">
                <a:solidFill>
                  <a:srgbClr val="000000"/>
                </a:solidFill>
                <a:latin typeface="Arial" panose="020B0604020202020204" pitchFamily="34" charset="0"/>
              </a:rPr>
              <a:t>A realistic, extended-reality meeting experience that creates a more personal and immersive face-to-face connection.</a:t>
            </a:r>
          </a:p>
        </p:txBody>
      </p:sp>
      <p:sp>
        <p:nvSpPr>
          <p:cNvPr id="4" name="Text Placeholder 8">
            <a:extLst>
              <a:ext uri="{FF2B5EF4-FFF2-40B4-BE49-F238E27FC236}">
                <a16:creationId xmlns:a16="http://schemas.microsoft.com/office/drawing/2014/main" id="{804B1178-909C-C682-D34C-A167249D93F6}"/>
              </a:ext>
            </a:extLst>
          </p:cNvPr>
          <p:cNvSpPr txBox="1">
            <a:spLocks/>
          </p:cNvSpPr>
          <p:nvPr/>
        </p:nvSpPr>
        <p:spPr>
          <a:xfrm>
            <a:off x="661988" y="7647799"/>
            <a:ext cx="3511146" cy="338191"/>
          </a:xfrm>
          <a:prstGeom prst="rect">
            <a:avLst/>
          </a:prstGeom>
        </p:spPr>
        <p:txBody>
          <a:bodyPr vert="horz" lIns="0" tIns="0" rIns="0" bIns="0" numCol="1" spcCol="27432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600"/>
              </a:lnSpc>
              <a:spcBef>
                <a:spcPts val="0"/>
              </a:spcBef>
            </a:pPr>
            <a:r>
              <a:rPr lang="en-US" sz="1800" b="1">
                <a:solidFill>
                  <a:srgbClr val="000000"/>
                </a:solidFill>
                <a:latin typeface="Arial" panose="020B0604020202020204" pitchFamily="34" charset="0"/>
                <a:cs typeface="Arial" panose="020B0604020202020204" pitchFamily="34" charset="0"/>
              </a:rPr>
              <a:t>Ocular View</a:t>
            </a:r>
          </a:p>
        </p:txBody>
      </p:sp>
      <p:sp>
        <p:nvSpPr>
          <p:cNvPr id="7" name="Text Placeholder 18">
            <a:extLst>
              <a:ext uri="{FF2B5EF4-FFF2-40B4-BE49-F238E27FC236}">
                <a16:creationId xmlns:a16="http://schemas.microsoft.com/office/drawing/2014/main" id="{B14131A4-A6D5-6A11-D77D-5C11C26C9277}"/>
              </a:ext>
            </a:extLst>
          </p:cNvPr>
          <p:cNvSpPr txBox="1">
            <a:spLocks/>
          </p:cNvSpPr>
          <p:nvPr/>
        </p:nvSpPr>
        <p:spPr>
          <a:xfrm>
            <a:off x="7398543" y="3561485"/>
            <a:ext cx="3362590" cy="1023215"/>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pPr>
            <a:r>
              <a:rPr lang="en-US" sz="1500">
                <a:solidFill>
                  <a:srgbClr val="000000"/>
                </a:solidFill>
                <a:latin typeface="Arial" panose="020B0604020202020204" pitchFamily="34" charset="0"/>
              </a:rPr>
              <a:t>A range of organic shaped tables designed for hybrid work, setting the stage for better meeting experiences in huddle spaces to large meeting rooms.</a:t>
            </a:r>
          </a:p>
        </p:txBody>
      </p:sp>
      <p:sp>
        <p:nvSpPr>
          <p:cNvPr id="9" name="Text Placeholder 8">
            <a:extLst>
              <a:ext uri="{FF2B5EF4-FFF2-40B4-BE49-F238E27FC236}">
                <a16:creationId xmlns:a16="http://schemas.microsoft.com/office/drawing/2014/main" id="{7A6D3650-FFC5-29B4-58E6-0920B12588B9}"/>
              </a:ext>
            </a:extLst>
          </p:cNvPr>
          <p:cNvSpPr txBox="1">
            <a:spLocks/>
          </p:cNvSpPr>
          <p:nvPr/>
        </p:nvSpPr>
        <p:spPr>
          <a:xfrm>
            <a:off x="7398543" y="3165421"/>
            <a:ext cx="2042319" cy="355600"/>
          </a:xfrm>
          <a:prstGeom prst="rect">
            <a:avLst/>
          </a:prstGeom>
        </p:spPr>
        <p:txBody>
          <a:bodyPr vert="horz" lIns="0" tIns="0" rIns="0" bIns="0" numCol="1" spcCol="27432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600"/>
              </a:lnSpc>
              <a:spcBef>
                <a:spcPts val="0"/>
              </a:spcBef>
            </a:pPr>
            <a:r>
              <a:rPr lang="en-US" sz="1800" b="1">
                <a:solidFill>
                  <a:srgbClr val="000000"/>
                </a:solidFill>
                <a:latin typeface="Arial" panose="020B0604020202020204" pitchFamily="34" charset="0"/>
                <a:cs typeface="Arial" panose="020B0604020202020204" pitchFamily="34" charset="0"/>
              </a:rPr>
              <a:t>Ocular Tables</a:t>
            </a:r>
          </a:p>
        </p:txBody>
      </p:sp>
      <p:sp>
        <p:nvSpPr>
          <p:cNvPr id="13" name="Text Placeholder 18">
            <a:extLst>
              <a:ext uri="{FF2B5EF4-FFF2-40B4-BE49-F238E27FC236}">
                <a16:creationId xmlns:a16="http://schemas.microsoft.com/office/drawing/2014/main" id="{D9668335-8773-B6AA-7815-297D876F32D8}"/>
              </a:ext>
            </a:extLst>
          </p:cNvPr>
          <p:cNvSpPr txBox="1">
            <a:spLocks/>
          </p:cNvSpPr>
          <p:nvPr/>
        </p:nvSpPr>
        <p:spPr>
          <a:xfrm>
            <a:off x="13350081" y="7562041"/>
            <a:ext cx="3109119" cy="1275628"/>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pPr>
            <a:r>
              <a:rPr lang="en-US" sz="1500">
                <a:solidFill>
                  <a:srgbClr val="000000"/>
                </a:solidFill>
                <a:latin typeface="Arial" panose="020B0604020202020204" pitchFamily="34" charset="0"/>
              </a:rPr>
              <a:t>Seated and standing height solution with fully integrated technology supports huddle or in between spaces across the open plan.</a:t>
            </a:r>
          </a:p>
        </p:txBody>
      </p:sp>
      <p:sp>
        <p:nvSpPr>
          <p:cNvPr id="14" name="Text Placeholder 8">
            <a:extLst>
              <a:ext uri="{FF2B5EF4-FFF2-40B4-BE49-F238E27FC236}">
                <a16:creationId xmlns:a16="http://schemas.microsoft.com/office/drawing/2014/main" id="{61707D8F-6043-E839-BB8B-894EC4126304}"/>
              </a:ext>
            </a:extLst>
          </p:cNvPr>
          <p:cNvSpPr txBox="1">
            <a:spLocks/>
          </p:cNvSpPr>
          <p:nvPr/>
        </p:nvSpPr>
        <p:spPr>
          <a:xfrm>
            <a:off x="13350081" y="7165977"/>
            <a:ext cx="3511146" cy="338191"/>
          </a:xfrm>
          <a:prstGeom prst="rect">
            <a:avLst/>
          </a:prstGeom>
        </p:spPr>
        <p:txBody>
          <a:bodyPr vert="horz" lIns="0" tIns="0" rIns="0" bIns="0" numCol="1" spcCol="274320" rtlCol="0" anchor="t" anchorCtr="0">
            <a:noAutofit/>
          </a:bodyPr>
          <a:lstStyle>
            <a:lvl1pPr marL="0" indent="0" algn="l" defTabSz="1341132" rtl="0" eaLnBrk="1" latinLnBrk="0" hangingPunct="1">
              <a:lnSpc>
                <a:spcPts val="3996"/>
              </a:lnSpc>
              <a:spcBef>
                <a:spcPts val="1467"/>
              </a:spcBef>
              <a:buSzPct val="80000"/>
              <a:buFont typeface="Arial" panose="020B0604020202020204" pitchFamily="34" charset="0"/>
              <a:buNone/>
              <a:tabLst>
                <a:tab pos="274317" algn="l"/>
              </a:tabLst>
              <a:defRPr lang="en-US" sz="2700" kern="1200" noProof="0" dirty="0">
                <a:solidFill>
                  <a:schemeClr val="tx1"/>
                </a:solidFill>
                <a:latin typeface="+mn-lt"/>
                <a:ea typeface="+mj-ea"/>
                <a:cs typeface="+mj-cs"/>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600"/>
              </a:lnSpc>
              <a:spcBef>
                <a:spcPts val="0"/>
              </a:spcBef>
            </a:pPr>
            <a:r>
              <a:rPr lang="en-US" sz="1800" b="1">
                <a:solidFill>
                  <a:srgbClr val="000000"/>
                </a:solidFill>
                <a:latin typeface="Arial" panose="020B0604020202020204" pitchFamily="34" charset="0"/>
                <a:cs typeface="Arial" panose="020B0604020202020204" pitchFamily="34" charset="0"/>
              </a:rPr>
              <a:t>Ocular Tower</a:t>
            </a:r>
          </a:p>
        </p:txBody>
      </p:sp>
      <p:pic>
        <p:nvPicPr>
          <p:cNvPr id="6" name="Picture 5" descr="A small black building with a white roof&#10;&#10;AI-generated content may be incorrect.">
            <a:extLst>
              <a:ext uri="{FF2B5EF4-FFF2-40B4-BE49-F238E27FC236}">
                <a16:creationId xmlns:a16="http://schemas.microsoft.com/office/drawing/2014/main" id="{CA619AD5-8BE3-005D-FF6E-45E10FEC5543}"/>
              </a:ext>
            </a:extLst>
          </p:cNvPr>
          <p:cNvPicPr>
            <a:picLocks noChangeAspect="1"/>
          </p:cNvPicPr>
          <p:nvPr/>
        </p:nvPicPr>
        <p:blipFill>
          <a:blip r:embed="rId4">
            <a:extLst>
              <a:ext uri="{28A0092B-C50C-407E-A947-70E740481C1C}">
                <a14:useLocalDpi xmlns:a14="http://schemas.microsoft.com/office/drawing/2010/main" val="0"/>
              </a:ext>
            </a:extLst>
          </a:blip>
          <a:srcRect l="27910" t="18590" r="18289" b="20043"/>
          <a:stretch/>
        </p:blipFill>
        <p:spPr>
          <a:xfrm>
            <a:off x="-12700" y="1"/>
            <a:ext cx="6523440" cy="7440866"/>
          </a:xfrm>
          <a:prstGeom prst="rect">
            <a:avLst/>
          </a:prstGeom>
        </p:spPr>
      </p:pic>
      <p:pic>
        <p:nvPicPr>
          <p:cNvPr id="10" name="Picture 9" descr="A table with a wooden top&#10;&#10;AI-generated content may be incorrect.">
            <a:extLst>
              <a:ext uri="{FF2B5EF4-FFF2-40B4-BE49-F238E27FC236}">
                <a16:creationId xmlns:a16="http://schemas.microsoft.com/office/drawing/2014/main" id="{C2CD0383-0785-C5E5-13CD-AE28F7751F4A}"/>
              </a:ext>
            </a:extLst>
          </p:cNvPr>
          <p:cNvPicPr>
            <a:picLocks noChangeAspect="1"/>
          </p:cNvPicPr>
          <p:nvPr/>
        </p:nvPicPr>
        <p:blipFill>
          <a:blip r:embed="rId5">
            <a:extLst>
              <a:ext uri="{28A0092B-C50C-407E-A947-70E740481C1C}">
                <a14:useLocalDpi xmlns:a14="http://schemas.microsoft.com/office/drawing/2010/main" val="0"/>
              </a:ext>
            </a:extLst>
          </a:blip>
          <a:srcRect t="1641" b="13131"/>
          <a:stretch/>
        </p:blipFill>
        <p:spPr>
          <a:xfrm>
            <a:off x="7394575" y="4832278"/>
            <a:ext cx="4598987" cy="5226121"/>
          </a:xfrm>
          <a:prstGeom prst="rect">
            <a:avLst/>
          </a:prstGeom>
        </p:spPr>
      </p:pic>
      <p:pic>
        <p:nvPicPr>
          <p:cNvPr id="12" name="Picture 11" descr="A desk with a flat screen tv and a phone&#10;&#10;AI-generated content may be incorrect.">
            <a:extLst>
              <a:ext uri="{FF2B5EF4-FFF2-40B4-BE49-F238E27FC236}">
                <a16:creationId xmlns:a16="http://schemas.microsoft.com/office/drawing/2014/main" id="{2E2EC71F-536A-D898-592C-FDA24E9C8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4999" y="1284288"/>
            <a:ext cx="4514851" cy="5640118"/>
          </a:xfrm>
          <a:prstGeom prst="rect">
            <a:avLst/>
          </a:prstGeom>
        </p:spPr>
      </p:pic>
    </p:spTree>
    <p:extLst>
      <p:ext uri="{BB962C8B-B14F-4D97-AF65-F5344CB8AC3E}">
        <p14:creationId xmlns:p14="http://schemas.microsoft.com/office/powerpoint/2010/main" val="405899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723EB3-4D69-8BA1-F5B7-0CF57D75A15E}"/>
              </a:ext>
            </a:extLst>
          </p:cNvPr>
          <p:cNvSpPr>
            <a:spLocks noGrp="1"/>
          </p:cNvSpPr>
          <p:nvPr>
            <p:ph type="title"/>
          </p:nvPr>
        </p:nvSpPr>
        <p:spPr/>
        <p:txBody>
          <a:bodyPr/>
          <a:lstStyle/>
          <a:p>
            <a:r>
              <a:rPr lang="en-US" i="1"/>
              <a:t>Ocular Collection</a:t>
            </a:r>
            <a:br>
              <a:rPr lang="en-US"/>
            </a:br>
            <a:r>
              <a:rPr lang="en-US"/>
              <a:t>Across the Floorplan</a:t>
            </a:r>
          </a:p>
        </p:txBody>
      </p:sp>
    </p:spTree>
    <p:extLst>
      <p:ext uri="{BB962C8B-B14F-4D97-AF65-F5344CB8AC3E}">
        <p14:creationId xmlns:p14="http://schemas.microsoft.com/office/powerpoint/2010/main" val="412647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or plan of an office&#10;&#10;AI-generated content may be incorrect.">
            <a:extLst>
              <a:ext uri="{FF2B5EF4-FFF2-40B4-BE49-F238E27FC236}">
                <a16:creationId xmlns:a16="http://schemas.microsoft.com/office/drawing/2014/main" id="{8AF5B0A8-8E2A-7335-A12A-D18C1659C4E3}"/>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5" name="Title 4">
            <a:extLst>
              <a:ext uri="{FF2B5EF4-FFF2-40B4-BE49-F238E27FC236}">
                <a16:creationId xmlns:a16="http://schemas.microsoft.com/office/drawing/2014/main" id="{3740BF0E-67BB-AF6A-2A7E-71819A51E6CF}"/>
              </a:ext>
            </a:extLst>
          </p:cNvPr>
          <p:cNvSpPr txBox="1">
            <a:spLocks/>
          </p:cNvSpPr>
          <p:nvPr/>
        </p:nvSpPr>
        <p:spPr>
          <a:xfrm>
            <a:off x="661988" y="1323490"/>
            <a:ext cx="6394795" cy="2110751"/>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ts val="3996"/>
              </a:lnSpc>
              <a:buSzPct val="80000"/>
              <a:tabLst>
                <a:tab pos="274317" algn="l"/>
              </a:tabLst>
              <a:defRPr/>
            </a:pPr>
            <a:r>
              <a:rPr lang="en-US" sz="2400">
                <a:latin typeface="Arial" panose="020B0604020202020204" pitchFamily="34" charset="0"/>
                <a:ea typeface="+mn-ea"/>
                <a:cs typeface="Arial" panose="020B0604020202020204" pitchFamily="34" charset="0"/>
              </a:rPr>
              <a:t>The Ocular Collection fits seamlessly throughout the evolving workplace, offering spaces for people to meet, share, and collaborate that spark creativity and innovation.</a:t>
            </a:r>
          </a:p>
        </p:txBody>
      </p:sp>
      <p:sp>
        <p:nvSpPr>
          <p:cNvPr id="11" name="Title 4">
            <a:extLst>
              <a:ext uri="{FF2B5EF4-FFF2-40B4-BE49-F238E27FC236}">
                <a16:creationId xmlns:a16="http://schemas.microsoft.com/office/drawing/2014/main" id="{A205629D-C407-2EC0-7DF3-CC77FE0F7FFD}"/>
              </a:ext>
            </a:extLst>
          </p:cNvPr>
          <p:cNvSpPr txBox="1">
            <a:spLocks/>
          </p:cNvSpPr>
          <p:nvPr/>
        </p:nvSpPr>
        <p:spPr>
          <a:xfrm>
            <a:off x="661988" y="871750"/>
            <a:ext cx="3935412" cy="27940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ct val="90000"/>
              </a:lnSpc>
              <a:spcBef>
                <a:spcPts val="0"/>
              </a:spcBef>
            </a:pPr>
            <a:r>
              <a:rPr lang="en-US" sz="1800" b="1">
                <a:latin typeface="+mn-lt"/>
                <a:cs typeface="Arial" panose="020B0604020202020204" pitchFamily="34" charset="0"/>
              </a:rPr>
              <a:t>Ocular Across the Floorplan</a:t>
            </a:r>
            <a:endParaRPr lang="en-GB" sz="1800" b="1">
              <a:latin typeface="+mn-lt"/>
              <a:cs typeface="Arial" panose="020B0604020202020204" pitchFamily="34" charset="0"/>
            </a:endParaRPr>
          </a:p>
        </p:txBody>
      </p:sp>
    </p:spTree>
    <p:extLst>
      <p:ext uri="{BB962C8B-B14F-4D97-AF65-F5344CB8AC3E}">
        <p14:creationId xmlns:p14="http://schemas.microsoft.com/office/powerpoint/2010/main" val="3843459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6D04-F550-0286-2790-08218C0E70EE}"/>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EF483A5F-A144-A5DA-2C18-10B3DE1CC4F0}"/>
              </a:ext>
            </a:extLst>
          </p:cNvPr>
          <p:cNvSpPr txBox="1">
            <a:spLocks/>
          </p:cNvSpPr>
          <p:nvPr/>
        </p:nvSpPr>
        <p:spPr>
          <a:xfrm>
            <a:off x="3270770" y="6487939"/>
            <a:ext cx="4917542" cy="2622809"/>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spcBef>
                <a:spcPts val="1456"/>
              </a:spcBef>
              <a:tabLst>
                <a:tab pos="273050" algn="l"/>
                <a:tab pos="3198813" algn="l"/>
              </a:tabLst>
            </a:pPr>
            <a:r>
              <a:rPr lang="en-US" sz="1500" b="1">
                <a:solidFill>
                  <a:srgbClr val="000000"/>
                </a:solidFill>
                <a:latin typeface="Arial" panose="020B0604020202020204" pitchFamily="34" charset="0"/>
              </a:rPr>
              <a:t>Meeting Seats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Workstations + Individual Enclaves	</a:t>
            </a:r>
            <a:r>
              <a:rPr lang="en-US" sz="1500" b="1">
                <a:solidFill>
                  <a:srgbClr val="000000"/>
                </a:solidFill>
                <a:latin typeface="Arial" panose="020B0604020202020204" pitchFamily="34" charset="0"/>
              </a:rPr>
              <a:t>41 seats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Enclosed Meeting Spaces	</a:t>
            </a:r>
            <a:r>
              <a:rPr lang="en-US" sz="1500" b="1">
                <a:solidFill>
                  <a:srgbClr val="000000"/>
                </a:solidFill>
                <a:latin typeface="Arial" panose="020B0604020202020204" pitchFamily="34" charset="0"/>
              </a:rPr>
              <a:t>56 seats, 6 rooms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Semi-enclosed Meeting Spaces	</a:t>
            </a:r>
            <a:r>
              <a:rPr lang="en-US" sz="1500" b="1">
                <a:solidFill>
                  <a:srgbClr val="000000"/>
                </a:solidFill>
                <a:latin typeface="Arial" panose="020B0604020202020204" pitchFamily="34" charset="0"/>
              </a:rPr>
              <a:t>16 seats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Open Meeting Spaces	</a:t>
            </a:r>
            <a:r>
              <a:rPr lang="en-US" sz="1500" b="1">
                <a:solidFill>
                  <a:srgbClr val="000000"/>
                </a:solidFill>
                <a:latin typeface="Arial" panose="020B0604020202020204" pitchFamily="34" charset="0"/>
              </a:rPr>
              <a:t>4 seats</a:t>
            </a:r>
          </a:p>
          <a:p>
            <a:pPr>
              <a:lnSpc>
                <a:spcPts val="2000"/>
              </a:lnSpc>
              <a:spcBef>
                <a:spcPts val="1456"/>
              </a:spcBef>
              <a:tabLst>
                <a:tab pos="273050" algn="l"/>
                <a:tab pos="3198813" algn="l"/>
              </a:tabLst>
            </a:pPr>
            <a:r>
              <a:rPr lang="en-US" sz="1500" b="1">
                <a:solidFill>
                  <a:srgbClr val="000000"/>
                </a:solidFill>
                <a:latin typeface="Arial" panose="020B0604020202020204" pitchFamily="34" charset="0"/>
              </a:rPr>
              <a:t>Total	76 seats</a:t>
            </a:r>
          </a:p>
        </p:txBody>
      </p:sp>
      <p:pic>
        <p:nvPicPr>
          <p:cNvPr id="3" name="Picture 2" descr="A floor plan of an office&#10;&#10;AI-generated content may be incorrect.">
            <a:extLst>
              <a:ext uri="{FF2B5EF4-FFF2-40B4-BE49-F238E27FC236}">
                <a16:creationId xmlns:a16="http://schemas.microsoft.com/office/drawing/2014/main" id="{A3346E66-54BD-54EE-1C31-12067FD7D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71" y="1731848"/>
            <a:ext cx="7805973" cy="4390860"/>
          </a:xfrm>
          <a:prstGeom prst="rect">
            <a:avLst/>
          </a:prstGeom>
        </p:spPr>
      </p:pic>
      <p:sp>
        <p:nvSpPr>
          <p:cNvPr id="5" name="Title 4">
            <a:extLst>
              <a:ext uri="{FF2B5EF4-FFF2-40B4-BE49-F238E27FC236}">
                <a16:creationId xmlns:a16="http://schemas.microsoft.com/office/drawing/2014/main" id="{8275211B-43F1-0511-31CD-85BECBF910F1}"/>
              </a:ext>
            </a:extLst>
          </p:cNvPr>
          <p:cNvSpPr txBox="1">
            <a:spLocks/>
          </p:cNvSpPr>
          <p:nvPr/>
        </p:nvSpPr>
        <p:spPr>
          <a:xfrm>
            <a:off x="661988" y="871750"/>
            <a:ext cx="3935412" cy="27940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ct val="90000"/>
              </a:lnSpc>
              <a:spcBef>
                <a:spcPts val="0"/>
              </a:spcBef>
            </a:pPr>
            <a:r>
              <a:rPr lang="en-US" sz="1800" b="1">
                <a:latin typeface="+mn-lt"/>
                <a:cs typeface="Arial" panose="020B0604020202020204" pitchFamily="34" charset="0"/>
              </a:rPr>
              <a:t>Ocular Across the Floorplan</a:t>
            </a:r>
            <a:endParaRPr lang="en-GB" sz="1800" b="1">
              <a:latin typeface="+mn-lt"/>
              <a:cs typeface="Arial" panose="020B0604020202020204" pitchFamily="34" charset="0"/>
            </a:endParaRPr>
          </a:p>
        </p:txBody>
      </p:sp>
      <p:cxnSp>
        <p:nvCxnSpPr>
          <p:cNvPr id="8" name="Straight Connector 7">
            <a:extLst>
              <a:ext uri="{FF2B5EF4-FFF2-40B4-BE49-F238E27FC236}">
                <a16:creationId xmlns:a16="http://schemas.microsoft.com/office/drawing/2014/main" id="{0471AA00-AF66-7E42-4338-FBAF9940ADE0}"/>
              </a:ext>
            </a:extLst>
          </p:cNvPr>
          <p:cNvCxnSpPr>
            <a:cxnSpLocks/>
          </p:cNvCxnSpPr>
          <p:nvPr/>
        </p:nvCxnSpPr>
        <p:spPr>
          <a:xfrm flipH="1">
            <a:off x="3267177" y="7281949"/>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18">
            <a:extLst>
              <a:ext uri="{FF2B5EF4-FFF2-40B4-BE49-F238E27FC236}">
                <a16:creationId xmlns:a16="http://schemas.microsoft.com/office/drawing/2014/main" id="{777BEE7D-5AE2-FD0D-447D-FBA8DF594B4B}"/>
              </a:ext>
            </a:extLst>
          </p:cNvPr>
          <p:cNvSpPr txBox="1">
            <a:spLocks/>
          </p:cNvSpPr>
          <p:nvPr/>
        </p:nvSpPr>
        <p:spPr>
          <a:xfrm>
            <a:off x="693550" y="6487940"/>
            <a:ext cx="2452875" cy="1862138"/>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spcBef>
                <a:spcPts val="500"/>
              </a:spcBef>
            </a:pPr>
            <a:r>
              <a:rPr lang="en-US" sz="1500" b="1">
                <a:solidFill>
                  <a:srgbClr val="000000"/>
                </a:solidFill>
                <a:latin typeface="Arial" panose="020B0604020202020204" pitchFamily="34" charset="0"/>
              </a:rPr>
              <a:t>Floorplan Details</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Single-purpose areas</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One-size fits all</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Repeating patterns</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Few Large-scale and underutilized meeting rooms</a:t>
            </a:r>
          </a:p>
        </p:txBody>
      </p:sp>
      <p:sp>
        <p:nvSpPr>
          <p:cNvPr id="15" name="Text Placeholder 18">
            <a:extLst>
              <a:ext uri="{FF2B5EF4-FFF2-40B4-BE49-F238E27FC236}">
                <a16:creationId xmlns:a16="http://schemas.microsoft.com/office/drawing/2014/main" id="{32866A1D-203C-CB4E-B079-EB9D4C3A71BD}"/>
              </a:ext>
            </a:extLst>
          </p:cNvPr>
          <p:cNvSpPr txBox="1">
            <a:spLocks/>
          </p:cNvSpPr>
          <p:nvPr/>
        </p:nvSpPr>
        <p:spPr>
          <a:xfrm>
            <a:off x="693550" y="2122516"/>
            <a:ext cx="2452875" cy="315913"/>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spcBef>
                <a:spcPts val="500"/>
              </a:spcBef>
            </a:pPr>
            <a:r>
              <a:rPr lang="en-US" sz="2700">
                <a:solidFill>
                  <a:srgbClr val="000000"/>
                </a:solidFill>
                <a:latin typeface="Georgia" panose="02040502050405020303" pitchFamily="18" charset="0"/>
              </a:rPr>
              <a:t>Before</a:t>
            </a:r>
          </a:p>
        </p:txBody>
      </p:sp>
      <p:cxnSp>
        <p:nvCxnSpPr>
          <p:cNvPr id="23" name="Straight Connector 22">
            <a:extLst>
              <a:ext uri="{FF2B5EF4-FFF2-40B4-BE49-F238E27FC236}">
                <a16:creationId xmlns:a16="http://schemas.microsoft.com/office/drawing/2014/main" id="{A68A5AF4-86DE-3BB0-79F7-BDC4D849E29A}"/>
              </a:ext>
            </a:extLst>
          </p:cNvPr>
          <p:cNvCxnSpPr>
            <a:cxnSpLocks/>
          </p:cNvCxnSpPr>
          <p:nvPr/>
        </p:nvCxnSpPr>
        <p:spPr>
          <a:xfrm flipH="1">
            <a:off x="3267177" y="681782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A06DDE-2ACB-E5B8-B7E8-87271D012D36}"/>
              </a:ext>
            </a:extLst>
          </p:cNvPr>
          <p:cNvCxnSpPr>
            <a:cxnSpLocks/>
          </p:cNvCxnSpPr>
          <p:nvPr/>
        </p:nvCxnSpPr>
        <p:spPr>
          <a:xfrm flipH="1">
            <a:off x="3267177" y="773222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02DF64-5EA7-4FD6-3648-FA199FAA2E31}"/>
              </a:ext>
            </a:extLst>
          </p:cNvPr>
          <p:cNvCxnSpPr>
            <a:cxnSpLocks/>
          </p:cNvCxnSpPr>
          <p:nvPr/>
        </p:nvCxnSpPr>
        <p:spPr>
          <a:xfrm flipH="1">
            <a:off x="3267177" y="818942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1544388-33FD-04BD-9C35-20E8573C4D97}"/>
              </a:ext>
            </a:extLst>
          </p:cNvPr>
          <p:cNvCxnSpPr>
            <a:cxnSpLocks/>
          </p:cNvCxnSpPr>
          <p:nvPr/>
        </p:nvCxnSpPr>
        <p:spPr>
          <a:xfrm flipH="1">
            <a:off x="3267177" y="860367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964867B-1B4D-573E-CE41-0E226B81257C}"/>
              </a:ext>
            </a:extLst>
          </p:cNvPr>
          <p:cNvGrpSpPr/>
          <p:nvPr/>
        </p:nvGrpSpPr>
        <p:grpSpPr>
          <a:xfrm>
            <a:off x="8628682" y="1734949"/>
            <a:ext cx="8147039" cy="7658433"/>
            <a:chOff x="8628682" y="1734949"/>
            <a:chExt cx="8147039" cy="7658433"/>
          </a:xfrm>
        </p:grpSpPr>
        <p:pic>
          <p:nvPicPr>
            <p:cNvPr id="4" name="Picture 3" descr="A floor plan of an office&#10;&#10;AI-generated content may be incorrect.">
              <a:extLst>
                <a:ext uri="{FF2B5EF4-FFF2-40B4-BE49-F238E27FC236}">
                  <a16:creationId xmlns:a16="http://schemas.microsoft.com/office/drawing/2014/main" id="{4C42C6FE-299F-7488-D322-5D42D845E09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935859" y="1734949"/>
              <a:ext cx="7805973" cy="4390860"/>
            </a:xfrm>
            <a:prstGeom prst="rect">
              <a:avLst/>
            </a:prstGeom>
          </p:spPr>
        </p:pic>
        <p:sp>
          <p:nvSpPr>
            <p:cNvPr id="10" name="Text Placeholder 18">
              <a:extLst>
                <a:ext uri="{FF2B5EF4-FFF2-40B4-BE49-F238E27FC236}">
                  <a16:creationId xmlns:a16="http://schemas.microsoft.com/office/drawing/2014/main" id="{A56D8C69-D61D-9ADC-4782-30641869A57E}"/>
                </a:ext>
              </a:extLst>
            </p:cNvPr>
            <p:cNvSpPr txBox="1">
              <a:spLocks/>
            </p:cNvSpPr>
            <p:nvPr/>
          </p:nvSpPr>
          <p:spPr>
            <a:xfrm>
              <a:off x="9086850" y="6487940"/>
              <a:ext cx="2301586" cy="2905442"/>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spcBef>
                  <a:spcPts val="500"/>
                </a:spcBef>
              </a:pPr>
              <a:r>
                <a:rPr lang="en-US" sz="1500" b="1">
                  <a:solidFill>
                    <a:srgbClr val="000000"/>
                  </a:solidFill>
                  <a:latin typeface="Arial" panose="020B0604020202020204" pitchFamily="34" charset="0"/>
                </a:rPr>
                <a:t>Floorplan Details</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Purposefully mixed-use</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Diversity of spaces</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Offers choice + control</a:t>
              </a:r>
            </a:p>
            <a:p>
              <a:pPr marL="285750" indent="-285750">
                <a:lnSpc>
                  <a:spcPts val="2000"/>
                </a:lnSpc>
                <a:spcBef>
                  <a:spcPts val="500"/>
                </a:spcBef>
                <a:buFont typeface="Arial" panose="020B0604020202020204" pitchFamily="34" charset="0"/>
                <a:buChar char="•"/>
              </a:pPr>
              <a:r>
                <a:rPr lang="en-US" sz="1500">
                  <a:solidFill>
                    <a:srgbClr val="000000"/>
                  </a:solidFill>
                  <a:latin typeface="Arial" panose="020B0604020202020204" pitchFamily="34" charset="0"/>
                </a:rPr>
                <a:t>Multiple meeting rooms accommodate a range of group sizes and collaboration styles</a:t>
              </a:r>
            </a:p>
          </p:txBody>
        </p:sp>
        <p:sp>
          <p:nvSpPr>
            <p:cNvPr id="18" name="Text Placeholder 18">
              <a:extLst>
                <a:ext uri="{FF2B5EF4-FFF2-40B4-BE49-F238E27FC236}">
                  <a16:creationId xmlns:a16="http://schemas.microsoft.com/office/drawing/2014/main" id="{6CCED7A9-9BC4-29D4-BEE6-7108F33B8BDC}"/>
                </a:ext>
              </a:extLst>
            </p:cNvPr>
            <p:cNvSpPr txBox="1">
              <a:spLocks/>
            </p:cNvSpPr>
            <p:nvPr/>
          </p:nvSpPr>
          <p:spPr>
            <a:xfrm>
              <a:off x="9100604" y="2122516"/>
              <a:ext cx="2831046" cy="354676"/>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spcBef>
                  <a:spcPts val="500"/>
                </a:spcBef>
              </a:pPr>
              <a:r>
                <a:rPr lang="en-US" sz="2700">
                  <a:solidFill>
                    <a:srgbClr val="000000"/>
                  </a:solidFill>
                  <a:latin typeface="Georgia" panose="02040502050405020303" pitchFamily="18" charset="0"/>
                </a:rPr>
                <a:t>After</a:t>
              </a:r>
            </a:p>
          </p:txBody>
        </p:sp>
        <p:sp>
          <p:nvSpPr>
            <p:cNvPr id="33" name="Text Placeholder 18">
              <a:extLst>
                <a:ext uri="{FF2B5EF4-FFF2-40B4-BE49-F238E27FC236}">
                  <a16:creationId xmlns:a16="http://schemas.microsoft.com/office/drawing/2014/main" id="{65FBE7BB-1E07-3185-2C99-820D1FD3B72C}"/>
                </a:ext>
              </a:extLst>
            </p:cNvPr>
            <p:cNvSpPr txBox="1">
              <a:spLocks/>
            </p:cNvSpPr>
            <p:nvPr/>
          </p:nvSpPr>
          <p:spPr>
            <a:xfrm>
              <a:off x="11858179" y="6487939"/>
              <a:ext cx="4917542" cy="2622809"/>
            </a:xfrm>
            <a:prstGeom prst="rect">
              <a:avLst/>
            </a:prstGeom>
          </p:spPr>
          <p:txBody>
            <a:bodyPr lIns="0" tIns="0" rIns="0" bIns="0"/>
            <a:lst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a:lnSpc>
                  <a:spcPts val="2000"/>
                </a:lnSpc>
                <a:spcBef>
                  <a:spcPts val="1456"/>
                </a:spcBef>
                <a:tabLst>
                  <a:tab pos="273050" algn="l"/>
                  <a:tab pos="3198813" algn="l"/>
                </a:tabLst>
              </a:pPr>
              <a:r>
                <a:rPr lang="en-US" sz="1500" b="1">
                  <a:solidFill>
                    <a:srgbClr val="000000"/>
                  </a:solidFill>
                  <a:latin typeface="Arial" panose="020B0604020202020204" pitchFamily="34" charset="0"/>
                </a:rPr>
                <a:t>Meeting Seats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Workstations + Individual Enclaves	</a:t>
              </a:r>
              <a:r>
                <a:rPr lang="en-US" sz="1500" b="1">
                  <a:solidFill>
                    <a:srgbClr val="000000"/>
                  </a:solidFill>
                  <a:latin typeface="Arial" panose="020B0604020202020204" pitchFamily="34" charset="0"/>
                </a:rPr>
                <a:t>22 seats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Enclosed Meeting Spaces	</a:t>
              </a:r>
              <a:r>
                <a:rPr lang="en-US" sz="1500" b="1">
                  <a:solidFill>
                    <a:srgbClr val="000000"/>
                  </a:solidFill>
                  <a:latin typeface="Arial" panose="020B0604020202020204" pitchFamily="34" charset="0"/>
                </a:rPr>
                <a:t>36 seats, 8 rooms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Semi-enclosed Meeting Spaces	</a:t>
              </a:r>
              <a:r>
                <a:rPr lang="en-US" sz="1500" b="1">
                  <a:solidFill>
                    <a:srgbClr val="000000"/>
                  </a:solidFill>
                  <a:latin typeface="Arial" panose="020B0604020202020204" pitchFamily="34" charset="0"/>
                </a:rPr>
                <a:t>33 seats</a:t>
              </a:r>
            </a:p>
            <a:p>
              <a:pPr>
                <a:lnSpc>
                  <a:spcPts val="2000"/>
                </a:lnSpc>
                <a:spcBef>
                  <a:spcPts val="1456"/>
                </a:spcBef>
                <a:tabLst>
                  <a:tab pos="273050" algn="l"/>
                  <a:tab pos="3198813" algn="l"/>
                </a:tabLst>
              </a:pPr>
              <a:r>
                <a:rPr lang="en-US" sz="1500">
                  <a:solidFill>
                    <a:srgbClr val="000000"/>
                  </a:solidFill>
                  <a:latin typeface="Arial" panose="020B0604020202020204" pitchFamily="34" charset="0"/>
                </a:rPr>
                <a:t>Open Meeting Spaces	</a:t>
              </a:r>
              <a:r>
                <a:rPr lang="en-US" sz="1500" b="1">
                  <a:solidFill>
                    <a:srgbClr val="000000"/>
                  </a:solidFill>
                  <a:latin typeface="Arial" panose="020B0604020202020204" pitchFamily="34" charset="0"/>
                </a:rPr>
                <a:t>18 seats</a:t>
              </a:r>
            </a:p>
            <a:p>
              <a:pPr>
                <a:lnSpc>
                  <a:spcPts val="2000"/>
                </a:lnSpc>
                <a:spcBef>
                  <a:spcPts val="1456"/>
                </a:spcBef>
                <a:tabLst>
                  <a:tab pos="273050" algn="l"/>
                  <a:tab pos="3198813" algn="l"/>
                </a:tabLst>
              </a:pPr>
              <a:r>
                <a:rPr lang="en-US" sz="1500" b="1">
                  <a:solidFill>
                    <a:srgbClr val="000000"/>
                  </a:solidFill>
                  <a:latin typeface="Arial" panose="020B0604020202020204" pitchFamily="34" charset="0"/>
                </a:rPr>
                <a:t>Total	87 seats</a:t>
              </a:r>
            </a:p>
          </p:txBody>
        </p:sp>
        <p:cxnSp>
          <p:nvCxnSpPr>
            <p:cNvPr id="34" name="Straight Connector 33">
              <a:extLst>
                <a:ext uri="{FF2B5EF4-FFF2-40B4-BE49-F238E27FC236}">
                  <a16:creationId xmlns:a16="http://schemas.microsoft.com/office/drawing/2014/main" id="{58E63365-E6DA-F545-F36F-C9B9480F7810}"/>
                </a:ext>
              </a:extLst>
            </p:cNvPr>
            <p:cNvCxnSpPr>
              <a:cxnSpLocks/>
            </p:cNvCxnSpPr>
            <p:nvPr/>
          </p:nvCxnSpPr>
          <p:spPr>
            <a:xfrm flipH="1">
              <a:off x="11854586" y="7281949"/>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97858C-5FBE-24FC-B0D4-B74596DEA6EA}"/>
                </a:ext>
              </a:extLst>
            </p:cNvPr>
            <p:cNvCxnSpPr>
              <a:cxnSpLocks/>
            </p:cNvCxnSpPr>
            <p:nvPr/>
          </p:nvCxnSpPr>
          <p:spPr>
            <a:xfrm flipH="1">
              <a:off x="11854586" y="681782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C34330-AC75-9711-80D9-E9621105D948}"/>
                </a:ext>
              </a:extLst>
            </p:cNvPr>
            <p:cNvCxnSpPr>
              <a:cxnSpLocks/>
            </p:cNvCxnSpPr>
            <p:nvPr/>
          </p:nvCxnSpPr>
          <p:spPr>
            <a:xfrm flipH="1">
              <a:off x="11854586" y="773222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F78581-3641-9E07-1FB7-AD167084D28D}"/>
                </a:ext>
              </a:extLst>
            </p:cNvPr>
            <p:cNvCxnSpPr>
              <a:cxnSpLocks/>
            </p:cNvCxnSpPr>
            <p:nvPr/>
          </p:nvCxnSpPr>
          <p:spPr>
            <a:xfrm flipH="1">
              <a:off x="11854586" y="818942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D48D73-135F-D129-EBF2-D68E3E6B4B30}"/>
                </a:ext>
              </a:extLst>
            </p:cNvPr>
            <p:cNvCxnSpPr>
              <a:cxnSpLocks/>
            </p:cNvCxnSpPr>
            <p:nvPr/>
          </p:nvCxnSpPr>
          <p:spPr>
            <a:xfrm flipH="1">
              <a:off x="11854586" y="8603672"/>
              <a:ext cx="48546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B5718F-388B-3DB3-83C3-5B0006680314}"/>
                </a:ext>
              </a:extLst>
            </p:cNvPr>
            <p:cNvCxnSpPr>
              <a:cxnSpLocks/>
            </p:cNvCxnSpPr>
            <p:nvPr/>
          </p:nvCxnSpPr>
          <p:spPr>
            <a:xfrm flipV="1">
              <a:off x="8628682" y="2011680"/>
              <a:ext cx="0" cy="72653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609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DBBE-81EC-F4A4-FBB6-FBE48AC69B83}"/>
            </a:ext>
          </a:extLst>
        </p:cNvPr>
        <p:cNvGrpSpPr/>
        <p:nvPr/>
      </p:nvGrpSpPr>
      <p:grpSpPr>
        <a:xfrm>
          <a:off x="0" y="0"/>
          <a:ext cx="0" cy="0"/>
          <a:chOff x="0" y="0"/>
          <a:chExt cx="0" cy="0"/>
        </a:xfrm>
      </p:grpSpPr>
      <p:pic>
        <p:nvPicPr>
          <p:cNvPr id="7" name="Picture 6" descr="A floor plan of an office&#10;&#10;AI-generated content may be incorrect.">
            <a:extLst>
              <a:ext uri="{FF2B5EF4-FFF2-40B4-BE49-F238E27FC236}">
                <a16:creationId xmlns:a16="http://schemas.microsoft.com/office/drawing/2014/main" id="{A28490D4-8DE1-874B-3F8A-94782B299243}"/>
              </a:ext>
            </a:extLst>
          </p:cNvPr>
          <p:cNvPicPr>
            <a:picLocks noChangeAspect="1"/>
          </p:cNvPicPr>
          <p:nvPr/>
        </p:nvPicPr>
        <p:blipFill>
          <a:blip r:embed="rId2">
            <a:extLst>
              <a:ext uri="{28A0092B-C50C-407E-A947-70E740481C1C}">
                <a14:useLocalDpi xmlns:a14="http://schemas.microsoft.com/office/drawing/2010/main" val="0"/>
              </a:ext>
            </a:extLst>
          </a:blip>
          <a:srcRect l="3153" t="10671" r="4777" b="2253"/>
          <a:stretch/>
        </p:blipFill>
        <p:spPr>
          <a:xfrm>
            <a:off x="0" y="536712"/>
            <a:ext cx="17898362" cy="9521688"/>
          </a:xfrm>
          <a:prstGeom prst="rect">
            <a:avLst/>
          </a:prstGeom>
        </p:spPr>
      </p:pic>
      <p:sp>
        <p:nvSpPr>
          <p:cNvPr id="8" name="Title 4">
            <a:extLst>
              <a:ext uri="{FF2B5EF4-FFF2-40B4-BE49-F238E27FC236}">
                <a16:creationId xmlns:a16="http://schemas.microsoft.com/office/drawing/2014/main" id="{EBF6E0E2-CF65-288C-7A68-9F1D77377DF9}"/>
              </a:ext>
            </a:extLst>
          </p:cNvPr>
          <p:cNvSpPr txBox="1">
            <a:spLocks/>
          </p:cNvSpPr>
          <p:nvPr/>
        </p:nvSpPr>
        <p:spPr>
          <a:xfrm>
            <a:off x="661988" y="871750"/>
            <a:ext cx="3935412" cy="279400"/>
          </a:xfrm>
          <a:prstGeom prst="rect">
            <a:avLst/>
          </a:prstGeom>
        </p:spPr>
        <p:txBody>
          <a:bodyPr vert="horz" lIns="0" tIns="0" rIns="0" bIns="0" numCol="1"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pPr>
              <a:lnSpc>
                <a:spcPct val="90000"/>
              </a:lnSpc>
              <a:spcBef>
                <a:spcPts val="0"/>
              </a:spcBef>
            </a:pPr>
            <a:r>
              <a:rPr lang="en-US" sz="1800" b="1">
                <a:latin typeface="+mn-lt"/>
                <a:cs typeface="Arial" panose="020B0604020202020204" pitchFamily="34" charset="0"/>
              </a:rPr>
              <a:t>Ocular Across the Floorplan</a:t>
            </a:r>
            <a:endParaRPr lang="en-GB" sz="1800" b="1">
              <a:latin typeface="+mn-lt"/>
              <a:cs typeface="Arial" panose="020B0604020202020204" pitchFamily="34" charset="0"/>
            </a:endParaRPr>
          </a:p>
        </p:txBody>
      </p:sp>
      <p:sp>
        <p:nvSpPr>
          <p:cNvPr id="9" name="Oval 8">
            <a:extLst>
              <a:ext uri="{FF2B5EF4-FFF2-40B4-BE49-F238E27FC236}">
                <a16:creationId xmlns:a16="http://schemas.microsoft.com/office/drawing/2014/main" id="{450B4055-6317-EB8D-EC43-2152B2E78542}"/>
              </a:ext>
            </a:extLst>
          </p:cNvPr>
          <p:cNvSpPr/>
          <p:nvPr/>
        </p:nvSpPr>
        <p:spPr>
          <a:xfrm>
            <a:off x="3149801" y="4131064"/>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11" name="Oval 10">
            <a:extLst>
              <a:ext uri="{FF2B5EF4-FFF2-40B4-BE49-F238E27FC236}">
                <a16:creationId xmlns:a16="http://schemas.microsoft.com/office/drawing/2014/main" id="{E08DD117-7841-9558-8168-5EBC2C83F2A4}"/>
              </a:ext>
            </a:extLst>
          </p:cNvPr>
          <p:cNvSpPr/>
          <p:nvPr/>
        </p:nvSpPr>
        <p:spPr>
          <a:xfrm>
            <a:off x="5938130" y="3650672"/>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2" name="Oval 11">
            <a:extLst>
              <a:ext uri="{FF2B5EF4-FFF2-40B4-BE49-F238E27FC236}">
                <a16:creationId xmlns:a16="http://schemas.microsoft.com/office/drawing/2014/main" id="{C46D6712-ED3A-52DA-41E3-1374AF525AA5}"/>
              </a:ext>
            </a:extLst>
          </p:cNvPr>
          <p:cNvSpPr/>
          <p:nvPr/>
        </p:nvSpPr>
        <p:spPr>
          <a:xfrm>
            <a:off x="7342981" y="34290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4</a:t>
            </a:r>
          </a:p>
        </p:txBody>
      </p:sp>
      <p:sp>
        <p:nvSpPr>
          <p:cNvPr id="13" name="Oval 12">
            <a:extLst>
              <a:ext uri="{FF2B5EF4-FFF2-40B4-BE49-F238E27FC236}">
                <a16:creationId xmlns:a16="http://schemas.microsoft.com/office/drawing/2014/main" id="{FF3C596D-9B9C-0C10-DBAC-1CBB7FD70BB8}"/>
              </a:ext>
            </a:extLst>
          </p:cNvPr>
          <p:cNvSpPr/>
          <p:nvPr/>
        </p:nvSpPr>
        <p:spPr>
          <a:xfrm>
            <a:off x="6961981" y="6324600"/>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3</a:t>
            </a:r>
          </a:p>
        </p:txBody>
      </p:sp>
      <p:sp>
        <p:nvSpPr>
          <p:cNvPr id="14" name="Oval 13">
            <a:extLst>
              <a:ext uri="{FF2B5EF4-FFF2-40B4-BE49-F238E27FC236}">
                <a16:creationId xmlns:a16="http://schemas.microsoft.com/office/drawing/2014/main" id="{B1857AD4-E850-4829-24A9-2D8A6516E12B}"/>
              </a:ext>
            </a:extLst>
          </p:cNvPr>
          <p:cNvSpPr/>
          <p:nvPr/>
        </p:nvSpPr>
        <p:spPr>
          <a:xfrm>
            <a:off x="10395138" y="4608022"/>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a:t>
            </a:r>
          </a:p>
        </p:txBody>
      </p:sp>
      <p:sp>
        <p:nvSpPr>
          <p:cNvPr id="15" name="Oval 14">
            <a:extLst>
              <a:ext uri="{FF2B5EF4-FFF2-40B4-BE49-F238E27FC236}">
                <a16:creationId xmlns:a16="http://schemas.microsoft.com/office/drawing/2014/main" id="{4BA90F08-0E9C-9AEC-1892-6A96BC7E9E30}"/>
              </a:ext>
            </a:extLst>
          </p:cNvPr>
          <p:cNvSpPr/>
          <p:nvPr/>
        </p:nvSpPr>
        <p:spPr>
          <a:xfrm>
            <a:off x="15713898" y="3258589"/>
            <a:ext cx="437322" cy="437322"/>
          </a:xfrm>
          <a:prstGeom prst="ellipse">
            <a:avLst/>
          </a:prstGeom>
          <a:solidFill>
            <a:schemeClr val="accent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6</a:t>
            </a:r>
          </a:p>
        </p:txBody>
      </p:sp>
    </p:spTree>
    <p:extLst>
      <p:ext uri="{BB962C8B-B14F-4D97-AF65-F5344CB8AC3E}">
        <p14:creationId xmlns:p14="http://schemas.microsoft.com/office/powerpoint/2010/main" val="2357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grpId="0" nodeType="afterEffect">
                                  <p:stCondLst>
                                    <p:cond delay="3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grpId="0" nodeType="afterEffect">
                                  <p:stCondLst>
                                    <p:cond delay="3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grpId="0" nodeType="afterEffect">
                                  <p:stCondLst>
                                    <p:cond delay="3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30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3" id="{7C54A26E-D826-4A43-A4F5-7961909F6E38}" vid="{37F1441A-FFC5-904D-8ACB-E4DEC6E8B019}"/>
    </a:ext>
  </a:extLst>
</a:theme>
</file>

<file path=ppt/theme/theme2.xml><?xml version="1.0" encoding="utf-8"?>
<a:theme xmlns:a="http://schemas.openxmlformats.org/drawingml/2006/main" name="Steelcase Display">
  <a:themeElements>
    <a:clrScheme name="Steelcase 2022">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DB7748"/>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teelcase" id="{A979E945-FACF-40FB-BEA2-C5376BDED3DA}" vid="{0B9FEC68-6AB2-4FE2-8881-A310593B8A28}"/>
    </a:ext>
  </a:extLst>
</a:theme>
</file>

<file path=ppt/theme/theme3.xml><?xml version="1.0" encoding="utf-8"?>
<a:theme xmlns:a="http://schemas.openxmlformats.org/drawingml/2006/main" name="5_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3" id="{7C54A26E-D826-4A43-A4F5-7961909F6E38}" vid="{37F1441A-FFC5-904D-8ACB-E4DEC6E8B019}"/>
    </a:ext>
  </a:extLst>
</a:theme>
</file>

<file path=ppt/theme/theme4.xml><?xml version="1.0" encoding="utf-8"?>
<a:theme xmlns:a="http://schemas.openxmlformats.org/drawingml/2006/main" name="6_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3" id="{B81A0EBC-DA97-554D-B4AC-19929601C31F}" vid="{D44EE821-59BB-8240-BEF0-D8871828713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D3005DFA4348BAD5987CF58DB1B7" ma:contentTypeVersion="4" ma:contentTypeDescription="Create a new document." ma:contentTypeScope="" ma:versionID="b34dc0876b65cd319cceb5cc3f68d729">
  <xsd:schema xmlns:xsd="http://www.w3.org/2001/XMLSchema" xmlns:xs="http://www.w3.org/2001/XMLSchema" xmlns:p="http://schemas.microsoft.com/office/2006/metadata/properties" xmlns:ns2="305ad356-2a09-423d-a4a2-f732fd4d60ef" targetNamespace="http://schemas.microsoft.com/office/2006/metadata/properties" ma:root="true" ma:fieldsID="ba35821f80401aa1a65a040799f1b68e" ns2:_="">
    <xsd:import namespace="305ad356-2a09-423d-a4a2-f732fd4d60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5ad356-2a09-423d-a4a2-f732fd4d6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D9F666-1C9C-489A-8CE9-F87BF216767D}">
  <ds:schemaRefs>
    <ds:schemaRef ds:uri="305ad356-2a09-423d-a4a2-f732fd4d60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723F82-8CC8-4C64-8AAC-6224B7C63B9A}">
  <ds:schemaRefs>
    <ds:schemaRef ds:uri="305ad356-2a09-423d-a4a2-f732fd4d60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D4CD3A8-B33A-45B7-AA0B-5DE1374ADD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Steelcase</Template>
  <Application>Microsoft Office PowerPoint</Application>
  <PresentationFormat>Custom</PresentationFormat>
  <Slides>20</Slides>
  <Notes>9</Notes>
  <HiddenSlides>0</HiddenSlide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Steelcase</vt:lpstr>
      <vt:lpstr>Steelcase Display</vt:lpstr>
      <vt:lpstr>5_Steelcase</vt:lpstr>
      <vt:lpstr>6_Steelcase</vt:lpstr>
      <vt:lpstr>Ocular Collection</vt:lpstr>
      <vt:lpstr>PowerPoint Presentation</vt:lpstr>
      <vt:lpstr>Ocular Design Pillars</vt:lpstr>
      <vt:lpstr>PowerPoint Presentation</vt:lpstr>
      <vt:lpstr>Meet the Collection</vt:lpstr>
      <vt:lpstr>Ocular Collection Across the Floorplan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Ocular Collection Design Considerations</vt:lpstr>
      <vt:lpstr>Successful hybrid meetings depend on high quality acoustic performance.</vt:lpstr>
      <vt:lpstr>Unified, neutral backgrounds help meeting participants look their best on-camera.</vt:lpstr>
      <vt:lpstr>Lighting affects the experience for both in-person and remote meeting participants.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Cody Christoffersen</dc:creator>
  <cp:revision>2</cp:revision>
  <cp:lastPrinted>2025-01-07T15:02:57Z</cp:lastPrinted>
  <dcterms:created xsi:type="dcterms:W3CDTF">2024-12-30T16:19:59Z</dcterms:created>
  <dcterms:modified xsi:type="dcterms:W3CDTF">2025-04-28T19:41:28Z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0x010100633FD3005DFA4348BAD5987CF58DB1B7</vt:lpwstr>
  </property>
</Properties>
</file>