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13"/>
  </p:notesMasterIdLst>
  <p:handoutMasterIdLst>
    <p:handoutMasterId r:id="rId14"/>
  </p:handoutMasterIdLst>
  <p:sldIdLst>
    <p:sldId id="1681" r:id="rId2"/>
    <p:sldId id="266" r:id="rId3"/>
    <p:sldId id="1683" r:id="rId4"/>
    <p:sldId id="1684" r:id="rId5"/>
    <p:sldId id="1685" r:id="rId6"/>
    <p:sldId id="1686" r:id="rId7"/>
    <p:sldId id="1687" r:id="rId8"/>
    <p:sldId id="1688" r:id="rId9"/>
    <p:sldId id="1689" r:id="rId10"/>
    <p:sldId id="293" r:id="rId11"/>
    <p:sldId id="1682" r:id="rId12"/>
  </p:sldIdLst>
  <p:sldSz cx="17886363"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55AD66-BC44-5281-BEB0-8F37CE636E92}" name="Arroyo, Bernadette" initials="AB" userId="S::barroyo@steelcase.com::c8fc39fc-a320-4b94-b416-99b0d51075c8" providerId="AD"/>
  <p188:author id="{9D86A28A-E3BB-67FD-119C-4B69AA9E3F9C}" name="Deheza, Patricia de Jesus (Paty)" initials="DPdJ(" userId="S::pdeheza@steelcase.com::c07641f8-e497-486b-8aaf-fd362a3e4ee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BEBD"/>
    <a:srgbClr val="FF8AD8"/>
    <a:srgbClr val="F5F5F5"/>
    <a:srgbClr val="FF40FF"/>
    <a:srgbClr val="ABE2E4"/>
    <a:srgbClr val="DFD0C1"/>
    <a:srgbClr val="D0EBED"/>
    <a:srgbClr val="EDC75C"/>
    <a:srgbClr val="AF8963"/>
    <a:srgbClr val="F5F1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4C3A3D-6285-4F71-8189-BECB97588F99}" v="2" dt="2024-04-01T21:40:53.9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autoAdjust="0"/>
  </p:normalViewPr>
  <p:slideViewPr>
    <p:cSldViewPr snapToGrid="0">
      <p:cViewPr varScale="1">
        <p:scale>
          <a:sx n="52" d="100"/>
          <a:sy n="52" d="100"/>
        </p:scale>
        <p:origin x="240" y="72"/>
      </p:cViewPr>
      <p:guideLst/>
    </p:cSldViewPr>
  </p:slideViewPr>
  <p:outlineViewPr>
    <p:cViewPr>
      <p:scale>
        <a:sx n="33" d="100"/>
        <a:sy n="33" d="100"/>
      </p:scale>
      <p:origin x="0" y="-14808"/>
    </p:cViewPr>
  </p:outlineViewPr>
  <p:notesTextViewPr>
    <p:cViewPr>
      <p:scale>
        <a:sx n="1" d="1"/>
        <a:sy n="1" d="1"/>
      </p:scale>
      <p:origin x="0" y="0"/>
    </p:cViewPr>
  </p:notesTextViewPr>
  <p:sorterViewPr>
    <p:cViewPr>
      <p:scale>
        <a:sx n="57" d="100"/>
        <a:sy n="57" d="100"/>
      </p:scale>
      <p:origin x="0" y="0"/>
    </p:cViewPr>
  </p:sorterViewPr>
  <p:notesViewPr>
    <p:cSldViewPr snapToGrid="0">
      <p:cViewPr varScale="1">
        <p:scale>
          <a:sx n="111" d="100"/>
          <a:sy n="111" d="100"/>
        </p:scale>
        <p:origin x="480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mun, Allison" userId="5b96c7f4-ff48-4767-bc3b-b226a08a440d" providerId="ADAL" clId="{61B43ADC-8C5F-48B2-B14F-8177066F4D9C}"/>
    <pc:docChg chg="modSld">
      <pc:chgData name="Osmun, Allison" userId="5b96c7f4-ff48-4767-bc3b-b226a08a440d" providerId="ADAL" clId="{61B43ADC-8C5F-48B2-B14F-8177066F4D9C}" dt="2024-04-01T23:21:26.062" v="89" actId="20577"/>
      <pc:docMkLst>
        <pc:docMk/>
      </pc:docMkLst>
      <pc:sldChg chg="modSp mod">
        <pc:chgData name="Osmun, Allison" userId="5b96c7f4-ff48-4767-bc3b-b226a08a440d" providerId="ADAL" clId="{61B43ADC-8C5F-48B2-B14F-8177066F4D9C}" dt="2024-04-01T23:19:47.197" v="63" actId="20577"/>
        <pc:sldMkLst>
          <pc:docMk/>
          <pc:sldMk cId="1920937111" sldId="266"/>
        </pc:sldMkLst>
        <pc:spChg chg="mod">
          <ac:chgData name="Osmun, Allison" userId="5b96c7f4-ff48-4767-bc3b-b226a08a440d" providerId="ADAL" clId="{61B43ADC-8C5F-48B2-B14F-8177066F4D9C}" dt="2024-04-01T23:19:47.197" v="63" actId="20577"/>
          <ac:spMkLst>
            <pc:docMk/>
            <pc:sldMk cId="1920937111" sldId="266"/>
            <ac:spMk id="17" creationId="{9C5BDCC0-6B6C-973F-5041-269991A2A94A}"/>
          </ac:spMkLst>
        </pc:spChg>
      </pc:sldChg>
      <pc:sldChg chg="modSp mod">
        <pc:chgData name="Osmun, Allison" userId="5b96c7f4-ff48-4767-bc3b-b226a08a440d" providerId="ADAL" clId="{61B43ADC-8C5F-48B2-B14F-8177066F4D9C}" dt="2024-04-01T23:21:26.062" v="89" actId="20577"/>
        <pc:sldMkLst>
          <pc:docMk/>
          <pc:sldMk cId="1027278961" sldId="1687"/>
        </pc:sldMkLst>
        <pc:spChg chg="mod">
          <ac:chgData name="Osmun, Allison" userId="5b96c7f4-ff48-4767-bc3b-b226a08a440d" providerId="ADAL" clId="{61B43ADC-8C5F-48B2-B14F-8177066F4D9C}" dt="2024-04-01T23:21:26.062" v="89" actId="20577"/>
          <ac:spMkLst>
            <pc:docMk/>
            <pc:sldMk cId="1027278961" sldId="1687"/>
            <ac:spMk id="17" creationId="{0A4AC704-012E-D521-6F69-89DDA88E4BD9}"/>
          </ac:spMkLst>
        </pc:spChg>
      </pc:sldChg>
      <pc:sldChg chg="modSp mod">
        <pc:chgData name="Osmun, Allison" userId="5b96c7f4-ff48-4767-bc3b-b226a08a440d" providerId="ADAL" clId="{61B43ADC-8C5F-48B2-B14F-8177066F4D9C}" dt="2024-04-01T23:18:03.507" v="35" actId="20577"/>
        <pc:sldMkLst>
          <pc:docMk/>
          <pc:sldMk cId="4207124203" sldId="1689"/>
        </pc:sldMkLst>
        <pc:spChg chg="mod">
          <ac:chgData name="Osmun, Allison" userId="5b96c7f4-ff48-4767-bc3b-b226a08a440d" providerId="ADAL" clId="{61B43ADC-8C5F-48B2-B14F-8177066F4D9C}" dt="2024-04-01T23:18:03.507" v="35" actId="20577"/>
          <ac:spMkLst>
            <pc:docMk/>
            <pc:sldMk cId="4207124203" sldId="1689"/>
            <ac:spMk id="17" creationId="{D3BBDE36-8B97-004C-31D2-AE1C5A12CBA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4DC8A8-B343-FDBA-A13F-54781556D5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553D825-5E0D-76AA-1789-5132A40210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F1DA72-5ABD-45DE-B8AA-DC7F8DA12AB5}" type="datetimeFigureOut">
              <a:rPr lang="en-GB" smtClean="0"/>
              <a:t>01/04/2024</a:t>
            </a:fld>
            <a:endParaRPr lang="en-GB" dirty="0"/>
          </a:p>
        </p:txBody>
      </p:sp>
      <p:sp>
        <p:nvSpPr>
          <p:cNvPr id="4" name="Footer Placeholder 3">
            <a:extLst>
              <a:ext uri="{FF2B5EF4-FFF2-40B4-BE49-F238E27FC236}">
                <a16:creationId xmlns:a16="http://schemas.microsoft.com/office/drawing/2014/main" id="{E43D1FE6-8D36-64B2-BC44-11EC75AA0E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6501C89C-69D7-EE3D-ED9C-3A82B799D5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BBE1A6-78C6-4B3E-A5C1-DEAD29C44E9B}" type="slidenum">
              <a:rPr lang="en-GB" smtClean="0"/>
              <a:t>‹#›</a:t>
            </a:fld>
            <a:endParaRPr lang="en-GB" dirty="0"/>
          </a:p>
        </p:txBody>
      </p:sp>
    </p:spTree>
    <p:extLst>
      <p:ext uri="{BB962C8B-B14F-4D97-AF65-F5344CB8AC3E}">
        <p14:creationId xmlns:p14="http://schemas.microsoft.com/office/powerpoint/2010/main" val="1837089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6AF360-4425-4C7B-98C5-074176FD604D}" type="datetimeFigureOut">
              <a:rPr lang="en-GB" smtClean="0"/>
              <a:t>01/04/2024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EDCD6E-C1D3-496D-97FD-4C2068E03C5C}" type="slidenum">
              <a:rPr lang="en-GB" smtClean="0"/>
              <a:t>‹#›</a:t>
            </a:fld>
            <a:endParaRPr lang="en-GB" dirty="0"/>
          </a:p>
        </p:txBody>
      </p:sp>
    </p:spTree>
    <p:extLst>
      <p:ext uri="{BB962C8B-B14F-4D97-AF65-F5344CB8AC3E}">
        <p14:creationId xmlns:p14="http://schemas.microsoft.com/office/powerpoint/2010/main" val="254534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EDCD6E-C1D3-496D-97FD-4C2068E03C5C}" type="slidenum">
              <a:rPr lang="en-GB" smtClean="0"/>
              <a:t>2</a:t>
            </a:fld>
            <a:endParaRPr lang="en-GB" dirty="0"/>
          </a:p>
        </p:txBody>
      </p:sp>
    </p:spTree>
    <p:extLst>
      <p:ext uri="{BB962C8B-B14F-4D97-AF65-F5344CB8AC3E}">
        <p14:creationId xmlns:p14="http://schemas.microsoft.com/office/powerpoint/2010/main" val="3554959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EDCD6E-C1D3-496D-97FD-4C2068E03C5C}" type="slidenum">
              <a:rPr lang="en-GB" smtClean="0"/>
              <a:t>3</a:t>
            </a:fld>
            <a:endParaRPr lang="en-GB" dirty="0"/>
          </a:p>
        </p:txBody>
      </p:sp>
    </p:spTree>
    <p:extLst>
      <p:ext uri="{BB962C8B-B14F-4D97-AF65-F5344CB8AC3E}">
        <p14:creationId xmlns:p14="http://schemas.microsoft.com/office/powerpoint/2010/main" val="201390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EDCD6E-C1D3-496D-97FD-4C2068E03C5C}" type="slidenum">
              <a:rPr lang="en-GB" smtClean="0"/>
              <a:t>4</a:t>
            </a:fld>
            <a:endParaRPr lang="en-GB" dirty="0"/>
          </a:p>
        </p:txBody>
      </p:sp>
    </p:spTree>
    <p:extLst>
      <p:ext uri="{BB962C8B-B14F-4D97-AF65-F5344CB8AC3E}">
        <p14:creationId xmlns:p14="http://schemas.microsoft.com/office/powerpoint/2010/main" val="3372187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EDCD6E-C1D3-496D-97FD-4C2068E03C5C}" type="slidenum">
              <a:rPr lang="en-GB" smtClean="0"/>
              <a:t>5</a:t>
            </a:fld>
            <a:endParaRPr lang="en-GB" dirty="0"/>
          </a:p>
        </p:txBody>
      </p:sp>
    </p:spTree>
    <p:extLst>
      <p:ext uri="{BB962C8B-B14F-4D97-AF65-F5344CB8AC3E}">
        <p14:creationId xmlns:p14="http://schemas.microsoft.com/office/powerpoint/2010/main" val="2874254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EDCD6E-C1D3-496D-97FD-4C2068E03C5C}" type="slidenum">
              <a:rPr lang="en-GB" smtClean="0"/>
              <a:t>6</a:t>
            </a:fld>
            <a:endParaRPr lang="en-GB" dirty="0"/>
          </a:p>
        </p:txBody>
      </p:sp>
    </p:spTree>
    <p:extLst>
      <p:ext uri="{BB962C8B-B14F-4D97-AF65-F5344CB8AC3E}">
        <p14:creationId xmlns:p14="http://schemas.microsoft.com/office/powerpoint/2010/main" val="179166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A648D-C4D9-BB11-B133-23F41F590E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04BC2C-6A4E-17C5-83A6-571BD8131A0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1EEE135-8CA9-9D4A-9A5B-52C5D591FFB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A139FF0-6D24-610D-085C-3010D3785432}"/>
              </a:ext>
            </a:extLst>
          </p:cNvPr>
          <p:cNvSpPr>
            <a:spLocks noGrp="1"/>
          </p:cNvSpPr>
          <p:nvPr>
            <p:ph type="sldNum" sz="quarter" idx="5"/>
          </p:nvPr>
        </p:nvSpPr>
        <p:spPr/>
        <p:txBody>
          <a:bodyPr/>
          <a:lstStyle/>
          <a:p>
            <a:fld id="{62EDCD6E-C1D3-496D-97FD-4C2068E03C5C}" type="slidenum">
              <a:rPr lang="en-GB" smtClean="0"/>
              <a:t>7</a:t>
            </a:fld>
            <a:endParaRPr lang="en-GB" dirty="0"/>
          </a:p>
        </p:txBody>
      </p:sp>
    </p:spTree>
    <p:extLst>
      <p:ext uri="{BB962C8B-B14F-4D97-AF65-F5344CB8AC3E}">
        <p14:creationId xmlns:p14="http://schemas.microsoft.com/office/powerpoint/2010/main" val="720132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A511C-012A-659F-7AB8-9CA082A149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2ED9B7-B7A2-5E63-49F6-B758870880A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5E1A7D7-686D-EB07-CF53-E1327619AB1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2E2ACDF-F366-B08F-9A12-F3FF4C08AD8B}"/>
              </a:ext>
            </a:extLst>
          </p:cNvPr>
          <p:cNvSpPr>
            <a:spLocks noGrp="1"/>
          </p:cNvSpPr>
          <p:nvPr>
            <p:ph type="sldNum" sz="quarter" idx="5"/>
          </p:nvPr>
        </p:nvSpPr>
        <p:spPr/>
        <p:txBody>
          <a:bodyPr/>
          <a:lstStyle/>
          <a:p>
            <a:fld id="{62EDCD6E-C1D3-496D-97FD-4C2068E03C5C}" type="slidenum">
              <a:rPr lang="en-GB" smtClean="0"/>
              <a:t>8</a:t>
            </a:fld>
            <a:endParaRPr lang="en-GB" dirty="0"/>
          </a:p>
        </p:txBody>
      </p:sp>
    </p:spTree>
    <p:extLst>
      <p:ext uri="{BB962C8B-B14F-4D97-AF65-F5344CB8AC3E}">
        <p14:creationId xmlns:p14="http://schemas.microsoft.com/office/powerpoint/2010/main" val="60791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C0BC4-9642-2972-D1CB-036F95DB05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8981A-A7EF-D5AB-9A1A-EC79C2AA9B6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5645D84-4238-B958-376C-99F34292334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3D97203-1ED6-D866-078C-3D69BAD9826A}"/>
              </a:ext>
            </a:extLst>
          </p:cNvPr>
          <p:cNvSpPr>
            <a:spLocks noGrp="1"/>
          </p:cNvSpPr>
          <p:nvPr>
            <p:ph type="sldNum" sz="quarter" idx="5"/>
          </p:nvPr>
        </p:nvSpPr>
        <p:spPr/>
        <p:txBody>
          <a:bodyPr/>
          <a:lstStyle/>
          <a:p>
            <a:fld id="{62EDCD6E-C1D3-496D-97FD-4C2068E03C5C}" type="slidenum">
              <a:rPr lang="en-GB" smtClean="0"/>
              <a:t>9</a:t>
            </a:fld>
            <a:endParaRPr lang="en-GB" dirty="0"/>
          </a:p>
        </p:txBody>
      </p:sp>
    </p:spTree>
    <p:extLst>
      <p:ext uri="{BB962C8B-B14F-4D97-AF65-F5344CB8AC3E}">
        <p14:creationId xmlns:p14="http://schemas.microsoft.com/office/powerpoint/2010/main" val="3725954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A9A7724-74EF-45DA-A69E-7DB6955B7FCD}"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Full Bleed Imag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7CFDBF6-A2DB-0185-9BF0-8B5ED212FCF9}"/>
              </a:ext>
            </a:extLst>
          </p:cNvPr>
          <p:cNvSpPr>
            <a:spLocks noGrp="1"/>
          </p:cNvSpPr>
          <p:nvPr>
            <p:ph type="pic" sz="quarter" idx="14" hasCustomPrompt="1"/>
          </p:nvPr>
        </p:nvSpPr>
        <p:spPr>
          <a:xfrm>
            <a:off x="0" y="0"/>
            <a:ext cx="17886363" cy="10058400"/>
          </a:xfrm>
          <a:prstGeom prst="rect">
            <a:avLst/>
          </a:prstGeom>
          <a:solidFill>
            <a:srgbClr val="BDBEBD">
              <a:alpha val="74902"/>
            </a:srgbClr>
          </a:solidFill>
        </p:spPr>
        <p:txBody>
          <a:bodyPr tIns="457200" anchor="t"/>
          <a:lstStyle>
            <a:lvl1pPr algn="ctr">
              <a:defRPr>
                <a:solidFill>
                  <a:schemeClr val="bg1"/>
                </a:solidFill>
                <a:latin typeface="+mn-lt"/>
              </a:defRPr>
            </a:lvl1pPr>
          </a:lstStyle>
          <a:p>
            <a:r>
              <a:rPr lang="en-US" noProof="0" dirty="0"/>
              <a:t>Click icon to place image</a:t>
            </a:r>
          </a:p>
        </p:txBody>
      </p:sp>
      <p:sp>
        <p:nvSpPr>
          <p:cNvPr id="11" name="Text Placeholder 10">
            <a:extLst>
              <a:ext uri="{FF2B5EF4-FFF2-40B4-BE49-F238E27FC236}">
                <a16:creationId xmlns:a16="http://schemas.microsoft.com/office/drawing/2014/main" id="{823F5D3C-7CCE-2D1C-2223-E857374FC7A4}"/>
              </a:ext>
            </a:extLst>
          </p:cNvPr>
          <p:cNvSpPr>
            <a:spLocks noGrp="1"/>
          </p:cNvSpPr>
          <p:nvPr>
            <p:ph type="body" sz="quarter" idx="18" hasCustomPrompt="1"/>
          </p:nvPr>
        </p:nvSpPr>
        <p:spPr>
          <a:xfrm>
            <a:off x="0" y="0"/>
            <a:ext cx="11601217" cy="10058400"/>
          </a:xfrm>
          <a:prstGeom prst="rect">
            <a:avLst/>
          </a:prstGeom>
          <a:gradFill>
            <a:gsLst>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GB" sz="100" dirty="0">
                <a:solidFill>
                  <a:schemeClr val="lt1"/>
                </a:solidFill>
                <a:cs typeface="+mn-cs"/>
              </a:defRPr>
            </a:lvl1pPr>
          </a:lstStyle>
          <a:p>
            <a:pPr lvl="0" algn="ctr" defTabSz="457194"/>
            <a:r>
              <a:rPr lang="en-US" noProof="0" dirty="0"/>
              <a:t> </a:t>
            </a:r>
          </a:p>
        </p:txBody>
      </p:sp>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1988" y="2114665"/>
            <a:ext cx="10938421" cy="3955321"/>
          </a:xfrm>
          <a:prstGeom prst="rect">
            <a:avLst/>
          </a:prstGeom>
        </p:spPr>
        <p:txBody>
          <a:bodyPr>
            <a:noAutofit/>
          </a:bodyPr>
          <a:lstStyle>
            <a:lvl1pPr algn="l">
              <a:lnSpc>
                <a:spcPts val="9450"/>
              </a:lnSpc>
              <a:defRPr sz="9000">
                <a:solidFill>
                  <a:schemeClr val="bg1"/>
                </a:solidFill>
              </a:defRPr>
            </a:lvl1pPr>
          </a:lstStyle>
          <a:p>
            <a:r>
              <a:rPr lang="en-US" dirty="0"/>
              <a:t>Click To Edit Master Title Style</a:t>
            </a:r>
            <a:endParaRPr lang="en-GB" dirty="0"/>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1988" y="6341498"/>
            <a:ext cx="10938421" cy="1771649"/>
          </a:xfrm>
          <a:prstGeom prst="rect">
            <a:avLst/>
          </a:prstGeom>
        </p:spPr>
        <p:txBody>
          <a:bodyPr lIns="0" tIns="0" rIns="0" bIns="0">
            <a:noAutofit/>
          </a:bodyPr>
          <a:lstStyle>
            <a:lvl1pPr marL="0" indent="0">
              <a:lnSpc>
                <a:spcPts val="3996"/>
              </a:lnSpc>
              <a:buFont typeface="Arial" panose="020B0604020202020204" pitchFamily="34" charset="0"/>
              <a:buNone/>
              <a:defRPr sz="2700">
                <a:solidFill>
                  <a:schemeClr val="bg1"/>
                </a:solidFill>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Enter Subtitle Here Lorem ipsum dolor sit amet, </a:t>
            </a:r>
            <a:br>
              <a:rPr lang="en-US" dirty="0"/>
            </a:br>
            <a:r>
              <a:rPr lang="en-US" dirty="0"/>
              <a:t>consectetur adipiscing elit. </a:t>
            </a:r>
          </a:p>
        </p:txBody>
      </p:sp>
      <p:sp>
        <p:nvSpPr>
          <p:cNvPr id="9" name="PRESENTATION TITLE OR SECTION">
            <a:extLst>
              <a:ext uri="{FF2B5EF4-FFF2-40B4-BE49-F238E27FC236}">
                <a16:creationId xmlns:a16="http://schemas.microsoft.com/office/drawing/2014/main" id="{0FD2ADA4-B1F9-8BEE-71F6-81A99CF3D8EA}"/>
              </a:ext>
            </a:extLst>
          </p:cNvPr>
          <p:cNvSpPr>
            <a:spLocks noGrp="1"/>
          </p:cNvSpPr>
          <p:nvPr>
            <p:ph type="ftr" sz="quarter" idx="3"/>
          </p:nvPr>
        </p:nvSpPr>
        <p:spPr>
          <a:xfrm>
            <a:off x="662796" y="507752"/>
            <a:ext cx="6716178" cy="294213"/>
          </a:xfrm>
          <a:prstGeom prst="rect">
            <a:avLst/>
          </a:prstGeom>
        </p:spPr>
        <p:txBody>
          <a:bodyPr vert="horz" lIns="0" tIns="0" rIns="0" bIns="0" rtlCol="0" anchor="t" anchorCtr="0"/>
          <a:lstStyle>
            <a:lvl1pPr algn="l">
              <a:lnSpc>
                <a:spcPts val="2160"/>
              </a:lnSpc>
              <a:defRPr sz="1350">
                <a:solidFill>
                  <a:schemeClr val="bg1"/>
                </a:solidFill>
              </a:defRPr>
            </a:lvl1pPr>
          </a:lstStyle>
          <a:p>
            <a:r>
              <a:rPr lang="en-GB"/>
              <a:t>Header Text – Remove if Not Needed</a:t>
            </a:r>
            <a:endParaRPr lang="en-US" noProof="0" dirty="0"/>
          </a:p>
        </p:txBody>
      </p:sp>
      <p:pic>
        <p:nvPicPr>
          <p:cNvPr id="8" name="Picture 7" descr="Logo&#10;&#10;Description automatically generated">
            <a:extLst>
              <a:ext uri="{FF2B5EF4-FFF2-40B4-BE49-F238E27FC236}">
                <a16:creationId xmlns:a16="http://schemas.microsoft.com/office/drawing/2014/main" id="{B3E4096E-C9D4-5FB8-615B-BA23CF7AF97D}"/>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42174"/>
          <a:stretch/>
        </p:blipFill>
        <p:spPr>
          <a:xfrm>
            <a:off x="661988" y="9059970"/>
            <a:ext cx="1773025" cy="325330"/>
          </a:xfrm>
          <a:prstGeom prst="rect">
            <a:avLst/>
          </a:prstGeom>
        </p:spPr>
      </p:pic>
    </p:spTree>
    <p:extLst>
      <p:ext uri="{BB962C8B-B14F-4D97-AF65-F5344CB8AC3E}">
        <p14:creationId xmlns:p14="http://schemas.microsoft.com/office/powerpoint/2010/main" val="4124188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_7 peopl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13" name="Text Placeholder 7">
            <a:extLst>
              <a:ext uri="{FF2B5EF4-FFF2-40B4-BE49-F238E27FC236}">
                <a16:creationId xmlns:a16="http://schemas.microsoft.com/office/drawing/2014/main" id="{FEC3A18F-663E-C19B-D5B2-515A558847AE}"/>
              </a:ext>
            </a:extLst>
          </p:cNvPr>
          <p:cNvSpPr>
            <a:spLocks noGrp="1"/>
          </p:cNvSpPr>
          <p:nvPr>
            <p:ph type="body" sz="quarter" idx="28" hasCustomPrompt="1"/>
          </p:nvPr>
        </p:nvSpPr>
        <p:spPr>
          <a:xfrm>
            <a:off x="3470275" y="5344235"/>
            <a:ext cx="2484438" cy="327084"/>
          </a:xfrm>
          <a:prstGeom prst="rect">
            <a:avLst/>
          </a:prstGeom>
        </p:spPr>
        <p:txBody>
          <a:bodyPr numCol="1" spcCol="274320" anchor="b" anchorCtr="0"/>
          <a:lstStyle>
            <a:lvl1pPr marL="0" indent="0" algn="ctr">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Name Here</a:t>
            </a:r>
            <a:endParaRPr lang="en-GB" dirty="0"/>
          </a:p>
        </p:txBody>
      </p:sp>
      <p:sp>
        <p:nvSpPr>
          <p:cNvPr id="17" name="Text Placeholder 7">
            <a:extLst>
              <a:ext uri="{FF2B5EF4-FFF2-40B4-BE49-F238E27FC236}">
                <a16:creationId xmlns:a16="http://schemas.microsoft.com/office/drawing/2014/main" id="{91402EC9-3CA5-5247-6561-20B3DE286859}"/>
              </a:ext>
            </a:extLst>
          </p:cNvPr>
          <p:cNvSpPr>
            <a:spLocks noGrp="1"/>
          </p:cNvSpPr>
          <p:nvPr>
            <p:ph type="body" sz="quarter" idx="31" hasCustomPrompt="1"/>
          </p:nvPr>
        </p:nvSpPr>
        <p:spPr>
          <a:xfrm>
            <a:off x="3470275" y="5704275"/>
            <a:ext cx="2484438" cy="544406"/>
          </a:xfrm>
          <a:prstGeom prst="rect">
            <a:avLst/>
          </a:prstGeom>
        </p:spPr>
        <p:txBody>
          <a:bodyPr numCol="1" spcCol="274320" anchor="t" anchorCtr="0"/>
          <a:lstStyle>
            <a:lvl1pPr marL="0" indent="0" algn="ctr">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a:t>
            </a:r>
            <a:endParaRPr lang="en-GB" dirty="0"/>
          </a:p>
        </p:txBody>
      </p:sp>
      <p:sp>
        <p:nvSpPr>
          <p:cNvPr id="20" name="Text Placeholder 7">
            <a:extLst>
              <a:ext uri="{FF2B5EF4-FFF2-40B4-BE49-F238E27FC236}">
                <a16:creationId xmlns:a16="http://schemas.microsoft.com/office/drawing/2014/main" id="{187D2655-3294-0209-81FF-C198A372CB9E}"/>
              </a:ext>
            </a:extLst>
          </p:cNvPr>
          <p:cNvSpPr>
            <a:spLocks noGrp="1"/>
          </p:cNvSpPr>
          <p:nvPr>
            <p:ph type="body" sz="quarter" idx="33" hasCustomPrompt="1"/>
          </p:nvPr>
        </p:nvSpPr>
        <p:spPr>
          <a:xfrm>
            <a:off x="6278563" y="5704275"/>
            <a:ext cx="2520950" cy="544407"/>
          </a:xfrm>
          <a:prstGeom prst="rect">
            <a:avLst/>
          </a:prstGeom>
        </p:spPr>
        <p:txBody>
          <a:bodyPr numCol="1" spcCol="274320" anchor="t" anchorCtr="0"/>
          <a:lstStyle>
            <a:lvl1pPr marL="0" indent="0" algn="ctr">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a:t>
            </a:r>
            <a:endParaRPr lang="en-GB" dirty="0"/>
          </a:p>
        </p:txBody>
      </p:sp>
      <p:sp>
        <p:nvSpPr>
          <p:cNvPr id="24" name="Text Placeholder 7">
            <a:extLst>
              <a:ext uri="{FF2B5EF4-FFF2-40B4-BE49-F238E27FC236}">
                <a16:creationId xmlns:a16="http://schemas.microsoft.com/office/drawing/2014/main" id="{F5D584E3-E4B2-55D3-666F-CFFB3982DB4B}"/>
              </a:ext>
            </a:extLst>
          </p:cNvPr>
          <p:cNvSpPr>
            <a:spLocks noGrp="1"/>
          </p:cNvSpPr>
          <p:nvPr>
            <p:ph type="body" sz="quarter" idx="35" hasCustomPrompt="1"/>
          </p:nvPr>
        </p:nvSpPr>
        <p:spPr>
          <a:xfrm>
            <a:off x="9096035" y="5704275"/>
            <a:ext cx="2484438" cy="544407"/>
          </a:xfrm>
          <a:prstGeom prst="rect">
            <a:avLst/>
          </a:prstGeom>
        </p:spPr>
        <p:txBody>
          <a:bodyPr numCol="1" spcCol="274320" anchor="t" anchorCtr="0"/>
          <a:lstStyle>
            <a:lvl1pPr marL="0" indent="0" algn="ctr">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a:t>
            </a:r>
            <a:endParaRPr lang="en-GB" dirty="0"/>
          </a:p>
        </p:txBody>
      </p:sp>
      <p:sp>
        <p:nvSpPr>
          <p:cNvPr id="27" name="Text Placeholder 7">
            <a:extLst>
              <a:ext uri="{FF2B5EF4-FFF2-40B4-BE49-F238E27FC236}">
                <a16:creationId xmlns:a16="http://schemas.microsoft.com/office/drawing/2014/main" id="{BC463256-B071-F4D9-BE5E-00469C51ABA5}"/>
              </a:ext>
            </a:extLst>
          </p:cNvPr>
          <p:cNvSpPr>
            <a:spLocks noGrp="1"/>
          </p:cNvSpPr>
          <p:nvPr>
            <p:ph type="body" sz="quarter" idx="37" hasCustomPrompt="1"/>
          </p:nvPr>
        </p:nvSpPr>
        <p:spPr>
          <a:xfrm>
            <a:off x="11931650" y="5704275"/>
            <a:ext cx="2493621" cy="542067"/>
          </a:xfrm>
          <a:prstGeom prst="rect">
            <a:avLst/>
          </a:prstGeom>
        </p:spPr>
        <p:txBody>
          <a:bodyPr numCol="1" spcCol="274320" anchor="t" anchorCtr="0"/>
          <a:lstStyle>
            <a:lvl1pPr marL="0" indent="0" algn="ctr">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a:t>
            </a:r>
            <a:endParaRPr lang="en-GB" dirty="0"/>
          </a:p>
        </p:txBody>
      </p:sp>
      <p:sp>
        <p:nvSpPr>
          <p:cNvPr id="21" name="Picture Placeholder 11">
            <a:extLst>
              <a:ext uri="{FF2B5EF4-FFF2-40B4-BE49-F238E27FC236}">
                <a16:creationId xmlns:a16="http://schemas.microsoft.com/office/drawing/2014/main" id="{B355A1E8-5D48-5A47-9B58-4B80F5D9662D}"/>
              </a:ext>
            </a:extLst>
          </p:cNvPr>
          <p:cNvSpPr>
            <a:spLocks noGrp="1"/>
          </p:cNvSpPr>
          <p:nvPr>
            <p:ph type="pic" sz="quarter" idx="42" hasCustomPrompt="1"/>
          </p:nvPr>
        </p:nvSpPr>
        <p:spPr>
          <a:xfrm>
            <a:off x="3737230" y="3222507"/>
            <a:ext cx="1950529" cy="194792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2" name="Picture Placeholder 11">
            <a:extLst>
              <a:ext uri="{FF2B5EF4-FFF2-40B4-BE49-F238E27FC236}">
                <a16:creationId xmlns:a16="http://schemas.microsoft.com/office/drawing/2014/main" id="{3D3FD674-9E51-CA40-9126-F79CD1FECD19}"/>
              </a:ext>
            </a:extLst>
          </p:cNvPr>
          <p:cNvSpPr>
            <a:spLocks noGrp="1"/>
          </p:cNvSpPr>
          <p:nvPr>
            <p:ph type="pic" sz="quarter" idx="43" hasCustomPrompt="1"/>
          </p:nvPr>
        </p:nvSpPr>
        <p:spPr>
          <a:xfrm>
            <a:off x="6563774" y="3222507"/>
            <a:ext cx="1950529" cy="194792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5" name="Picture Placeholder 11">
            <a:extLst>
              <a:ext uri="{FF2B5EF4-FFF2-40B4-BE49-F238E27FC236}">
                <a16:creationId xmlns:a16="http://schemas.microsoft.com/office/drawing/2014/main" id="{F5F0CBD9-E58E-B449-956A-D4FF1115CD80}"/>
              </a:ext>
            </a:extLst>
          </p:cNvPr>
          <p:cNvSpPr>
            <a:spLocks noGrp="1"/>
          </p:cNvSpPr>
          <p:nvPr>
            <p:ph type="pic" sz="quarter" idx="44" hasCustomPrompt="1"/>
          </p:nvPr>
        </p:nvSpPr>
        <p:spPr>
          <a:xfrm>
            <a:off x="9362990" y="3222507"/>
            <a:ext cx="1950529" cy="194792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6" name="Picture Placeholder 11">
            <a:extLst>
              <a:ext uri="{FF2B5EF4-FFF2-40B4-BE49-F238E27FC236}">
                <a16:creationId xmlns:a16="http://schemas.microsoft.com/office/drawing/2014/main" id="{ACE479E5-1B54-5A4C-B31D-A5882C4D1912}"/>
              </a:ext>
            </a:extLst>
          </p:cNvPr>
          <p:cNvSpPr>
            <a:spLocks noGrp="1"/>
          </p:cNvSpPr>
          <p:nvPr>
            <p:ph type="pic" sz="quarter" idx="45" hasCustomPrompt="1"/>
          </p:nvPr>
        </p:nvSpPr>
        <p:spPr>
          <a:xfrm>
            <a:off x="12203196" y="3222507"/>
            <a:ext cx="1950529" cy="194792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4" name="Slide Number Placeholder 3">
            <a:extLst>
              <a:ext uri="{FF2B5EF4-FFF2-40B4-BE49-F238E27FC236}">
                <a16:creationId xmlns:a16="http://schemas.microsoft.com/office/drawing/2014/main" id="{50C9553C-B187-8836-A20A-CFB2B68EBA38}"/>
              </a:ext>
            </a:extLst>
          </p:cNvPr>
          <p:cNvSpPr>
            <a:spLocks noGrp="1"/>
          </p:cNvSpPr>
          <p:nvPr>
            <p:ph type="sldNum" sz="quarter" idx="47"/>
          </p:nvPr>
        </p:nvSpPr>
        <p:spPr/>
        <p:txBody>
          <a:bodyPr/>
          <a:lstStyle/>
          <a:p>
            <a:fld id="{387AECDB-6C85-4FE3-9DAF-486A9B5BAE12}" type="slidenum">
              <a:rPr lang="en-GB" smtClean="0"/>
              <a:pPr/>
              <a:t>‹#›</a:t>
            </a:fld>
            <a:endParaRPr lang="en-GB" dirty="0"/>
          </a:p>
        </p:txBody>
      </p:sp>
      <p:sp>
        <p:nvSpPr>
          <p:cNvPr id="9" name="Text Placeholder 7">
            <a:extLst>
              <a:ext uri="{FF2B5EF4-FFF2-40B4-BE49-F238E27FC236}">
                <a16:creationId xmlns:a16="http://schemas.microsoft.com/office/drawing/2014/main" id="{359EB6FA-4768-1E82-4F38-4E1FE97064B0}"/>
              </a:ext>
            </a:extLst>
          </p:cNvPr>
          <p:cNvSpPr>
            <a:spLocks noGrp="1"/>
          </p:cNvSpPr>
          <p:nvPr>
            <p:ph type="body" sz="quarter" idx="48" hasCustomPrompt="1"/>
          </p:nvPr>
        </p:nvSpPr>
        <p:spPr>
          <a:xfrm>
            <a:off x="6278563" y="5344235"/>
            <a:ext cx="2520950" cy="327084"/>
          </a:xfrm>
          <a:prstGeom prst="rect">
            <a:avLst/>
          </a:prstGeom>
        </p:spPr>
        <p:txBody>
          <a:bodyPr numCol="1" spcCol="274320" anchor="b" anchorCtr="0"/>
          <a:lstStyle>
            <a:lvl1pPr marL="0" indent="0" algn="ctr">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Name Here</a:t>
            </a:r>
            <a:endParaRPr lang="en-GB" dirty="0"/>
          </a:p>
        </p:txBody>
      </p:sp>
      <p:sp>
        <p:nvSpPr>
          <p:cNvPr id="10" name="Text Placeholder 7">
            <a:extLst>
              <a:ext uri="{FF2B5EF4-FFF2-40B4-BE49-F238E27FC236}">
                <a16:creationId xmlns:a16="http://schemas.microsoft.com/office/drawing/2014/main" id="{07A33744-AFD1-9F30-105A-724A8FFF0157}"/>
              </a:ext>
            </a:extLst>
          </p:cNvPr>
          <p:cNvSpPr>
            <a:spLocks noGrp="1"/>
          </p:cNvSpPr>
          <p:nvPr>
            <p:ph type="body" sz="quarter" idx="49" hasCustomPrompt="1"/>
          </p:nvPr>
        </p:nvSpPr>
        <p:spPr>
          <a:xfrm>
            <a:off x="9100628" y="5344235"/>
            <a:ext cx="2475253" cy="327084"/>
          </a:xfrm>
          <a:prstGeom prst="rect">
            <a:avLst/>
          </a:prstGeom>
        </p:spPr>
        <p:txBody>
          <a:bodyPr numCol="1" spcCol="274320" anchor="b" anchorCtr="0"/>
          <a:lstStyle>
            <a:lvl1pPr marL="0" indent="0" algn="ctr">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Name Here</a:t>
            </a:r>
            <a:endParaRPr lang="en-GB" dirty="0"/>
          </a:p>
        </p:txBody>
      </p:sp>
      <p:sp>
        <p:nvSpPr>
          <p:cNvPr id="11" name="Text Placeholder 7">
            <a:extLst>
              <a:ext uri="{FF2B5EF4-FFF2-40B4-BE49-F238E27FC236}">
                <a16:creationId xmlns:a16="http://schemas.microsoft.com/office/drawing/2014/main" id="{C98859E9-6340-EEBF-0DAA-B0AA7C41BD1D}"/>
              </a:ext>
            </a:extLst>
          </p:cNvPr>
          <p:cNvSpPr>
            <a:spLocks noGrp="1"/>
          </p:cNvSpPr>
          <p:nvPr>
            <p:ph type="body" sz="quarter" idx="50" hasCustomPrompt="1"/>
          </p:nvPr>
        </p:nvSpPr>
        <p:spPr>
          <a:xfrm>
            <a:off x="11932790" y="5348043"/>
            <a:ext cx="2491340" cy="327084"/>
          </a:xfrm>
          <a:prstGeom prst="rect">
            <a:avLst/>
          </a:prstGeom>
        </p:spPr>
        <p:txBody>
          <a:bodyPr numCol="1" spcCol="274320" anchor="b" anchorCtr="0"/>
          <a:lstStyle>
            <a:lvl1pPr marL="0" indent="0" algn="ctr">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Name Here</a:t>
            </a:r>
            <a:endParaRPr lang="en-GB" dirty="0"/>
          </a:p>
        </p:txBody>
      </p:sp>
      <p:sp>
        <p:nvSpPr>
          <p:cNvPr id="12" name="Text Placeholder 7">
            <a:extLst>
              <a:ext uri="{FF2B5EF4-FFF2-40B4-BE49-F238E27FC236}">
                <a16:creationId xmlns:a16="http://schemas.microsoft.com/office/drawing/2014/main" id="{DD58D8E2-E3B4-25B3-7E17-4F8752608A90}"/>
              </a:ext>
            </a:extLst>
          </p:cNvPr>
          <p:cNvSpPr>
            <a:spLocks noGrp="1"/>
          </p:cNvSpPr>
          <p:nvPr>
            <p:ph type="body" sz="quarter" idx="51" hasCustomPrompt="1"/>
          </p:nvPr>
        </p:nvSpPr>
        <p:spPr>
          <a:xfrm>
            <a:off x="4890364" y="8957706"/>
            <a:ext cx="2520950" cy="544407"/>
          </a:xfrm>
          <a:prstGeom prst="rect">
            <a:avLst/>
          </a:prstGeom>
        </p:spPr>
        <p:txBody>
          <a:bodyPr numCol="1" spcCol="274320" anchor="t" anchorCtr="0"/>
          <a:lstStyle>
            <a:lvl1pPr marL="0" indent="0" algn="ctr">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a:t>
            </a:r>
            <a:endParaRPr lang="en-GB" dirty="0"/>
          </a:p>
        </p:txBody>
      </p:sp>
      <p:sp>
        <p:nvSpPr>
          <p:cNvPr id="14" name="Text Placeholder 7">
            <a:extLst>
              <a:ext uri="{FF2B5EF4-FFF2-40B4-BE49-F238E27FC236}">
                <a16:creationId xmlns:a16="http://schemas.microsoft.com/office/drawing/2014/main" id="{B7DCBF5F-E6A6-46F6-32E8-0D098CDC3E08}"/>
              </a:ext>
            </a:extLst>
          </p:cNvPr>
          <p:cNvSpPr>
            <a:spLocks noGrp="1"/>
          </p:cNvSpPr>
          <p:nvPr>
            <p:ph type="body" sz="quarter" idx="52" hasCustomPrompt="1"/>
          </p:nvPr>
        </p:nvSpPr>
        <p:spPr>
          <a:xfrm>
            <a:off x="7707836" y="8957706"/>
            <a:ext cx="2484438" cy="544407"/>
          </a:xfrm>
          <a:prstGeom prst="rect">
            <a:avLst/>
          </a:prstGeom>
        </p:spPr>
        <p:txBody>
          <a:bodyPr numCol="1" spcCol="274320" anchor="t" anchorCtr="0"/>
          <a:lstStyle>
            <a:lvl1pPr marL="0" indent="0" algn="ctr">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a:t>
            </a:r>
            <a:endParaRPr lang="en-GB" dirty="0"/>
          </a:p>
        </p:txBody>
      </p:sp>
      <p:sp>
        <p:nvSpPr>
          <p:cNvPr id="15" name="Text Placeholder 7">
            <a:extLst>
              <a:ext uri="{FF2B5EF4-FFF2-40B4-BE49-F238E27FC236}">
                <a16:creationId xmlns:a16="http://schemas.microsoft.com/office/drawing/2014/main" id="{F76B0859-8A2C-ABAA-32B6-0A59955D2A24}"/>
              </a:ext>
            </a:extLst>
          </p:cNvPr>
          <p:cNvSpPr>
            <a:spLocks noGrp="1"/>
          </p:cNvSpPr>
          <p:nvPr>
            <p:ph type="body" sz="quarter" idx="53" hasCustomPrompt="1"/>
          </p:nvPr>
        </p:nvSpPr>
        <p:spPr>
          <a:xfrm>
            <a:off x="10543451" y="8957706"/>
            <a:ext cx="2493621" cy="542067"/>
          </a:xfrm>
          <a:prstGeom prst="rect">
            <a:avLst/>
          </a:prstGeom>
        </p:spPr>
        <p:txBody>
          <a:bodyPr numCol="1" spcCol="274320" anchor="t" anchorCtr="0"/>
          <a:lstStyle>
            <a:lvl1pPr marL="0" indent="0" algn="ctr">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a:t>
            </a:r>
            <a:endParaRPr lang="en-GB" dirty="0"/>
          </a:p>
        </p:txBody>
      </p:sp>
      <p:sp>
        <p:nvSpPr>
          <p:cNvPr id="16" name="Picture Placeholder 11">
            <a:extLst>
              <a:ext uri="{FF2B5EF4-FFF2-40B4-BE49-F238E27FC236}">
                <a16:creationId xmlns:a16="http://schemas.microsoft.com/office/drawing/2014/main" id="{7A8B4404-9B64-E8DE-E9A5-8046B04B1BE3}"/>
              </a:ext>
            </a:extLst>
          </p:cNvPr>
          <p:cNvSpPr>
            <a:spLocks noGrp="1"/>
          </p:cNvSpPr>
          <p:nvPr>
            <p:ph type="pic" sz="quarter" idx="54" hasCustomPrompt="1"/>
          </p:nvPr>
        </p:nvSpPr>
        <p:spPr>
          <a:xfrm>
            <a:off x="5175575" y="6475938"/>
            <a:ext cx="1950529" cy="194792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18" name="Picture Placeholder 11">
            <a:extLst>
              <a:ext uri="{FF2B5EF4-FFF2-40B4-BE49-F238E27FC236}">
                <a16:creationId xmlns:a16="http://schemas.microsoft.com/office/drawing/2014/main" id="{B610D187-53F5-3A65-8D42-FE47B790190E}"/>
              </a:ext>
            </a:extLst>
          </p:cNvPr>
          <p:cNvSpPr>
            <a:spLocks noGrp="1"/>
          </p:cNvSpPr>
          <p:nvPr>
            <p:ph type="pic" sz="quarter" idx="55" hasCustomPrompt="1"/>
          </p:nvPr>
        </p:nvSpPr>
        <p:spPr>
          <a:xfrm>
            <a:off x="7974791" y="6475938"/>
            <a:ext cx="1950529" cy="194792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19" name="Picture Placeholder 11">
            <a:extLst>
              <a:ext uri="{FF2B5EF4-FFF2-40B4-BE49-F238E27FC236}">
                <a16:creationId xmlns:a16="http://schemas.microsoft.com/office/drawing/2014/main" id="{85325BEF-36DE-B509-AA90-178CE766FF5A}"/>
              </a:ext>
            </a:extLst>
          </p:cNvPr>
          <p:cNvSpPr>
            <a:spLocks noGrp="1"/>
          </p:cNvSpPr>
          <p:nvPr>
            <p:ph type="pic" sz="quarter" idx="56" hasCustomPrompt="1"/>
          </p:nvPr>
        </p:nvSpPr>
        <p:spPr>
          <a:xfrm>
            <a:off x="10814997" y="6475938"/>
            <a:ext cx="1950529" cy="194792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3" name="Text Placeholder 7">
            <a:extLst>
              <a:ext uri="{FF2B5EF4-FFF2-40B4-BE49-F238E27FC236}">
                <a16:creationId xmlns:a16="http://schemas.microsoft.com/office/drawing/2014/main" id="{54EE1C2B-D6E9-AADD-B4B6-0BD58664ADB7}"/>
              </a:ext>
            </a:extLst>
          </p:cNvPr>
          <p:cNvSpPr>
            <a:spLocks noGrp="1"/>
          </p:cNvSpPr>
          <p:nvPr>
            <p:ph type="body" sz="quarter" idx="57" hasCustomPrompt="1"/>
          </p:nvPr>
        </p:nvSpPr>
        <p:spPr>
          <a:xfrm>
            <a:off x="4890364" y="8597666"/>
            <a:ext cx="2520950" cy="327084"/>
          </a:xfrm>
          <a:prstGeom prst="rect">
            <a:avLst/>
          </a:prstGeom>
        </p:spPr>
        <p:txBody>
          <a:bodyPr numCol="1" spcCol="274320" anchor="b" anchorCtr="0"/>
          <a:lstStyle>
            <a:lvl1pPr marL="0" indent="0" algn="ctr">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Name Here</a:t>
            </a:r>
            <a:endParaRPr lang="en-GB" dirty="0"/>
          </a:p>
        </p:txBody>
      </p:sp>
      <p:sp>
        <p:nvSpPr>
          <p:cNvPr id="29" name="Text Placeholder 7">
            <a:extLst>
              <a:ext uri="{FF2B5EF4-FFF2-40B4-BE49-F238E27FC236}">
                <a16:creationId xmlns:a16="http://schemas.microsoft.com/office/drawing/2014/main" id="{EBF0DB5E-1AA2-57A7-AB3F-09E8EC642AE6}"/>
              </a:ext>
            </a:extLst>
          </p:cNvPr>
          <p:cNvSpPr>
            <a:spLocks noGrp="1"/>
          </p:cNvSpPr>
          <p:nvPr>
            <p:ph type="body" sz="quarter" idx="58" hasCustomPrompt="1"/>
          </p:nvPr>
        </p:nvSpPr>
        <p:spPr>
          <a:xfrm>
            <a:off x="7712429" y="8597666"/>
            <a:ext cx="2475253" cy="327084"/>
          </a:xfrm>
          <a:prstGeom prst="rect">
            <a:avLst/>
          </a:prstGeom>
        </p:spPr>
        <p:txBody>
          <a:bodyPr numCol="1" spcCol="274320" anchor="b" anchorCtr="0"/>
          <a:lstStyle>
            <a:lvl1pPr marL="0" indent="0" algn="ctr">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Name Here</a:t>
            </a:r>
            <a:endParaRPr lang="en-GB" dirty="0"/>
          </a:p>
        </p:txBody>
      </p:sp>
      <p:sp>
        <p:nvSpPr>
          <p:cNvPr id="30" name="Text Placeholder 7">
            <a:extLst>
              <a:ext uri="{FF2B5EF4-FFF2-40B4-BE49-F238E27FC236}">
                <a16:creationId xmlns:a16="http://schemas.microsoft.com/office/drawing/2014/main" id="{AB4248B3-42F8-26A3-C9F8-F05CD417C468}"/>
              </a:ext>
            </a:extLst>
          </p:cNvPr>
          <p:cNvSpPr>
            <a:spLocks noGrp="1"/>
          </p:cNvSpPr>
          <p:nvPr>
            <p:ph type="body" sz="quarter" idx="59" hasCustomPrompt="1"/>
          </p:nvPr>
        </p:nvSpPr>
        <p:spPr>
          <a:xfrm>
            <a:off x="10544591" y="8601474"/>
            <a:ext cx="2491340" cy="327084"/>
          </a:xfrm>
          <a:prstGeom prst="rect">
            <a:avLst/>
          </a:prstGeom>
        </p:spPr>
        <p:txBody>
          <a:bodyPr numCol="1" spcCol="274320" anchor="b" anchorCtr="0"/>
          <a:lstStyle>
            <a:lvl1pPr marL="0" indent="0" algn="ctr">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Name Here</a:t>
            </a:r>
            <a:endParaRPr lang="en-GB" dirty="0"/>
          </a:p>
        </p:txBody>
      </p:sp>
      <p:sp>
        <p:nvSpPr>
          <p:cNvPr id="5" name="Title 1">
            <a:extLst>
              <a:ext uri="{FF2B5EF4-FFF2-40B4-BE49-F238E27FC236}">
                <a16:creationId xmlns:a16="http://schemas.microsoft.com/office/drawing/2014/main" id="{D5332AAC-9F2D-0F2F-CED3-A3E5ADD1777E}"/>
              </a:ext>
            </a:extLst>
          </p:cNvPr>
          <p:cNvSpPr>
            <a:spLocks noGrp="1"/>
          </p:cNvSpPr>
          <p:nvPr>
            <p:ph type="title" hasCustomPrompt="1"/>
          </p:nvPr>
        </p:nvSpPr>
        <p:spPr>
          <a:xfrm>
            <a:off x="662796" y="1117874"/>
            <a:ext cx="10924578" cy="701434"/>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413756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Long Bios_4 Peo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6" y="1117874"/>
            <a:ext cx="10924578" cy="701434"/>
          </a:xfrm>
          <a:prstGeom prst="rect">
            <a:avLst/>
          </a:prstGeom>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13" name="Text Placeholder 7">
            <a:extLst>
              <a:ext uri="{FF2B5EF4-FFF2-40B4-BE49-F238E27FC236}">
                <a16:creationId xmlns:a16="http://schemas.microsoft.com/office/drawing/2014/main" id="{FEC3A18F-663E-C19B-D5B2-515A558847AE}"/>
              </a:ext>
            </a:extLst>
          </p:cNvPr>
          <p:cNvSpPr>
            <a:spLocks noGrp="1"/>
          </p:cNvSpPr>
          <p:nvPr>
            <p:ph type="body" sz="quarter" idx="28" hasCustomPrompt="1"/>
          </p:nvPr>
        </p:nvSpPr>
        <p:spPr>
          <a:xfrm>
            <a:off x="2066925" y="4742625"/>
            <a:ext cx="2926080" cy="327084"/>
          </a:xfrm>
          <a:prstGeom prst="rect">
            <a:avLst/>
          </a:prstGeom>
        </p:spPr>
        <p:txBody>
          <a:bodyPr numCol="1" spcCol="274320" anchor="b" anchorCtr="0"/>
          <a:lstStyle>
            <a:lvl1pPr marL="0" indent="0" algn="ctr">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Name Here</a:t>
            </a:r>
            <a:endParaRPr lang="en-GB" dirty="0"/>
          </a:p>
        </p:txBody>
      </p:sp>
      <p:sp>
        <p:nvSpPr>
          <p:cNvPr id="17" name="Text Placeholder 7">
            <a:extLst>
              <a:ext uri="{FF2B5EF4-FFF2-40B4-BE49-F238E27FC236}">
                <a16:creationId xmlns:a16="http://schemas.microsoft.com/office/drawing/2014/main" id="{91402EC9-3CA5-5247-6561-20B3DE286859}"/>
              </a:ext>
            </a:extLst>
          </p:cNvPr>
          <p:cNvSpPr>
            <a:spLocks noGrp="1"/>
          </p:cNvSpPr>
          <p:nvPr>
            <p:ph type="body" sz="quarter" idx="31" hasCustomPrompt="1"/>
          </p:nvPr>
        </p:nvSpPr>
        <p:spPr>
          <a:xfrm>
            <a:off x="2066925" y="5173662"/>
            <a:ext cx="2926080" cy="3461023"/>
          </a:xfrm>
          <a:prstGeom prst="rect">
            <a:avLst/>
          </a:prstGeom>
        </p:spPr>
        <p:txBody>
          <a:bodyPr numCol="1" spcCol="274320" anchor="t" anchorCtr="0"/>
          <a:lstStyle>
            <a:lvl1pPr marL="0" indent="0" algn="ctr">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marL="0" marR="0" lvl="0" indent="0" algn="ctr"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r>
              <a:rPr lang="en-US" dirty="0"/>
              <a:t>Arcu vel posuere tristique, tortor nibh pharetra arcu, sed dignissim mauris purus eget turpis. Phasellus at velit aliquet, accumsan leo vitae, aliquet sem. Pellentesque mattis nibh libero, sed dapibus. </a:t>
            </a:r>
            <a:r>
              <a:rPr lang="en-US" dirty="0" err="1"/>
              <a:t>Arcu</a:t>
            </a:r>
            <a:r>
              <a:rPr lang="en-US" dirty="0"/>
              <a:t> vel </a:t>
            </a:r>
            <a:r>
              <a:rPr lang="en-US" dirty="0" err="1"/>
              <a:t>posuere</a:t>
            </a:r>
            <a:r>
              <a:rPr lang="en-US" dirty="0"/>
              <a:t> </a:t>
            </a:r>
            <a:r>
              <a:rPr lang="en-US" dirty="0" err="1"/>
              <a:t>tristique</a:t>
            </a:r>
            <a:r>
              <a:rPr lang="en-US" dirty="0"/>
              <a:t>, </a:t>
            </a:r>
            <a:r>
              <a:rPr lang="en-US" dirty="0" err="1"/>
              <a:t>tortor</a:t>
            </a:r>
            <a:r>
              <a:rPr lang="en-US" dirty="0"/>
              <a:t> </a:t>
            </a:r>
            <a:r>
              <a:rPr lang="en-US" dirty="0" err="1"/>
              <a:t>nibh</a:t>
            </a:r>
            <a:r>
              <a:rPr lang="en-US" dirty="0"/>
              <a:t> pharetra </a:t>
            </a:r>
            <a:r>
              <a:rPr lang="en-US" dirty="0" err="1"/>
              <a:t>arcu</a:t>
            </a:r>
            <a:r>
              <a:rPr lang="en-US" dirty="0"/>
              <a:t>, sed </a:t>
            </a:r>
            <a:r>
              <a:rPr lang="en-US" dirty="0" err="1"/>
              <a:t>dignissim</a:t>
            </a:r>
            <a:r>
              <a:rPr lang="en-US" dirty="0"/>
              <a:t> </a:t>
            </a:r>
            <a:r>
              <a:rPr lang="en-US" dirty="0" err="1"/>
              <a:t>mauris</a:t>
            </a:r>
            <a:r>
              <a:rPr lang="en-US" dirty="0"/>
              <a:t> </a:t>
            </a:r>
            <a:r>
              <a:rPr lang="en-US" dirty="0" err="1"/>
              <a:t>purus</a:t>
            </a:r>
            <a:r>
              <a:rPr lang="en-US" dirty="0"/>
              <a:t> </a:t>
            </a:r>
            <a:r>
              <a:rPr lang="en-US" dirty="0" err="1"/>
              <a:t>eget</a:t>
            </a:r>
            <a:r>
              <a:rPr lang="en-US" dirty="0"/>
              <a:t> </a:t>
            </a:r>
            <a:r>
              <a:rPr lang="en-US" dirty="0" err="1"/>
              <a:t>turpis</a:t>
            </a:r>
            <a:r>
              <a:rPr lang="en-US" dirty="0"/>
              <a:t>. </a:t>
            </a:r>
            <a:r>
              <a:rPr lang="en-US" dirty="0" err="1"/>
              <a:t>Phasellus</a:t>
            </a:r>
            <a:r>
              <a:rPr lang="en-US" dirty="0"/>
              <a:t> at </a:t>
            </a:r>
            <a:r>
              <a:rPr lang="en-US" dirty="0" err="1"/>
              <a:t>velit</a:t>
            </a:r>
            <a:r>
              <a:rPr lang="en-US" dirty="0"/>
              <a:t> </a:t>
            </a:r>
            <a:r>
              <a:rPr lang="en-US" dirty="0" err="1"/>
              <a:t>aliquet</a:t>
            </a:r>
            <a:r>
              <a:rPr lang="en-US" dirty="0"/>
              <a:t>, </a:t>
            </a:r>
            <a:r>
              <a:rPr lang="en-US" dirty="0" err="1"/>
              <a:t>accumsan</a:t>
            </a:r>
            <a:r>
              <a:rPr lang="en-US" dirty="0"/>
              <a:t> </a:t>
            </a:r>
            <a:r>
              <a:rPr lang="en-US" dirty="0" err="1"/>
              <a:t>leo</a:t>
            </a:r>
            <a:r>
              <a:rPr lang="en-US" dirty="0"/>
              <a:t> vitae, </a:t>
            </a:r>
            <a:r>
              <a:rPr lang="en-US" dirty="0" err="1"/>
              <a:t>aliquet</a:t>
            </a:r>
            <a:r>
              <a:rPr lang="en-US" dirty="0"/>
              <a:t> sem. </a:t>
            </a:r>
            <a:r>
              <a:rPr lang="en-US" dirty="0" err="1"/>
              <a:t>Pellentesque</a:t>
            </a:r>
            <a:r>
              <a:rPr lang="en-US" dirty="0"/>
              <a:t> </a:t>
            </a:r>
            <a:r>
              <a:rPr lang="en-US" dirty="0" err="1"/>
              <a:t>mattis</a:t>
            </a:r>
            <a:r>
              <a:rPr lang="en-US" dirty="0"/>
              <a:t> </a:t>
            </a:r>
            <a:r>
              <a:rPr lang="en-US" dirty="0" err="1"/>
              <a:t>nibh</a:t>
            </a:r>
            <a:r>
              <a:rPr lang="en-US" dirty="0"/>
              <a:t> libero, sed </a:t>
            </a:r>
            <a:r>
              <a:rPr lang="en-US" dirty="0" err="1"/>
              <a:t>dapibus</a:t>
            </a:r>
            <a:r>
              <a:rPr lang="en-US" dirty="0"/>
              <a:t>.</a:t>
            </a:r>
            <a:endParaRPr lang="en-GB" dirty="0"/>
          </a:p>
        </p:txBody>
      </p:sp>
      <p:sp>
        <p:nvSpPr>
          <p:cNvPr id="20" name="Text Placeholder 7">
            <a:extLst>
              <a:ext uri="{FF2B5EF4-FFF2-40B4-BE49-F238E27FC236}">
                <a16:creationId xmlns:a16="http://schemas.microsoft.com/office/drawing/2014/main" id="{187D2655-3294-0209-81FF-C198A372CB9E}"/>
              </a:ext>
            </a:extLst>
          </p:cNvPr>
          <p:cNvSpPr>
            <a:spLocks noGrp="1"/>
          </p:cNvSpPr>
          <p:nvPr>
            <p:ph type="body" sz="quarter" idx="33" hasCustomPrompt="1"/>
          </p:nvPr>
        </p:nvSpPr>
        <p:spPr>
          <a:xfrm>
            <a:off x="5669350" y="5173663"/>
            <a:ext cx="2926080" cy="3461029"/>
          </a:xfrm>
          <a:prstGeom prst="rect">
            <a:avLst/>
          </a:prstGeom>
        </p:spPr>
        <p:txBody>
          <a:bodyPr numCol="1" spcCol="274320" anchor="t" anchorCtr="0"/>
          <a:lstStyle>
            <a:lvl1pPr marL="0" indent="0" algn="ctr">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marL="0" marR="0" lvl="0" indent="0" algn="ctr"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r>
              <a:rPr lang="en-US" dirty="0"/>
              <a:t>Arcu vel posuere tristique, tortor nibh pharetra arcu, sed dignissim mauris purus eget turpis. Phasellus at velit aliquet, accumsan leo vitae, aliquet sem. Pellentesque mattis nibh libero, sed dapibus. Arcu vel posuere tristique, tortor nibh pharetra arcu, sed dignissim mauris purus eget turpis. Phasellus at velit aliquet, accumsan leo vitae, aliquet sem. Pellentesque mattis nibh libero, sed dapibus.</a:t>
            </a:r>
            <a:endParaRPr lang="en-GB" dirty="0"/>
          </a:p>
        </p:txBody>
      </p:sp>
      <p:sp>
        <p:nvSpPr>
          <p:cNvPr id="24" name="Text Placeholder 7">
            <a:extLst>
              <a:ext uri="{FF2B5EF4-FFF2-40B4-BE49-F238E27FC236}">
                <a16:creationId xmlns:a16="http://schemas.microsoft.com/office/drawing/2014/main" id="{F5D584E3-E4B2-55D3-666F-CFFB3982DB4B}"/>
              </a:ext>
            </a:extLst>
          </p:cNvPr>
          <p:cNvSpPr>
            <a:spLocks noGrp="1"/>
          </p:cNvSpPr>
          <p:nvPr>
            <p:ph type="body" sz="quarter" idx="35" hasCustomPrompt="1"/>
          </p:nvPr>
        </p:nvSpPr>
        <p:spPr>
          <a:xfrm>
            <a:off x="9290934" y="5173663"/>
            <a:ext cx="2926080" cy="3461029"/>
          </a:xfrm>
          <a:prstGeom prst="rect">
            <a:avLst/>
          </a:prstGeom>
        </p:spPr>
        <p:txBody>
          <a:bodyPr numCol="1" spcCol="274320" anchor="t" anchorCtr="0"/>
          <a:lstStyle>
            <a:lvl1pPr marL="0" indent="0" algn="ctr">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marL="0" marR="0" lvl="0" indent="0" algn="ctr"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r>
              <a:rPr lang="en-US" dirty="0"/>
              <a:t>Arcu vel posuere tristique, tortor nibh pharetra arcu, sed dignissim mauris purus eget turpis. Phasellus at velit aliquet, accumsan leo vitae, aliquet sem. Pellentesque mattis nibh libero, sed dapibus. Arcu vel posuere tristique, tortor nibh pharetra arcu, sed dignissim mauris purus eget turpis. Phasellus at velit aliquet, accumsan leo vitae, aliquet sem. Pellentesque mattis nibh libero, sed dapibus.</a:t>
            </a:r>
            <a:endParaRPr lang="en-GB" dirty="0"/>
          </a:p>
        </p:txBody>
      </p:sp>
      <p:sp>
        <p:nvSpPr>
          <p:cNvPr id="27" name="Text Placeholder 7">
            <a:extLst>
              <a:ext uri="{FF2B5EF4-FFF2-40B4-BE49-F238E27FC236}">
                <a16:creationId xmlns:a16="http://schemas.microsoft.com/office/drawing/2014/main" id="{BC463256-B071-F4D9-BE5E-00469C51ABA5}"/>
              </a:ext>
            </a:extLst>
          </p:cNvPr>
          <p:cNvSpPr>
            <a:spLocks noGrp="1"/>
          </p:cNvSpPr>
          <p:nvPr>
            <p:ph type="body" sz="quarter" idx="37" hasCustomPrompt="1"/>
          </p:nvPr>
        </p:nvSpPr>
        <p:spPr>
          <a:xfrm>
            <a:off x="12921702" y="5173663"/>
            <a:ext cx="2926080" cy="3446153"/>
          </a:xfrm>
          <a:prstGeom prst="rect">
            <a:avLst/>
          </a:prstGeom>
        </p:spPr>
        <p:txBody>
          <a:bodyPr numCol="1" spcCol="274320" anchor="t" anchorCtr="0"/>
          <a:lstStyle>
            <a:lvl1pPr marL="0" indent="0" algn="ctr">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marL="0" marR="0" lvl="0" indent="0" algn="ctr"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r>
              <a:rPr lang="en-US" dirty="0"/>
              <a:t>Arcu vel posuere tristique, tortor nibh pharetra arcu, sed dignissim mauris purus eget turpis. Phasellus at velit aliquet, accumsan leo vitae, aliquet sem. Pellentesque mattis nibh libero, sed dapibus. Arcu vel posuere tristique, tortor nibh pharetra arcu, sed dignissim mauris purus eget turpis. Phasellus at velit aliquet, accumsan leo vitae, aliquet sem. Pellentesque mattis nibh libero, sed dapibus.</a:t>
            </a:r>
            <a:endParaRPr lang="en-GB" dirty="0"/>
          </a:p>
        </p:txBody>
      </p:sp>
      <p:sp>
        <p:nvSpPr>
          <p:cNvPr id="21" name="Picture Placeholder 11">
            <a:extLst>
              <a:ext uri="{FF2B5EF4-FFF2-40B4-BE49-F238E27FC236}">
                <a16:creationId xmlns:a16="http://schemas.microsoft.com/office/drawing/2014/main" id="{B355A1E8-5D48-5A47-9B58-4B80F5D9662D}"/>
              </a:ext>
            </a:extLst>
          </p:cNvPr>
          <p:cNvSpPr>
            <a:spLocks noGrp="1"/>
          </p:cNvSpPr>
          <p:nvPr>
            <p:ph type="pic" sz="quarter" idx="42" hasCustomPrompt="1"/>
          </p:nvPr>
        </p:nvSpPr>
        <p:spPr>
          <a:xfrm>
            <a:off x="2573084" y="2598930"/>
            <a:ext cx="1950529" cy="194792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2" name="Picture Placeholder 11">
            <a:extLst>
              <a:ext uri="{FF2B5EF4-FFF2-40B4-BE49-F238E27FC236}">
                <a16:creationId xmlns:a16="http://schemas.microsoft.com/office/drawing/2014/main" id="{3D3FD674-9E51-CA40-9126-F79CD1FECD19}"/>
              </a:ext>
            </a:extLst>
          </p:cNvPr>
          <p:cNvSpPr>
            <a:spLocks noGrp="1"/>
          </p:cNvSpPr>
          <p:nvPr>
            <p:ph type="pic" sz="quarter" idx="43" hasCustomPrompt="1"/>
          </p:nvPr>
        </p:nvSpPr>
        <p:spPr>
          <a:xfrm>
            <a:off x="6167824" y="2598930"/>
            <a:ext cx="1950529" cy="194792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5" name="Picture Placeholder 11">
            <a:extLst>
              <a:ext uri="{FF2B5EF4-FFF2-40B4-BE49-F238E27FC236}">
                <a16:creationId xmlns:a16="http://schemas.microsoft.com/office/drawing/2014/main" id="{F5F0CBD9-E58E-B449-956A-D4FF1115CD80}"/>
              </a:ext>
            </a:extLst>
          </p:cNvPr>
          <p:cNvSpPr>
            <a:spLocks noGrp="1"/>
          </p:cNvSpPr>
          <p:nvPr>
            <p:ph type="pic" sz="quarter" idx="44" hasCustomPrompt="1"/>
          </p:nvPr>
        </p:nvSpPr>
        <p:spPr>
          <a:xfrm>
            <a:off x="9761749" y="2598930"/>
            <a:ext cx="1950529" cy="194792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6" name="Picture Placeholder 11">
            <a:extLst>
              <a:ext uri="{FF2B5EF4-FFF2-40B4-BE49-F238E27FC236}">
                <a16:creationId xmlns:a16="http://schemas.microsoft.com/office/drawing/2014/main" id="{ACE479E5-1B54-5A4C-B31D-A5882C4D1912}"/>
              </a:ext>
            </a:extLst>
          </p:cNvPr>
          <p:cNvSpPr>
            <a:spLocks noGrp="1"/>
          </p:cNvSpPr>
          <p:nvPr>
            <p:ph type="pic" sz="quarter" idx="45" hasCustomPrompt="1"/>
          </p:nvPr>
        </p:nvSpPr>
        <p:spPr>
          <a:xfrm>
            <a:off x="13353032" y="2598930"/>
            <a:ext cx="1950529" cy="194792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4" name="Slide Number Placeholder 3">
            <a:extLst>
              <a:ext uri="{FF2B5EF4-FFF2-40B4-BE49-F238E27FC236}">
                <a16:creationId xmlns:a16="http://schemas.microsoft.com/office/drawing/2014/main" id="{50C9553C-B187-8836-A20A-CFB2B68EBA38}"/>
              </a:ext>
            </a:extLst>
          </p:cNvPr>
          <p:cNvSpPr>
            <a:spLocks noGrp="1"/>
          </p:cNvSpPr>
          <p:nvPr>
            <p:ph type="sldNum" sz="quarter" idx="47"/>
          </p:nvPr>
        </p:nvSpPr>
        <p:spPr/>
        <p:txBody>
          <a:bodyPr/>
          <a:lstStyle/>
          <a:p>
            <a:fld id="{387AECDB-6C85-4FE3-9DAF-486A9B5BAE12}" type="slidenum">
              <a:rPr lang="en-GB" smtClean="0"/>
              <a:pPr/>
              <a:t>‹#›</a:t>
            </a:fld>
            <a:endParaRPr lang="en-GB" dirty="0"/>
          </a:p>
        </p:txBody>
      </p:sp>
      <p:sp>
        <p:nvSpPr>
          <p:cNvPr id="9" name="Text Placeholder 7">
            <a:extLst>
              <a:ext uri="{FF2B5EF4-FFF2-40B4-BE49-F238E27FC236}">
                <a16:creationId xmlns:a16="http://schemas.microsoft.com/office/drawing/2014/main" id="{359EB6FA-4768-1E82-4F38-4E1FE97064B0}"/>
              </a:ext>
            </a:extLst>
          </p:cNvPr>
          <p:cNvSpPr>
            <a:spLocks noGrp="1"/>
          </p:cNvSpPr>
          <p:nvPr>
            <p:ph type="body" sz="quarter" idx="48" hasCustomPrompt="1"/>
          </p:nvPr>
        </p:nvSpPr>
        <p:spPr>
          <a:xfrm>
            <a:off x="5669350" y="4742625"/>
            <a:ext cx="2926080" cy="327084"/>
          </a:xfrm>
          <a:prstGeom prst="rect">
            <a:avLst/>
          </a:prstGeom>
        </p:spPr>
        <p:txBody>
          <a:bodyPr numCol="1" spcCol="274320" anchor="b" anchorCtr="0"/>
          <a:lstStyle>
            <a:lvl1pPr marL="0" indent="0" algn="ctr">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Name Here</a:t>
            </a:r>
            <a:endParaRPr lang="en-GB" dirty="0"/>
          </a:p>
        </p:txBody>
      </p:sp>
      <p:sp>
        <p:nvSpPr>
          <p:cNvPr id="10" name="Text Placeholder 7">
            <a:extLst>
              <a:ext uri="{FF2B5EF4-FFF2-40B4-BE49-F238E27FC236}">
                <a16:creationId xmlns:a16="http://schemas.microsoft.com/office/drawing/2014/main" id="{07A33744-AFD1-9F30-105A-724A8FFF0157}"/>
              </a:ext>
            </a:extLst>
          </p:cNvPr>
          <p:cNvSpPr>
            <a:spLocks noGrp="1"/>
          </p:cNvSpPr>
          <p:nvPr>
            <p:ph type="body" sz="quarter" idx="49" hasCustomPrompt="1"/>
          </p:nvPr>
        </p:nvSpPr>
        <p:spPr>
          <a:xfrm>
            <a:off x="9295526" y="4748124"/>
            <a:ext cx="2926080" cy="327084"/>
          </a:xfrm>
          <a:prstGeom prst="rect">
            <a:avLst/>
          </a:prstGeom>
        </p:spPr>
        <p:txBody>
          <a:bodyPr numCol="1" spcCol="274320" anchor="b" anchorCtr="0"/>
          <a:lstStyle>
            <a:lvl1pPr marL="0" indent="0" algn="ctr">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Name Here</a:t>
            </a:r>
            <a:endParaRPr lang="en-GB" dirty="0"/>
          </a:p>
        </p:txBody>
      </p:sp>
      <p:sp>
        <p:nvSpPr>
          <p:cNvPr id="11" name="Text Placeholder 7">
            <a:extLst>
              <a:ext uri="{FF2B5EF4-FFF2-40B4-BE49-F238E27FC236}">
                <a16:creationId xmlns:a16="http://schemas.microsoft.com/office/drawing/2014/main" id="{C98859E9-6340-EEBF-0DAA-B0AA7C41BD1D}"/>
              </a:ext>
            </a:extLst>
          </p:cNvPr>
          <p:cNvSpPr>
            <a:spLocks noGrp="1"/>
          </p:cNvSpPr>
          <p:nvPr>
            <p:ph type="body" sz="quarter" idx="50" hasCustomPrompt="1"/>
          </p:nvPr>
        </p:nvSpPr>
        <p:spPr>
          <a:xfrm>
            <a:off x="12922843" y="4746433"/>
            <a:ext cx="2926080" cy="327084"/>
          </a:xfrm>
          <a:prstGeom prst="rect">
            <a:avLst/>
          </a:prstGeom>
        </p:spPr>
        <p:txBody>
          <a:bodyPr numCol="1" spcCol="274320" anchor="b" anchorCtr="0"/>
          <a:lstStyle>
            <a:lvl1pPr marL="0" indent="0" algn="ctr">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Name Here</a:t>
            </a:r>
            <a:endParaRPr lang="en-GB" dirty="0"/>
          </a:p>
        </p:txBody>
      </p:sp>
    </p:spTree>
    <p:extLst>
      <p:ext uri="{BB962C8B-B14F-4D97-AF65-F5344CB8AC3E}">
        <p14:creationId xmlns:p14="http://schemas.microsoft.com/office/powerpoint/2010/main" val="3506162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Long Bios_3 Peo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6" y="1117922"/>
            <a:ext cx="10924578" cy="701434"/>
          </a:xfrm>
          <a:prstGeom prst="rect">
            <a:avLst/>
          </a:prstGeom>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13" name="Text Placeholder 7">
            <a:extLst>
              <a:ext uri="{FF2B5EF4-FFF2-40B4-BE49-F238E27FC236}">
                <a16:creationId xmlns:a16="http://schemas.microsoft.com/office/drawing/2014/main" id="{FEC3A18F-663E-C19B-D5B2-515A558847AE}"/>
              </a:ext>
            </a:extLst>
          </p:cNvPr>
          <p:cNvSpPr>
            <a:spLocks noGrp="1"/>
          </p:cNvSpPr>
          <p:nvPr>
            <p:ph type="body" sz="quarter" idx="28" hasCustomPrompt="1"/>
          </p:nvPr>
        </p:nvSpPr>
        <p:spPr>
          <a:xfrm>
            <a:off x="3271796" y="4745371"/>
            <a:ext cx="2926080" cy="327084"/>
          </a:xfrm>
          <a:prstGeom prst="rect">
            <a:avLst/>
          </a:prstGeom>
        </p:spPr>
        <p:txBody>
          <a:bodyPr numCol="1" spcCol="274320" anchor="b" anchorCtr="0"/>
          <a:lstStyle>
            <a:lvl1pPr marL="0" indent="0" algn="ctr">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Name Here</a:t>
            </a:r>
            <a:endParaRPr lang="en-GB" dirty="0"/>
          </a:p>
        </p:txBody>
      </p:sp>
      <p:sp>
        <p:nvSpPr>
          <p:cNvPr id="17" name="Text Placeholder 7">
            <a:extLst>
              <a:ext uri="{FF2B5EF4-FFF2-40B4-BE49-F238E27FC236}">
                <a16:creationId xmlns:a16="http://schemas.microsoft.com/office/drawing/2014/main" id="{91402EC9-3CA5-5247-6561-20B3DE286859}"/>
              </a:ext>
            </a:extLst>
          </p:cNvPr>
          <p:cNvSpPr>
            <a:spLocks noGrp="1"/>
          </p:cNvSpPr>
          <p:nvPr>
            <p:ph type="body" sz="quarter" idx="31" hasCustomPrompt="1"/>
          </p:nvPr>
        </p:nvSpPr>
        <p:spPr>
          <a:xfrm>
            <a:off x="3271796" y="5124102"/>
            <a:ext cx="2926080" cy="3640360"/>
          </a:xfrm>
          <a:prstGeom prst="rect">
            <a:avLst/>
          </a:prstGeom>
        </p:spPr>
        <p:txBody>
          <a:bodyPr numCol="1" spcCol="274320" anchor="t" anchorCtr="0"/>
          <a:lstStyle>
            <a:lvl1pPr marL="0" indent="0" algn="ctr">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marL="0" marR="0" lvl="0" indent="0" algn="ctr"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r>
              <a:rPr lang="en-US" dirty="0"/>
              <a:t>Arcu vel posuere tristique, tortor nibh pharetra arcu, sed dignissim mauris purus eget turpis. Phasellus at velit aliquet, accumsan leo vitae, aliquet sem. Pellentesque mattis nibh libero, sed dapibus. Arcu vel posuere tristique, tortor nibh pharetra arcu, sed dignissim mauris purus eget turpis. Phasellus at velit aliquet, accumsan leo vitae, aliquet sem. Pellentesque mattis nibh libero, sed dapibus.</a:t>
            </a:r>
            <a:endParaRPr lang="en-GB" dirty="0"/>
          </a:p>
        </p:txBody>
      </p:sp>
      <p:sp>
        <p:nvSpPr>
          <p:cNvPr id="20" name="Text Placeholder 7">
            <a:extLst>
              <a:ext uri="{FF2B5EF4-FFF2-40B4-BE49-F238E27FC236}">
                <a16:creationId xmlns:a16="http://schemas.microsoft.com/office/drawing/2014/main" id="{187D2655-3294-0209-81FF-C198A372CB9E}"/>
              </a:ext>
            </a:extLst>
          </p:cNvPr>
          <p:cNvSpPr>
            <a:spLocks noGrp="1"/>
          </p:cNvSpPr>
          <p:nvPr>
            <p:ph type="body" sz="quarter" idx="33" hasCustomPrompt="1"/>
          </p:nvPr>
        </p:nvSpPr>
        <p:spPr>
          <a:xfrm>
            <a:off x="7503021" y="5124102"/>
            <a:ext cx="2926080" cy="3640367"/>
          </a:xfrm>
          <a:prstGeom prst="rect">
            <a:avLst/>
          </a:prstGeom>
        </p:spPr>
        <p:txBody>
          <a:bodyPr numCol="1" spcCol="274320" anchor="t" anchorCtr="0"/>
          <a:lstStyle>
            <a:lvl1pPr marL="0" indent="0" algn="ctr">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marL="0" marR="0" lvl="0" indent="0" algn="ctr"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r>
              <a:rPr lang="en-US" dirty="0"/>
              <a:t>Arcu vel posuere tristique, tortor nibh pharetra arcu, sed dignissim mauris purus eget turpis. Phasellus at velit aliquet, accumsan leo vitae, aliquet sem. Pellentesque mattis nibh libero, sed dapibus. Arcu vel posuere tristique, tortor nibh pharetra arcu, sed dignissim mauris purus eget turpis. Phasellus at velit aliquet, accumsan leo vitae, aliquet sem. Pellentesque mattis nibh libero, sed dapibus.</a:t>
            </a:r>
            <a:endParaRPr lang="en-GB" dirty="0"/>
          </a:p>
        </p:txBody>
      </p:sp>
      <p:sp>
        <p:nvSpPr>
          <p:cNvPr id="24" name="Text Placeholder 7">
            <a:extLst>
              <a:ext uri="{FF2B5EF4-FFF2-40B4-BE49-F238E27FC236}">
                <a16:creationId xmlns:a16="http://schemas.microsoft.com/office/drawing/2014/main" id="{F5D584E3-E4B2-55D3-666F-CFFB3982DB4B}"/>
              </a:ext>
            </a:extLst>
          </p:cNvPr>
          <p:cNvSpPr>
            <a:spLocks noGrp="1"/>
          </p:cNvSpPr>
          <p:nvPr>
            <p:ph type="body" sz="quarter" idx="35" hasCustomPrompt="1"/>
          </p:nvPr>
        </p:nvSpPr>
        <p:spPr>
          <a:xfrm>
            <a:off x="11683139" y="5124102"/>
            <a:ext cx="2926080" cy="3640367"/>
          </a:xfrm>
          <a:prstGeom prst="rect">
            <a:avLst/>
          </a:prstGeom>
        </p:spPr>
        <p:txBody>
          <a:bodyPr numCol="1" spcCol="274320" anchor="t" anchorCtr="0"/>
          <a:lstStyle>
            <a:lvl1pPr marL="0" indent="0" algn="ctr">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marL="0" marR="0" lvl="0" indent="0" algn="ctr"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r>
              <a:rPr lang="en-US" dirty="0"/>
              <a:t>Arcu vel posuere tristique, tortor nibh pharetra arcu, sed dignissim mauris purus eget turpis. Phasellus at velit aliquet, accumsan leo vitae, aliquet sem. Pellentesque mattis nibh libero, sed dapibus. Arcu vel posuere tristique, tortor nibh pharetra arcu, sed dignissim mauris purus eget turpis. Phasellus at velit aliquet, accumsan leo vitae, aliquet sem. Pellentesque mattis nibh libero, sed dapibus.</a:t>
            </a:r>
            <a:endParaRPr lang="en-GB" dirty="0"/>
          </a:p>
        </p:txBody>
      </p:sp>
      <p:sp>
        <p:nvSpPr>
          <p:cNvPr id="21" name="Picture Placeholder 11">
            <a:extLst>
              <a:ext uri="{FF2B5EF4-FFF2-40B4-BE49-F238E27FC236}">
                <a16:creationId xmlns:a16="http://schemas.microsoft.com/office/drawing/2014/main" id="{B355A1E8-5D48-5A47-9B58-4B80F5D9662D}"/>
              </a:ext>
            </a:extLst>
          </p:cNvPr>
          <p:cNvSpPr>
            <a:spLocks noGrp="1"/>
          </p:cNvSpPr>
          <p:nvPr>
            <p:ph type="pic" sz="quarter" idx="42" hasCustomPrompt="1"/>
          </p:nvPr>
        </p:nvSpPr>
        <p:spPr>
          <a:xfrm>
            <a:off x="3743871" y="2601676"/>
            <a:ext cx="1950529" cy="194792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2" name="Picture Placeholder 11">
            <a:extLst>
              <a:ext uri="{FF2B5EF4-FFF2-40B4-BE49-F238E27FC236}">
                <a16:creationId xmlns:a16="http://schemas.microsoft.com/office/drawing/2014/main" id="{3D3FD674-9E51-CA40-9126-F79CD1FECD19}"/>
              </a:ext>
            </a:extLst>
          </p:cNvPr>
          <p:cNvSpPr>
            <a:spLocks noGrp="1"/>
          </p:cNvSpPr>
          <p:nvPr>
            <p:ph type="pic" sz="quarter" idx="43" hasCustomPrompt="1"/>
          </p:nvPr>
        </p:nvSpPr>
        <p:spPr>
          <a:xfrm>
            <a:off x="7971021" y="2601676"/>
            <a:ext cx="1950529" cy="194792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5" name="Picture Placeholder 11">
            <a:extLst>
              <a:ext uri="{FF2B5EF4-FFF2-40B4-BE49-F238E27FC236}">
                <a16:creationId xmlns:a16="http://schemas.microsoft.com/office/drawing/2014/main" id="{F5F0CBD9-E58E-B449-956A-D4FF1115CD80}"/>
              </a:ext>
            </a:extLst>
          </p:cNvPr>
          <p:cNvSpPr>
            <a:spLocks noGrp="1"/>
          </p:cNvSpPr>
          <p:nvPr>
            <p:ph type="pic" sz="quarter" idx="44" hasCustomPrompt="1"/>
          </p:nvPr>
        </p:nvSpPr>
        <p:spPr>
          <a:xfrm>
            <a:off x="12182771" y="2601676"/>
            <a:ext cx="1950529" cy="194792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4" name="Slide Number Placeholder 3">
            <a:extLst>
              <a:ext uri="{FF2B5EF4-FFF2-40B4-BE49-F238E27FC236}">
                <a16:creationId xmlns:a16="http://schemas.microsoft.com/office/drawing/2014/main" id="{50C9553C-B187-8836-A20A-CFB2B68EBA38}"/>
              </a:ext>
            </a:extLst>
          </p:cNvPr>
          <p:cNvSpPr>
            <a:spLocks noGrp="1"/>
          </p:cNvSpPr>
          <p:nvPr>
            <p:ph type="sldNum" sz="quarter" idx="47"/>
          </p:nvPr>
        </p:nvSpPr>
        <p:spPr/>
        <p:txBody>
          <a:bodyPr/>
          <a:lstStyle/>
          <a:p>
            <a:fld id="{387AECDB-6C85-4FE3-9DAF-486A9B5BAE12}" type="slidenum">
              <a:rPr lang="en-GB" smtClean="0"/>
              <a:pPr/>
              <a:t>‹#›</a:t>
            </a:fld>
            <a:endParaRPr lang="en-GB" dirty="0"/>
          </a:p>
        </p:txBody>
      </p:sp>
      <p:sp>
        <p:nvSpPr>
          <p:cNvPr id="9" name="Text Placeholder 7">
            <a:extLst>
              <a:ext uri="{FF2B5EF4-FFF2-40B4-BE49-F238E27FC236}">
                <a16:creationId xmlns:a16="http://schemas.microsoft.com/office/drawing/2014/main" id="{359EB6FA-4768-1E82-4F38-4E1FE97064B0}"/>
              </a:ext>
            </a:extLst>
          </p:cNvPr>
          <p:cNvSpPr>
            <a:spLocks noGrp="1"/>
          </p:cNvSpPr>
          <p:nvPr>
            <p:ph type="body" sz="quarter" idx="48" hasCustomPrompt="1"/>
          </p:nvPr>
        </p:nvSpPr>
        <p:spPr>
          <a:xfrm>
            <a:off x="7503021" y="4745371"/>
            <a:ext cx="2926080" cy="327084"/>
          </a:xfrm>
          <a:prstGeom prst="rect">
            <a:avLst/>
          </a:prstGeom>
        </p:spPr>
        <p:txBody>
          <a:bodyPr numCol="1" spcCol="274320" anchor="b" anchorCtr="0"/>
          <a:lstStyle>
            <a:lvl1pPr marL="0" indent="0" algn="ctr">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Name Here</a:t>
            </a:r>
            <a:endParaRPr lang="en-GB" dirty="0"/>
          </a:p>
        </p:txBody>
      </p:sp>
      <p:sp>
        <p:nvSpPr>
          <p:cNvPr id="10" name="Text Placeholder 7">
            <a:extLst>
              <a:ext uri="{FF2B5EF4-FFF2-40B4-BE49-F238E27FC236}">
                <a16:creationId xmlns:a16="http://schemas.microsoft.com/office/drawing/2014/main" id="{07A33744-AFD1-9F30-105A-724A8FFF0157}"/>
              </a:ext>
            </a:extLst>
          </p:cNvPr>
          <p:cNvSpPr>
            <a:spLocks noGrp="1"/>
          </p:cNvSpPr>
          <p:nvPr>
            <p:ph type="body" sz="quarter" idx="49" hasCustomPrompt="1"/>
          </p:nvPr>
        </p:nvSpPr>
        <p:spPr>
          <a:xfrm>
            <a:off x="11687731" y="4750870"/>
            <a:ext cx="2926080" cy="327084"/>
          </a:xfrm>
          <a:prstGeom prst="rect">
            <a:avLst/>
          </a:prstGeom>
        </p:spPr>
        <p:txBody>
          <a:bodyPr numCol="1" spcCol="274320" anchor="b" anchorCtr="0"/>
          <a:lstStyle>
            <a:lvl1pPr marL="0" indent="0" algn="ctr">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Name Here</a:t>
            </a:r>
            <a:endParaRPr lang="en-GB" dirty="0"/>
          </a:p>
        </p:txBody>
      </p:sp>
    </p:spTree>
    <p:extLst>
      <p:ext uri="{BB962C8B-B14F-4D97-AF65-F5344CB8AC3E}">
        <p14:creationId xmlns:p14="http://schemas.microsoft.com/office/powerpoint/2010/main" val="1196664147"/>
      </p:ext>
    </p:extLst>
  </p:cSld>
  <p:clrMapOvr>
    <a:masterClrMapping/>
  </p:clrMapOvr>
  <p:extLst>
    <p:ext uri="{DCECCB84-F9BA-43D5-87BE-67443E8EF086}">
      <p15:sldGuideLst xmlns:p15="http://schemas.microsoft.com/office/powerpoint/2012/main">
        <p15:guide id="1" pos="563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people + Picture">
    <p:bg>
      <p:bgPr>
        <a:solidFill>
          <a:schemeClr val="bg1"/>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686874CF-C977-3249-CC5C-0958517E9151}"/>
              </a:ext>
            </a:extLst>
          </p:cNvPr>
          <p:cNvSpPr>
            <a:spLocks noGrp="1"/>
          </p:cNvSpPr>
          <p:nvPr>
            <p:ph type="pic" sz="quarter" idx="14" hasCustomPrompt="1"/>
          </p:nvPr>
        </p:nvSpPr>
        <p:spPr>
          <a:xfrm>
            <a:off x="10355" y="0"/>
            <a:ext cx="7673145" cy="10058399"/>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dirty="0"/>
              <a:t>Click icon to place image</a:t>
            </a:r>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8434855" y="507752"/>
            <a:ext cx="6716178" cy="294213"/>
          </a:xfrm>
          <a:prstGeom prst="rect">
            <a:avLst/>
          </a:prstGeom>
        </p:spPr>
        <p:txBody>
          <a:bodyPr/>
          <a:lstStyle/>
          <a:p>
            <a:r>
              <a:rPr lang="en-US" noProof="0"/>
              <a:t>Header Text – Remove if Not Needed</a:t>
            </a:r>
            <a:endParaRPr lang="en-US" noProof="0" dirty="0"/>
          </a:p>
        </p:txBody>
      </p:sp>
      <p:sp>
        <p:nvSpPr>
          <p:cNvPr id="20" name="Text Placeholder 7">
            <a:extLst>
              <a:ext uri="{FF2B5EF4-FFF2-40B4-BE49-F238E27FC236}">
                <a16:creationId xmlns:a16="http://schemas.microsoft.com/office/drawing/2014/main" id="{187D2655-3294-0209-81FF-C198A372CB9E}"/>
              </a:ext>
            </a:extLst>
          </p:cNvPr>
          <p:cNvSpPr>
            <a:spLocks noGrp="1"/>
          </p:cNvSpPr>
          <p:nvPr>
            <p:ph type="body" sz="quarter" idx="33" hasCustomPrompt="1"/>
          </p:nvPr>
        </p:nvSpPr>
        <p:spPr>
          <a:xfrm>
            <a:off x="10269351" y="4097180"/>
            <a:ext cx="2402836" cy="544407"/>
          </a:xfrm>
          <a:prstGeom prst="rect">
            <a:avLst/>
          </a:prstGeom>
        </p:spPr>
        <p:txBody>
          <a:bodyPr numCol="1" spcCol="274320" anchor="t" anchorCtr="0"/>
          <a:lstStyle>
            <a:lvl1pPr marL="0" indent="0" algn="l">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a:t>
            </a:r>
            <a:endParaRPr lang="en-GB" dirty="0"/>
          </a:p>
        </p:txBody>
      </p:sp>
      <p:sp>
        <p:nvSpPr>
          <p:cNvPr id="24" name="Text Placeholder 7">
            <a:extLst>
              <a:ext uri="{FF2B5EF4-FFF2-40B4-BE49-F238E27FC236}">
                <a16:creationId xmlns:a16="http://schemas.microsoft.com/office/drawing/2014/main" id="{F5D584E3-E4B2-55D3-666F-CFFB3982DB4B}"/>
              </a:ext>
            </a:extLst>
          </p:cNvPr>
          <p:cNvSpPr>
            <a:spLocks noGrp="1"/>
          </p:cNvSpPr>
          <p:nvPr>
            <p:ph type="body" sz="quarter" idx="35" hasCustomPrompt="1"/>
          </p:nvPr>
        </p:nvSpPr>
        <p:spPr>
          <a:xfrm>
            <a:off x="10264758" y="6315910"/>
            <a:ext cx="2368035" cy="544407"/>
          </a:xfrm>
          <a:prstGeom prst="rect">
            <a:avLst/>
          </a:prstGeom>
        </p:spPr>
        <p:txBody>
          <a:bodyPr numCol="1" spcCol="274320" anchor="t" anchorCtr="0"/>
          <a:lstStyle>
            <a:lvl1pPr marL="0" indent="0" algn="l">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a:t>
            </a:r>
            <a:endParaRPr lang="en-GB" dirty="0"/>
          </a:p>
        </p:txBody>
      </p:sp>
      <p:sp>
        <p:nvSpPr>
          <p:cNvPr id="27" name="Text Placeholder 7">
            <a:extLst>
              <a:ext uri="{FF2B5EF4-FFF2-40B4-BE49-F238E27FC236}">
                <a16:creationId xmlns:a16="http://schemas.microsoft.com/office/drawing/2014/main" id="{BC463256-B071-F4D9-BE5E-00469C51ABA5}"/>
              </a:ext>
            </a:extLst>
          </p:cNvPr>
          <p:cNvSpPr>
            <a:spLocks noGrp="1"/>
          </p:cNvSpPr>
          <p:nvPr>
            <p:ph type="body" sz="quarter" idx="37" hasCustomPrompt="1"/>
          </p:nvPr>
        </p:nvSpPr>
        <p:spPr>
          <a:xfrm>
            <a:off x="14821539" y="4099708"/>
            <a:ext cx="2402836" cy="542067"/>
          </a:xfrm>
          <a:prstGeom prst="rect">
            <a:avLst/>
          </a:prstGeom>
        </p:spPr>
        <p:txBody>
          <a:bodyPr numCol="1" spcCol="274320" anchor="t" anchorCtr="0"/>
          <a:lstStyle>
            <a:lvl1pPr marL="0" indent="0" algn="l">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a:t>
            </a:r>
            <a:endParaRPr lang="en-GB" dirty="0"/>
          </a:p>
        </p:txBody>
      </p:sp>
      <p:sp>
        <p:nvSpPr>
          <p:cNvPr id="22" name="Picture Placeholder 11">
            <a:extLst>
              <a:ext uri="{FF2B5EF4-FFF2-40B4-BE49-F238E27FC236}">
                <a16:creationId xmlns:a16="http://schemas.microsoft.com/office/drawing/2014/main" id="{3D3FD674-9E51-CA40-9126-F79CD1FECD19}"/>
              </a:ext>
            </a:extLst>
          </p:cNvPr>
          <p:cNvSpPr>
            <a:spLocks noGrp="1"/>
          </p:cNvSpPr>
          <p:nvPr>
            <p:ph type="pic" sz="quarter" idx="43" hasCustomPrompt="1"/>
          </p:nvPr>
        </p:nvSpPr>
        <p:spPr>
          <a:xfrm>
            <a:off x="8443849" y="3244481"/>
            <a:ext cx="1619768" cy="1617603"/>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5" name="Picture Placeholder 11">
            <a:extLst>
              <a:ext uri="{FF2B5EF4-FFF2-40B4-BE49-F238E27FC236}">
                <a16:creationId xmlns:a16="http://schemas.microsoft.com/office/drawing/2014/main" id="{F5F0CBD9-E58E-B449-956A-D4FF1115CD80}"/>
              </a:ext>
            </a:extLst>
          </p:cNvPr>
          <p:cNvSpPr>
            <a:spLocks noGrp="1"/>
          </p:cNvSpPr>
          <p:nvPr>
            <p:ph type="pic" sz="quarter" idx="44" hasCustomPrompt="1"/>
          </p:nvPr>
        </p:nvSpPr>
        <p:spPr>
          <a:xfrm>
            <a:off x="12996036" y="3244481"/>
            <a:ext cx="1619768" cy="1617603"/>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6" name="Picture Placeholder 11">
            <a:extLst>
              <a:ext uri="{FF2B5EF4-FFF2-40B4-BE49-F238E27FC236}">
                <a16:creationId xmlns:a16="http://schemas.microsoft.com/office/drawing/2014/main" id="{ACE479E5-1B54-5A4C-B31D-A5882C4D1912}"/>
              </a:ext>
            </a:extLst>
          </p:cNvPr>
          <p:cNvSpPr>
            <a:spLocks noGrp="1"/>
          </p:cNvSpPr>
          <p:nvPr>
            <p:ph type="pic" sz="quarter" idx="45" hasCustomPrompt="1"/>
          </p:nvPr>
        </p:nvSpPr>
        <p:spPr>
          <a:xfrm>
            <a:off x="12996036" y="5505774"/>
            <a:ext cx="1619768" cy="1617603"/>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4" name="Slide Number Placeholder 3">
            <a:extLst>
              <a:ext uri="{FF2B5EF4-FFF2-40B4-BE49-F238E27FC236}">
                <a16:creationId xmlns:a16="http://schemas.microsoft.com/office/drawing/2014/main" id="{50C9553C-B187-8836-A20A-CFB2B68EBA38}"/>
              </a:ext>
            </a:extLst>
          </p:cNvPr>
          <p:cNvSpPr>
            <a:spLocks noGrp="1"/>
          </p:cNvSpPr>
          <p:nvPr>
            <p:ph type="sldNum" sz="quarter" idx="47"/>
          </p:nvPr>
        </p:nvSpPr>
        <p:spPr/>
        <p:txBody>
          <a:bodyPr/>
          <a:lstStyle/>
          <a:p>
            <a:fld id="{387AECDB-6C85-4FE3-9DAF-486A9B5BAE12}" type="slidenum">
              <a:rPr lang="en-GB" smtClean="0"/>
              <a:pPr/>
              <a:t>‹#›</a:t>
            </a:fld>
            <a:endParaRPr lang="en-GB" dirty="0"/>
          </a:p>
        </p:txBody>
      </p:sp>
      <p:sp>
        <p:nvSpPr>
          <p:cNvPr id="9" name="Text Placeholder 7">
            <a:extLst>
              <a:ext uri="{FF2B5EF4-FFF2-40B4-BE49-F238E27FC236}">
                <a16:creationId xmlns:a16="http://schemas.microsoft.com/office/drawing/2014/main" id="{359EB6FA-4768-1E82-4F38-4E1FE97064B0}"/>
              </a:ext>
            </a:extLst>
          </p:cNvPr>
          <p:cNvSpPr>
            <a:spLocks noGrp="1"/>
          </p:cNvSpPr>
          <p:nvPr>
            <p:ph type="body" sz="quarter" idx="48" hasCustomPrompt="1"/>
          </p:nvPr>
        </p:nvSpPr>
        <p:spPr>
          <a:xfrm>
            <a:off x="10269351" y="3718449"/>
            <a:ext cx="2402836" cy="327084"/>
          </a:xfrm>
          <a:prstGeom prst="rect">
            <a:avLst/>
          </a:prstGeom>
        </p:spPr>
        <p:txBody>
          <a:bodyPr numCol="1" spcCol="274320" anchor="b" anchorCtr="0"/>
          <a:lstStyle>
            <a:lvl1pPr marL="0" indent="0" algn="l">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Name Here</a:t>
            </a:r>
            <a:endParaRPr lang="en-GB" dirty="0"/>
          </a:p>
        </p:txBody>
      </p:sp>
      <p:sp>
        <p:nvSpPr>
          <p:cNvPr id="10" name="Text Placeholder 7">
            <a:extLst>
              <a:ext uri="{FF2B5EF4-FFF2-40B4-BE49-F238E27FC236}">
                <a16:creationId xmlns:a16="http://schemas.microsoft.com/office/drawing/2014/main" id="{07A33744-AFD1-9F30-105A-724A8FFF0157}"/>
              </a:ext>
            </a:extLst>
          </p:cNvPr>
          <p:cNvSpPr>
            <a:spLocks noGrp="1"/>
          </p:cNvSpPr>
          <p:nvPr>
            <p:ph type="body" sz="quarter" idx="49" hasCustomPrompt="1"/>
          </p:nvPr>
        </p:nvSpPr>
        <p:spPr>
          <a:xfrm>
            <a:off x="10269351" y="5937179"/>
            <a:ext cx="2363441" cy="327084"/>
          </a:xfrm>
          <a:prstGeom prst="rect">
            <a:avLst/>
          </a:prstGeom>
        </p:spPr>
        <p:txBody>
          <a:bodyPr numCol="1" spcCol="274320" anchor="b" anchorCtr="0"/>
          <a:lstStyle>
            <a:lvl1pPr marL="0" indent="0" algn="l">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Name Here</a:t>
            </a:r>
            <a:endParaRPr lang="en-GB" dirty="0"/>
          </a:p>
        </p:txBody>
      </p:sp>
      <p:sp>
        <p:nvSpPr>
          <p:cNvPr id="11" name="Text Placeholder 7">
            <a:extLst>
              <a:ext uri="{FF2B5EF4-FFF2-40B4-BE49-F238E27FC236}">
                <a16:creationId xmlns:a16="http://schemas.microsoft.com/office/drawing/2014/main" id="{C98859E9-6340-EEBF-0DAA-B0AA7C41BD1D}"/>
              </a:ext>
            </a:extLst>
          </p:cNvPr>
          <p:cNvSpPr>
            <a:spLocks noGrp="1"/>
          </p:cNvSpPr>
          <p:nvPr>
            <p:ph type="body" sz="quarter" idx="50" hasCustomPrompt="1"/>
          </p:nvPr>
        </p:nvSpPr>
        <p:spPr>
          <a:xfrm>
            <a:off x="14822679" y="3724785"/>
            <a:ext cx="2401696" cy="327084"/>
          </a:xfrm>
          <a:prstGeom prst="rect">
            <a:avLst/>
          </a:prstGeom>
        </p:spPr>
        <p:txBody>
          <a:bodyPr numCol="1" spcCol="274320" anchor="b" anchorCtr="0"/>
          <a:lstStyle>
            <a:lvl1pPr marL="0" indent="0" algn="l">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Name Here</a:t>
            </a:r>
            <a:endParaRPr lang="en-GB" dirty="0"/>
          </a:p>
        </p:txBody>
      </p:sp>
      <p:sp>
        <p:nvSpPr>
          <p:cNvPr id="12" name="Text Placeholder 7">
            <a:extLst>
              <a:ext uri="{FF2B5EF4-FFF2-40B4-BE49-F238E27FC236}">
                <a16:creationId xmlns:a16="http://schemas.microsoft.com/office/drawing/2014/main" id="{DD58D8E2-E3B4-25B3-7E17-4F8752608A90}"/>
              </a:ext>
            </a:extLst>
          </p:cNvPr>
          <p:cNvSpPr>
            <a:spLocks noGrp="1"/>
          </p:cNvSpPr>
          <p:nvPr>
            <p:ph type="body" sz="quarter" idx="51" hasCustomPrompt="1"/>
          </p:nvPr>
        </p:nvSpPr>
        <p:spPr>
          <a:xfrm>
            <a:off x="14821539" y="6315910"/>
            <a:ext cx="2402836" cy="544407"/>
          </a:xfrm>
          <a:prstGeom prst="rect">
            <a:avLst/>
          </a:prstGeom>
        </p:spPr>
        <p:txBody>
          <a:bodyPr numCol="1" spcCol="274320" anchor="t" anchorCtr="0"/>
          <a:lstStyle>
            <a:lvl1pPr marL="0" indent="0" algn="l">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a:t>
            </a:r>
            <a:endParaRPr lang="en-GB" dirty="0"/>
          </a:p>
        </p:txBody>
      </p:sp>
      <p:sp>
        <p:nvSpPr>
          <p:cNvPr id="14" name="Text Placeholder 7">
            <a:extLst>
              <a:ext uri="{FF2B5EF4-FFF2-40B4-BE49-F238E27FC236}">
                <a16:creationId xmlns:a16="http://schemas.microsoft.com/office/drawing/2014/main" id="{B7DCBF5F-E6A6-46F6-32E8-0D098CDC3E08}"/>
              </a:ext>
            </a:extLst>
          </p:cNvPr>
          <p:cNvSpPr>
            <a:spLocks noGrp="1"/>
          </p:cNvSpPr>
          <p:nvPr>
            <p:ph type="body" sz="quarter" idx="52" hasCustomPrompt="1"/>
          </p:nvPr>
        </p:nvSpPr>
        <p:spPr>
          <a:xfrm>
            <a:off x="10243226" y="8596284"/>
            <a:ext cx="2359281" cy="544407"/>
          </a:xfrm>
          <a:prstGeom prst="rect">
            <a:avLst/>
          </a:prstGeom>
        </p:spPr>
        <p:txBody>
          <a:bodyPr numCol="1" spcCol="274320" anchor="t" anchorCtr="0"/>
          <a:lstStyle>
            <a:lvl1pPr marL="0" indent="0" algn="l">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a:t>
            </a:r>
            <a:endParaRPr lang="en-GB" dirty="0"/>
          </a:p>
        </p:txBody>
      </p:sp>
      <p:sp>
        <p:nvSpPr>
          <p:cNvPr id="15" name="Text Placeholder 7">
            <a:extLst>
              <a:ext uri="{FF2B5EF4-FFF2-40B4-BE49-F238E27FC236}">
                <a16:creationId xmlns:a16="http://schemas.microsoft.com/office/drawing/2014/main" id="{F76B0859-8A2C-ABAA-32B6-0A59955D2A24}"/>
              </a:ext>
            </a:extLst>
          </p:cNvPr>
          <p:cNvSpPr>
            <a:spLocks noGrp="1"/>
          </p:cNvSpPr>
          <p:nvPr>
            <p:ph type="body" sz="quarter" idx="53" hasCustomPrompt="1"/>
          </p:nvPr>
        </p:nvSpPr>
        <p:spPr>
          <a:xfrm>
            <a:off x="14806482" y="8598624"/>
            <a:ext cx="2417893" cy="542067"/>
          </a:xfrm>
          <a:prstGeom prst="rect">
            <a:avLst/>
          </a:prstGeom>
        </p:spPr>
        <p:txBody>
          <a:bodyPr numCol="1" spcCol="274320" anchor="t" anchorCtr="0"/>
          <a:lstStyle>
            <a:lvl1pPr marL="0" indent="0" algn="l">
              <a:lnSpc>
                <a:spcPts val="2025"/>
              </a:lnSpc>
              <a:spcBef>
                <a:spcPts val="1000"/>
              </a:spcBef>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a:t>
            </a:r>
            <a:endParaRPr lang="en-GB" dirty="0"/>
          </a:p>
        </p:txBody>
      </p:sp>
      <p:sp>
        <p:nvSpPr>
          <p:cNvPr id="16" name="Picture Placeholder 11">
            <a:extLst>
              <a:ext uri="{FF2B5EF4-FFF2-40B4-BE49-F238E27FC236}">
                <a16:creationId xmlns:a16="http://schemas.microsoft.com/office/drawing/2014/main" id="{7A8B4404-9B64-E8DE-E9A5-8046B04B1BE3}"/>
              </a:ext>
            </a:extLst>
          </p:cNvPr>
          <p:cNvSpPr>
            <a:spLocks noGrp="1"/>
          </p:cNvSpPr>
          <p:nvPr>
            <p:ph type="pic" sz="quarter" idx="54" hasCustomPrompt="1"/>
          </p:nvPr>
        </p:nvSpPr>
        <p:spPr>
          <a:xfrm>
            <a:off x="8443849" y="5505774"/>
            <a:ext cx="1619768" cy="1617603"/>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18" name="Picture Placeholder 11">
            <a:extLst>
              <a:ext uri="{FF2B5EF4-FFF2-40B4-BE49-F238E27FC236}">
                <a16:creationId xmlns:a16="http://schemas.microsoft.com/office/drawing/2014/main" id="{B610D187-53F5-3A65-8D42-FE47B790190E}"/>
              </a:ext>
            </a:extLst>
          </p:cNvPr>
          <p:cNvSpPr>
            <a:spLocks noGrp="1"/>
          </p:cNvSpPr>
          <p:nvPr>
            <p:ph type="pic" sz="quarter" idx="55" hasCustomPrompt="1"/>
          </p:nvPr>
        </p:nvSpPr>
        <p:spPr>
          <a:xfrm>
            <a:off x="8443849" y="7767067"/>
            <a:ext cx="1619768" cy="1617603"/>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19" name="Picture Placeholder 11">
            <a:extLst>
              <a:ext uri="{FF2B5EF4-FFF2-40B4-BE49-F238E27FC236}">
                <a16:creationId xmlns:a16="http://schemas.microsoft.com/office/drawing/2014/main" id="{85325BEF-36DE-B509-AA90-178CE766FF5A}"/>
              </a:ext>
            </a:extLst>
          </p:cNvPr>
          <p:cNvSpPr>
            <a:spLocks noGrp="1"/>
          </p:cNvSpPr>
          <p:nvPr>
            <p:ph type="pic" sz="quarter" idx="56" hasCustomPrompt="1"/>
          </p:nvPr>
        </p:nvSpPr>
        <p:spPr>
          <a:xfrm>
            <a:off x="12996036" y="7767067"/>
            <a:ext cx="1619768" cy="1617603"/>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3" name="Text Placeholder 7">
            <a:extLst>
              <a:ext uri="{FF2B5EF4-FFF2-40B4-BE49-F238E27FC236}">
                <a16:creationId xmlns:a16="http://schemas.microsoft.com/office/drawing/2014/main" id="{54EE1C2B-D6E9-AADD-B4B6-0BD58664ADB7}"/>
              </a:ext>
            </a:extLst>
          </p:cNvPr>
          <p:cNvSpPr>
            <a:spLocks noGrp="1"/>
          </p:cNvSpPr>
          <p:nvPr>
            <p:ph type="body" sz="quarter" idx="57" hasCustomPrompt="1"/>
          </p:nvPr>
        </p:nvSpPr>
        <p:spPr>
          <a:xfrm>
            <a:off x="14821539" y="5937179"/>
            <a:ext cx="2402836" cy="327084"/>
          </a:xfrm>
          <a:prstGeom prst="rect">
            <a:avLst/>
          </a:prstGeom>
        </p:spPr>
        <p:txBody>
          <a:bodyPr numCol="1" spcCol="274320" anchor="b" anchorCtr="0"/>
          <a:lstStyle>
            <a:lvl1pPr marL="0" indent="0" algn="l">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Name Here</a:t>
            </a:r>
            <a:endParaRPr lang="en-GB" dirty="0"/>
          </a:p>
        </p:txBody>
      </p:sp>
      <p:sp>
        <p:nvSpPr>
          <p:cNvPr id="29" name="Text Placeholder 7">
            <a:extLst>
              <a:ext uri="{FF2B5EF4-FFF2-40B4-BE49-F238E27FC236}">
                <a16:creationId xmlns:a16="http://schemas.microsoft.com/office/drawing/2014/main" id="{EBF0DB5E-1AA2-57A7-AB3F-09E8EC642AE6}"/>
              </a:ext>
            </a:extLst>
          </p:cNvPr>
          <p:cNvSpPr>
            <a:spLocks noGrp="1"/>
          </p:cNvSpPr>
          <p:nvPr>
            <p:ph type="body" sz="quarter" idx="58" hasCustomPrompt="1"/>
          </p:nvPr>
        </p:nvSpPr>
        <p:spPr>
          <a:xfrm>
            <a:off x="10247820" y="8217553"/>
            <a:ext cx="2359280" cy="327084"/>
          </a:xfrm>
          <a:prstGeom prst="rect">
            <a:avLst/>
          </a:prstGeom>
        </p:spPr>
        <p:txBody>
          <a:bodyPr numCol="1" spcCol="274320" anchor="b" anchorCtr="0"/>
          <a:lstStyle>
            <a:lvl1pPr marL="0" indent="0" algn="l">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Name Here</a:t>
            </a:r>
            <a:endParaRPr lang="en-GB" dirty="0"/>
          </a:p>
        </p:txBody>
      </p:sp>
      <p:sp>
        <p:nvSpPr>
          <p:cNvPr id="30" name="Text Placeholder 7">
            <a:extLst>
              <a:ext uri="{FF2B5EF4-FFF2-40B4-BE49-F238E27FC236}">
                <a16:creationId xmlns:a16="http://schemas.microsoft.com/office/drawing/2014/main" id="{AB4248B3-42F8-26A3-C9F8-F05CD417C468}"/>
              </a:ext>
            </a:extLst>
          </p:cNvPr>
          <p:cNvSpPr>
            <a:spLocks noGrp="1"/>
          </p:cNvSpPr>
          <p:nvPr>
            <p:ph type="body" sz="quarter" idx="59" hasCustomPrompt="1"/>
          </p:nvPr>
        </p:nvSpPr>
        <p:spPr>
          <a:xfrm>
            <a:off x="14807622" y="8217553"/>
            <a:ext cx="2416753" cy="327084"/>
          </a:xfrm>
          <a:prstGeom prst="rect">
            <a:avLst/>
          </a:prstGeom>
        </p:spPr>
        <p:txBody>
          <a:bodyPr numCol="1" spcCol="274320" anchor="b" anchorCtr="0"/>
          <a:lstStyle>
            <a:lvl1pPr marL="0" indent="0" algn="l">
              <a:lnSpc>
                <a:spcPts val="2025"/>
              </a:lnSpc>
              <a:spcBef>
                <a:spcPts val="1000"/>
              </a:spcBef>
              <a:buFont typeface="Arial" panose="020B0604020202020204" pitchFamily="34" charset="0"/>
              <a:buNone/>
              <a:defRPr sz="1350" b="1" i="0">
                <a:latin typeface="Arial" panose="020B0604020202020204" pitchFamily="34" charset="0"/>
                <a:cs typeface="Arial" panose="020B0604020202020204" pitchFamily="34" charset="0"/>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Name Here</a:t>
            </a:r>
            <a:endParaRPr lang="en-GB" dirty="0"/>
          </a:p>
        </p:txBody>
      </p:sp>
    </p:spTree>
    <p:extLst>
      <p:ext uri="{BB962C8B-B14F-4D97-AF65-F5344CB8AC3E}">
        <p14:creationId xmlns:p14="http://schemas.microsoft.com/office/powerpoint/2010/main" val="156782821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8" name="Text Placeholder 7">
            <a:extLst>
              <a:ext uri="{FF2B5EF4-FFF2-40B4-BE49-F238E27FC236}">
                <a16:creationId xmlns:a16="http://schemas.microsoft.com/office/drawing/2014/main" id="{86F199A8-9591-4AAE-2DD9-2C0FF2B48BC6}"/>
              </a:ext>
            </a:extLst>
          </p:cNvPr>
          <p:cNvSpPr>
            <a:spLocks noGrp="1"/>
          </p:cNvSpPr>
          <p:nvPr>
            <p:ph type="body" sz="quarter" idx="12" hasCustomPrompt="1"/>
          </p:nvPr>
        </p:nvSpPr>
        <p:spPr>
          <a:xfrm>
            <a:off x="662797" y="2593321"/>
            <a:ext cx="16572903" cy="6783014"/>
          </a:xfrm>
          <a:prstGeom prst="rect">
            <a:avLst/>
          </a:prstGeom>
        </p:spPr>
        <p:txBody>
          <a:bodyPr/>
          <a:lstStyle>
            <a:lvl1pPr marL="0" indent="0">
              <a:spcBef>
                <a:spcPts val="1440"/>
              </a:spcBef>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varius. Duis ullamcorper nibh quis diam fringilla fringilla.</a:t>
            </a:r>
          </a:p>
          <a:p>
            <a:pPr lvl="0"/>
            <a:r>
              <a:rPr lang="en-US" dirty="0"/>
              <a:t>Pellentesque condimentum lacus a ipsum lobortis venenatis. Vivamus ante ipsum, sodales a nisl vitae, efficitur aliquam enim. Phasellus ac neque diam. Cras massa metus, consequat ac imperdiet sit amet, cursus vitae urna. Nullam id placerat leo, a malesuada nibh. Curabitur sit amet maximus est, blandit placerat sem. Pellentesque facilisis feugiat dui, nec egestas justo mollis a. Suspendisse tincidunt, nisi eu vestibulum porta, velit lorem pellentesque est, sed varius nisl quam vitae lorem. Vivamus a vehicula lectus, id semper ipsum. Morbi vitae nunc orci. Nunc id enim sed nulla convallis ultrices in eu est.</a:t>
            </a:r>
          </a:p>
          <a:p>
            <a:pPr lvl="0"/>
            <a:r>
              <a:rPr lang="en-US" dirty="0"/>
              <a:t>Sed sollicitudin eros sit amet tincidunt finibus. Nulla tincidunt libero nisl, quis tristique nisl venenatis eu. Phasellus iaculis erat eu nisi congue euismod nec ac diam. Nullam rutrum ex libero. Phasellus id lacinia justo. Cras suscipit ipsum non ipsum egestas, et aliquam massa pharetra. Vestibulum a erat ultrices, pulvinar lacus id, dapibus ante. Morbi vitae pretium arcu, sit amet bibendum augue. Etiam nec neque metus. Morbi vel nibh felis. Nullam mi eros, laoreet porta mollis sit amet, mollis at eros. Aenean condimentum maximus urna, eu maximus urna.</a:t>
            </a:r>
            <a:endParaRPr lang="en-GB" dirty="0"/>
          </a:p>
        </p:txBody>
      </p:sp>
      <p:sp>
        <p:nvSpPr>
          <p:cNvPr id="7" name="Text Placeholder 6">
            <a:extLst>
              <a:ext uri="{FF2B5EF4-FFF2-40B4-BE49-F238E27FC236}">
                <a16:creationId xmlns:a16="http://schemas.microsoft.com/office/drawing/2014/main" id="{D052A351-D80D-40A2-F0DB-6617A368938E}"/>
              </a:ext>
            </a:extLst>
          </p:cNvPr>
          <p:cNvSpPr>
            <a:spLocks noGrp="1"/>
          </p:cNvSpPr>
          <p:nvPr>
            <p:ph type="body" sz="quarter" idx="14" hasCustomPrompt="1"/>
          </p:nvPr>
        </p:nvSpPr>
        <p:spPr>
          <a:xfrm>
            <a:off x="662796" y="1120010"/>
            <a:ext cx="16560771" cy="722349"/>
          </a:xfrm>
        </p:spPr>
        <p:txBody>
          <a:bodyPr/>
          <a:lstStyle>
            <a:lvl1pPr>
              <a:lnSpc>
                <a:spcPts val="6264"/>
              </a:lnSpc>
              <a:defRPr sz="5400">
                <a:latin typeface="+mj-lt"/>
              </a:defRPr>
            </a:lvl1pPr>
            <a:lvl2pPr>
              <a:lnSpc>
                <a:spcPts val="6696"/>
              </a:lnSpc>
              <a:defRPr sz="5400">
                <a:latin typeface="+mj-lt"/>
              </a:defRPr>
            </a:lvl2pPr>
            <a:lvl3pPr>
              <a:lnSpc>
                <a:spcPts val="6696"/>
              </a:lnSpc>
              <a:defRPr sz="5400">
                <a:latin typeface="+mj-lt"/>
              </a:defRPr>
            </a:lvl3pPr>
            <a:lvl4pPr>
              <a:lnSpc>
                <a:spcPts val="6696"/>
              </a:lnSpc>
              <a:defRPr sz="5400">
                <a:latin typeface="+mj-lt"/>
              </a:defRPr>
            </a:lvl4pPr>
            <a:lvl5pPr>
              <a:lnSpc>
                <a:spcPts val="6696"/>
              </a:lnSpc>
              <a:defRPr sz="5400">
                <a:latin typeface="+mj-lt"/>
              </a:defRPr>
            </a:lvl5pPr>
          </a:lstStyle>
          <a:p>
            <a:pPr lvl="0"/>
            <a:r>
              <a:rPr lang="en-US" dirty="0"/>
              <a:t>Click To Edit Master Title Style</a:t>
            </a:r>
          </a:p>
        </p:txBody>
      </p:sp>
      <p:sp>
        <p:nvSpPr>
          <p:cNvPr id="2" name="Slide Number Placeholder 1">
            <a:extLst>
              <a:ext uri="{FF2B5EF4-FFF2-40B4-BE49-F238E27FC236}">
                <a16:creationId xmlns:a16="http://schemas.microsoft.com/office/drawing/2014/main" id="{6FCD92C2-882B-CA74-9549-27AAC9962968}"/>
              </a:ext>
            </a:extLst>
          </p:cNvPr>
          <p:cNvSpPr>
            <a:spLocks noGrp="1"/>
          </p:cNvSpPr>
          <p:nvPr>
            <p:ph type="sldNum" sz="quarter" idx="15"/>
          </p:nvPr>
        </p:nvSpPr>
        <p:spPr/>
        <p:txBody>
          <a:bodyPr/>
          <a:lstStyle/>
          <a:p>
            <a:fld id="{387AECDB-6C85-4FE3-9DAF-486A9B5BAE12}" type="slidenum">
              <a:rPr lang="en-GB" smtClean="0"/>
              <a:pPr/>
              <a:t>‹#›</a:t>
            </a:fld>
            <a:endParaRPr lang="en-GB" dirty="0"/>
          </a:p>
        </p:txBody>
      </p:sp>
    </p:spTree>
    <p:extLst>
      <p:ext uri="{BB962C8B-B14F-4D97-AF65-F5344CB8AC3E}">
        <p14:creationId xmlns:p14="http://schemas.microsoft.com/office/powerpoint/2010/main" val="1262084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Column +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8" y="1118281"/>
            <a:ext cx="15140488" cy="701434"/>
          </a:xfrm>
          <a:prstGeom prst="rect">
            <a:avLst/>
          </a:prstGeom>
        </p:spPr>
        <p:txBody>
          <a:bodyPr/>
          <a:lstStyle/>
          <a:p>
            <a:r>
              <a:rPr lang="en-US" noProof="0" dirty="0"/>
              <a:t>Click To Edit Master Title Style</a:t>
            </a:r>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1988" y="2257425"/>
            <a:ext cx="15157450"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noProof="0" dirty="0"/>
              <a:t>Lorem ipsum dolor sit amet, consectetur adipiscing elit. Sed porta magna eget est porttitor, nec rutrum nisi scelerisque. Nam vitae varius eros. Phasellus a tellus sit amet massa placerat rutrum.</a:t>
            </a:r>
          </a:p>
        </p:txBody>
      </p:sp>
      <p:sp>
        <p:nvSpPr>
          <p:cNvPr id="7" name="Text Placeholder 7">
            <a:extLst>
              <a:ext uri="{FF2B5EF4-FFF2-40B4-BE49-F238E27FC236}">
                <a16:creationId xmlns:a16="http://schemas.microsoft.com/office/drawing/2014/main" id="{C36F8DC4-BB59-94E0-7962-4CE7EB055595}"/>
              </a:ext>
            </a:extLst>
          </p:cNvPr>
          <p:cNvSpPr>
            <a:spLocks noGrp="1"/>
          </p:cNvSpPr>
          <p:nvPr>
            <p:ph type="body" sz="quarter" idx="13" hasCustomPrompt="1"/>
          </p:nvPr>
        </p:nvSpPr>
        <p:spPr>
          <a:xfrm>
            <a:off x="661988" y="4211722"/>
            <a:ext cx="15154333" cy="5173578"/>
          </a:xfrm>
          <a:prstGeom prst="rect">
            <a:avLst/>
          </a:prstGeom>
        </p:spPr>
        <p:txBody>
          <a:bodyPr/>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varius. Duis ullamcorper nibh quis diam fringilla fringilla.</a:t>
            </a:r>
          </a:p>
          <a:p>
            <a:pPr lvl="0"/>
            <a:r>
              <a:rPr lang="en-US" dirty="0"/>
              <a:t>Pellentesque condimentum lacus a ipsum lobortis venenatis. Vivamus ante ipsum, sodales a nisl vitae, efficitur aliquam enim. Phasellus ac neque diam. Cras massa metus, consequat ac imperdiet sit amet, cursus vitae urna. Nullam id placerat leo, a malesuada nibh. Curabitur sit amet maximus est, blandit placerat sem. Pellentesque facilisis feugiat dui, nec egestas justo mollis a. Suspendisse tincidunt, nisi eu vestibulum porta, velit lorem pellentesque est, sed varius nisl quam vitae lorem. Vivamus a vehicula lectus, id semper ipsum. Morbi vitae nunc orci. Nunc id enim sed nulla convallis ultrices in eu est.</a:t>
            </a:r>
          </a:p>
          <a:p>
            <a:pPr lvl="0"/>
            <a:r>
              <a:rPr lang="en-US" dirty="0"/>
              <a:t>Sed sollicitudin eros sit amet tincidunt finibus. Nulla tincidunt libero nisl, quis tristique nisl venenatis eu. Phasellus iaculis erat eu nisi congue euismod nec ac diam. Nullam rutrum ex libero. Phasellus id lacinia justo. Cras suscipit ipsum non ipsum egestas, et aliquam massa pharetra. Vestibulum a erat ultrices, pulvinar lacus id, dapibus ante. Morbi vitae pretium arcu, sit amet bibendum augue. Etiam nec neque metus. Morbi vel nibh felis. Nullam mi eros, laoreet porta mollis sit amet, mollis at eros. Aenean condimentum maximus urna, eu maximus urna.</a:t>
            </a:r>
            <a:endParaRPr lang="en-GB" dirty="0"/>
          </a:p>
        </p:txBody>
      </p:sp>
      <p:sp>
        <p:nvSpPr>
          <p:cNvPr id="4" name="Slide Number Placeholder 3">
            <a:extLst>
              <a:ext uri="{FF2B5EF4-FFF2-40B4-BE49-F238E27FC236}">
                <a16:creationId xmlns:a16="http://schemas.microsoft.com/office/drawing/2014/main" id="{F75A96A0-F10B-B252-A265-90E4234798C8}"/>
              </a:ext>
            </a:extLst>
          </p:cNvPr>
          <p:cNvSpPr>
            <a:spLocks noGrp="1"/>
          </p:cNvSpPr>
          <p:nvPr>
            <p:ph type="sldNum" sz="quarter" idx="14"/>
          </p:nvPr>
        </p:nvSpPr>
        <p:spPr/>
        <p:txBody>
          <a:bodyPr/>
          <a:lstStyle/>
          <a:p>
            <a:fld id="{387AECDB-6C85-4FE3-9DAF-486A9B5BAE12}" type="slidenum">
              <a:rPr lang="en-GB" smtClean="0"/>
              <a:pPr/>
              <a:t>‹#›</a:t>
            </a:fld>
            <a:endParaRPr lang="en-GB" dirty="0"/>
          </a:p>
        </p:txBody>
      </p:sp>
    </p:spTree>
    <p:extLst>
      <p:ext uri="{BB962C8B-B14F-4D97-AF65-F5344CB8AC3E}">
        <p14:creationId xmlns:p14="http://schemas.microsoft.com/office/powerpoint/2010/main" val="3464645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oub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8" y="1120595"/>
            <a:ext cx="15140488" cy="701434"/>
          </a:xfrm>
          <a:prstGeom prst="rect">
            <a:avLst/>
          </a:prstGeom>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4" name="Text Placeholder 7">
            <a:extLst>
              <a:ext uri="{FF2B5EF4-FFF2-40B4-BE49-F238E27FC236}">
                <a16:creationId xmlns:a16="http://schemas.microsoft.com/office/drawing/2014/main" id="{3163D733-2CFA-43B7-182C-18924B28ACDC}"/>
              </a:ext>
            </a:extLst>
          </p:cNvPr>
          <p:cNvSpPr>
            <a:spLocks noGrp="1"/>
          </p:cNvSpPr>
          <p:nvPr>
            <p:ph type="body" sz="quarter" idx="12" hasCustomPrompt="1"/>
          </p:nvPr>
        </p:nvSpPr>
        <p:spPr>
          <a:xfrm>
            <a:off x="662797" y="2586788"/>
            <a:ext cx="16572903" cy="6798512"/>
          </a:xfrm>
          <a:prstGeom prst="rect">
            <a:avLst/>
          </a:prstGeom>
        </p:spPr>
        <p:txBody>
          <a:bodyPr numCol="2" spcCol="54864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varius. Duis ullamcorper nibh quis diam fringilla fringilla.</a:t>
            </a:r>
          </a:p>
          <a:p>
            <a:pPr lvl="0"/>
            <a:r>
              <a:rPr lang="en-US" dirty="0"/>
              <a:t>Pellentesque condimentum lacus a ipsum lobortis venenatis. Vivamus ante ipsum, sodales a nisl vitae, efficitur aliquam enim. Phasellus ac neque diam. Cras massa metus, consequat ac imperdiet sit amet, cursus vitae urna. Nullam id placerat leo, a malesuada nibh. Curabitur sit amet maximus est, blandit placerat sem. Pellentesque facilisis feugiat dui, nec egestas justo mollis a. Suspendisse tincidunt, nisi eu vestibulum porta, velit lorem pellentesque est, sed varius nisl quam vitae lorem. Vivamus a vehicula lectus, id semper ipsum. Morbi vitae nunc orci. Nunc id enim sed nulla convallis ultrices in eu est.</a:t>
            </a:r>
          </a:p>
          <a:p>
            <a:pPr lvl="0"/>
            <a:endParaRPr lang="en-US" dirty="0"/>
          </a:p>
          <a:p>
            <a:pPr lvl="0"/>
            <a:endParaRPr lang="en-US" dirty="0"/>
          </a:p>
          <a:p>
            <a:pPr lvl="0"/>
            <a:r>
              <a:rPr lang="en-US" dirty="0"/>
              <a:t>Sed sollicitudin eros sit amet tincidunt finibus. Nulla tincidunt libero nisl, quis tristique nisl venenatis eu. Phasellus iaculis erat eu nisi congue euismod nec ac diam. Nullam rutrum ex libero. Phasellus id lacinia justo. Cras suscipit ipsum non ipsum egestas, et aliquam massa pharetra. Vestibulum a erat ultrices, pulvinar lacus id, dapibus ante. Morbi vitae pretium arcu, sit amet bibendum augue. Etiam nec neque metus. Morbi vel nibh felis. Nullam mi eros, laoreet porta mollis sit amet, mollis at eros. Aenean condimentum maximus urna, eu maximus urna.</a:t>
            </a:r>
            <a:endParaRPr lang="en-GB" dirty="0"/>
          </a:p>
        </p:txBody>
      </p:sp>
      <p:sp>
        <p:nvSpPr>
          <p:cNvPr id="5" name="Slide Number Placeholder 4">
            <a:extLst>
              <a:ext uri="{FF2B5EF4-FFF2-40B4-BE49-F238E27FC236}">
                <a16:creationId xmlns:a16="http://schemas.microsoft.com/office/drawing/2014/main" id="{861291F7-DF86-00FC-5936-0ACD83372F4D}"/>
              </a:ext>
            </a:extLst>
          </p:cNvPr>
          <p:cNvSpPr>
            <a:spLocks noGrp="1"/>
          </p:cNvSpPr>
          <p:nvPr>
            <p:ph type="sldNum" sz="quarter" idx="13"/>
          </p:nvPr>
        </p:nvSpPr>
        <p:spPr/>
        <p:txBody>
          <a:bodyPr/>
          <a:lstStyle/>
          <a:p>
            <a:fld id="{387AECDB-6C85-4FE3-9DAF-486A9B5BAE12}" type="slidenum">
              <a:rPr lang="en-GB" smtClean="0"/>
              <a:pPr/>
              <a:t>‹#›</a:t>
            </a:fld>
            <a:endParaRPr lang="en-GB" dirty="0"/>
          </a:p>
        </p:txBody>
      </p:sp>
    </p:spTree>
    <p:extLst>
      <p:ext uri="{BB962C8B-B14F-4D97-AF65-F5344CB8AC3E}">
        <p14:creationId xmlns:p14="http://schemas.microsoft.com/office/powerpoint/2010/main" val="407768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ouble Column +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8" y="1118759"/>
            <a:ext cx="15140488" cy="701434"/>
          </a:xfrm>
          <a:prstGeom prst="rect">
            <a:avLst/>
          </a:prstGeom>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2796" y="2260714"/>
            <a:ext cx="13734896"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Lorem ipsum dolor sit amet, consectetur adipiscing elit. Sed porta magna eget est porttitor, nec rutrum nisi scelerisque. Nam vitae varius eros. Phasellus a tellus sit amet massa placerat rutrum id sed odio.</a:t>
            </a:r>
          </a:p>
        </p:txBody>
      </p:sp>
      <p:sp>
        <p:nvSpPr>
          <p:cNvPr id="7" name="Text Placeholder 7">
            <a:extLst>
              <a:ext uri="{FF2B5EF4-FFF2-40B4-BE49-F238E27FC236}">
                <a16:creationId xmlns:a16="http://schemas.microsoft.com/office/drawing/2014/main" id="{C36F8DC4-BB59-94E0-7962-4CE7EB055595}"/>
              </a:ext>
            </a:extLst>
          </p:cNvPr>
          <p:cNvSpPr>
            <a:spLocks noGrp="1"/>
          </p:cNvSpPr>
          <p:nvPr>
            <p:ph type="body" sz="quarter" idx="13" hasCustomPrompt="1"/>
          </p:nvPr>
        </p:nvSpPr>
        <p:spPr>
          <a:xfrm>
            <a:off x="661988" y="4211722"/>
            <a:ext cx="15140488" cy="5173578"/>
          </a:xfrm>
          <a:prstGeom prst="rect">
            <a:avLst/>
          </a:prstGeom>
        </p:spPr>
        <p:txBody>
          <a:bodyPr numCol="2" spcCol="54864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varius. Duis ullamcorper nibh quis diam fringilla.</a:t>
            </a:r>
          </a:p>
          <a:p>
            <a:pPr lvl="0"/>
            <a:r>
              <a:rPr lang="en-US" dirty="0"/>
              <a:t>Pellentesque condimentum lacus a ipsum lobortis venenatis. Vivamus ante ipsum, sodales a nisl vitae, efficitur aliquam enim. Phasellus ac neque diam. Cras massa metus, consequat ac imperdiet sit amet, cursus vitae urna. Nullam id placerat leo, a malesuada nibh. Curabitur sit amet maximus est, blandit placerat sem. Pellentesque facilisis feugiat dui, nec egestas justo mollis a. Suspendisse tincidunt, nisi eu vestibulum porta, velit lorem pellentesque est, sed varius nisl quam vitae lorem. Vivamus a vehicula lectus, id semper ipsum. Morbi vitae nunc orci. Nunc id enim sed nulla convallis ultrices in eu est.</a:t>
            </a:r>
          </a:p>
          <a:p>
            <a:pPr lvl="0"/>
            <a:r>
              <a:rPr lang="en-US" dirty="0"/>
              <a:t>Sed sollicitudin eros sit amet tincidunt finibus. Nulla tincidunt libero nisl, quis tristique nisl venenatis eu. Phasellus iaculis erat eu nisi congue euismod nec ac diam. Nullam rutrum ex libero. Phasellus id lacinia justo. Cras suscipit ipsum non ipsum egestas, et aliquam massa pharetra. Vestibulum a erat ultrices, pulvinar lacus id, dapibus ante. Morbi vitae pretium arcu, sit amet bibendum augue. Etiam nec neque metus. Morbi vel nibh felis. Nullam mi eros, laoreet porta mollis sit amet, mollis at eros. Aenean condimentum maximus urna, eu maximus urna.</a:t>
            </a:r>
            <a:endParaRPr lang="en-GB" dirty="0"/>
          </a:p>
        </p:txBody>
      </p:sp>
      <p:sp>
        <p:nvSpPr>
          <p:cNvPr id="4" name="Slide Number Placeholder 3">
            <a:extLst>
              <a:ext uri="{FF2B5EF4-FFF2-40B4-BE49-F238E27FC236}">
                <a16:creationId xmlns:a16="http://schemas.microsoft.com/office/drawing/2014/main" id="{90DC920F-E630-C901-6424-5C9FCE67FCE2}"/>
              </a:ext>
            </a:extLst>
          </p:cNvPr>
          <p:cNvSpPr>
            <a:spLocks noGrp="1"/>
          </p:cNvSpPr>
          <p:nvPr>
            <p:ph type="sldNum" sz="quarter" idx="14"/>
          </p:nvPr>
        </p:nvSpPr>
        <p:spPr/>
        <p:txBody>
          <a:bodyPr/>
          <a:lstStyle/>
          <a:p>
            <a:fld id="{387AECDB-6C85-4FE3-9DAF-486A9B5BAE12}" type="slidenum">
              <a:rPr lang="en-GB" smtClean="0"/>
              <a:pPr/>
              <a:t>‹#›</a:t>
            </a:fld>
            <a:endParaRPr lang="en-GB" dirty="0"/>
          </a:p>
        </p:txBody>
      </p:sp>
    </p:spTree>
    <p:extLst>
      <p:ext uri="{BB962C8B-B14F-4D97-AF65-F5344CB8AC3E}">
        <p14:creationId xmlns:p14="http://schemas.microsoft.com/office/powerpoint/2010/main" val="400710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rip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8" y="1119878"/>
            <a:ext cx="15140488" cy="701434"/>
          </a:xfrm>
          <a:prstGeom prst="rect">
            <a:avLst/>
          </a:prstGeom>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4" name="Text Placeholder 7">
            <a:extLst>
              <a:ext uri="{FF2B5EF4-FFF2-40B4-BE49-F238E27FC236}">
                <a16:creationId xmlns:a16="http://schemas.microsoft.com/office/drawing/2014/main" id="{4B97378C-0F31-4E94-3AAA-6F4A922F1757}"/>
              </a:ext>
            </a:extLst>
          </p:cNvPr>
          <p:cNvSpPr>
            <a:spLocks noGrp="1"/>
          </p:cNvSpPr>
          <p:nvPr>
            <p:ph type="body" sz="quarter" idx="12" hasCustomPrompt="1"/>
          </p:nvPr>
        </p:nvSpPr>
        <p:spPr>
          <a:xfrm>
            <a:off x="662797" y="2586788"/>
            <a:ext cx="16572903" cy="6798512"/>
          </a:xfrm>
          <a:prstGeom prst="rect">
            <a:avLst/>
          </a:prstGeom>
        </p:spPr>
        <p:txBody>
          <a:bodyPr numCol="3" spcCol="54864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varius. Duis ullamcorper nibh quis diam fringilla fringilla.</a:t>
            </a:r>
          </a:p>
          <a:p>
            <a:pPr lvl="0"/>
            <a:r>
              <a:rPr lang="en-US" dirty="0"/>
              <a:t>Pellentesque condimentum lacus a ipsum lobortis venenatis. Vivamus ante ipsum, sodales a nisl vitae, efficitur aliquam enim. Phasellus ac neque diam. Cras massa metus, consequat ac imperdiet sit amet, cursus vitae urna. Nullam id placerat leo, a malesuada nibh. Curabitur sit amet maximus est, blandit placerat sem. Pellentesque facilisis feugiat dui, nec egestas justo mollis a. Suspendisse tincidunt, nisi eu vestibulum porta, velit lorem pellentesque est, sed varius nisl quam vitae lorem. Vivamus a vehicula lectus, id semper ipsum. Morbi vitae nunc orci. Nunc id enim sed nulla convallis ultrices in eu est.</a:t>
            </a:r>
          </a:p>
          <a:p>
            <a:pPr lvl="0"/>
            <a:r>
              <a:rPr lang="en-US" dirty="0"/>
              <a:t>Sed sollicitudin eros sit amet tincidunt finibus. Nulla tincidunt libero nisl, quis tristique nisl venenatis eu. Phasellus iaculis erat eu nisi congue euismod nec ac diam. Nullam rutrum ex libero. Phasellus id lacinia justo. Cras suscipit ipsum non ipsum egestas, et aliquam massa pharetra. Vestibulum a erat ultrices, pulvinar lacus id, dapibus ante. Morbi vitae pretium arcu, sit amet bibendum augue. Etiam nec neque metus. Morbi vel nibh felis. Nullam mi eros, laoreet porta mollis sit amet, mollis at eros. Aenean condimentum.</a:t>
            </a:r>
            <a:endParaRPr lang="en-GB" dirty="0"/>
          </a:p>
        </p:txBody>
      </p:sp>
      <p:sp>
        <p:nvSpPr>
          <p:cNvPr id="5" name="Slide Number Placeholder 4">
            <a:extLst>
              <a:ext uri="{FF2B5EF4-FFF2-40B4-BE49-F238E27FC236}">
                <a16:creationId xmlns:a16="http://schemas.microsoft.com/office/drawing/2014/main" id="{7F767D1A-9329-1742-67AA-1D28D81F490B}"/>
              </a:ext>
            </a:extLst>
          </p:cNvPr>
          <p:cNvSpPr>
            <a:spLocks noGrp="1"/>
          </p:cNvSpPr>
          <p:nvPr>
            <p:ph type="sldNum" sz="quarter" idx="13"/>
          </p:nvPr>
        </p:nvSpPr>
        <p:spPr/>
        <p:txBody>
          <a:bodyPr/>
          <a:lstStyle/>
          <a:p>
            <a:fld id="{387AECDB-6C85-4FE3-9DAF-486A9B5BAE12}" type="slidenum">
              <a:rPr lang="en-GB" smtClean="0"/>
              <a:pPr/>
              <a:t>‹#›</a:t>
            </a:fld>
            <a:endParaRPr lang="en-GB" dirty="0"/>
          </a:p>
        </p:txBody>
      </p:sp>
    </p:spTree>
    <p:extLst>
      <p:ext uri="{BB962C8B-B14F-4D97-AF65-F5344CB8AC3E}">
        <p14:creationId xmlns:p14="http://schemas.microsoft.com/office/powerpoint/2010/main" val="2025126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riple Column +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8" y="1121306"/>
            <a:ext cx="15140488" cy="701434"/>
          </a:xfrm>
          <a:prstGeom prst="rect">
            <a:avLst/>
          </a:prstGeom>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2796" y="2255870"/>
            <a:ext cx="15156642"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Lorem ipsum dolor sit amet, consectetur adipiscing elit. Sed porta magna eget est porttitor, nec rutrum nisi scelerisque. Nam vitae varius eros. Phasellus a tellus sit amet massa placerat rutrum.</a:t>
            </a:r>
          </a:p>
        </p:txBody>
      </p:sp>
      <p:sp>
        <p:nvSpPr>
          <p:cNvPr id="7" name="Text Placeholder 7">
            <a:extLst>
              <a:ext uri="{FF2B5EF4-FFF2-40B4-BE49-F238E27FC236}">
                <a16:creationId xmlns:a16="http://schemas.microsoft.com/office/drawing/2014/main" id="{C36F8DC4-BB59-94E0-7962-4CE7EB055595}"/>
              </a:ext>
            </a:extLst>
          </p:cNvPr>
          <p:cNvSpPr>
            <a:spLocks noGrp="1"/>
          </p:cNvSpPr>
          <p:nvPr>
            <p:ph type="body" sz="quarter" idx="13" hasCustomPrompt="1"/>
          </p:nvPr>
        </p:nvSpPr>
        <p:spPr>
          <a:xfrm>
            <a:off x="661988" y="4211721"/>
            <a:ext cx="15154333" cy="5173579"/>
          </a:xfrm>
          <a:prstGeom prst="rect">
            <a:avLst/>
          </a:prstGeom>
        </p:spPr>
        <p:txBody>
          <a:bodyPr numCol="3" spcCol="54864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varius. Duis ullamcorper nibh quis diam fringilla fringilla.</a:t>
            </a:r>
          </a:p>
          <a:p>
            <a:pPr lvl="0"/>
            <a:endParaRPr lang="en-US" dirty="0"/>
          </a:p>
          <a:p>
            <a:pPr lvl="0"/>
            <a:r>
              <a:rPr lang="en-US" dirty="0"/>
              <a:t>Pellentesque condimentum lacus a ipsum lobortis venenatis. Vivamus ante ipsum, sodales a nisl vitae, efficitur aliquam enim. Phasellus ac neque diam. Cras massa metus, consequat ac imperdiet sit amet, cursus vitae urna. Nullam id placerat leo, a malesuada nibh. Curabitur sit amet maximus est, blandit placerat sem. Pellentesque facilisis feugiat dui, nec egestas justo mollis a. Suspendisse tincidunt, nisi eu vestibulum porta, velit lorem pellentesque est, sed varius nisl quam vitae lorem. Vivamus a vehicula lectus, id semper</a:t>
            </a:r>
          </a:p>
          <a:p>
            <a:pPr lvl="0"/>
            <a:r>
              <a:rPr lang="en-US" dirty="0"/>
              <a:t>.</a:t>
            </a:r>
          </a:p>
          <a:p>
            <a:pPr lvl="0"/>
            <a:r>
              <a:rPr lang="en-US" dirty="0"/>
              <a:t>Sed sollicitudin eros sit amet tincidunt finibus. Nulla tincidunt libero nisl, quis tristique nisl venenatis eu. Phasellus iaculis erat eu nisi congue euismod nec ac diam. Nullam rutrum ex libero. Phasellus id lacinia justo. Cras suscipit ipsum non ipsum egestas, et aliquam massa pharetra. Vestibulum a erat ultrices, pulvinar lacus id, dapibus ante. Morbi vitae pretium arcu, sit amet bibendum augue. Etiam nec neque metus. Morbi vel nibh felis. Nullam mi eros, laoreet porta mollis sit amet, mollis at eros. Aenean condimentum maximus urna.</a:t>
            </a:r>
            <a:endParaRPr lang="en-GB" dirty="0"/>
          </a:p>
        </p:txBody>
      </p:sp>
      <p:sp>
        <p:nvSpPr>
          <p:cNvPr id="4" name="Slide Number Placeholder 3">
            <a:extLst>
              <a:ext uri="{FF2B5EF4-FFF2-40B4-BE49-F238E27FC236}">
                <a16:creationId xmlns:a16="http://schemas.microsoft.com/office/drawing/2014/main" id="{93CB4E35-D4FC-B530-ACC5-B92BBE1260A2}"/>
              </a:ext>
            </a:extLst>
          </p:cNvPr>
          <p:cNvSpPr>
            <a:spLocks noGrp="1"/>
          </p:cNvSpPr>
          <p:nvPr>
            <p:ph type="sldNum" sz="quarter" idx="14"/>
          </p:nvPr>
        </p:nvSpPr>
        <p:spPr/>
        <p:txBody>
          <a:bodyPr/>
          <a:lstStyle/>
          <a:p>
            <a:fld id="{387AECDB-6C85-4FE3-9DAF-486A9B5BAE12}" type="slidenum">
              <a:rPr lang="en-GB" smtClean="0"/>
              <a:pPr/>
              <a:t>‹#›</a:t>
            </a:fld>
            <a:endParaRPr lang="en-GB" dirty="0"/>
          </a:p>
        </p:txBody>
      </p:sp>
    </p:spTree>
    <p:extLst>
      <p:ext uri="{BB962C8B-B14F-4D97-AF65-F5344CB8AC3E}">
        <p14:creationId xmlns:p14="http://schemas.microsoft.com/office/powerpoint/2010/main" val="778591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4x5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7CFDBF6-A2DB-0185-9BF0-8B5ED212FCF9}"/>
              </a:ext>
            </a:extLst>
          </p:cNvPr>
          <p:cNvSpPr>
            <a:spLocks noGrp="1"/>
          </p:cNvSpPr>
          <p:nvPr>
            <p:ph type="pic" sz="quarter" idx="14" hasCustomPrompt="1"/>
          </p:nvPr>
        </p:nvSpPr>
        <p:spPr>
          <a:xfrm>
            <a:off x="10491788" y="492125"/>
            <a:ext cx="6726807" cy="8893175"/>
          </a:xfrm>
          <a:prstGeom prst="rect">
            <a:avLst/>
          </a:prstGeom>
          <a:solidFill>
            <a:srgbClr val="BDBEBD">
              <a:alpha val="74902"/>
            </a:srgbClr>
          </a:solidFill>
        </p:spPr>
        <p:txBody>
          <a:bodyPr tIns="457200" anchor="ctr"/>
          <a:lstStyle>
            <a:lvl1pPr algn="ctr">
              <a:defRPr>
                <a:solidFill>
                  <a:schemeClr val="bg1"/>
                </a:solidFill>
                <a:latin typeface="+mn-lt"/>
              </a:defRPr>
            </a:lvl1pPr>
          </a:lstStyle>
          <a:p>
            <a:r>
              <a:rPr lang="en-US" noProof="0" dirty="0"/>
              <a:t>Click icon to place 4x5 image</a:t>
            </a:r>
          </a:p>
        </p:txBody>
      </p:sp>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1987" y="2110293"/>
            <a:ext cx="8433824" cy="4277200"/>
          </a:xfrm>
          <a:prstGeom prst="rect">
            <a:avLst/>
          </a:prstGeom>
        </p:spPr>
        <p:txBody>
          <a:bodyPr>
            <a:noAutofit/>
          </a:bodyPr>
          <a:lstStyle>
            <a:lvl1pPr algn="l">
              <a:lnSpc>
                <a:spcPts val="9450"/>
              </a:lnSpc>
              <a:defRPr sz="9000">
                <a:solidFill>
                  <a:schemeClr val="tx1"/>
                </a:solidFill>
              </a:defRPr>
            </a:lvl1pPr>
          </a:lstStyle>
          <a:p>
            <a:r>
              <a:rPr lang="en-US" dirty="0"/>
              <a:t>Click to Edit Master Title Style</a:t>
            </a:r>
            <a:endParaRPr lang="en-GB" dirty="0"/>
          </a:p>
        </p:txBody>
      </p:sp>
      <p:sp>
        <p:nvSpPr>
          <p:cNvPr id="7" name="Text Placeholder 4">
            <a:extLst>
              <a:ext uri="{FF2B5EF4-FFF2-40B4-BE49-F238E27FC236}">
                <a16:creationId xmlns:a16="http://schemas.microsoft.com/office/drawing/2014/main" id="{88719971-10AD-9494-967C-F1A0D0E545E1}"/>
              </a:ext>
            </a:extLst>
          </p:cNvPr>
          <p:cNvSpPr>
            <a:spLocks noGrp="1"/>
          </p:cNvSpPr>
          <p:nvPr>
            <p:ph type="body" sz="quarter" idx="12"/>
          </p:nvPr>
        </p:nvSpPr>
        <p:spPr>
          <a:xfrm>
            <a:off x="662796" y="6984387"/>
            <a:ext cx="7569467" cy="1166812"/>
          </a:xfrm>
          <a:prstGeom prst="rect">
            <a:avLst/>
          </a:prstGeom>
        </p:spPr>
        <p:txBody>
          <a:bodyPr lIns="0" tIns="0" rIns="0" bIns="0">
            <a:noAutofit/>
          </a:bodyPr>
          <a:lstStyle>
            <a:lvl1pPr marL="0" indent="0">
              <a:lnSpc>
                <a:spcPts val="3996"/>
              </a:lnSpc>
              <a:spcBef>
                <a:spcPts val="0"/>
              </a:spcBef>
              <a:buFont typeface="Arial" panose="020B0604020202020204" pitchFamily="34" charset="0"/>
              <a:buNone/>
              <a:defRPr sz="2700">
                <a:solidFill>
                  <a:schemeClr val="tx1"/>
                </a:solidFill>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Click to edit Master text styles</a:t>
            </a:r>
          </a:p>
        </p:txBody>
      </p:sp>
      <p:sp>
        <p:nvSpPr>
          <p:cNvPr id="3" name="PRESENTATION TITLE OR SECTION">
            <a:extLst>
              <a:ext uri="{FF2B5EF4-FFF2-40B4-BE49-F238E27FC236}">
                <a16:creationId xmlns:a16="http://schemas.microsoft.com/office/drawing/2014/main" id="{2D1D324F-780F-460A-8573-181B4B6A48C3}"/>
              </a:ext>
            </a:extLst>
          </p:cNvPr>
          <p:cNvSpPr>
            <a:spLocks noGrp="1"/>
          </p:cNvSpPr>
          <p:nvPr>
            <p:ph type="ftr" sz="quarter" idx="3"/>
          </p:nvPr>
        </p:nvSpPr>
        <p:spPr>
          <a:xfrm>
            <a:off x="662796" y="507752"/>
            <a:ext cx="6716178" cy="294213"/>
          </a:xfrm>
          <a:prstGeom prst="rect">
            <a:avLst/>
          </a:prstGeom>
        </p:spPr>
        <p:txBody>
          <a:bodyPr vert="horz" lIns="0" tIns="0" rIns="0" bIns="0" rtlCol="0" anchor="t" anchorCtr="0"/>
          <a:lstStyle>
            <a:lvl1pPr algn="l">
              <a:lnSpc>
                <a:spcPts val="2160"/>
              </a:lnSpc>
              <a:defRPr sz="1350">
                <a:solidFill>
                  <a:schemeClr val="tx1"/>
                </a:solidFill>
              </a:defRPr>
            </a:lvl1pPr>
          </a:lstStyle>
          <a:p>
            <a:r>
              <a:rPr lang="en-GB"/>
              <a:t>Header Text – Remove if Not Needed</a:t>
            </a:r>
            <a:endParaRPr lang="en-US" dirty="0"/>
          </a:p>
        </p:txBody>
      </p:sp>
      <p:cxnSp>
        <p:nvCxnSpPr>
          <p:cNvPr id="9" name="Straight Connector 8">
            <a:extLst>
              <a:ext uri="{FF2B5EF4-FFF2-40B4-BE49-F238E27FC236}">
                <a16:creationId xmlns:a16="http://schemas.microsoft.com/office/drawing/2014/main" id="{374EF95F-B05F-B6DF-BB96-37324444A58D}"/>
              </a:ext>
            </a:extLst>
          </p:cNvPr>
          <p:cNvCxnSpPr>
            <a:cxnSpLocks/>
          </p:cNvCxnSpPr>
          <p:nvPr userDrawn="1"/>
        </p:nvCxnSpPr>
        <p:spPr>
          <a:xfrm>
            <a:off x="661988" y="6469063"/>
            <a:ext cx="843382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51942FF7-03F5-2A80-4DA7-583D6BA4AEA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2174"/>
          <a:stretch/>
        </p:blipFill>
        <p:spPr>
          <a:xfrm>
            <a:off x="661988" y="9059970"/>
            <a:ext cx="1773025" cy="325330"/>
          </a:xfrm>
          <a:prstGeom prst="rect">
            <a:avLst/>
          </a:prstGeom>
        </p:spPr>
      </p:pic>
    </p:spTree>
    <p:extLst>
      <p:ext uri="{BB962C8B-B14F-4D97-AF65-F5344CB8AC3E}">
        <p14:creationId xmlns:p14="http://schemas.microsoft.com/office/powerpoint/2010/main" val="3622165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ouble Column + Callout +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9" y="1118387"/>
            <a:ext cx="10924576" cy="701434"/>
          </a:xfrm>
          <a:prstGeom prst="rect">
            <a:avLst/>
          </a:prstGeom>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4" name="Text Placeholder 7">
            <a:extLst>
              <a:ext uri="{FF2B5EF4-FFF2-40B4-BE49-F238E27FC236}">
                <a16:creationId xmlns:a16="http://schemas.microsoft.com/office/drawing/2014/main" id="{4B97378C-0F31-4E94-3AAA-6F4A922F1757}"/>
              </a:ext>
            </a:extLst>
          </p:cNvPr>
          <p:cNvSpPr>
            <a:spLocks noGrp="1"/>
          </p:cNvSpPr>
          <p:nvPr>
            <p:ph type="body" sz="quarter" idx="12" hasCustomPrompt="1"/>
          </p:nvPr>
        </p:nvSpPr>
        <p:spPr>
          <a:xfrm>
            <a:off x="662579" y="2586788"/>
            <a:ext cx="10924796" cy="6798512"/>
          </a:xfrm>
          <a:prstGeom prst="rect">
            <a:avLst/>
          </a:prstGeom>
        </p:spPr>
        <p:txBody>
          <a:bodyPr numCol="2" spcCol="54864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varius. Duis ullamcorper nibh quis diam fringilla fringilla.</a:t>
            </a:r>
          </a:p>
          <a:p>
            <a:pPr lvl="0"/>
            <a:r>
              <a:rPr lang="en-US" dirty="0"/>
              <a:t>Pellentesque condimentum lacus a ipsum lobortis venenatis. Vivamus ante ipsum, sodales a nisl vitae, efficitur aliquam enim. Phasellus ac neque diam. Cras massa metus, consequat ac imperdiet sit amet, cursus vitae urna. Nullam id placerat leo, a malesuada nibh. Curabitur sit amet maximus est, blandit placerat sem. Pellentesque facilisis feugiat dui, nec egestas justo mollis a. Suspendisse tincidunt, nisi eu vestibulum porta, velit lorem pellentesque est, sed varius nisl quam vitae lorem. Vivamus a vehicula lectus, id semper ipsum. Morbi vitae nunc orci. Nunc id enim sed nulla convallis ultrices in eu est.</a:t>
            </a:r>
          </a:p>
          <a:p>
            <a:pPr lvl="0"/>
            <a:r>
              <a:rPr lang="en-US" dirty="0"/>
              <a:t>Sed sollicitudin eros sit amet tincidunt finibus. Nulla tincidunt libero nisl, quis tristique nisl venenatis eu. Phasellus iaculis erat eu nisi congue euismod nec ac diam. Nullam rutrum ex libero. Phasellus id lacinia justo. Cras suscipit ipsum non ipsum egestas, et aliquam massa pharetra. Vestibulum a erat ultrices, pulvinar lacus id, dapibus ante. Morbi vitae pretium arcu, sit amet bibendum augue. Etiam nec neque metus. Morbi vel nibh felis. Nullam mi eros, laoreet porta mollis sit amet, mollis at eros. Aenean condimentum maximus urna, eu.</a:t>
            </a:r>
            <a:endParaRPr lang="en-GB" dirty="0"/>
          </a:p>
        </p:txBody>
      </p:sp>
      <p:sp>
        <p:nvSpPr>
          <p:cNvPr id="8" name="Text Placeholder 7">
            <a:extLst>
              <a:ext uri="{FF2B5EF4-FFF2-40B4-BE49-F238E27FC236}">
                <a16:creationId xmlns:a16="http://schemas.microsoft.com/office/drawing/2014/main" id="{B5F839E8-3955-9C9F-FFD3-D9D403DA0F87}"/>
              </a:ext>
            </a:extLst>
          </p:cNvPr>
          <p:cNvSpPr>
            <a:spLocks noGrp="1"/>
          </p:cNvSpPr>
          <p:nvPr>
            <p:ph type="body" sz="quarter" idx="14" hasCustomPrompt="1"/>
          </p:nvPr>
        </p:nvSpPr>
        <p:spPr>
          <a:xfrm>
            <a:off x="13327707" y="4698549"/>
            <a:ext cx="3906942" cy="3888747"/>
          </a:xfrm>
          <a:prstGeom prst="rect">
            <a:avLst/>
          </a:prstGeom>
        </p:spPr>
        <p:txBody>
          <a:bodyPr numCol="1" spcCol="274320" anchor="t" anchorCtr="0"/>
          <a:lstStyle>
            <a:lvl1pPr marL="0" indent="0">
              <a:lnSpc>
                <a:spcPts val="5040"/>
              </a:lnSpc>
              <a:buFont typeface="Arial" panose="020B0604020202020204" pitchFamily="34" charset="0"/>
              <a:buNone/>
              <a:defRPr sz="3600">
                <a:latin typeface="+mj-lt"/>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a:t>
            </a:r>
            <a:endParaRPr lang="en-GB" dirty="0"/>
          </a:p>
        </p:txBody>
      </p:sp>
      <p:sp>
        <p:nvSpPr>
          <p:cNvPr id="10" name="Text Placeholder 9">
            <a:extLst>
              <a:ext uri="{FF2B5EF4-FFF2-40B4-BE49-F238E27FC236}">
                <a16:creationId xmlns:a16="http://schemas.microsoft.com/office/drawing/2014/main" id="{1D277063-0366-3974-88AC-3A97187B4C9A}"/>
              </a:ext>
            </a:extLst>
          </p:cNvPr>
          <p:cNvSpPr>
            <a:spLocks noGrp="1"/>
          </p:cNvSpPr>
          <p:nvPr>
            <p:ph type="body" sz="quarter" idx="15" hasCustomPrompt="1"/>
          </p:nvPr>
        </p:nvSpPr>
        <p:spPr>
          <a:xfrm>
            <a:off x="13335000" y="8911223"/>
            <a:ext cx="3907163" cy="474077"/>
          </a:xfrm>
          <a:prstGeom prst="rect">
            <a:avLst/>
          </a:prstGeom>
        </p:spPr>
        <p:txBody>
          <a:bodyPr/>
          <a:lstStyle>
            <a:lvl1pPr>
              <a:defRPr sz="1350" b="1"/>
            </a:lvl1pPr>
          </a:lstStyle>
          <a:p>
            <a:pPr lvl="0"/>
            <a:r>
              <a:rPr lang="en-US" dirty="0"/>
              <a:t>Author Name</a:t>
            </a:r>
            <a:endParaRPr lang="en-GB" dirty="0"/>
          </a:p>
        </p:txBody>
      </p:sp>
      <p:cxnSp>
        <p:nvCxnSpPr>
          <p:cNvPr id="7" name="Straight Connector 6">
            <a:extLst>
              <a:ext uri="{FF2B5EF4-FFF2-40B4-BE49-F238E27FC236}">
                <a16:creationId xmlns:a16="http://schemas.microsoft.com/office/drawing/2014/main" id="{1EA7C658-FE7F-5DFD-8267-924D8317D511}"/>
              </a:ext>
            </a:extLst>
          </p:cNvPr>
          <p:cNvCxnSpPr>
            <a:cxnSpLocks/>
          </p:cNvCxnSpPr>
          <p:nvPr userDrawn="1"/>
        </p:nvCxnSpPr>
        <p:spPr>
          <a:xfrm flipH="1">
            <a:off x="13335000" y="4445544"/>
            <a:ext cx="3888566" cy="0"/>
          </a:xfrm>
          <a:prstGeom prst="line">
            <a:avLst/>
          </a:prstGeom>
          <a:ln w="165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CCAAE73-660A-E845-BAF8-3B437AB5CE7C}"/>
              </a:ext>
            </a:extLst>
          </p:cNvPr>
          <p:cNvCxnSpPr>
            <a:cxnSpLocks/>
          </p:cNvCxnSpPr>
          <p:nvPr userDrawn="1"/>
        </p:nvCxnSpPr>
        <p:spPr>
          <a:xfrm>
            <a:off x="12978710" y="507752"/>
            <a:ext cx="0" cy="887754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4C572EC-4C18-E3BD-731A-6B13102DC14B}"/>
              </a:ext>
            </a:extLst>
          </p:cNvPr>
          <p:cNvSpPr>
            <a:spLocks noGrp="1"/>
          </p:cNvSpPr>
          <p:nvPr>
            <p:ph type="sldNum" sz="quarter" idx="16"/>
          </p:nvPr>
        </p:nvSpPr>
        <p:spPr/>
        <p:txBody>
          <a:bodyPr/>
          <a:lstStyle/>
          <a:p>
            <a:fld id="{387AECDB-6C85-4FE3-9DAF-486A9B5BAE12}" type="slidenum">
              <a:rPr lang="en-GB" smtClean="0"/>
              <a:pPr/>
              <a:t>‹#›</a:t>
            </a:fld>
            <a:endParaRPr lang="en-GB" dirty="0"/>
          </a:p>
        </p:txBody>
      </p:sp>
    </p:spTree>
    <p:extLst>
      <p:ext uri="{BB962C8B-B14F-4D97-AF65-F5344CB8AC3E}">
        <p14:creationId xmlns:p14="http://schemas.microsoft.com/office/powerpoint/2010/main" val="193750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ouble Column +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8" y="1120935"/>
            <a:ext cx="6731777" cy="1497482"/>
          </a:xfrm>
          <a:prstGeom prst="rect">
            <a:avLst/>
          </a:prstGeom>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3068" y="3177315"/>
            <a:ext cx="10908219"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Lorem ipsum dolor sit amet, consectetur adipiscing elit. </a:t>
            </a:r>
            <a:br>
              <a:rPr lang="en-US" dirty="0"/>
            </a:br>
            <a:r>
              <a:rPr lang="en-US" dirty="0"/>
              <a:t>Sed porta magna eget est porttitor.</a:t>
            </a:r>
          </a:p>
        </p:txBody>
      </p:sp>
      <p:sp>
        <p:nvSpPr>
          <p:cNvPr id="10" name="Text Placeholder 7">
            <a:extLst>
              <a:ext uri="{FF2B5EF4-FFF2-40B4-BE49-F238E27FC236}">
                <a16:creationId xmlns:a16="http://schemas.microsoft.com/office/drawing/2014/main" id="{C6CC4BAE-0D2E-AB1B-892C-90078C83C6CA}"/>
              </a:ext>
            </a:extLst>
          </p:cNvPr>
          <p:cNvSpPr>
            <a:spLocks noGrp="1"/>
          </p:cNvSpPr>
          <p:nvPr>
            <p:ph type="body" sz="quarter" idx="14" hasCustomPrompt="1"/>
          </p:nvPr>
        </p:nvSpPr>
        <p:spPr>
          <a:xfrm>
            <a:off x="13316625" y="4716057"/>
            <a:ext cx="3906942" cy="4736977"/>
          </a:xfrm>
          <a:prstGeom prst="rect">
            <a:avLst/>
          </a:prstGeom>
        </p:spPr>
        <p:txBody>
          <a:bodyPr numCol="1" spcCol="274320" anchor="t" anchorCtr="0"/>
          <a:lstStyle>
            <a:lvl1pPr marL="0" indent="0">
              <a:lnSpc>
                <a:spcPts val="5040"/>
              </a:lnSpc>
              <a:buFont typeface="Arial" panose="020B0604020202020204" pitchFamily="34" charset="0"/>
              <a:buNone/>
              <a:defRPr sz="3600">
                <a:latin typeface="+mj-lt"/>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a:t>
            </a:r>
            <a:endParaRPr lang="en-GB" dirty="0"/>
          </a:p>
        </p:txBody>
      </p:sp>
      <p:sp>
        <p:nvSpPr>
          <p:cNvPr id="14" name="Text Placeholder 7">
            <a:extLst>
              <a:ext uri="{FF2B5EF4-FFF2-40B4-BE49-F238E27FC236}">
                <a16:creationId xmlns:a16="http://schemas.microsoft.com/office/drawing/2014/main" id="{80E6B4FD-B660-1B46-A27C-FE6C255C1177}"/>
              </a:ext>
            </a:extLst>
          </p:cNvPr>
          <p:cNvSpPr>
            <a:spLocks noGrp="1"/>
          </p:cNvSpPr>
          <p:nvPr>
            <p:ph type="body" sz="quarter" idx="13" hasCustomPrompt="1"/>
          </p:nvPr>
        </p:nvSpPr>
        <p:spPr>
          <a:xfrm>
            <a:off x="661988" y="4903025"/>
            <a:ext cx="10926437" cy="4271790"/>
          </a:xfrm>
          <a:prstGeom prst="rect">
            <a:avLst/>
          </a:prstGeom>
        </p:spPr>
        <p:txBody>
          <a:bodyPr numCol="2" spcCol="54864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varius. Duis ullamcorper nibh quis diam fringilla fringilla.</a:t>
            </a:r>
          </a:p>
          <a:p>
            <a:pPr lvl="0"/>
            <a:endParaRPr lang="en-US" dirty="0"/>
          </a:p>
          <a:p>
            <a:pPr lvl="0"/>
            <a:r>
              <a:rPr lang="en-US" dirty="0"/>
              <a:t>Sed sollicitudin eros sit amet tincidunt finibus. Nulla tincidunt libero nisl, quis tristique nisl venenatis eu. Phasellus iaculis erat eu nisi congue euismod nec ac diam. Nullam rutrum ex libero. Phasellus id lacinia justo. Cras suscipit ipsum non ipsum egestas, et aliquam massa pharetra. Vestibulum a erat ultrices, pulvinar lacus id, dapibus ante.</a:t>
            </a:r>
            <a:endParaRPr lang="en-GB" dirty="0"/>
          </a:p>
        </p:txBody>
      </p:sp>
      <p:sp>
        <p:nvSpPr>
          <p:cNvPr id="6" name="Slide Number Placeholder 5">
            <a:extLst>
              <a:ext uri="{FF2B5EF4-FFF2-40B4-BE49-F238E27FC236}">
                <a16:creationId xmlns:a16="http://schemas.microsoft.com/office/drawing/2014/main" id="{CFF07A7E-FA8F-B71B-768E-BC5F68D34A43}"/>
              </a:ext>
            </a:extLst>
          </p:cNvPr>
          <p:cNvSpPr>
            <a:spLocks noGrp="1"/>
          </p:cNvSpPr>
          <p:nvPr>
            <p:ph type="sldNum" sz="quarter" idx="15"/>
          </p:nvPr>
        </p:nvSpPr>
        <p:spPr/>
        <p:txBody>
          <a:bodyPr/>
          <a:lstStyle/>
          <a:p>
            <a:fld id="{387AECDB-6C85-4FE3-9DAF-486A9B5BAE12}" type="slidenum">
              <a:rPr lang="en-GB" smtClean="0"/>
              <a:pPr/>
              <a:t>‹#›</a:t>
            </a:fld>
            <a:endParaRPr lang="en-GB" dirty="0"/>
          </a:p>
        </p:txBody>
      </p:sp>
      <p:cxnSp>
        <p:nvCxnSpPr>
          <p:cNvPr id="7" name="Straight Connector 6">
            <a:extLst>
              <a:ext uri="{FF2B5EF4-FFF2-40B4-BE49-F238E27FC236}">
                <a16:creationId xmlns:a16="http://schemas.microsoft.com/office/drawing/2014/main" id="{795861FA-8DF8-829D-42BA-5C4771296527}"/>
              </a:ext>
            </a:extLst>
          </p:cNvPr>
          <p:cNvCxnSpPr>
            <a:cxnSpLocks/>
          </p:cNvCxnSpPr>
          <p:nvPr userDrawn="1"/>
        </p:nvCxnSpPr>
        <p:spPr>
          <a:xfrm flipH="1">
            <a:off x="13335000" y="4445544"/>
            <a:ext cx="3888566" cy="0"/>
          </a:xfrm>
          <a:prstGeom prst="line">
            <a:avLst/>
          </a:prstGeom>
          <a:ln w="165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E5C6F7F-6B66-DB63-E91B-52E87485456E}"/>
              </a:ext>
            </a:extLst>
          </p:cNvPr>
          <p:cNvCxnSpPr>
            <a:cxnSpLocks/>
          </p:cNvCxnSpPr>
          <p:nvPr userDrawn="1"/>
        </p:nvCxnSpPr>
        <p:spPr>
          <a:xfrm>
            <a:off x="12978710" y="507752"/>
            <a:ext cx="0" cy="887754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041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ouble Column + Callou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6" y="1118886"/>
            <a:ext cx="6716178" cy="1870688"/>
          </a:xfrm>
          <a:prstGeom prst="rect">
            <a:avLst/>
          </a:prstGeom>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2796" y="3173934"/>
            <a:ext cx="10908492"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Lorem ipsum dolor sit amet, consectetur adipiscing elit. </a:t>
            </a:r>
            <a:br>
              <a:rPr lang="en-US" dirty="0"/>
            </a:br>
            <a:r>
              <a:rPr lang="en-US" dirty="0"/>
              <a:t>Sed porta magna eget est porttitor.</a:t>
            </a:r>
          </a:p>
        </p:txBody>
      </p:sp>
      <p:sp>
        <p:nvSpPr>
          <p:cNvPr id="7" name="Text Placeholder 7">
            <a:extLst>
              <a:ext uri="{FF2B5EF4-FFF2-40B4-BE49-F238E27FC236}">
                <a16:creationId xmlns:a16="http://schemas.microsoft.com/office/drawing/2014/main" id="{C36F8DC4-BB59-94E0-7962-4CE7EB055595}"/>
              </a:ext>
            </a:extLst>
          </p:cNvPr>
          <p:cNvSpPr>
            <a:spLocks noGrp="1"/>
          </p:cNvSpPr>
          <p:nvPr>
            <p:ph type="body" sz="quarter" idx="13" hasCustomPrompt="1"/>
          </p:nvPr>
        </p:nvSpPr>
        <p:spPr>
          <a:xfrm>
            <a:off x="662799" y="4903451"/>
            <a:ext cx="10908490" cy="4487015"/>
          </a:xfrm>
          <a:prstGeom prst="rect">
            <a:avLst/>
          </a:prstGeom>
        </p:spPr>
        <p:txBody>
          <a:bodyPr numCol="2" spcCol="54864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varius. Duis ullamcorper nibh quis diam fringilla fringilla.</a:t>
            </a:r>
          </a:p>
          <a:p>
            <a:pPr lvl="0"/>
            <a:endParaRPr lang="en-US" dirty="0"/>
          </a:p>
          <a:p>
            <a:pPr lvl="0"/>
            <a:r>
              <a:rPr lang="en-US" dirty="0"/>
              <a:t>Sed sollicitudin eros sit amet tincidunt finibus. Nulla tincidunt libero nisl, quis tristique nisl venenatis eu. Phasellus iaculis erat eu nisi congue euismod nec ac diam. Nullam rutrum ex libero. Phasellus id lacinia justo. Cras suscipit ipsum non ipsum egestas, et aliquam massa pharetra. Vestibulum a erat ultrices, pulvinar lacus id, dapibus ante.</a:t>
            </a:r>
            <a:endParaRPr lang="en-GB" dirty="0"/>
          </a:p>
        </p:txBody>
      </p:sp>
      <p:sp>
        <p:nvSpPr>
          <p:cNvPr id="8" name="Text Placeholder 7">
            <a:extLst>
              <a:ext uri="{FF2B5EF4-FFF2-40B4-BE49-F238E27FC236}">
                <a16:creationId xmlns:a16="http://schemas.microsoft.com/office/drawing/2014/main" id="{A406F74E-C6FF-DBC6-BDAC-F6548F5F9F66}"/>
              </a:ext>
            </a:extLst>
          </p:cNvPr>
          <p:cNvSpPr>
            <a:spLocks noGrp="1"/>
          </p:cNvSpPr>
          <p:nvPr>
            <p:ph type="body" sz="quarter" idx="14" hasCustomPrompt="1"/>
          </p:nvPr>
        </p:nvSpPr>
        <p:spPr>
          <a:xfrm>
            <a:off x="13332673" y="1153639"/>
            <a:ext cx="3906942" cy="8231662"/>
          </a:xfrm>
          <a:prstGeom prst="rect">
            <a:avLst/>
          </a:prstGeom>
        </p:spPr>
        <p:txBody>
          <a:bodyPr numCol="1" spcCol="274320" anchor="t" anchorCtr="0"/>
          <a:lstStyle>
            <a:lvl1pPr marL="0" indent="0">
              <a:lnSpc>
                <a:spcPts val="5040"/>
              </a:lnSpc>
              <a:buFont typeface="Arial" panose="020B0604020202020204" pitchFamily="34" charset="0"/>
              <a:buNone/>
              <a:defRPr sz="3600">
                <a:latin typeface="+mj-lt"/>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Lorem ipsum dolor sit amet, consectetur </a:t>
            </a:r>
            <a:endParaRPr lang="en-GB" dirty="0"/>
          </a:p>
        </p:txBody>
      </p:sp>
      <p:sp>
        <p:nvSpPr>
          <p:cNvPr id="4" name="Slide Number Placeholder 3">
            <a:extLst>
              <a:ext uri="{FF2B5EF4-FFF2-40B4-BE49-F238E27FC236}">
                <a16:creationId xmlns:a16="http://schemas.microsoft.com/office/drawing/2014/main" id="{B552B8EE-5559-0794-F110-39759A000EF1}"/>
              </a:ext>
            </a:extLst>
          </p:cNvPr>
          <p:cNvSpPr>
            <a:spLocks noGrp="1"/>
          </p:cNvSpPr>
          <p:nvPr>
            <p:ph type="sldNum" sz="quarter" idx="15"/>
          </p:nvPr>
        </p:nvSpPr>
        <p:spPr/>
        <p:txBody>
          <a:bodyPr/>
          <a:lstStyle/>
          <a:p>
            <a:fld id="{387AECDB-6C85-4FE3-9DAF-486A9B5BAE12}" type="slidenum">
              <a:rPr lang="en-GB" smtClean="0"/>
              <a:pPr/>
              <a:t>‹#›</a:t>
            </a:fld>
            <a:endParaRPr lang="en-GB" dirty="0"/>
          </a:p>
        </p:txBody>
      </p:sp>
      <p:cxnSp>
        <p:nvCxnSpPr>
          <p:cNvPr id="11" name="Straight Connector 10">
            <a:extLst>
              <a:ext uri="{FF2B5EF4-FFF2-40B4-BE49-F238E27FC236}">
                <a16:creationId xmlns:a16="http://schemas.microsoft.com/office/drawing/2014/main" id="{9B3D63EB-D58C-835A-E9F4-ACD523CEF618}"/>
              </a:ext>
            </a:extLst>
          </p:cNvPr>
          <p:cNvCxnSpPr>
            <a:cxnSpLocks/>
          </p:cNvCxnSpPr>
          <p:nvPr userDrawn="1"/>
        </p:nvCxnSpPr>
        <p:spPr>
          <a:xfrm>
            <a:off x="12978710" y="507752"/>
            <a:ext cx="0" cy="887754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217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7265" y="2021641"/>
            <a:ext cx="8100561" cy="7500353"/>
          </a:xfrm>
          <a:prstGeom prst="rect">
            <a:avLst/>
          </a:prstGeom>
        </p:spPr>
        <p:txBody>
          <a:bodyPr numCol="1" anchor="b" anchorCtr="0"/>
          <a:lstStyle/>
          <a:p>
            <a:r>
              <a:rPr lang="en-US" dirty="0"/>
              <a:t>Click To Edit Master Title Style</a:t>
            </a:r>
            <a:endParaRPr lang="en-GB" dirty="0"/>
          </a:p>
        </p:txBody>
      </p:sp>
      <p:sp>
        <p:nvSpPr>
          <p:cNvPr id="7" name="Text Placeholder 7">
            <a:extLst>
              <a:ext uri="{FF2B5EF4-FFF2-40B4-BE49-F238E27FC236}">
                <a16:creationId xmlns:a16="http://schemas.microsoft.com/office/drawing/2014/main" id="{C36F8DC4-BB59-94E0-7962-4CE7EB055595}"/>
              </a:ext>
            </a:extLst>
          </p:cNvPr>
          <p:cNvSpPr>
            <a:spLocks noGrp="1"/>
          </p:cNvSpPr>
          <p:nvPr>
            <p:ph type="body" sz="quarter" idx="13" hasCustomPrompt="1"/>
          </p:nvPr>
        </p:nvSpPr>
        <p:spPr>
          <a:xfrm>
            <a:off x="10502922" y="1844040"/>
            <a:ext cx="6716178" cy="7541260"/>
          </a:xfrm>
          <a:prstGeom prst="rect">
            <a:avLst/>
          </a:prstGeom>
        </p:spPr>
        <p:txBody>
          <a:bodyPr numCol="1" spcCol="548640" anchor="b"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varius. Duis ullamcorper nibh quis diam fringilla fringilla.</a:t>
            </a:r>
          </a:p>
          <a:p>
            <a:pPr lvl="0"/>
            <a:r>
              <a:rPr lang="en-US" dirty="0"/>
              <a:t>Sed sollicitudin eros sit amet tincidunt finibus. Nulla tincidunt libero nisl, quis tristique nisl venenatis eu. Phasellus iaculis erat eu nisi congue euismod nec ac diam. Nullam rutrum ex libero. Phasellus id lacinia justo. Cras suscipit ipsum non ipsum egestas, et aliquam massa pharetra. Vestibulum a erat ultrices, pulvinar lacus id, dapibus ante.</a:t>
            </a:r>
            <a:endParaRPr lang="en-GB" dirty="0"/>
          </a:p>
        </p:txBody>
      </p:sp>
      <p:sp>
        <p:nvSpPr>
          <p:cNvPr id="4" name="Footer Placeholder 3">
            <a:extLst>
              <a:ext uri="{FF2B5EF4-FFF2-40B4-BE49-F238E27FC236}">
                <a16:creationId xmlns:a16="http://schemas.microsoft.com/office/drawing/2014/main" id="{B72E4C6D-994F-A13E-C118-BC9CB0F57108}"/>
              </a:ext>
            </a:extLst>
          </p:cNvPr>
          <p:cNvSpPr>
            <a:spLocks noGrp="1"/>
          </p:cNvSpPr>
          <p:nvPr>
            <p:ph type="ftr" sz="quarter" idx="14"/>
          </p:nvPr>
        </p:nvSpPr>
        <p:spPr/>
        <p:txBody>
          <a:bodyPr/>
          <a:lstStyle/>
          <a:p>
            <a:r>
              <a:rPr lang="en-US" noProof="0"/>
              <a:t>Header Text – Remove if Not Needed</a:t>
            </a:r>
            <a:endParaRPr lang="en-US" noProof="0" dirty="0"/>
          </a:p>
        </p:txBody>
      </p:sp>
      <p:cxnSp>
        <p:nvCxnSpPr>
          <p:cNvPr id="3" name="Straight Connector 2">
            <a:extLst>
              <a:ext uri="{FF2B5EF4-FFF2-40B4-BE49-F238E27FC236}">
                <a16:creationId xmlns:a16="http://schemas.microsoft.com/office/drawing/2014/main" id="{B8DD4F50-0267-1434-651B-CC4A4E250B79}"/>
              </a:ext>
            </a:extLst>
          </p:cNvPr>
          <p:cNvCxnSpPr>
            <a:cxnSpLocks/>
          </p:cNvCxnSpPr>
          <p:nvPr userDrawn="1"/>
        </p:nvCxnSpPr>
        <p:spPr>
          <a:xfrm>
            <a:off x="10206119" y="492125"/>
            <a:ext cx="0" cy="88968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2349F180-472A-E336-6E56-35D5F1F4E5D1}"/>
              </a:ext>
            </a:extLst>
          </p:cNvPr>
          <p:cNvSpPr>
            <a:spLocks noGrp="1"/>
          </p:cNvSpPr>
          <p:nvPr>
            <p:ph type="sldNum" sz="quarter" idx="15"/>
          </p:nvPr>
        </p:nvSpPr>
        <p:spPr/>
        <p:txBody>
          <a:bodyPr/>
          <a:lstStyle/>
          <a:p>
            <a:fld id="{387AECDB-6C85-4FE3-9DAF-486A9B5BAE12}" type="slidenum">
              <a:rPr lang="en-GB" smtClean="0"/>
              <a:pPr/>
              <a:t>‹#›</a:t>
            </a:fld>
            <a:endParaRPr lang="en-GB" dirty="0"/>
          </a:p>
        </p:txBody>
      </p:sp>
    </p:spTree>
    <p:extLst>
      <p:ext uri="{BB962C8B-B14F-4D97-AF65-F5344CB8AC3E}">
        <p14:creationId xmlns:p14="http://schemas.microsoft.com/office/powerpoint/2010/main" val="2446652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Subhead + 2 column">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FF446B-EA72-8FA9-FB12-3CB3CAE94ADA}"/>
              </a:ext>
            </a:extLst>
          </p:cNvPr>
          <p:cNvSpPr>
            <a:spLocks noGrp="1"/>
          </p:cNvSpPr>
          <p:nvPr>
            <p:ph type="sldNum" sz="quarter" idx="17"/>
          </p:nvPr>
        </p:nvSpPr>
        <p:spPr/>
        <p:txBody>
          <a:bodyPr/>
          <a:lstStyle/>
          <a:p>
            <a:fld id="{387AECDB-6C85-4FE3-9DAF-486A9B5BAE12}" type="slidenum">
              <a:rPr lang="en-GB" smtClean="0"/>
              <a:pPr/>
              <a:t>‹#›</a:t>
            </a:fld>
            <a:endParaRPr lang="en-GB" dirty="0"/>
          </a:p>
        </p:txBody>
      </p:sp>
      <p:sp>
        <p:nvSpPr>
          <p:cNvPr id="3" name="PRESENTATION TITLE OR SECTION">
            <a:extLst>
              <a:ext uri="{FF2B5EF4-FFF2-40B4-BE49-F238E27FC236}">
                <a16:creationId xmlns:a16="http://schemas.microsoft.com/office/drawing/2014/main" id="{369F1317-01CB-8966-585F-492DEC18B5DD}"/>
              </a:ext>
            </a:extLst>
          </p:cNvPr>
          <p:cNvSpPr>
            <a:spLocks noGrp="1"/>
          </p:cNvSpPr>
          <p:nvPr>
            <p:ph type="ftr" sz="quarter" idx="3"/>
          </p:nvPr>
        </p:nvSpPr>
        <p:spPr>
          <a:xfrm>
            <a:off x="662796" y="507752"/>
            <a:ext cx="6716178" cy="294213"/>
          </a:xfrm>
          <a:prstGeom prst="rect">
            <a:avLst/>
          </a:prstGeom>
        </p:spPr>
        <p:txBody>
          <a:bodyPr vert="horz" lIns="0" tIns="0" rIns="0" bIns="0" rtlCol="0" anchor="t" anchorCtr="0"/>
          <a:lstStyle>
            <a:lvl1pPr algn="l">
              <a:lnSpc>
                <a:spcPts val="2160"/>
              </a:lnSpc>
              <a:defRPr sz="1350">
                <a:solidFill>
                  <a:schemeClr val="tx1"/>
                </a:solidFill>
              </a:defRPr>
            </a:lvl1pPr>
          </a:lstStyle>
          <a:p>
            <a:r>
              <a:rPr lang="en-US" noProof="0"/>
              <a:t>Header Text – Remove if Not Needed</a:t>
            </a:r>
            <a:endParaRPr lang="en-US" noProof="0" dirty="0"/>
          </a:p>
        </p:txBody>
      </p:sp>
      <p:sp>
        <p:nvSpPr>
          <p:cNvPr id="9" name="Text Placeholder 8">
            <a:extLst>
              <a:ext uri="{FF2B5EF4-FFF2-40B4-BE49-F238E27FC236}">
                <a16:creationId xmlns:a16="http://schemas.microsoft.com/office/drawing/2014/main" id="{D23964E3-86EF-7577-05CA-3B1B953DC94D}"/>
              </a:ext>
            </a:extLst>
          </p:cNvPr>
          <p:cNvSpPr>
            <a:spLocks noGrp="1"/>
          </p:cNvSpPr>
          <p:nvPr>
            <p:ph type="body" sz="quarter" idx="18" hasCustomPrompt="1"/>
          </p:nvPr>
        </p:nvSpPr>
        <p:spPr>
          <a:xfrm>
            <a:off x="661988" y="3441332"/>
            <a:ext cx="6716178" cy="4595813"/>
          </a:xfrm>
        </p:spPr>
        <p:txBody>
          <a:bodyPr/>
          <a:lstStyle>
            <a:lvl1pPr>
              <a:defRPr lang="en-GB" sz="2700" kern="1200" dirty="0">
                <a:solidFill>
                  <a:schemeClr val="tx1"/>
                </a:solidFill>
                <a:latin typeface="Arial" panose="020B0604020202020204" pitchFamily="34" charset="0"/>
                <a:ea typeface="+mn-ea"/>
                <a:cs typeface="Arial" panose="020B0604020202020204" pitchFamily="34" charset="0"/>
              </a:defRPr>
            </a:lvl1pPr>
          </a:lstStyle>
          <a:p>
            <a:pPr marL="0" lvl="0" indent="0" algn="l" defTabSz="1344150" rtl="0" eaLnBrk="1" latinLnBrk="0" hangingPunct="1">
              <a:lnSpc>
                <a:spcPts val="3996"/>
              </a:lnSpc>
              <a:spcBef>
                <a:spcPts val="1467"/>
              </a:spcBef>
              <a:buSzPct val="80000"/>
              <a:buFont typeface="Arial" panose="020B0604020202020204" pitchFamily="34" charset="0"/>
              <a:buNone/>
              <a:tabLst>
                <a:tab pos="274317" algn="l"/>
              </a:tabLst>
            </a:pPr>
            <a:r>
              <a:rPr lang="en-GB" dirty="0"/>
              <a:t>Sed malesuada, arcu </a:t>
            </a:r>
            <a:r>
              <a:rPr lang="en-GB" dirty="0" err="1"/>
              <a:t>vel</a:t>
            </a:r>
            <a:r>
              <a:rPr lang="en-GB" dirty="0"/>
              <a:t> </a:t>
            </a:r>
            <a:r>
              <a:rPr lang="en-GB" dirty="0" err="1"/>
              <a:t>posuere</a:t>
            </a:r>
            <a:r>
              <a:rPr lang="en-GB" dirty="0"/>
              <a:t> tristique, tortor nibh pharetra arcu, sed dignissim mauris purus eget turpis. Phasellus at velit aliquet, accumsan leo vitae, aliquet</a:t>
            </a:r>
          </a:p>
        </p:txBody>
      </p:sp>
      <p:sp>
        <p:nvSpPr>
          <p:cNvPr id="12" name="Text Placeholder 11">
            <a:extLst>
              <a:ext uri="{FF2B5EF4-FFF2-40B4-BE49-F238E27FC236}">
                <a16:creationId xmlns:a16="http://schemas.microsoft.com/office/drawing/2014/main" id="{4B06EB6C-ED71-1E0E-1A0C-A747B2FB4731}"/>
              </a:ext>
            </a:extLst>
          </p:cNvPr>
          <p:cNvSpPr>
            <a:spLocks noGrp="1"/>
          </p:cNvSpPr>
          <p:nvPr>
            <p:ph type="body" sz="quarter" idx="19" hasCustomPrompt="1"/>
          </p:nvPr>
        </p:nvSpPr>
        <p:spPr>
          <a:xfrm>
            <a:off x="8799513" y="1178778"/>
            <a:ext cx="8423981" cy="8206522"/>
          </a:xfrm>
        </p:spPr>
        <p:txBody>
          <a:bodyPr numCol="2" spcCol="457200"/>
          <a:lstStyle>
            <a:lvl1pPr>
              <a:spcBef>
                <a:spcPts val="0"/>
              </a:spcBef>
              <a:defRPr lang="en-GB" sz="1800" kern="1200" dirty="0">
                <a:solidFill>
                  <a:schemeClr val="tx1"/>
                </a:solidFill>
                <a:latin typeface="+mn-lt"/>
                <a:ea typeface="+mn-ea"/>
                <a:cs typeface="Arial" panose="020B0604020202020204" pitchFamily="34" charset="0"/>
              </a:defRPr>
            </a:lvl1pPr>
          </a:lstStyle>
          <a:p>
            <a:pPr marL="0" marR="0" lvl="0" indent="0" algn="l" defTabSz="1344150" rtl="0" eaLnBrk="1" fontAlgn="auto" latinLnBrk="0" hangingPunct="1">
              <a:lnSpc>
                <a:spcPts val="2880"/>
              </a:lnSpc>
              <a:spcBef>
                <a:spcPts val="1467"/>
              </a:spcBef>
              <a:spcAft>
                <a:spcPts val="0"/>
              </a:spcAft>
              <a:buClrTx/>
              <a:buSzPct val="80000"/>
              <a:buFont typeface="Arial" panose="020B0604020202020204" pitchFamily="34" charset="0"/>
              <a:buNone/>
              <a:tabLst>
                <a:tab pos="274317" algn="l"/>
              </a:tabLst>
              <a:defRPr/>
            </a:pPr>
            <a:r>
              <a:rPr lang="en-US" dirty="0"/>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Cras ac turpis euismod, venenatis massa id, ac nibh ornare tempus orci. Cras ac turpis euismod, venenatis massa id, ac nibh ornare tempus </a:t>
            </a:r>
            <a:r>
              <a:rPr lang="en-US" dirty="0" err="1"/>
              <a:t>orci</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Nam vitae </a:t>
            </a:r>
            <a:r>
              <a:rPr lang="en-US" dirty="0" err="1"/>
              <a:t>varius</a:t>
            </a:r>
            <a:r>
              <a:rPr lang="en-US" dirty="0"/>
              <a:t> eros. Phasellus a </a:t>
            </a:r>
            <a:r>
              <a:rPr lang="en-US" dirty="0" err="1"/>
              <a:t>tellus</a:t>
            </a:r>
            <a:r>
              <a:rPr lang="en-US" dirty="0"/>
              <a:t> sit </a:t>
            </a:r>
            <a:r>
              <a:rPr lang="en-US" dirty="0" err="1"/>
              <a:t>amet</a:t>
            </a:r>
            <a:r>
              <a:rPr lang="en-US" dirty="0"/>
              <a:t> </a:t>
            </a:r>
            <a:r>
              <a:rPr lang="en-US" dirty="0" err="1"/>
              <a:t>massa</a:t>
            </a:r>
            <a:r>
              <a:rPr lang="en-US" dirty="0"/>
              <a:t> </a:t>
            </a:r>
            <a:r>
              <a:rPr lang="en-US" dirty="0" err="1"/>
              <a:t>placerat</a:t>
            </a:r>
            <a:r>
              <a:rPr lang="en-US" dirty="0"/>
              <a:t> </a:t>
            </a:r>
            <a:r>
              <a:rPr lang="en-US" dirty="0" err="1"/>
              <a:t>rutrum</a:t>
            </a:r>
            <a:r>
              <a:rPr lang="en-US" dirty="0"/>
              <a:t> id sed </a:t>
            </a:r>
            <a:r>
              <a:rPr lang="en-US" dirty="0" err="1"/>
              <a:t>odio</a:t>
            </a:r>
            <a:r>
              <a:rPr lang="en-US" dirty="0"/>
              <a:t>. Ut convallis vel libero et </a:t>
            </a:r>
            <a:r>
              <a:rPr lang="en-US" dirty="0" err="1"/>
              <a:t>aliquet</a:t>
            </a:r>
            <a:r>
              <a:rPr lang="en-US" dirty="0"/>
              <a:t>. Cras ac </a:t>
            </a:r>
            <a:r>
              <a:rPr lang="en-US" dirty="0" err="1"/>
              <a:t>turpis</a:t>
            </a:r>
            <a:r>
              <a:rPr lang="en-US" dirty="0"/>
              <a:t> </a:t>
            </a:r>
            <a:r>
              <a:rPr lang="en-US" dirty="0" err="1"/>
              <a:t>euismod</a:t>
            </a:r>
            <a:r>
              <a:rPr lang="en-US" dirty="0"/>
              <a:t>, </a:t>
            </a:r>
            <a:r>
              <a:rPr lang="en-US" dirty="0" err="1"/>
              <a:t>venenatis</a:t>
            </a:r>
            <a:r>
              <a:rPr lang="en-US" dirty="0"/>
              <a:t> </a:t>
            </a:r>
            <a:r>
              <a:rPr lang="en-US" dirty="0" err="1"/>
              <a:t>massa</a:t>
            </a:r>
            <a:r>
              <a:rPr lang="en-US" dirty="0"/>
              <a:t> id, tempus </a:t>
            </a:r>
            <a:r>
              <a:rPr lang="en-US" dirty="0" err="1"/>
              <a:t>orci</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Sed maximus mi ac </a:t>
            </a:r>
            <a:r>
              <a:rPr lang="en-US" dirty="0" err="1"/>
              <a:t>nibh</a:t>
            </a:r>
            <a:r>
              <a:rPr lang="en-US" dirty="0"/>
              <a:t> </a:t>
            </a:r>
            <a:r>
              <a:rPr lang="en-US" dirty="0" err="1"/>
              <a:t>ornare</a:t>
            </a:r>
            <a:r>
              <a:rPr lang="en-US" dirty="0"/>
              <a:t>, ac auctor </a:t>
            </a:r>
            <a:r>
              <a:rPr lang="en-US" dirty="0" err="1"/>
              <a:t>orci</a:t>
            </a:r>
            <a:r>
              <a:rPr lang="en-US" dirty="0"/>
              <a:t>. Cras ac </a:t>
            </a:r>
            <a:r>
              <a:rPr lang="en-US" dirty="0" err="1"/>
              <a:t>turpis</a:t>
            </a:r>
            <a:r>
              <a:rPr lang="en-US" dirty="0"/>
              <a:t> </a:t>
            </a:r>
            <a:r>
              <a:rPr lang="en-US" dirty="0" err="1"/>
              <a:t>euismod</a:t>
            </a:r>
            <a:r>
              <a:rPr lang="en-US" dirty="0"/>
              <a:t>, </a:t>
            </a:r>
            <a:r>
              <a:rPr lang="en-US" dirty="0" err="1"/>
              <a:t>venenatis</a:t>
            </a:r>
            <a:r>
              <a:rPr lang="en-US" dirty="0"/>
              <a:t> </a:t>
            </a:r>
            <a:r>
              <a:rPr lang="en-US" dirty="0" err="1"/>
              <a:t>massa</a:t>
            </a:r>
            <a:r>
              <a:rPr lang="en-US" dirty="0"/>
              <a:t> id, ac </a:t>
            </a:r>
            <a:r>
              <a:rPr lang="en-US" dirty="0" err="1"/>
              <a:t>nibh</a:t>
            </a:r>
            <a:r>
              <a:rPr lang="en-US" dirty="0"/>
              <a:t> </a:t>
            </a:r>
            <a:r>
              <a:rPr lang="en-US" dirty="0" err="1"/>
              <a:t>ornare</a:t>
            </a:r>
            <a:r>
              <a:rPr lang="en-US" dirty="0"/>
              <a:t> tempus </a:t>
            </a:r>
            <a:r>
              <a:rPr lang="en-US" dirty="0" err="1"/>
              <a:t>orci</a:t>
            </a:r>
            <a:r>
              <a:rPr lang="en-US" dirty="0"/>
              <a:t>. Cras ac </a:t>
            </a:r>
            <a:r>
              <a:rPr lang="en-US" dirty="0" err="1"/>
              <a:t>turpis</a:t>
            </a:r>
            <a:r>
              <a:rPr lang="en-US" dirty="0"/>
              <a:t> </a:t>
            </a:r>
            <a:r>
              <a:rPr lang="en-US" dirty="0" err="1"/>
              <a:t>euismod</a:t>
            </a:r>
            <a:r>
              <a:rPr lang="en-US" dirty="0"/>
              <a:t>, </a:t>
            </a:r>
            <a:r>
              <a:rPr lang="en-US" dirty="0" err="1"/>
              <a:t>venenatis</a:t>
            </a:r>
            <a:r>
              <a:rPr lang="en-US" dirty="0"/>
              <a:t> </a:t>
            </a:r>
            <a:r>
              <a:rPr lang="en-US" dirty="0" err="1"/>
              <a:t>massa</a:t>
            </a:r>
            <a:r>
              <a:rPr lang="en-US" dirty="0"/>
              <a:t> id, ac </a:t>
            </a:r>
            <a:r>
              <a:rPr lang="en-US" dirty="0" err="1"/>
              <a:t>nibh</a:t>
            </a:r>
            <a:r>
              <a:rPr lang="en-US" dirty="0"/>
              <a:t> </a:t>
            </a:r>
            <a:r>
              <a:rPr lang="en-US" dirty="0" err="1"/>
              <a:t>ornare</a:t>
            </a:r>
            <a:r>
              <a:rPr lang="en-US" dirty="0"/>
              <a:t> tempus </a:t>
            </a:r>
            <a:r>
              <a:rPr lang="en-US" dirty="0" err="1"/>
              <a:t>orci</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Sed maximus mi ac </a:t>
            </a:r>
            <a:r>
              <a:rPr lang="en-US" dirty="0" err="1"/>
              <a:t>nibh</a:t>
            </a:r>
            <a:r>
              <a:rPr lang="en-US" dirty="0"/>
              <a:t> </a:t>
            </a:r>
            <a:r>
              <a:rPr lang="en-US" dirty="0" err="1"/>
              <a:t>ornare</a:t>
            </a:r>
            <a:r>
              <a:rPr lang="en-US" dirty="0"/>
              <a:t>, ac auctor </a:t>
            </a:r>
            <a:r>
              <a:rPr lang="en-US" dirty="0" err="1"/>
              <a:t>orci</a:t>
            </a:r>
            <a:r>
              <a:rPr lang="en-US" dirty="0"/>
              <a:t>. Cras ac </a:t>
            </a:r>
            <a:r>
              <a:rPr lang="en-US" dirty="0" err="1"/>
              <a:t>turpis</a:t>
            </a:r>
            <a:r>
              <a:rPr lang="en-US" dirty="0"/>
              <a:t> </a:t>
            </a:r>
            <a:r>
              <a:rPr lang="en-US" dirty="0" err="1"/>
              <a:t>euismod</a:t>
            </a:r>
            <a:r>
              <a:rPr lang="en-US" dirty="0"/>
              <a:t>, </a:t>
            </a:r>
            <a:r>
              <a:rPr lang="en-US" dirty="0" err="1"/>
              <a:t>venenatis</a:t>
            </a:r>
            <a:r>
              <a:rPr lang="en-US" dirty="0"/>
              <a:t> </a:t>
            </a:r>
            <a:r>
              <a:rPr lang="en-US" dirty="0" err="1"/>
              <a:t>massa</a:t>
            </a:r>
            <a:r>
              <a:rPr lang="en-US" dirty="0"/>
              <a:t> id, ac </a:t>
            </a:r>
            <a:r>
              <a:rPr lang="en-US" dirty="0" err="1"/>
              <a:t>nibh</a:t>
            </a:r>
            <a:r>
              <a:rPr lang="en-US" dirty="0"/>
              <a:t> </a:t>
            </a:r>
            <a:r>
              <a:rPr lang="en-US" dirty="0" err="1"/>
              <a:t>ornare</a:t>
            </a:r>
            <a:r>
              <a:rPr lang="en-US" dirty="0"/>
              <a:t> tempus </a:t>
            </a:r>
            <a:r>
              <a:rPr lang="en-US" dirty="0" err="1"/>
              <a:t>orci</a:t>
            </a:r>
            <a:r>
              <a:rPr lang="en-US" dirty="0"/>
              <a:t>. Cras ac </a:t>
            </a:r>
            <a:r>
              <a:rPr lang="en-US" dirty="0" err="1"/>
              <a:t>turpis</a:t>
            </a:r>
            <a:r>
              <a:rPr lang="en-US" dirty="0"/>
              <a:t> </a:t>
            </a:r>
            <a:r>
              <a:rPr lang="en-US" dirty="0" err="1"/>
              <a:t>euismod</a:t>
            </a:r>
            <a:r>
              <a:rPr lang="en-US" dirty="0"/>
              <a:t>, </a:t>
            </a:r>
            <a:r>
              <a:rPr lang="en-US" dirty="0" err="1"/>
              <a:t>venenatis</a:t>
            </a:r>
            <a:r>
              <a:rPr lang="en-US" dirty="0"/>
              <a:t> </a:t>
            </a:r>
            <a:r>
              <a:rPr lang="en-US" dirty="0" err="1"/>
              <a:t>massa</a:t>
            </a:r>
            <a:r>
              <a:rPr lang="en-US" dirty="0"/>
              <a:t> id, ac </a:t>
            </a:r>
            <a:r>
              <a:rPr lang="en-US" dirty="0" err="1"/>
              <a:t>nibh</a:t>
            </a:r>
            <a:r>
              <a:rPr lang="en-US" dirty="0"/>
              <a:t> </a:t>
            </a:r>
            <a:r>
              <a:rPr lang="en-US" dirty="0" err="1"/>
              <a:t>ornare</a:t>
            </a:r>
            <a:r>
              <a:rPr lang="en-US" dirty="0"/>
              <a:t> tempus </a:t>
            </a:r>
            <a:r>
              <a:rPr lang="en-US" dirty="0" err="1"/>
              <a:t>orci</a:t>
            </a:r>
            <a:r>
              <a:rPr lang="en-US" dirty="0"/>
              <a:t>.</a:t>
            </a:r>
            <a:endParaRPr lang="en-GB" dirty="0"/>
          </a:p>
          <a:p>
            <a:pPr marL="0" lvl="0" indent="0" algn="l" defTabSz="1344150" rtl="0" eaLnBrk="1" latinLnBrk="0" hangingPunct="1">
              <a:lnSpc>
                <a:spcPts val="2880"/>
              </a:lnSpc>
              <a:spcBef>
                <a:spcPts val="1467"/>
              </a:spcBef>
              <a:buSzPct val="80000"/>
              <a:buFont typeface="Arial" panose="020B0604020202020204" pitchFamily="34" charset="0"/>
              <a:buNone/>
              <a:tabLst>
                <a:tab pos="274317" algn="l"/>
              </a:tabLst>
            </a:pPr>
            <a:endParaRPr lang="en-GB" dirty="0"/>
          </a:p>
        </p:txBody>
      </p:sp>
      <p:sp>
        <p:nvSpPr>
          <p:cNvPr id="8" name="Title 1">
            <a:extLst>
              <a:ext uri="{FF2B5EF4-FFF2-40B4-BE49-F238E27FC236}">
                <a16:creationId xmlns:a16="http://schemas.microsoft.com/office/drawing/2014/main" id="{9DEAE662-F027-B945-9A69-3A969CF805F8}"/>
              </a:ext>
            </a:extLst>
          </p:cNvPr>
          <p:cNvSpPr>
            <a:spLocks noGrp="1"/>
          </p:cNvSpPr>
          <p:nvPr>
            <p:ph type="title" hasCustomPrompt="1"/>
          </p:nvPr>
        </p:nvSpPr>
        <p:spPr>
          <a:xfrm>
            <a:off x="662796" y="1118886"/>
            <a:ext cx="6716178" cy="1870688"/>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3706980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Subhead + 2 column_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703311C-463C-5CF5-9BBC-B628730869A9}"/>
              </a:ext>
            </a:extLst>
          </p:cNvPr>
          <p:cNvSpPr>
            <a:spLocks noGrp="1"/>
          </p:cNvSpPr>
          <p:nvPr>
            <p:ph type="body" sz="quarter" idx="21" hasCustomPrompt="1"/>
          </p:nvPr>
        </p:nvSpPr>
        <p:spPr>
          <a:xfrm>
            <a:off x="8799513" y="1231532"/>
            <a:ext cx="8423981" cy="8153767"/>
          </a:xfrm>
        </p:spPr>
        <p:txBody>
          <a:bodyPr numCol="2" spcCol="457200"/>
          <a:lstStyle>
            <a:lvl1pPr marL="0" indent="0">
              <a:lnSpc>
                <a:spcPts val="2025"/>
              </a:lnSpc>
              <a:buFont typeface="Arial" panose="020B0604020202020204" pitchFamily="34" charset="0"/>
              <a:buNone/>
              <a:defRPr sz="1350"/>
            </a:lvl1pPr>
            <a:lvl2pPr marL="670566" indent="0">
              <a:lnSpc>
                <a:spcPts val="2025"/>
              </a:lnSpc>
              <a:buNone/>
              <a:defRPr sz="1350"/>
            </a:lvl2pPr>
            <a:lvl3pPr marL="1341133" indent="0">
              <a:lnSpc>
                <a:spcPts val="2025"/>
              </a:lnSpc>
              <a:buNone/>
              <a:defRPr sz="1350"/>
            </a:lvl3pPr>
            <a:lvl4pPr marL="2011698" indent="0">
              <a:lnSpc>
                <a:spcPts val="2025"/>
              </a:lnSpc>
              <a:buNone/>
              <a:defRPr sz="1350"/>
            </a:lvl4pPr>
            <a:lvl5pPr marL="2682265" indent="0">
              <a:lnSpc>
                <a:spcPts val="2025"/>
              </a:lnSpc>
              <a:buNone/>
              <a:defRPr sz="1350"/>
            </a:lvl5pPr>
          </a:lstStyle>
          <a:p>
            <a:pPr marL="0" marR="0" lvl="0" indent="0" algn="l" defTabSz="1344150" rtl="0" eaLnBrk="1" fontAlgn="auto" latinLnBrk="0" hangingPunct="1">
              <a:lnSpc>
                <a:spcPts val="2025"/>
              </a:lnSpc>
              <a:spcBef>
                <a:spcPts val="1467"/>
              </a:spcBef>
              <a:spcAft>
                <a:spcPts val="0"/>
              </a:spcAft>
              <a:buClrTx/>
              <a:buSzPct val="80000"/>
              <a:buFont typeface="Arial" panose="020B0604020202020204" pitchFamily="34" charset="0"/>
              <a:buNone/>
              <a:tabLst>
                <a:tab pos="274317" algn="l"/>
              </a:tabLst>
              <a:defRPr/>
            </a:pPr>
            <a:r>
              <a:rPr lang="en-GB" sz="1350" kern="1200" dirty="0">
                <a:solidFill>
                  <a:schemeClr val="tx1"/>
                </a:solidFill>
                <a:latin typeface="+mn-lt"/>
                <a:ea typeface="+mn-ea"/>
                <a:cs typeface="Arial" panose="020B0604020202020204" pitchFamily="34" charset="0"/>
              </a:rPr>
              <a:t>Lorem ipsum dolor sit amet, consectetur adipiscing elit. Aliquam vitae lacus vitae elit scelerisque cursus. Nam tempor vestibulum est, a finibus magna vehicula vel. Etiam gravida sapien et tortor mollis, eget imperdiet quam venenatis. Pellentesque tempus ultrices nisl, et volutpat enim varius id. Ut non lobortis sapien. In hac habitasse platea dictumst. Class aptent taciti sociosqu ad litora torquent per conubia nostra, per inceptos himenaeos. Nam lacinia fringilla tellus vitae ullamcorper. Sed hendrerit tristique accumsan. Vivamus ac ante feugiat, efficitur nisl vel, molestie nunc. Nunc ultricies, neque a finibus malesuada, tortor ex vehicula nisl, non facilisis nunc nisl vel nisi. Nam vehicula vestibulum urna, faucibus tempus nulla laoreet ac. Fusce nunc dolor, euismod eget nunc </a:t>
            </a:r>
            <a:r>
              <a:rPr lang="en-GB" sz="1350" kern="1200" dirty="0" err="1">
                <a:solidFill>
                  <a:schemeClr val="tx1"/>
                </a:solidFill>
                <a:latin typeface="+mn-lt"/>
                <a:ea typeface="+mn-ea"/>
                <a:cs typeface="Arial" panose="020B0604020202020204" pitchFamily="34" charset="0"/>
              </a:rPr>
              <a:t>ut</a:t>
            </a:r>
            <a:r>
              <a:rPr lang="en-GB" sz="1350" kern="1200" dirty="0">
                <a:solidFill>
                  <a:schemeClr val="tx1"/>
                </a:solidFill>
                <a:latin typeface="+mn-lt"/>
                <a:ea typeface="+mn-ea"/>
                <a:cs typeface="Arial" panose="020B0604020202020204" pitchFamily="34" charset="0"/>
              </a:rPr>
              <a:t>, ornare ultricies nunc. In ultrices, lectus quis sagittis interdum, eros neque aliquam leo, vestibulum porttitor est nulla sed lectus. Cras porttitor euismod tempor. ornare ultricies nunc. In ultrices, lectus quis sagittis interdum, eros neque aliquam leo, vestibulum porttitor est nulla sed lectus. Cras porttitor euismod tempor  sagittis </a:t>
            </a:r>
            <a:r>
              <a:rPr lang="en-GB" sz="1350" kern="1200" dirty="0" err="1">
                <a:solidFill>
                  <a:schemeClr val="tx1"/>
                </a:solidFill>
                <a:latin typeface="+mn-lt"/>
                <a:ea typeface="+mn-ea"/>
                <a:cs typeface="Arial" panose="020B0604020202020204" pitchFamily="34" charset="0"/>
              </a:rPr>
              <a:t>interdum</a:t>
            </a:r>
            <a:r>
              <a:rPr lang="en-GB" sz="1350" kern="1200" dirty="0">
                <a:solidFill>
                  <a:schemeClr val="tx1"/>
                </a:solidFill>
                <a:latin typeface="+mn-lt"/>
                <a:ea typeface="+mn-ea"/>
                <a:cs typeface="Arial" panose="020B0604020202020204" pitchFamily="34" charset="0"/>
              </a:rPr>
              <a:t>. Lorem ipsum </a:t>
            </a:r>
            <a:r>
              <a:rPr lang="en-GB" sz="1350" kern="1200" dirty="0" err="1">
                <a:solidFill>
                  <a:schemeClr val="tx1"/>
                </a:solidFill>
                <a:latin typeface="+mn-lt"/>
                <a:ea typeface="+mn-ea"/>
                <a:cs typeface="Arial" panose="020B0604020202020204" pitchFamily="34" charset="0"/>
              </a:rPr>
              <a:t>dolor</a:t>
            </a:r>
            <a:r>
              <a:rPr lang="en-GB" sz="1350" kern="1200" dirty="0">
                <a:solidFill>
                  <a:schemeClr val="tx1"/>
                </a:solidFill>
                <a:latin typeface="+mn-lt"/>
                <a:ea typeface="+mn-ea"/>
                <a:cs typeface="Arial" panose="020B0604020202020204" pitchFamily="34" charset="0"/>
              </a:rPr>
              <a:t> sit </a:t>
            </a:r>
            <a:r>
              <a:rPr lang="en-GB" sz="1350" kern="1200" dirty="0" err="1">
                <a:solidFill>
                  <a:schemeClr val="tx1"/>
                </a:solidFill>
                <a:latin typeface="+mn-lt"/>
                <a:ea typeface="+mn-ea"/>
                <a:cs typeface="Arial" panose="020B0604020202020204" pitchFamily="34" charset="0"/>
              </a:rPr>
              <a:t>amet</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consectetur</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adipiscing</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elit</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Aliquam</a:t>
            </a:r>
            <a:r>
              <a:rPr lang="en-GB" sz="1350" kern="1200" dirty="0">
                <a:solidFill>
                  <a:schemeClr val="tx1"/>
                </a:solidFill>
                <a:latin typeface="+mn-lt"/>
                <a:ea typeface="+mn-ea"/>
                <a:cs typeface="Arial" panose="020B0604020202020204" pitchFamily="34" charset="0"/>
              </a:rPr>
              <a:t> vitae </a:t>
            </a:r>
            <a:r>
              <a:rPr lang="en-GB" sz="1350" kern="1200" dirty="0" err="1">
                <a:solidFill>
                  <a:schemeClr val="tx1"/>
                </a:solidFill>
                <a:latin typeface="+mn-lt"/>
                <a:ea typeface="+mn-ea"/>
                <a:cs typeface="Arial" panose="020B0604020202020204" pitchFamily="34" charset="0"/>
              </a:rPr>
              <a:t>lacus</a:t>
            </a:r>
            <a:r>
              <a:rPr lang="en-GB" sz="1350" kern="1200" dirty="0">
                <a:solidFill>
                  <a:schemeClr val="tx1"/>
                </a:solidFill>
                <a:latin typeface="+mn-lt"/>
                <a:ea typeface="+mn-ea"/>
                <a:cs typeface="Arial" panose="020B0604020202020204" pitchFamily="34" charset="0"/>
              </a:rPr>
              <a:t> vitae </a:t>
            </a:r>
            <a:r>
              <a:rPr lang="en-GB" sz="1350" kern="1200" dirty="0" err="1">
                <a:solidFill>
                  <a:schemeClr val="tx1"/>
                </a:solidFill>
                <a:latin typeface="+mn-lt"/>
                <a:ea typeface="+mn-ea"/>
                <a:cs typeface="Arial" panose="020B0604020202020204" pitchFamily="34" charset="0"/>
              </a:rPr>
              <a:t>elit</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scelerisque</a:t>
            </a:r>
            <a:r>
              <a:rPr lang="en-GB" sz="1350" kern="1200" dirty="0">
                <a:solidFill>
                  <a:schemeClr val="tx1"/>
                </a:solidFill>
                <a:latin typeface="+mn-lt"/>
                <a:ea typeface="+mn-ea"/>
                <a:cs typeface="Arial" panose="020B0604020202020204" pitchFamily="34" charset="0"/>
              </a:rPr>
              <a:t> cursus. Nam </a:t>
            </a:r>
            <a:r>
              <a:rPr lang="en-GB" sz="1350" kern="1200" dirty="0" err="1">
                <a:solidFill>
                  <a:schemeClr val="tx1"/>
                </a:solidFill>
                <a:latin typeface="+mn-lt"/>
                <a:ea typeface="+mn-ea"/>
                <a:cs typeface="Arial" panose="020B0604020202020204" pitchFamily="34" charset="0"/>
              </a:rPr>
              <a:t>tempor</a:t>
            </a:r>
            <a:r>
              <a:rPr lang="en-GB" sz="1350" kern="1200" dirty="0">
                <a:solidFill>
                  <a:schemeClr val="tx1"/>
                </a:solidFill>
                <a:latin typeface="+mn-lt"/>
                <a:ea typeface="+mn-ea"/>
                <a:cs typeface="Arial" panose="020B0604020202020204" pitchFamily="34" charset="0"/>
              </a:rPr>
              <a:t> vestibulum </a:t>
            </a:r>
            <a:r>
              <a:rPr lang="en-GB" sz="1350" kern="1200" dirty="0" err="1">
                <a:solidFill>
                  <a:schemeClr val="tx1"/>
                </a:solidFill>
                <a:latin typeface="+mn-lt"/>
                <a:ea typeface="+mn-ea"/>
                <a:cs typeface="Arial" panose="020B0604020202020204" pitchFamily="34" charset="0"/>
              </a:rPr>
              <a:t>est</a:t>
            </a:r>
            <a:r>
              <a:rPr lang="en-GB" sz="1350" kern="1200" dirty="0">
                <a:solidFill>
                  <a:schemeClr val="tx1"/>
                </a:solidFill>
                <a:latin typeface="+mn-lt"/>
                <a:ea typeface="+mn-ea"/>
                <a:cs typeface="Arial" panose="020B0604020202020204" pitchFamily="34" charset="0"/>
              </a:rPr>
              <a:t>, a </a:t>
            </a:r>
            <a:r>
              <a:rPr lang="en-GB" sz="1350" kern="1200" dirty="0" err="1">
                <a:solidFill>
                  <a:schemeClr val="tx1"/>
                </a:solidFill>
                <a:latin typeface="+mn-lt"/>
                <a:ea typeface="+mn-ea"/>
                <a:cs typeface="Arial" panose="020B0604020202020204" pitchFamily="34" charset="0"/>
              </a:rPr>
              <a:t>finibus</a:t>
            </a:r>
            <a:r>
              <a:rPr lang="en-GB" sz="1350" kern="1200" dirty="0">
                <a:solidFill>
                  <a:schemeClr val="tx1"/>
                </a:solidFill>
                <a:latin typeface="+mn-lt"/>
                <a:ea typeface="+mn-ea"/>
                <a:cs typeface="Arial" panose="020B0604020202020204" pitchFamily="34" charset="0"/>
              </a:rPr>
              <a:t> magna </a:t>
            </a:r>
            <a:r>
              <a:rPr lang="en-GB" sz="1350" kern="1200" dirty="0" err="1">
                <a:solidFill>
                  <a:schemeClr val="tx1"/>
                </a:solidFill>
                <a:latin typeface="+mn-lt"/>
                <a:ea typeface="+mn-ea"/>
                <a:cs typeface="Arial" panose="020B0604020202020204" pitchFamily="34" charset="0"/>
              </a:rPr>
              <a:t>vehicula</a:t>
            </a:r>
            <a:r>
              <a:rPr lang="en-GB" sz="1350" kern="1200" dirty="0">
                <a:solidFill>
                  <a:schemeClr val="tx1"/>
                </a:solidFill>
                <a:latin typeface="+mn-lt"/>
                <a:ea typeface="+mn-ea"/>
                <a:cs typeface="Arial" panose="020B0604020202020204" pitchFamily="34" charset="0"/>
              </a:rPr>
              <a:t> vel. </a:t>
            </a:r>
            <a:r>
              <a:rPr lang="en-GB" sz="1350" kern="1200" dirty="0" err="1">
                <a:solidFill>
                  <a:schemeClr val="tx1"/>
                </a:solidFill>
                <a:latin typeface="+mn-lt"/>
                <a:ea typeface="+mn-ea"/>
                <a:cs typeface="Arial" panose="020B0604020202020204" pitchFamily="34" charset="0"/>
              </a:rPr>
              <a:t>Etiam</a:t>
            </a:r>
            <a:r>
              <a:rPr lang="en-GB" sz="1350" kern="1200" dirty="0">
                <a:solidFill>
                  <a:schemeClr val="tx1"/>
                </a:solidFill>
                <a:latin typeface="+mn-lt"/>
                <a:ea typeface="+mn-ea"/>
                <a:cs typeface="Arial" panose="020B0604020202020204" pitchFamily="34" charset="0"/>
              </a:rPr>
              <a:t> gravida </a:t>
            </a:r>
            <a:r>
              <a:rPr lang="en-GB" sz="1350" kern="1200" dirty="0" err="1">
                <a:solidFill>
                  <a:schemeClr val="tx1"/>
                </a:solidFill>
                <a:latin typeface="+mn-lt"/>
                <a:ea typeface="+mn-ea"/>
                <a:cs typeface="Arial" panose="020B0604020202020204" pitchFamily="34" charset="0"/>
              </a:rPr>
              <a:t>sapien</a:t>
            </a:r>
            <a:r>
              <a:rPr lang="en-GB" sz="1350" kern="1200" dirty="0">
                <a:solidFill>
                  <a:schemeClr val="tx1"/>
                </a:solidFill>
                <a:latin typeface="+mn-lt"/>
                <a:ea typeface="+mn-ea"/>
                <a:cs typeface="Arial" panose="020B0604020202020204" pitchFamily="34" charset="0"/>
              </a:rPr>
              <a:t> et </a:t>
            </a:r>
            <a:r>
              <a:rPr lang="en-GB" sz="1350" kern="1200" dirty="0" err="1">
                <a:solidFill>
                  <a:schemeClr val="tx1"/>
                </a:solidFill>
                <a:latin typeface="+mn-lt"/>
                <a:ea typeface="+mn-ea"/>
                <a:cs typeface="Arial" panose="020B0604020202020204" pitchFamily="34" charset="0"/>
              </a:rPr>
              <a:t>tortor</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mollis</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eget</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imperdiet</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quam</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venenatis</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Pellentesque</a:t>
            </a:r>
            <a:r>
              <a:rPr lang="en-GB" sz="1350" kern="1200" dirty="0">
                <a:solidFill>
                  <a:schemeClr val="tx1"/>
                </a:solidFill>
                <a:latin typeface="+mn-lt"/>
                <a:ea typeface="+mn-ea"/>
                <a:cs typeface="Arial" panose="020B0604020202020204" pitchFamily="34" charset="0"/>
              </a:rPr>
              <a:t> tempus </a:t>
            </a:r>
            <a:r>
              <a:rPr lang="en-GB" sz="1350" kern="1200" dirty="0" err="1">
                <a:solidFill>
                  <a:schemeClr val="tx1"/>
                </a:solidFill>
                <a:latin typeface="+mn-lt"/>
                <a:ea typeface="+mn-ea"/>
                <a:cs typeface="Arial" panose="020B0604020202020204" pitchFamily="34" charset="0"/>
              </a:rPr>
              <a:t>ultrices</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nisl</a:t>
            </a:r>
            <a:r>
              <a:rPr lang="en-GB" sz="1350" kern="1200" dirty="0">
                <a:solidFill>
                  <a:schemeClr val="tx1"/>
                </a:solidFill>
                <a:latin typeface="+mn-lt"/>
                <a:ea typeface="+mn-ea"/>
                <a:cs typeface="Arial" panose="020B0604020202020204" pitchFamily="34" charset="0"/>
              </a:rPr>
              <a:t>, et </a:t>
            </a:r>
            <a:r>
              <a:rPr lang="en-GB" sz="1350" kern="1200" dirty="0" err="1">
                <a:solidFill>
                  <a:schemeClr val="tx1"/>
                </a:solidFill>
                <a:latin typeface="+mn-lt"/>
                <a:ea typeface="+mn-ea"/>
                <a:cs typeface="Arial" panose="020B0604020202020204" pitchFamily="34" charset="0"/>
              </a:rPr>
              <a:t>volutpat</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enim</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varius</a:t>
            </a:r>
            <a:r>
              <a:rPr lang="en-GB" sz="1350" kern="1200" dirty="0">
                <a:solidFill>
                  <a:schemeClr val="tx1"/>
                </a:solidFill>
                <a:latin typeface="+mn-lt"/>
                <a:ea typeface="+mn-ea"/>
                <a:cs typeface="Arial" panose="020B0604020202020204" pitchFamily="34" charset="0"/>
              </a:rPr>
              <a:t> id. Ut non </a:t>
            </a:r>
            <a:r>
              <a:rPr lang="en-GB" sz="1350" kern="1200" dirty="0" err="1">
                <a:solidFill>
                  <a:schemeClr val="tx1"/>
                </a:solidFill>
                <a:latin typeface="+mn-lt"/>
                <a:ea typeface="+mn-ea"/>
                <a:cs typeface="Arial" panose="020B0604020202020204" pitchFamily="34" charset="0"/>
              </a:rPr>
              <a:t>lobortis</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sapien</a:t>
            </a:r>
            <a:r>
              <a:rPr lang="en-GB" sz="1350" kern="1200" dirty="0">
                <a:solidFill>
                  <a:schemeClr val="tx1"/>
                </a:solidFill>
                <a:latin typeface="+mn-lt"/>
                <a:ea typeface="+mn-ea"/>
                <a:cs typeface="Arial" panose="020B0604020202020204" pitchFamily="34" charset="0"/>
              </a:rPr>
              <a:t>. In </a:t>
            </a:r>
            <a:r>
              <a:rPr lang="en-GB" sz="1350" kern="1200" dirty="0" err="1">
                <a:solidFill>
                  <a:schemeClr val="tx1"/>
                </a:solidFill>
                <a:latin typeface="+mn-lt"/>
                <a:ea typeface="+mn-ea"/>
                <a:cs typeface="Arial" panose="020B0604020202020204" pitchFamily="34" charset="0"/>
              </a:rPr>
              <a:t>hac</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habitasse</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platea</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dictumst</a:t>
            </a:r>
            <a:r>
              <a:rPr lang="en-GB" sz="1350" kern="1200" dirty="0">
                <a:solidFill>
                  <a:schemeClr val="tx1"/>
                </a:solidFill>
                <a:latin typeface="+mn-lt"/>
                <a:ea typeface="+mn-ea"/>
                <a:cs typeface="Arial" panose="020B0604020202020204" pitchFamily="34" charset="0"/>
              </a:rPr>
              <a:t>. Class </a:t>
            </a:r>
            <a:r>
              <a:rPr lang="en-GB" sz="1350" kern="1200" dirty="0" err="1">
                <a:solidFill>
                  <a:schemeClr val="tx1"/>
                </a:solidFill>
                <a:latin typeface="+mn-lt"/>
                <a:ea typeface="+mn-ea"/>
                <a:cs typeface="Arial" panose="020B0604020202020204" pitchFamily="34" charset="0"/>
              </a:rPr>
              <a:t>aptent</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taciti</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sociosqu</a:t>
            </a:r>
            <a:r>
              <a:rPr lang="en-GB" sz="1350" kern="1200" dirty="0">
                <a:solidFill>
                  <a:schemeClr val="tx1"/>
                </a:solidFill>
                <a:latin typeface="+mn-lt"/>
                <a:ea typeface="+mn-ea"/>
                <a:cs typeface="Arial" panose="020B0604020202020204" pitchFamily="34" charset="0"/>
              </a:rPr>
              <a:t> ad </a:t>
            </a:r>
            <a:r>
              <a:rPr lang="en-GB" sz="1350" kern="1200" dirty="0" err="1">
                <a:solidFill>
                  <a:schemeClr val="tx1"/>
                </a:solidFill>
                <a:latin typeface="+mn-lt"/>
                <a:ea typeface="+mn-ea"/>
                <a:cs typeface="Arial" panose="020B0604020202020204" pitchFamily="34" charset="0"/>
              </a:rPr>
              <a:t>litora</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torquent</a:t>
            </a:r>
            <a:r>
              <a:rPr lang="en-GB" sz="1350" kern="1200" dirty="0">
                <a:solidFill>
                  <a:schemeClr val="tx1"/>
                </a:solidFill>
                <a:latin typeface="+mn-lt"/>
                <a:ea typeface="+mn-ea"/>
                <a:cs typeface="Arial" panose="020B0604020202020204" pitchFamily="34" charset="0"/>
              </a:rPr>
              <a:t> per </a:t>
            </a:r>
            <a:r>
              <a:rPr lang="en-GB" sz="1350" kern="1200" dirty="0" err="1">
                <a:solidFill>
                  <a:schemeClr val="tx1"/>
                </a:solidFill>
                <a:latin typeface="+mn-lt"/>
                <a:ea typeface="+mn-ea"/>
                <a:cs typeface="Arial" panose="020B0604020202020204" pitchFamily="34" charset="0"/>
              </a:rPr>
              <a:t>conubia</a:t>
            </a:r>
            <a:r>
              <a:rPr lang="en-GB" sz="1350" kern="1200" dirty="0">
                <a:solidFill>
                  <a:schemeClr val="tx1"/>
                </a:solidFill>
                <a:latin typeface="+mn-lt"/>
                <a:ea typeface="+mn-ea"/>
                <a:cs typeface="Arial" panose="020B0604020202020204" pitchFamily="34" charset="0"/>
              </a:rPr>
              <a:t> nostra, per </a:t>
            </a:r>
            <a:r>
              <a:rPr lang="en-GB" sz="1350" kern="1200" dirty="0" err="1">
                <a:solidFill>
                  <a:schemeClr val="tx1"/>
                </a:solidFill>
                <a:latin typeface="+mn-lt"/>
                <a:ea typeface="+mn-ea"/>
                <a:cs typeface="Arial" panose="020B0604020202020204" pitchFamily="34" charset="0"/>
              </a:rPr>
              <a:t>inceptos</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himenaeos</a:t>
            </a:r>
            <a:r>
              <a:rPr lang="en-GB" sz="1350" kern="1200" dirty="0">
                <a:solidFill>
                  <a:schemeClr val="tx1"/>
                </a:solidFill>
                <a:latin typeface="+mn-lt"/>
                <a:ea typeface="+mn-ea"/>
                <a:cs typeface="Arial" panose="020B0604020202020204" pitchFamily="34" charset="0"/>
              </a:rPr>
              <a:t>. Nam lacinia </a:t>
            </a:r>
            <a:r>
              <a:rPr lang="en-GB" sz="1350" kern="1200" dirty="0" err="1">
                <a:solidFill>
                  <a:schemeClr val="tx1"/>
                </a:solidFill>
                <a:latin typeface="+mn-lt"/>
                <a:ea typeface="+mn-ea"/>
                <a:cs typeface="Arial" panose="020B0604020202020204" pitchFamily="34" charset="0"/>
              </a:rPr>
              <a:t>fringilla</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tellus</a:t>
            </a:r>
            <a:r>
              <a:rPr lang="en-GB" sz="1350" kern="1200" dirty="0">
                <a:solidFill>
                  <a:schemeClr val="tx1"/>
                </a:solidFill>
                <a:latin typeface="+mn-lt"/>
                <a:ea typeface="+mn-ea"/>
                <a:cs typeface="Arial" panose="020B0604020202020204" pitchFamily="34" charset="0"/>
              </a:rPr>
              <a:t> vitae </a:t>
            </a:r>
            <a:r>
              <a:rPr lang="en-GB" sz="1350" kern="1200" dirty="0" err="1">
                <a:solidFill>
                  <a:schemeClr val="tx1"/>
                </a:solidFill>
                <a:latin typeface="+mn-lt"/>
                <a:ea typeface="+mn-ea"/>
                <a:cs typeface="Arial" panose="020B0604020202020204" pitchFamily="34" charset="0"/>
              </a:rPr>
              <a:t>ullamcorper</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Sed</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hendrerit</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tristique</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accumsan</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Vivamus</a:t>
            </a:r>
            <a:r>
              <a:rPr lang="en-GB" sz="1350" kern="1200" dirty="0">
                <a:solidFill>
                  <a:schemeClr val="tx1"/>
                </a:solidFill>
                <a:latin typeface="+mn-lt"/>
                <a:ea typeface="+mn-ea"/>
                <a:cs typeface="Arial" panose="020B0604020202020204" pitchFamily="34" charset="0"/>
              </a:rPr>
              <a:t> ac ante </a:t>
            </a:r>
            <a:r>
              <a:rPr lang="en-GB" sz="1350" kern="1200" dirty="0" err="1">
                <a:solidFill>
                  <a:schemeClr val="tx1"/>
                </a:solidFill>
                <a:latin typeface="+mn-lt"/>
                <a:ea typeface="+mn-ea"/>
                <a:cs typeface="Arial" panose="020B0604020202020204" pitchFamily="34" charset="0"/>
              </a:rPr>
              <a:t>feugiat</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efficitur</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nisl</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vel</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molestie</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nunc</a:t>
            </a:r>
            <a:r>
              <a:rPr lang="en-GB" sz="1350" kern="1200" dirty="0">
                <a:solidFill>
                  <a:schemeClr val="tx1"/>
                </a:solidFill>
                <a:latin typeface="+mn-lt"/>
                <a:ea typeface="+mn-ea"/>
                <a:cs typeface="Arial" panose="020B0604020202020204" pitchFamily="34" charset="0"/>
              </a:rPr>
              <a:t>. Nunc </a:t>
            </a:r>
            <a:r>
              <a:rPr lang="en-GB" sz="1350" kern="1200" dirty="0" err="1">
                <a:solidFill>
                  <a:schemeClr val="tx1"/>
                </a:solidFill>
                <a:latin typeface="+mn-lt"/>
                <a:ea typeface="+mn-ea"/>
                <a:cs typeface="Arial" panose="020B0604020202020204" pitchFamily="34" charset="0"/>
              </a:rPr>
              <a:t>ultricies</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neque</a:t>
            </a:r>
            <a:r>
              <a:rPr lang="en-GB" sz="1350" kern="1200" dirty="0">
                <a:solidFill>
                  <a:schemeClr val="tx1"/>
                </a:solidFill>
                <a:latin typeface="+mn-lt"/>
                <a:ea typeface="+mn-ea"/>
                <a:cs typeface="Arial" panose="020B0604020202020204" pitchFamily="34" charset="0"/>
              </a:rPr>
              <a:t> a </a:t>
            </a:r>
            <a:r>
              <a:rPr lang="en-GB" sz="1350" kern="1200" dirty="0" err="1">
                <a:solidFill>
                  <a:schemeClr val="tx1"/>
                </a:solidFill>
                <a:latin typeface="+mn-lt"/>
                <a:ea typeface="+mn-ea"/>
                <a:cs typeface="Arial" panose="020B0604020202020204" pitchFamily="34" charset="0"/>
              </a:rPr>
              <a:t>finibus</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malesuada</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tortor</a:t>
            </a:r>
            <a:r>
              <a:rPr lang="en-GB" sz="1350" kern="1200" dirty="0">
                <a:solidFill>
                  <a:schemeClr val="tx1"/>
                </a:solidFill>
                <a:latin typeface="+mn-lt"/>
                <a:ea typeface="+mn-ea"/>
                <a:cs typeface="Arial" panose="020B0604020202020204" pitchFamily="34" charset="0"/>
              </a:rPr>
              <a:t> ex </a:t>
            </a:r>
            <a:r>
              <a:rPr lang="en-GB" sz="1350" kern="1200" dirty="0" err="1">
                <a:solidFill>
                  <a:schemeClr val="tx1"/>
                </a:solidFill>
                <a:latin typeface="+mn-lt"/>
                <a:ea typeface="+mn-ea"/>
                <a:cs typeface="Arial" panose="020B0604020202020204" pitchFamily="34" charset="0"/>
              </a:rPr>
              <a:t>vehicula</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nisl</a:t>
            </a:r>
            <a:r>
              <a:rPr lang="en-GB" sz="1350" kern="1200" dirty="0">
                <a:solidFill>
                  <a:schemeClr val="tx1"/>
                </a:solidFill>
                <a:latin typeface="+mn-lt"/>
                <a:ea typeface="+mn-ea"/>
                <a:cs typeface="Arial" panose="020B0604020202020204" pitchFamily="34" charset="0"/>
              </a:rPr>
              <a:t>, non </a:t>
            </a:r>
            <a:r>
              <a:rPr lang="en-GB" sz="1350" kern="1200" dirty="0" err="1">
                <a:solidFill>
                  <a:schemeClr val="tx1"/>
                </a:solidFill>
                <a:latin typeface="+mn-lt"/>
                <a:ea typeface="+mn-ea"/>
                <a:cs typeface="Arial" panose="020B0604020202020204" pitchFamily="34" charset="0"/>
              </a:rPr>
              <a:t>facilisis</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nunc</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nisl</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vel</a:t>
            </a:r>
            <a:r>
              <a:rPr lang="en-GB" sz="1350" kern="1200" dirty="0">
                <a:solidFill>
                  <a:schemeClr val="tx1"/>
                </a:solidFill>
                <a:latin typeface="+mn-lt"/>
                <a:ea typeface="+mn-ea"/>
                <a:cs typeface="Arial" panose="020B0604020202020204" pitchFamily="34" charset="0"/>
              </a:rPr>
              <a:t> nisi. Nam </a:t>
            </a:r>
            <a:r>
              <a:rPr lang="en-GB" sz="1350" kern="1200" dirty="0" err="1">
                <a:solidFill>
                  <a:schemeClr val="tx1"/>
                </a:solidFill>
                <a:latin typeface="+mn-lt"/>
                <a:ea typeface="+mn-ea"/>
                <a:cs typeface="Arial" panose="020B0604020202020204" pitchFamily="34" charset="0"/>
              </a:rPr>
              <a:t>vehicula</a:t>
            </a:r>
            <a:r>
              <a:rPr lang="en-GB" sz="1350" kern="1200" dirty="0">
                <a:solidFill>
                  <a:schemeClr val="tx1"/>
                </a:solidFill>
                <a:latin typeface="+mn-lt"/>
                <a:ea typeface="+mn-ea"/>
                <a:cs typeface="Arial" panose="020B0604020202020204" pitchFamily="34" charset="0"/>
              </a:rPr>
              <a:t> vestibulum </a:t>
            </a:r>
            <a:r>
              <a:rPr lang="en-GB" sz="1350" kern="1200" dirty="0" err="1">
                <a:solidFill>
                  <a:schemeClr val="tx1"/>
                </a:solidFill>
                <a:latin typeface="+mn-lt"/>
                <a:ea typeface="+mn-ea"/>
                <a:cs typeface="Arial" panose="020B0604020202020204" pitchFamily="34" charset="0"/>
              </a:rPr>
              <a:t>urna</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faucibus</a:t>
            </a:r>
            <a:r>
              <a:rPr lang="en-GB" sz="1350" kern="1200" dirty="0">
                <a:solidFill>
                  <a:schemeClr val="tx1"/>
                </a:solidFill>
                <a:latin typeface="+mn-lt"/>
                <a:ea typeface="+mn-ea"/>
                <a:cs typeface="Arial" panose="020B0604020202020204" pitchFamily="34" charset="0"/>
              </a:rPr>
              <a:t> tempus </a:t>
            </a:r>
            <a:r>
              <a:rPr lang="en-GB" sz="1350" kern="1200" dirty="0" err="1">
                <a:solidFill>
                  <a:schemeClr val="tx1"/>
                </a:solidFill>
                <a:latin typeface="+mn-lt"/>
                <a:ea typeface="+mn-ea"/>
                <a:cs typeface="Arial" panose="020B0604020202020204" pitchFamily="34" charset="0"/>
              </a:rPr>
              <a:t>nulla</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laoreet</a:t>
            </a:r>
            <a:r>
              <a:rPr lang="en-GB" sz="1350" kern="1200" dirty="0">
                <a:solidFill>
                  <a:schemeClr val="tx1"/>
                </a:solidFill>
                <a:latin typeface="+mn-lt"/>
                <a:ea typeface="+mn-ea"/>
                <a:cs typeface="Arial" panose="020B0604020202020204" pitchFamily="34" charset="0"/>
              </a:rPr>
              <a:t> ac. </a:t>
            </a:r>
            <a:r>
              <a:rPr lang="en-GB" sz="1350" kern="1200" dirty="0" err="1">
                <a:solidFill>
                  <a:schemeClr val="tx1"/>
                </a:solidFill>
                <a:latin typeface="+mn-lt"/>
                <a:ea typeface="+mn-ea"/>
                <a:cs typeface="Arial" panose="020B0604020202020204" pitchFamily="34" charset="0"/>
              </a:rPr>
              <a:t>Fusce</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nunc</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dolor</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euismod</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eget</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nunc</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ut</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ornare</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ultricies</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nunc</a:t>
            </a:r>
            <a:r>
              <a:rPr lang="en-GB" sz="1350" kern="1200" dirty="0">
                <a:solidFill>
                  <a:schemeClr val="tx1"/>
                </a:solidFill>
                <a:latin typeface="+mn-lt"/>
                <a:ea typeface="+mn-ea"/>
                <a:cs typeface="Arial" panose="020B0604020202020204" pitchFamily="34" charset="0"/>
              </a:rPr>
              <a:t>. In </a:t>
            </a:r>
            <a:r>
              <a:rPr lang="en-GB" sz="1350" kern="1200" dirty="0" err="1">
                <a:solidFill>
                  <a:schemeClr val="tx1"/>
                </a:solidFill>
                <a:latin typeface="+mn-lt"/>
                <a:ea typeface="+mn-ea"/>
                <a:cs typeface="Arial" panose="020B0604020202020204" pitchFamily="34" charset="0"/>
              </a:rPr>
              <a:t>ultrices</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lectus</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quis</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sagittis</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interdum</a:t>
            </a:r>
            <a:r>
              <a:rPr lang="en-GB" sz="1350" kern="1200" dirty="0">
                <a:solidFill>
                  <a:schemeClr val="tx1"/>
                </a:solidFill>
                <a:latin typeface="+mn-lt"/>
                <a:ea typeface="+mn-ea"/>
                <a:cs typeface="Arial" panose="020B0604020202020204" pitchFamily="34" charset="0"/>
              </a:rPr>
              <a:t>, eros </a:t>
            </a:r>
            <a:r>
              <a:rPr lang="en-GB" sz="1350" kern="1200" dirty="0" err="1">
                <a:solidFill>
                  <a:schemeClr val="tx1"/>
                </a:solidFill>
                <a:latin typeface="+mn-lt"/>
                <a:ea typeface="+mn-ea"/>
                <a:cs typeface="Arial" panose="020B0604020202020204" pitchFamily="34" charset="0"/>
              </a:rPr>
              <a:t>neque</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aliquam</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leo</a:t>
            </a:r>
            <a:r>
              <a:rPr lang="en-GB" sz="1350" kern="1200" dirty="0">
                <a:solidFill>
                  <a:schemeClr val="tx1"/>
                </a:solidFill>
                <a:latin typeface="+mn-lt"/>
                <a:ea typeface="+mn-ea"/>
                <a:cs typeface="Arial" panose="020B0604020202020204" pitchFamily="34" charset="0"/>
              </a:rPr>
              <a:t>, vestibulum </a:t>
            </a:r>
            <a:r>
              <a:rPr lang="en-GB" sz="1350" kern="1200" dirty="0" err="1">
                <a:solidFill>
                  <a:schemeClr val="tx1"/>
                </a:solidFill>
                <a:latin typeface="+mn-lt"/>
                <a:ea typeface="+mn-ea"/>
                <a:cs typeface="Arial" panose="020B0604020202020204" pitchFamily="34" charset="0"/>
              </a:rPr>
              <a:t>porttitor</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est</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nulla</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sed</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lectus</a:t>
            </a:r>
            <a:r>
              <a:rPr lang="en-GB" sz="1350" kern="1200" dirty="0">
                <a:solidFill>
                  <a:schemeClr val="tx1"/>
                </a:solidFill>
                <a:latin typeface="+mn-lt"/>
                <a:ea typeface="+mn-ea"/>
                <a:cs typeface="Arial" panose="020B0604020202020204" pitchFamily="34" charset="0"/>
              </a:rPr>
              <a:t>. Cras </a:t>
            </a:r>
            <a:r>
              <a:rPr lang="en-GB" sz="1350" kern="1200" dirty="0" err="1">
                <a:solidFill>
                  <a:schemeClr val="tx1"/>
                </a:solidFill>
                <a:latin typeface="+mn-lt"/>
                <a:ea typeface="+mn-ea"/>
                <a:cs typeface="Arial" panose="020B0604020202020204" pitchFamily="34" charset="0"/>
              </a:rPr>
              <a:t>porttitor</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euismod</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tempor</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ornare</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ultricies</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nunc</a:t>
            </a:r>
            <a:r>
              <a:rPr lang="en-GB" sz="1350" kern="1200" dirty="0">
                <a:solidFill>
                  <a:schemeClr val="tx1"/>
                </a:solidFill>
                <a:latin typeface="+mn-lt"/>
                <a:ea typeface="+mn-ea"/>
                <a:cs typeface="Arial" panose="020B0604020202020204" pitchFamily="34" charset="0"/>
              </a:rPr>
              <a:t>. In </a:t>
            </a:r>
            <a:r>
              <a:rPr lang="en-GB" sz="1350" kern="1200" dirty="0" err="1">
                <a:solidFill>
                  <a:schemeClr val="tx1"/>
                </a:solidFill>
                <a:latin typeface="+mn-lt"/>
                <a:ea typeface="+mn-ea"/>
                <a:cs typeface="Arial" panose="020B0604020202020204" pitchFamily="34" charset="0"/>
              </a:rPr>
              <a:t>ultrices</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lectus</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quis</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sagittis</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interdum</a:t>
            </a:r>
            <a:r>
              <a:rPr lang="en-GB" sz="1350" kern="1200" dirty="0">
                <a:solidFill>
                  <a:schemeClr val="tx1"/>
                </a:solidFill>
                <a:latin typeface="+mn-lt"/>
                <a:ea typeface="+mn-ea"/>
                <a:cs typeface="Arial" panose="020B0604020202020204" pitchFamily="34" charset="0"/>
              </a:rPr>
              <a:t>, eros </a:t>
            </a:r>
            <a:r>
              <a:rPr lang="en-GB" sz="1350" kern="1200" dirty="0" err="1">
                <a:solidFill>
                  <a:schemeClr val="tx1"/>
                </a:solidFill>
                <a:latin typeface="+mn-lt"/>
                <a:ea typeface="+mn-ea"/>
                <a:cs typeface="Arial" panose="020B0604020202020204" pitchFamily="34" charset="0"/>
              </a:rPr>
              <a:t>neque</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aliquam</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leo</a:t>
            </a:r>
            <a:r>
              <a:rPr lang="en-GB" sz="1350" kern="1200" dirty="0">
                <a:solidFill>
                  <a:schemeClr val="tx1"/>
                </a:solidFill>
                <a:latin typeface="+mn-lt"/>
                <a:ea typeface="+mn-ea"/>
                <a:cs typeface="Arial" panose="020B0604020202020204" pitchFamily="34" charset="0"/>
              </a:rPr>
              <a:t>, vestibulum </a:t>
            </a:r>
            <a:r>
              <a:rPr lang="en-GB" sz="1350" kern="1200" dirty="0" err="1">
                <a:solidFill>
                  <a:schemeClr val="tx1"/>
                </a:solidFill>
                <a:latin typeface="+mn-lt"/>
                <a:ea typeface="+mn-ea"/>
                <a:cs typeface="Arial" panose="020B0604020202020204" pitchFamily="34" charset="0"/>
              </a:rPr>
              <a:t>porttitor</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est</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nulla</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sed</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lectus</a:t>
            </a:r>
            <a:r>
              <a:rPr lang="en-GB" sz="1350" kern="1200" dirty="0">
                <a:solidFill>
                  <a:schemeClr val="tx1"/>
                </a:solidFill>
                <a:latin typeface="+mn-lt"/>
                <a:ea typeface="+mn-ea"/>
                <a:cs typeface="Arial" panose="020B0604020202020204" pitchFamily="34" charset="0"/>
              </a:rPr>
              <a:t>. Cras </a:t>
            </a:r>
            <a:r>
              <a:rPr lang="en-GB" sz="1350" kern="1200" dirty="0" err="1">
                <a:solidFill>
                  <a:schemeClr val="tx1"/>
                </a:solidFill>
                <a:latin typeface="+mn-lt"/>
                <a:ea typeface="+mn-ea"/>
                <a:cs typeface="Arial" panose="020B0604020202020204" pitchFamily="34" charset="0"/>
              </a:rPr>
              <a:t>porttitor</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euismod</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tempor</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sagittis</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interdum</a:t>
            </a:r>
            <a:r>
              <a:rPr lang="en-GB" sz="1350" kern="1200" dirty="0">
                <a:solidFill>
                  <a:schemeClr val="tx1"/>
                </a:solidFill>
                <a:latin typeface="+mn-lt"/>
                <a:ea typeface="+mn-ea"/>
                <a:cs typeface="Arial" panose="020B0604020202020204" pitchFamily="34" charset="0"/>
              </a:rPr>
              <a:t>. Lorem ipsum </a:t>
            </a:r>
            <a:r>
              <a:rPr lang="en-GB" sz="1350" kern="1200" dirty="0" err="1">
                <a:solidFill>
                  <a:schemeClr val="tx1"/>
                </a:solidFill>
                <a:latin typeface="+mn-lt"/>
                <a:ea typeface="+mn-ea"/>
                <a:cs typeface="Arial" panose="020B0604020202020204" pitchFamily="34" charset="0"/>
              </a:rPr>
              <a:t>dolor</a:t>
            </a:r>
            <a:r>
              <a:rPr lang="en-GB" sz="1350" kern="1200" dirty="0">
                <a:solidFill>
                  <a:schemeClr val="tx1"/>
                </a:solidFill>
                <a:latin typeface="+mn-lt"/>
                <a:ea typeface="+mn-ea"/>
                <a:cs typeface="Arial" panose="020B0604020202020204" pitchFamily="34" charset="0"/>
              </a:rPr>
              <a:t> sit </a:t>
            </a:r>
            <a:r>
              <a:rPr lang="en-GB" sz="1350" kern="1200" dirty="0" err="1">
                <a:solidFill>
                  <a:schemeClr val="tx1"/>
                </a:solidFill>
                <a:latin typeface="+mn-lt"/>
                <a:ea typeface="+mn-ea"/>
                <a:cs typeface="Arial" panose="020B0604020202020204" pitchFamily="34" charset="0"/>
              </a:rPr>
              <a:t>amet</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consectetur</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adipiscing</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elit</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Aliquam</a:t>
            </a:r>
            <a:r>
              <a:rPr lang="en-GB" sz="1350" kern="1200" dirty="0">
                <a:solidFill>
                  <a:schemeClr val="tx1"/>
                </a:solidFill>
                <a:latin typeface="+mn-lt"/>
                <a:ea typeface="+mn-ea"/>
                <a:cs typeface="Arial" panose="020B0604020202020204" pitchFamily="34" charset="0"/>
              </a:rPr>
              <a:t> vitae </a:t>
            </a:r>
            <a:r>
              <a:rPr lang="en-GB" sz="1350" kern="1200" dirty="0" err="1">
                <a:solidFill>
                  <a:schemeClr val="tx1"/>
                </a:solidFill>
                <a:latin typeface="+mn-lt"/>
                <a:ea typeface="+mn-ea"/>
                <a:cs typeface="Arial" panose="020B0604020202020204" pitchFamily="34" charset="0"/>
              </a:rPr>
              <a:t>lacus</a:t>
            </a:r>
            <a:r>
              <a:rPr lang="en-GB" sz="1350" kern="1200" dirty="0">
                <a:solidFill>
                  <a:schemeClr val="tx1"/>
                </a:solidFill>
                <a:latin typeface="+mn-lt"/>
                <a:ea typeface="+mn-ea"/>
                <a:cs typeface="Arial" panose="020B0604020202020204" pitchFamily="34" charset="0"/>
              </a:rPr>
              <a:t> vitae </a:t>
            </a:r>
            <a:r>
              <a:rPr lang="en-GB" sz="1350" kern="1200" dirty="0" err="1">
                <a:solidFill>
                  <a:schemeClr val="tx1"/>
                </a:solidFill>
                <a:latin typeface="+mn-lt"/>
                <a:ea typeface="+mn-ea"/>
                <a:cs typeface="Arial" panose="020B0604020202020204" pitchFamily="34" charset="0"/>
              </a:rPr>
              <a:t>elit</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scelerisque</a:t>
            </a:r>
            <a:r>
              <a:rPr lang="en-GB" sz="1350" kern="1200" dirty="0">
                <a:solidFill>
                  <a:schemeClr val="tx1"/>
                </a:solidFill>
                <a:latin typeface="+mn-lt"/>
                <a:ea typeface="+mn-ea"/>
                <a:cs typeface="Arial" panose="020B0604020202020204" pitchFamily="34" charset="0"/>
              </a:rPr>
              <a:t> cursus. Nam </a:t>
            </a:r>
            <a:r>
              <a:rPr lang="en-GB" sz="1350" kern="1200" dirty="0" err="1">
                <a:solidFill>
                  <a:schemeClr val="tx1"/>
                </a:solidFill>
                <a:latin typeface="+mn-lt"/>
                <a:ea typeface="+mn-ea"/>
                <a:cs typeface="Arial" panose="020B0604020202020204" pitchFamily="34" charset="0"/>
              </a:rPr>
              <a:t>tempor</a:t>
            </a:r>
            <a:r>
              <a:rPr lang="en-GB" sz="1350" kern="1200" dirty="0">
                <a:solidFill>
                  <a:schemeClr val="tx1"/>
                </a:solidFill>
                <a:latin typeface="+mn-lt"/>
                <a:ea typeface="+mn-ea"/>
                <a:cs typeface="Arial" panose="020B0604020202020204" pitchFamily="34" charset="0"/>
              </a:rPr>
              <a:t> vestibulum </a:t>
            </a:r>
            <a:r>
              <a:rPr lang="en-GB" sz="1350" kern="1200" dirty="0" err="1">
                <a:solidFill>
                  <a:schemeClr val="tx1"/>
                </a:solidFill>
                <a:latin typeface="+mn-lt"/>
                <a:ea typeface="+mn-ea"/>
                <a:cs typeface="Arial" panose="020B0604020202020204" pitchFamily="34" charset="0"/>
              </a:rPr>
              <a:t>est</a:t>
            </a:r>
            <a:r>
              <a:rPr lang="en-GB" sz="1350" kern="1200" dirty="0">
                <a:solidFill>
                  <a:schemeClr val="tx1"/>
                </a:solidFill>
                <a:latin typeface="+mn-lt"/>
                <a:ea typeface="+mn-ea"/>
                <a:cs typeface="Arial" panose="020B0604020202020204" pitchFamily="34" charset="0"/>
              </a:rPr>
              <a:t>, a </a:t>
            </a:r>
            <a:r>
              <a:rPr lang="en-GB" sz="1350" kern="1200" dirty="0" err="1">
                <a:solidFill>
                  <a:schemeClr val="tx1"/>
                </a:solidFill>
                <a:latin typeface="+mn-lt"/>
                <a:ea typeface="+mn-ea"/>
                <a:cs typeface="Arial" panose="020B0604020202020204" pitchFamily="34" charset="0"/>
              </a:rPr>
              <a:t>finibus</a:t>
            </a:r>
            <a:r>
              <a:rPr lang="en-GB" sz="1350" kern="1200" dirty="0">
                <a:solidFill>
                  <a:schemeClr val="tx1"/>
                </a:solidFill>
                <a:latin typeface="+mn-lt"/>
                <a:ea typeface="+mn-ea"/>
                <a:cs typeface="Arial" panose="020B0604020202020204" pitchFamily="34" charset="0"/>
              </a:rPr>
              <a:t> magna </a:t>
            </a:r>
            <a:r>
              <a:rPr lang="en-GB" sz="1350" kern="1200" dirty="0" err="1">
                <a:solidFill>
                  <a:schemeClr val="tx1"/>
                </a:solidFill>
                <a:latin typeface="+mn-lt"/>
                <a:ea typeface="+mn-ea"/>
                <a:cs typeface="Arial" panose="020B0604020202020204" pitchFamily="34" charset="0"/>
              </a:rPr>
              <a:t>vehicula</a:t>
            </a:r>
            <a:r>
              <a:rPr lang="en-GB" sz="1350" kern="1200" dirty="0">
                <a:solidFill>
                  <a:schemeClr val="tx1"/>
                </a:solidFill>
                <a:latin typeface="+mn-lt"/>
                <a:ea typeface="+mn-ea"/>
                <a:cs typeface="Arial" panose="020B0604020202020204" pitchFamily="34" charset="0"/>
              </a:rPr>
              <a:t> vel. </a:t>
            </a:r>
            <a:r>
              <a:rPr lang="en-GB" sz="1350" kern="1200" dirty="0" err="1">
                <a:solidFill>
                  <a:schemeClr val="tx1"/>
                </a:solidFill>
                <a:latin typeface="+mn-lt"/>
                <a:ea typeface="+mn-ea"/>
                <a:cs typeface="Arial" panose="020B0604020202020204" pitchFamily="34" charset="0"/>
              </a:rPr>
              <a:t>Etiam</a:t>
            </a:r>
            <a:r>
              <a:rPr lang="en-GB" sz="1350" kern="1200" dirty="0">
                <a:solidFill>
                  <a:schemeClr val="tx1"/>
                </a:solidFill>
                <a:latin typeface="+mn-lt"/>
                <a:ea typeface="+mn-ea"/>
                <a:cs typeface="Arial" panose="020B0604020202020204" pitchFamily="34" charset="0"/>
              </a:rPr>
              <a:t> gravida </a:t>
            </a:r>
            <a:r>
              <a:rPr lang="en-GB" sz="1350" kern="1200" dirty="0" err="1">
                <a:solidFill>
                  <a:schemeClr val="tx1"/>
                </a:solidFill>
                <a:latin typeface="+mn-lt"/>
                <a:ea typeface="+mn-ea"/>
                <a:cs typeface="Arial" panose="020B0604020202020204" pitchFamily="34" charset="0"/>
              </a:rPr>
              <a:t>sapien</a:t>
            </a:r>
            <a:r>
              <a:rPr lang="en-GB" sz="1350" kern="1200" dirty="0">
                <a:solidFill>
                  <a:schemeClr val="tx1"/>
                </a:solidFill>
                <a:latin typeface="+mn-lt"/>
                <a:ea typeface="+mn-ea"/>
                <a:cs typeface="Arial" panose="020B0604020202020204" pitchFamily="34" charset="0"/>
              </a:rPr>
              <a:t> et </a:t>
            </a:r>
            <a:r>
              <a:rPr lang="en-GB" sz="1350" kern="1200" dirty="0" err="1">
                <a:solidFill>
                  <a:schemeClr val="tx1"/>
                </a:solidFill>
                <a:latin typeface="+mn-lt"/>
                <a:ea typeface="+mn-ea"/>
                <a:cs typeface="Arial" panose="020B0604020202020204" pitchFamily="34" charset="0"/>
              </a:rPr>
              <a:t>tortor</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mollis</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eget</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imperdiet</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quam</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venenatis</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Pellentesque</a:t>
            </a:r>
            <a:r>
              <a:rPr lang="en-GB" sz="1350" kern="1200" dirty="0">
                <a:solidFill>
                  <a:schemeClr val="tx1"/>
                </a:solidFill>
                <a:latin typeface="+mn-lt"/>
                <a:ea typeface="+mn-ea"/>
                <a:cs typeface="Arial" panose="020B0604020202020204" pitchFamily="34" charset="0"/>
              </a:rPr>
              <a:t> tempus </a:t>
            </a:r>
            <a:r>
              <a:rPr lang="en-GB" sz="1350" kern="1200" dirty="0" err="1">
                <a:solidFill>
                  <a:schemeClr val="tx1"/>
                </a:solidFill>
                <a:latin typeface="+mn-lt"/>
                <a:ea typeface="+mn-ea"/>
                <a:cs typeface="Arial" panose="020B0604020202020204" pitchFamily="34" charset="0"/>
              </a:rPr>
              <a:t>ultrices</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nisl</a:t>
            </a:r>
            <a:r>
              <a:rPr lang="en-GB" sz="1350" kern="1200" dirty="0">
                <a:solidFill>
                  <a:schemeClr val="tx1"/>
                </a:solidFill>
                <a:latin typeface="+mn-lt"/>
                <a:ea typeface="+mn-ea"/>
                <a:cs typeface="Arial" panose="020B0604020202020204" pitchFamily="34" charset="0"/>
              </a:rPr>
              <a:t>, et </a:t>
            </a:r>
            <a:r>
              <a:rPr lang="en-GB" sz="1350" kern="1200" dirty="0" err="1">
                <a:solidFill>
                  <a:schemeClr val="tx1"/>
                </a:solidFill>
                <a:latin typeface="+mn-lt"/>
                <a:ea typeface="+mn-ea"/>
                <a:cs typeface="Arial" panose="020B0604020202020204" pitchFamily="34" charset="0"/>
              </a:rPr>
              <a:t>volutpat</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enim</a:t>
            </a:r>
            <a:r>
              <a:rPr lang="en-GB" sz="1350" kern="1200" dirty="0">
                <a:solidFill>
                  <a:schemeClr val="tx1"/>
                </a:solidFill>
                <a:latin typeface="+mn-lt"/>
                <a:ea typeface="+mn-ea"/>
                <a:cs typeface="Arial" panose="020B0604020202020204" pitchFamily="34" charset="0"/>
              </a:rPr>
              <a:t> </a:t>
            </a:r>
            <a:r>
              <a:rPr lang="en-GB" sz="1350" kern="1200" dirty="0" err="1">
                <a:solidFill>
                  <a:schemeClr val="tx1"/>
                </a:solidFill>
                <a:latin typeface="+mn-lt"/>
                <a:ea typeface="+mn-ea"/>
                <a:cs typeface="Arial" panose="020B0604020202020204" pitchFamily="34" charset="0"/>
              </a:rPr>
              <a:t>varius</a:t>
            </a:r>
            <a:r>
              <a:rPr lang="en-GB" sz="1350" kern="1200" dirty="0">
                <a:solidFill>
                  <a:schemeClr val="tx1"/>
                </a:solidFill>
                <a:latin typeface="+mn-lt"/>
                <a:ea typeface="+mn-ea"/>
                <a:cs typeface="Arial" panose="020B0604020202020204" pitchFamily="34" charset="0"/>
              </a:rPr>
              <a:t> id. </a:t>
            </a:r>
          </a:p>
          <a:p>
            <a:pPr indent="0" algn="l" rtl="0" eaLnBrk="1" latinLnBrk="0" hangingPunct="1">
              <a:lnSpc>
                <a:spcPts val="2025"/>
              </a:lnSpc>
              <a:buFont typeface="Arial" panose="020B0604020202020204" pitchFamily="34" charset="0"/>
              <a:buNone/>
            </a:pPr>
            <a:endParaRPr lang="en-GB" sz="1350" kern="1200" dirty="0">
              <a:solidFill>
                <a:schemeClr val="tx1"/>
              </a:solidFill>
              <a:latin typeface="+mn-lt"/>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ADFF446B-EA72-8FA9-FB12-3CB3CAE94ADA}"/>
              </a:ext>
            </a:extLst>
          </p:cNvPr>
          <p:cNvSpPr>
            <a:spLocks noGrp="1"/>
          </p:cNvSpPr>
          <p:nvPr>
            <p:ph type="sldNum" sz="quarter" idx="17"/>
          </p:nvPr>
        </p:nvSpPr>
        <p:spPr/>
        <p:txBody>
          <a:bodyPr/>
          <a:lstStyle/>
          <a:p>
            <a:fld id="{387AECDB-6C85-4FE3-9DAF-486A9B5BAE12}" type="slidenum">
              <a:rPr lang="en-GB" smtClean="0"/>
              <a:pPr/>
              <a:t>‹#›</a:t>
            </a:fld>
            <a:endParaRPr lang="en-GB" dirty="0"/>
          </a:p>
        </p:txBody>
      </p:sp>
      <p:sp>
        <p:nvSpPr>
          <p:cNvPr id="3" name="PRESENTATION TITLE OR SECTION">
            <a:extLst>
              <a:ext uri="{FF2B5EF4-FFF2-40B4-BE49-F238E27FC236}">
                <a16:creationId xmlns:a16="http://schemas.microsoft.com/office/drawing/2014/main" id="{369F1317-01CB-8966-585F-492DEC18B5DD}"/>
              </a:ext>
            </a:extLst>
          </p:cNvPr>
          <p:cNvSpPr>
            <a:spLocks noGrp="1"/>
          </p:cNvSpPr>
          <p:nvPr>
            <p:ph type="ftr" sz="quarter" idx="3"/>
          </p:nvPr>
        </p:nvSpPr>
        <p:spPr>
          <a:xfrm>
            <a:off x="662796" y="507752"/>
            <a:ext cx="6716178" cy="294213"/>
          </a:xfrm>
          <a:prstGeom prst="rect">
            <a:avLst/>
          </a:prstGeom>
        </p:spPr>
        <p:txBody>
          <a:bodyPr vert="horz" lIns="0" tIns="0" rIns="0" bIns="0" rtlCol="0" anchor="t" anchorCtr="0"/>
          <a:lstStyle>
            <a:lvl1pPr algn="l">
              <a:lnSpc>
                <a:spcPts val="2160"/>
              </a:lnSpc>
              <a:defRPr sz="1350">
                <a:solidFill>
                  <a:schemeClr val="tx1"/>
                </a:solidFill>
              </a:defRPr>
            </a:lvl1pPr>
          </a:lstStyle>
          <a:p>
            <a:r>
              <a:rPr lang="en-US" noProof="0"/>
              <a:t>Header Text – Remove if Not Needed</a:t>
            </a:r>
            <a:endParaRPr lang="en-US" noProof="0" dirty="0"/>
          </a:p>
        </p:txBody>
      </p:sp>
      <p:sp>
        <p:nvSpPr>
          <p:cNvPr id="10" name="Text Placeholder 8">
            <a:extLst>
              <a:ext uri="{FF2B5EF4-FFF2-40B4-BE49-F238E27FC236}">
                <a16:creationId xmlns:a16="http://schemas.microsoft.com/office/drawing/2014/main" id="{EC1C155F-37A9-8C4F-AEED-191D82C5DF13}"/>
              </a:ext>
            </a:extLst>
          </p:cNvPr>
          <p:cNvSpPr>
            <a:spLocks noGrp="1"/>
          </p:cNvSpPr>
          <p:nvPr>
            <p:ph type="body" sz="quarter" idx="18" hasCustomPrompt="1"/>
          </p:nvPr>
        </p:nvSpPr>
        <p:spPr>
          <a:xfrm>
            <a:off x="661988" y="3441332"/>
            <a:ext cx="6716178" cy="4595813"/>
          </a:xfrm>
        </p:spPr>
        <p:txBody>
          <a:bodyPr/>
          <a:lstStyle>
            <a:lvl1pPr>
              <a:defRPr lang="en-GB" sz="2700" kern="1200" dirty="0">
                <a:solidFill>
                  <a:schemeClr val="tx1"/>
                </a:solidFill>
                <a:latin typeface="Arial" panose="020B0604020202020204" pitchFamily="34" charset="0"/>
                <a:ea typeface="+mn-ea"/>
                <a:cs typeface="Arial" panose="020B0604020202020204" pitchFamily="34" charset="0"/>
              </a:defRPr>
            </a:lvl1pPr>
          </a:lstStyle>
          <a:p>
            <a:pPr marL="0" lvl="0" indent="0" algn="l" defTabSz="1344150" rtl="0" eaLnBrk="1" latinLnBrk="0" hangingPunct="1">
              <a:lnSpc>
                <a:spcPts val="3996"/>
              </a:lnSpc>
              <a:spcBef>
                <a:spcPts val="1467"/>
              </a:spcBef>
              <a:buSzPct val="80000"/>
              <a:buFont typeface="Arial" panose="020B0604020202020204" pitchFamily="34" charset="0"/>
              <a:buNone/>
              <a:tabLst>
                <a:tab pos="274317" algn="l"/>
              </a:tabLst>
            </a:pPr>
            <a:r>
              <a:rPr lang="en-GB" dirty="0"/>
              <a:t>Sed malesuada, arcu </a:t>
            </a:r>
            <a:r>
              <a:rPr lang="en-GB" dirty="0" err="1"/>
              <a:t>vel</a:t>
            </a:r>
            <a:r>
              <a:rPr lang="en-GB" dirty="0"/>
              <a:t> </a:t>
            </a:r>
            <a:r>
              <a:rPr lang="en-GB" dirty="0" err="1"/>
              <a:t>posuere</a:t>
            </a:r>
            <a:r>
              <a:rPr lang="en-GB" dirty="0"/>
              <a:t> tristique, tortor nibh pharetra arcu, sed dignissim mauris purus eget turpis. Phasellus at velit aliquet, accumsan leo vitae, aliquet</a:t>
            </a:r>
          </a:p>
        </p:txBody>
      </p:sp>
      <p:sp>
        <p:nvSpPr>
          <p:cNvPr id="11" name="Title 1">
            <a:extLst>
              <a:ext uri="{FF2B5EF4-FFF2-40B4-BE49-F238E27FC236}">
                <a16:creationId xmlns:a16="http://schemas.microsoft.com/office/drawing/2014/main" id="{357365C4-03D7-E642-9D94-818FD279BD2E}"/>
              </a:ext>
            </a:extLst>
          </p:cNvPr>
          <p:cNvSpPr>
            <a:spLocks noGrp="1"/>
          </p:cNvSpPr>
          <p:nvPr>
            <p:ph type="title" hasCustomPrompt="1"/>
          </p:nvPr>
        </p:nvSpPr>
        <p:spPr>
          <a:xfrm>
            <a:off x="662796" y="1118886"/>
            <a:ext cx="6716178" cy="1870688"/>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1079555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rner picture + column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1684" y="7963811"/>
            <a:ext cx="9557907" cy="1627787"/>
          </a:xfrm>
          <a:prstGeom prst="rect">
            <a:avLst/>
          </a:prstGeom>
        </p:spPr>
        <p:txBody>
          <a:bodyPr/>
          <a:lstStyle>
            <a:lvl1pPr>
              <a:lnSpc>
                <a:spcPts val="4680"/>
              </a:lnSpc>
              <a:defRPr sz="3600"/>
            </a:lvl1pPr>
          </a:lstStyle>
          <a:p>
            <a:r>
              <a:rPr lang="en-US" dirty="0"/>
              <a:t>Sed hendrerit consectetur dapibus, lorem ipsum dolor sit amet, consectetur adipiscing</a:t>
            </a:r>
            <a:endParaRPr lang="en-GB" dirty="0"/>
          </a:p>
        </p:txBody>
      </p:sp>
      <p:sp>
        <p:nvSpPr>
          <p:cNvPr id="6" name="Slide Number Placeholder 5">
            <a:extLst>
              <a:ext uri="{FF2B5EF4-FFF2-40B4-BE49-F238E27FC236}">
                <a16:creationId xmlns:a16="http://schemas.microsoft.com/office/drawing/2014/main" id="{674F3C07-8CE6-A72A-83BD-7D6E5B87AC6D}"/>
              </a:ext>
            </a:extLst>
          </p:cNvPr>
          <p:cNvSpPr>
            <a:spLocks noGrp="1"/>
          </p:cNvSpPr>
          <p:nvPr>
            <p:ph type="sldNum" sz="quarter" idx="38"/>
          </p:nvPr>
        </p:nvSpPr>
        <p:spPr>
          <a:xfrm>
            <a:off x="16132781" y="9590248"/>
            <a:ext cx="1090713" cy="353158"/>
          </a:xfrm>
          <a:prstGeom prst="rect">
            <a:avLst/>
          </a:prstGeom>
        </p:spPr>
        <p:txBody>
          <a:bodyPr/>
          <a:lstStyle/>
          <a:p>
            <a:fld id="{387AECDB-6C85-4FE3-9DAF-486A9B5BAE12}" type="slidenum">
              <a:rPr lang="en-GB" smtClean="0"/>
              <a:pPr/>
              <a:t>‹#›</a:t>
            </a:fld>
            <a:endParaRPr lang="en-GB" dirty="0"/>
          </a:p>
        </p:txBody>
      </p:sp>
      <p:sp>
        <p:nvSpPr>
          <p:cNvPr id="9" name="Picture Placeholder 5">
            <a:extLst>
              <a:ext uri="{FF2B5EF4-FFF2-40B4-BE49-F238E27FC236}">
                <a16:creationId xmlns:a16="http://schemas.microsoft.com/office/drawing/2014/main" id="{02EAAFE5-8C16-4FF7-FD56-03E10D9AFF61}"/>
              </a:ext>
            </a:extLst>
          </p:cNvPr>
          <p:cNvSpPr>
            <a:spLocks noGrp="1"/>
          </p:cNvSpPr>
          <p:nvPr>
            <p:ph type="pic" sz="quarter" idx="14" hasCustomPrompt="1"/>
          </p:nvPr>
        </p:nvSpPr>
        <p:spPr>
          <a:xfrm>
            <a:off x="0" y="1"/>
            <a:ext cx="12451976" cy="7006194"/>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dirty="0"/>
              <a:t>Click icon to place 16x9 image</a:t>
            </a:r>
          </a:p>
        </p:txBody>
      </p:sp>
      <p:cxnSp>
        <p:nvCxnSpPr>
          <p:cNvPr id="3" name="Straight Connector 2">
            <a:extLst>
              <a:ext uri="{FF2B5EF4-FFF2-40B4-BE49-F238E27FC236}">
                <a16:creationId xmlns:a16="http://schemas.microsoft.com/office/drawing/2014/main" id="{B441F14B-9CDD-FEA1-93C0-DDD181F31339}"/>
              </a:ext>
            </a:extLst>
          </p:cNvPr>
          <p:cNvCxnSpPr>
            <a:cxnSpLocks/>
          </p:cNvCxnSpPr>
          <p:nvPr userDrawn="1"/>
        </p:nvCxnSpPr>
        <p:spPr>
          <a:xfrm>
            <a:off x="12976225" y="618710"/>
            <a:ext cx="0" cy="876659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47EF114-E1AC-B544-9052-B3A1D7A939DC}"/>
              </a:ext>
            </a:extLst>
          </p:cNvPr>
          <p:cNvSpPr>
            <a:spLocks noGrp="1"/>
          </p:cNvSpPr>
          <p:nvPr>
            <p:ph type="body" sz="quarter" idx="39" hasCustomPrompt="1"/>
          </p:nvPr>
        </p:nvSpPr>
        <p:spPr>
          <a:xfrm>
            <a:off x="13308013" y="619125"/>
            <a:ext cx="3914775" cy="8766175"/>
          </a:xfrm>
        </p:spPr>
        <p:txBody>
          <a:bodyPr/>
          <a:lstStyle>
            <a:lvl1pPr>
              <a:lnSpc>
                <a:spcPts val="2025"/>
              </a:lnSpc>
              <a:defRPr sz="1350"/>
            </a:lvl1pPr>
            <a:lvl2pPr>
              <a:lnSpc>
                <a:spcPts val="2025"/>
              </a:lnSpc>
              <a:defRPr sz="1350"/>
            </a:lvl2pPr>
            <a:lvl3pPr>
              <a:lnSpc>
                <a:spcPts val="2025"/>
              </a:lnSpc>
              <a:defRPr sz="1350"/>
            </a:lvl3pPr>
            <a:lvl4pPr>
              <a:lnSpc>
                <a:spcPts val="2025"/>
              </a:lnSpc>
              <a:defRPr sz="1350"/>
            </a:lvl4pPr>
            <a:lvl5pPr>
              <a:lnSpc>
                <a:spcPts val="2025"/>
              </a:lnSpc>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Nam vitae </a:t>
            </a:r>
            <a:r>
              <a:rPr lang="en-US" dirty="0" err="1"/>
              <a:t>varius</a:t>
            </a:r>
            <a:r>
              <a:rPr lang="en-US" dirty="0"/>
              <a:t> eros. Phasellus a </a:t>
            </a:r>
            <a:r>
              <a:rPr lang="en-US" dirty="0" err="1"/>
              <a:t>tellus</a:t>
            </a:r>
            <a:r>
              <a:rPr lang="en-US" dirty="0"/>
              <a:t> sit </a:t>
            </a:r>
            <a:r>
              <a:rPr lang="en-US" dirty="0" err="1"/>
              <a:t>amet</a:t>
            </a:r>
            <a:r>
              <a:rPr lang="en-US" dirty="0"/>
              <a:t> </a:t>
            </a:r>
            <a:r>
              <a:rPr lang="en-US" dirty="0" err="1"/>
              <a:t>massa</a:t>
            </a:r>
            <a:r>
              <a:rPr lang="en-US" dirty="0"/>
              <a:t> </a:t>
            </a:r>
            <a:r>
              <a:rPr lang="en-US" dirty="0" err="1"/>
              <a:t>placerat</a:t>
            </a:r>
            <a:r>
              <a:rPr lang="en-US" dirty="0"/>
              <a:t> </a:t>
            </a:r>
            <a:r>
              <a:rPr lang="en-US" dirty="0" err="1"/>
              <a:t>rutrum</a:t>
            </a:r>
            <a:r>
              <a:rPr lang="en-US" dirty="0"/>
              <a:t> id sed </a:t>
            </a:r>
            <a:r>
              <a:rPr lang="en-US" dirty="0" err="1"/>
              <a:t>odio</a:t>
            </a:r>
            <a:r>
              <a:rPr lang="en-US" dirty="0"/>
              <a:t>. Ut convallis vel libero et </a:t>
            </a:r>
            <a:r>
              <a:rPr lang="en-US" dirty="0" err="1"/>
              <a:t>aliquet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Nam vitae </a:t>
            </a:r>
            <a:r>
              <a:rPr lang="en-US" dirty="0" err="1"/>
              <a:t>varius</a:t>
            </a:r>
            <a:r>
              <a:rPr lang="en-US" dirty="0"/>
              <a:t> eros. Phasellus a </a:t>
            </a:r>
            <a:r>
              <a:rPr lang="en-US" dirty="0" err="1"/>
              <a:t>tellus</a:t>
            </a:r>
            <a:r>
              <a:rPr lang="en-US" dirty="0"/>
              <a:t> sit </a:t>
            </a:r>
            <a:r>
              <a:rPr lang="en-US" dirty="0" err="1"/>
              <a:t>amet</a:t>
            </a:r>
            <a:r>
              <a:rPr lang="en-US" dirty="0"/>
              <a:t> </a:t>
            </a:r>
            <a:r>
              <a:rPr lang="en-US" dirty="0" err="1"/>
              <a:t>massa</a:t>
            </a:r>
            <a:r>
              <a:rPr lang="en-US" dirty="0"/>
              <a:t> </a:t>
            </a:r>
            <a:r>
              <a:rPr lang="en-US" dirty="0" err="1"/>
              <a:t>placerat</a:t>
            </a:r>
            <a:r>
              <a:rPr lang="en-US" dirty="0"/>
              <a:t> </a:t>
            </a:r>
            <a:r>
              <a:rPr lang="en-US" dirty="0" err="1"/>
              <a:t>rutrum</a:t>
            </a:r>
            <a:r>
              <a:rPr lang="en-US" dirty="0"/>
              <a:t> id sed </a:t>
            </a:r>
            <a:r>
              <a:rPr lang="en-US" dirty="0" err="1"/>
              <a:t>odio</a:t>
            </a:r>
            <a:r>
              <a:rPr lang="en-US" dirty="0"/>
              <a:t>. Ut convallis vel libero et </a:t>
            </a:r>
            <a:r>
              <a:rPr lang="en-US" dirty="0" err="1"/>
              <a:t>aliquet</a:t>
            </a:r>
            <a:r>
              <a:rPr lang="en-US" dirty="0"/>
              <a:t>. Cras ac </a:t>
            </a:r>
            <a:r>
              <a:rPr lang="en-US" dirty="0" err="1"/>
              <a:t>turpis</a:t>
            </a:r>
            <a:r>
              <a:rPr lang="en-US" dirty="0"/>
              <a:t> </a:t>
            </a:r>
            <a:r>
              <a:rPr lang="en-US" dirty="0" err="1"/>
              <a:t>euismod</a:t>
            </a:r>
            <a:r>
              <a:rPr lang="en-US" dirty="0"/>
              <a:t>, </a:t>
            </a:r>
            <a:r>
              <a:rPr lang="en-US" dirty="0" err="1"/>
              <a:t>venenatis</a:t>
            </a:r>
            <a:r>
              <a:rPr lang="en-US" dirty="0"/>
              <a:t> </a:t>
            </a:r>
            <a:r>
              <a:rPr lang="en-US" dirty="0" err="1"/>
              <a:t>massa</a:t>
            </a:r>
            <a:r>
              <a:rPr lang="en-US" dirty="0"/>
              <a:t> id, tempus </a:t>
            </a:r>
            <a:r>
              <a:rPr lang="en-US" dirty="0" err="1"/>
              <a:t>orci</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sed maximus. Phasellus a </a:t>
            </a:r>
            <a:r>
              <a:rPr lang="en-US" dirty="0" err="1"/>
              <a:t>tellus</a:t>
            </a:r>
            <a:r>
              <a:rPr lang="en-US" dirty="0"/>
              <a:t> sit </a:t>
            </a:r>
            <a:r>
              <a:rPr lang="en-US" dirty="0" err="1"/>
              <a:t>amet</a:t>
            </a:r>
            <a:r>
              <a:rPr lang="en-US" dirty="0"/>
              <a:t> </a:t>
            </a:r>
            <a:r>
              <a:rPr lang="en-US" dirty="0" err="1"/>
              <a:t>massa</a:t>
            </a:r>
            <a:r>
              <a:rPr lang="en-US" dirty="0"/>
              <a:t> </a:t>
            </a:r>
            <a:r>
              <a:rPr lang="en-US" dirty="0" err="1"/>
              <a:t>placerat</a:t>
            </a:r>
            <a:r>
              <a:rPr lang="en-US" dirty="0"/>
              <a:t> </a:t>
            </a:r>
            <a:r>
              <a:rPr lang="en-US" dirty="0" err="1"/>
              <a:t>rutrum</a:t>
            </a:r>
            <a:r>
              <a:rPr lang="en-US" dirty="0"/>
              <a:t> id sed </a:t>
            </a:r>
            <a:r>
              <a:rPr lang="en-US" dirty="0" err="1"/>
              <a:t>odio</a:t>
            </a:r>
            <a:r>
              <a:rPr lang="en-US" dirty="0"/>
              <a:t> </a:t>
            </a:r>
            <a:r>
              <a:rPr lang="en-US" dirty="0" err="1"/>
              <a:t>ut</a:t>
            </a:r>
            <a:r>
              <a:rPr lang="en-US" dirty="0"/>
              <a:t> convallis.</a:t>
            </a:r>
          </a:p>
          <a:p>
            <a:pPr marL="0" marR="0" lvl="0" indent="0" algn="l" defTabSz="1344150" rtl="0" eaLnBrk="1" fontAlgn="auto" latinLnBrk="0" hangingPunct="1">
              <a:lnSpc>
                <a:spcPts val="2025"/>
              </a:lnSpc>
              <a:spcBef>
                <a:spcPts val="1467"/>
              </a:spcBef>
              <a:spcAft>
                <a:spcPts val="0"/>
              </a:spcAft>
              <a:buClrTx/>
              <a:buSzPct val="80000"/>
              <a:buFontTx/>
              <a:buNone/>
              <a:tabLst>
                <a:tab pos="274317" algn="l"/>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Nam vitae </a:t>
            </a:r>
            <a:r>
              <a:rPr lang="en-US" dirty="0" err="1"/>
              <a:t>varius</a:t>
            </a:r>
            <a:r>
              <a:rPr lang="en-US" dirty="0"/>
              <a:t> eros. Phasellus a </a:t>
            </a:r>
            <a:r>
              <a:rPr lang="en-US" dirty="0" err="1"/>
              <a:t>tellus</a:t>
            </a:r>
            <a:r>
              <a:rPr lang="en-US" dirty="0"/>
              <a:t> sit </a:t>
            </a:r>
            <a:r>
              <a:rPr lang="en-US" dirty="0" err="1"/>
              <a:t>amet</a:t>
            </a:r>
            <a:r>
              <a:rPr lang="en-US" dirty="0"/>
              <a:t> </a:t>
            </a:r>
            <a:r>
              <a:rPr lang="en-US" dirty="0" err="1"/>
              <a:t>massa</a:t>
            </a:r>
            <a:r>
              <a:rPr lang="en-US" dirty="0"/>
              <a:t> </a:t>
            </a:r>
            <a:r>
              <a:rPr lang="en-US" dirty="0" err="1"/>
              <a:t>placerat</a:t>
            </a:r>
            <a:r>
              <a:rPr lang="en-US" dirty="0"/>
              <a:t> </a:t>
            </a:r>
            <a:r>
              <a:rPr lang="en-US" dirty="0" err="1"/>
              <a:t>rutrum</a:t>
            </a:r>
            <a:r>
              <a:rPr lang="en-US" dirty="0"/>
              <a:t> id sed </a:t>
            </a:r>
            <a:r>
              <a:rPr lang="en-US" dirty="0" err="1"/>
              <a:t>odio</a:t>
            </a:r>
            <a:r>
              <a:rPr lang="en-US" dirty="0"/>
              <a:t>. Ut convallis vel libero et </a:t>
            </a:r>
            <a:r>
              <a:rPr lang="en-US" dirty="0" err="1"/>
              <a:t>aliquet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Nam vitae </a:t>
            </a:r>
            <a:r>
              <a:rPr lang="en-US" dirty="0" err="1"/>
              <a:t>varius</a:t>
            </a:r>
            <a:r>
              <a:rPr lang="en-US" dirty="0"/>
              <a:t> eros. Phasellus a </a:t>
            </a:r>
            <a:r>
              <a:rPr lang="en-US" dirty="0" err="1"/>
              <a:t>tellus</a:t>
            </a:r>
            <a:r>
              <a:rPr lang="en-US" dirty="0"/>
              <a:t> sit </a:t>
            </a:r>
            <a:r>
              <a:rPr lang="en-US" dirty="0" err="1"/>
              <a:t>amet</a:t>
            </a:r>
            <a:r>
              <a:rPr lang="en-US" dirty="0"/>
              <a:t> </a:t>
            </a:r>
            <a:r>
              <a:rPr lang="en-US" dirty="0" err="1"/>
              <a:t>massa</a:t>
            </a:r>
            <a:r>
              <a:rPr lang="en-US" dirty="0"/>
              <a:t> </a:t>
            </a:r>
            <a:r>
              <a:rPr lang="en-US" dirty="0" err="1"/>
              <a:t>placerat</a:t>
            </a:r>
            <a:r>
              <a:rPr lang="en-US" dirty="0"/>
              <a:t> </a:t>
            </a:r>
            <a:r>
              <a:rPr lang="en-US" dirty="0" err="1"/>
              <a:t>rutrum</a:t>
            </a:r>
            <a:r>
              <a:rPr lang="en-US" dirty="0"/>
              <a:t> id sed </a:t>
            </a:r>
            <a:r>
              <a:rPr lang="en-US" dirty="0" err="1"/>
              <a:t>odio</a:t>
            </a:r>
            <a:r>
              <a:rPr lang="en-US" dirty="0"/>
              <a:t>. Ut convallis vel libero et </a:t>
            </a:r>
            <a:r>
              <a:rPr lang="en-US" dirty="0" err="1"/>
              <a:t>aliquet</a:t>
            </a:r>
            <a:r>
              <a:rPr lang="en-US" dirty="0"/>
              <a:t>. Cras ac </a:t>
            </a:r>
            <a:r>
              <a:rPr lang="en-US" dirty="0" err="1"/>
              <a:t>turpis</a:t>
            </a:r>
            <a:r>
              <a:rPr lang="en-US" dirty="0"/>
              <a:t> </a:t>
            </a:r>
            <a:r>
              <a:rPr lang="en-US" dirty="0" err="1"/>
              <a:t>euismod</a:t>
            </a:r>
            <a:r>
              <a:rPr lang="en-US" dirty="0"/>
              <a:t>, </a:t>
            </a:r>
            <a:r>
              <a:rPr lang="en-US" dirty="0" err="1"/>
              <a:t>venenatis</a:t>
            </a:r>
            <a:r>
              <a:rPr lang="en-US" dirty="0"/>
              <a:t> </a:t>
            </a:r>
            <a:r>
              <a:rPr lang="en-US" dirty="0" err="1"/>
              <a:t>massa</a:t>
            </a:r>
            <a:r>
              <a:rPr lang="en-US" dirty="0"/>
              <a:t> id, tempus </a:t>
            </a:r>
            <a:r>
              <a:rPr lang="en-US" dirty="0" err="1"/>
              <a:t>orci</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sed maximus. Phasellus a </a:t>
            </a:r>
            <a:r>
              <a:rPr lang="en-US" dirty="0" err="1"/>
              <a:t>tellus</a:t>
            </a:r>
            <a:r>
              <a:rPr lang="en-US" dirty="0"/>
              <a:t> sit </a:t>
            </a:r>
            <a:r>
              <a:rPr lang="en-US" dirty="0" err="1"/>
              <a:t>amet</a:t>
            </a:r>
            <a:r>
              <a:rPr lang="en-US" dirty="0"/>
              <a:t> </a:t>
            </a:r>
            <a:r>
              <a:rPr lang="en-US" dirty="0" err="1"/>
              <a:t>massa</a:t>
            </a:r>
            <a:r>
              <a:rPr lang="en-US" dirty="0"/>
              <a:t> </a:t>
            </a:r>
            <a:r>
              <a:rPr lang="en-US" dirty="0" err="1"/>
              <a:t>placerat</a:t>
            </a:r>
            <a:r>
              <a:rPr lang="en-US" dirty="0"/>
              <a:t> </a:t>
            </a:r>
            <a:r>
              <a:rPr lang="en-US" dirty="0" err="1"/>
              <a:t>rutrum</a:t>
            </a:r>
            <a:r>
              <a:rPr lang="en-US" dirty="0"/>
              <a:t> id sed </a:t>
            </a:r>
            <a:r>
              <a:rPr lang="en-US" dirty="0" err="1"/>
              <a:t>odio</a:t>
            </a:r>
            <a:r>
              <a:rPr lang="en-US" dirty="0"/>
              <a:t> </a:t>
            </a:r>
            <a:r>
              <a:rPr lang="en-US" dirty="0" err="1"/>
              <a:t>ut</a:t>
            </a:r>
            <a:r>
              <a:rPr lang="en-US" dirty="0"/>
              <a:t> convallis. Cras ac </a:t>
            </a:r>
            <a:r>
              <a:rPr lang="en-US" dirty="0" err="1"/>
              <a:t>turpis</a:t>
            </a:r>
            <a:r>
              <a:rPr lang="en-US" dirty="0"/>
              <a:t> </a:t>
            </a:r>
            <a:r>
              <a:rPr lang="en-US" dirty="0" err="1"/>
              <a:t>euismod</a:t>
            </a:r>
            <a:r>
              <a:rPr lang="en-US" dirty="0"/>
              <a:t>, </a:t>
            </a:r>
            <a:r>
              <a:rPr lang="en-US" dirty="0" err="1"/>
              <a:t>venenatis</a:t>
            </a:r>
            <a:r>
              <a:rPr lang="en-US" dirty="0"/>
              <a:t> </a:t>
            </a:r>
            <a:r>
              <a:rPr lang="en-US" dirty="0" err="1"/>
              <a:t>massa</a:t>
            </a:r>
            <a:r>
              <a:rPr lang="en-US" dirty="0"/>
              <a:t> id, tempus </a:t>
            </a:r>
            <a:r>
              <a:rPr lang="en-US" dirty="0" err="1"/>
              <a:t>orci</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endParaRPr lang="en-US" dirty="0"/>
          </a:p>
        </p:txBody>
      </p:sp>
    </p:spTree>
    <p:extLst>
      <p:ext uri="{BB962C8B-B14F-4D97-AF65-F5344CB8AC3E}">
        <p14:creationId xmlns:p14="http://schemas.microsoft.com/office/powerpoint/2010/main" val="104272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x5 Image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8298648" y="1119030"/>
            <a:ext cx="8925727" cy="1456670"/>
          </a:xfrm>
          <a:prstGeom prst="rect">
            <a:avLst/>
          </a:prstGeom>
        </p:spPr>
        <p:txBody>
          <a:bodyPr anchor="t">
            <a:noAutofit/>
          </a:bodyPr>
          <a:lstStyle>
            <a:lvl1pPr algn="l">
              <a:defRPr/>
            </a:lvl1pPr>
          </a:lstStyle>
          <a:p>
            <a:r>
              <a:rPr lang="en-US" dirty="0"/>
              <a:t>Sed Hendrerit </a:t>
            </a:r>
            <a:br>
              <a:rPr lang="en-US" dirty="0"/>
            </a:br>
            <a:r>
              <a:rPr lang="en-US" dirty="0"/>
              <a:t>Consectetur Dapibus </a:t>
            </a:r>
            <a:endParaRPr lang="en-GB" dirty="0"/>
          </a:p>
        </p:txBody>
      </p:sp>
      <p:sp>
        <p:nvSpPr>
          <p:cNvPr id="3" name="Picture Placeholder 5">
            <a:extLst>
              <a:ext uri="{FF2B5EF4-FFF2-40B4-BE49-F238E27FC236}">
                <a16:creationId xmlns:a16="http://schemas.microsoft.com/office/drawing/2014/main" id="{8C5C01D9-6D94-E5D5-A965-DCF8648D0EE4}"/>
              </a:ext>
            </a:extLst>
          </p:cNvPr>
          <p:cNvSpPr>
            <a:spLocks noGrp="1"/>
          </p:cNvSpPr>
          <p:nvPr>
            <p:ph type="pic" sz="quarter" idx="14" hasCustomPrompt="1"/>
          </p:nvPr>
        </p:nvSpPr>
        <p:spPr>
          <a:xfrm>
            <a:off x="658216" y="630082"/>
            <a:ext cx="7020226" cy="8755218"/>
          </a:xfrm>
          <a:prstGeom prst="rect">
            <a:avLst/>
          </a:prstGeom>
          <a:solidFill>
            <a:srgbClr val="BDBEBD">
              <a:alpha val="74902"/>
            </a:srgbClr>
          </a:solidFill>
        </p:spPr>
        <p:txBody>
          <a:bodyPr vert="horz" lIns="0" tIns="457200" rIns="0" bIns="0" rtlCol="0" anchor="ctr" anchorCtr="0">
            <a:noAutofit/>
          </a:bodyPr>
          <a:lstStyle>
            <a:lvl1pPr marL="0" marR="0" indent="0" algn="ctr" defTabSz="1344150" rtl="0" eaLnBrk="1" fontAlgn="auto" latinLnBrk="0" hangingPunct="1">
              <a:lnSpc>
                <a:spcPts val="2880"/>
              </a:lnSpc>
              <a:spcBef>
                <a:spcPts val="1467"/>
              </a:spcBef>
              <a:spcAft>
                <a:spcPts val="0"/>
              </a:spcAft>
              <a:buClrTx/>
              <a:buSzPct val="80000"/>
              <a:buFontTx/>
              <a:buNone/>
              <a:tabLst>
                <a:tab pos="274317" algn="l"/>
              </a:tabLst>
              <a:defRPr lang="en-GB" dirty="0">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US" noProof="0" dirty="0"/>
              <a:t>Click icon to place 4x5 image</a:t>
            </a:r>
          </a:p>
        </p:txBody>
      </p:sp>
      <p:sp>
        <p:nvSpPr>
          <p:cNvPr id="4" name="Footer Placeholder 2">
            <a:extLst>
              <a:ext uri="{FF2B5EF4-FFF2-40B4-BE49-F238E27FC236}">
                <a16:creationId xmlns:a16="http://schemas.microsoft.com/office/drawing/2014/main" id="{A4BDF286-D05B-DBC2-61D2-8528E891B353}"/>
              </a:ext>
            </a:extLst>
          </p:cNvPr>
          <p:cNvSpPr>
            <a:spLocks noGrp="1"/>
          </p:cNvSpPr>
          <p:nvPr>
            <p:ph type="ftr" sz="quarter" idx="10"/>
          </p:nvPr>
        </p:nvSpPr>
        <p:spPr>
          <a:xfrm>
            <a:off x="8313341" y="507752"/>
            <a:ext cx="6716178" cy="294213"/>
          </a:xfrm>
          <a:prstGeom prst="rect">
            <a:avLst/>
          </a:prstGeom>
        </p:spPr>
        <p:txBody>
          <a:bodyPr/>
          <a:lstStyle/>
          <a:p>
            <a:r>
              <a:rPr lang="en-US" noProof="0"/>
              <a:t>Header Text – Remove if Not Needed</a:t>
            </a:r>
            <a:endParaRPr lang="en-US" noProof="0" dirty="0"/>
          </a:p>
        </p:txBody>
      </p:sp>
      <p:sp>
        <p:nvSpPr>
          <p:cNvPr id="6" name="Text Placeholder 7">
            <a:extLst>
              <a:ext uri="{FF2B5EF4-FFF2-40B4-BE49-F238E27FC236}">
                <a16:creationId xmlns:a16="http://schemas.microsoft.com/office/drawing/2014/main" id="{7D3B63B7-E5D5-6848-B025-3AF6861FF6A0}"/>
              </a:ext>
            </a:extLst>
          </p:cNvPr>
          <p:cNvSpPr>
            <a:spLocks noGrp="1"/>
          </p:cNvSpPr>
          <p:nvPr>
            <p:ph type="body" sz="quarter" idx="13" hasCustomPrompt="1"/>
          </p:nvPr>
        </p:nvSpPr>
        <p:spPr>
          <a:xfrm>
            <a:off x="8315121" y="3120822"/>
            <a:ext cx="8909254" cy="6264478"/>
          </a:xfrm>
          <a:prstGeom prst="rect">
            <a:avLst/>
          </a:prstGeom>
        </p:spPr>
        <p:txBody>
          <a:bodyPr numCol="2" spcCol="54864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marL="0" marR="0" lvl="0" indent="0" algn="l" defTabSz="1344150" rtl="0" eaLnBrk="1" fontAlgn="auto" latinLnBrk="0" hangingPunct="1">
              <a:lnSpc>
                <a:spcPts val="2880"/>
              </a:lnSpc>
              <a:spcBef>
                <a:spcPts val="1467"/>
              </a:spcBef>
              <a:spcAft>
                <a:spcPts val="0"/>
              </a:spcAft>
              <a:buClrTx/>
              <a:buSzPct val="80000"/>
              <a:buFont typeface="Arial" panose="020B0604020202020204" pitchFamily="34" charset="0"/>
              <a:buNone/>
              <a:tabLst>
                <a:tab pos="274317" algn="l"/>
              </a:tabLst>
              <a:defRPr/>
            </a:pPr>
            <a:r>
              <a:rPr lang="en-US" dirty="0"/>
              <a:t>Lorem ipsum dolor sit amet, consectetur adipiscing elit. Sed porta magna eget est porttitor, nec rutrum nisi scelerisque. Nam vitae varius eros. Phasellus a tellus sit amet massa placerat rutrum id sed odio. Ut convallis vel libero et aliquet. 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Phasellus a tellus sit amet massa placerat rutrum id sed odio </a:t>
            </a:r>
            <a:r>
              <a:rPr lang="en-US" dirty="0" err="1"/>
              <a:t>ut</a:t>
            </a:r>
            <a:r>
              <a:rPr lang="en-US" dirty="0"/>
              <a:t> convallis.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sed maximus.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Nam vitae </a:t>
            </a:r>
            <a:r>
              <a:rPr lang="en-US" dirty="0" err="1"/>
              <a:t>varius</a:t>
            </a:r>
            <a:r>
              <a:rPr lang="en-US" dirty="0"/>
              <a:t> eros. Phasellus a </a:t>
            </a:r>
            <a:r>
              <a:rPr lang="en-US" dirty="0" err="1"/>
              <a:t>tellus</a:t>
            </a:r>
            <a:r>
              <a:rPr lang="en-US" dirty="0"/>
              <a:t> sit </a:t>
            </a:r>
            <a:r>
              <a:rPr lang="en-US" dirty="0" err="1"/>
              <a:t>amet</a:t>
            </a:r>
            <a:r>
              <a:rPr lang="en-US" dirty="0"/>
              <a:t> </a:t>
            </a:r>
            <a:r>
              <a:rPr lang="en-US" dirty="0" err="1"/>
              <a:t>massa</a:t>
            </a:r>
            <a:r>
              <a:rPr lang="en-US" dirty="0"/>
              <a:t> </a:t>
            </a:r>
            <a:r>
              <a:rPr lang="en-US" dirty="0" err="1"/>
              <a:t>placerat</a:t>
            </a:r>
            <a:r>
              <a:rPr lang="en-US" dirty="0"/>
              <a:t> </a:t>
            </a:r>
            <a:r>
              <a:rPr lang="en-US" dirty="0" err="1"/>
              <a:t>rutrum</a:t>
            </a:r>
            <a:r>
              <a:rPr lang="en-US" dirty="0"/>
              <a:t> id sed </a:t>
            </a:r>
            <a:r>
              <a:rPr lang="en-US" dirty="0" err="1"/>
              <a:t>odio</a:t>
            </a:r>
            <a:r>
              <a:rPr lang="en-US" dirty="0"/>
              <a:t>. Ut convallis vel libero et </a:t>
            </a:r>
            <a:r>
              <a:rPr lang="en-US" dirty="0" err="1"/>
              <a:t>aliquet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Nam vitae </a:t>
            </a:r>
            <a:r>
              <a:rPr lang="en-US" dirty="0" err="1"/>
              <a:t>varius</a:t>
            </a:r>
            <a:r>
              <a:rPr lang="en-US" dirty="0"/>
              <a:t> eros. Phasellus a </a:t>
            </a:r>
            <a:r>
              <a:rPr lang="en-US" dirty="0" err="1"/>
              <a:t>tellus</a:t>
            </a:r>
            <a:r>
              <a:rPr lang="en-US" dirty="0"/>
              <a:t> sit </a:t>
            </a:r>
            <a:r>
              <a:rPr lang="en-US" dirty="0" err="1"/>
              <a:t>amet</a:t>
            </a:r>
            <a:r>
              <a:rPr lang="en-US" dirty="0"/>
              <a:t> </a:t>
            </a:r>
            <a:r>
              <a:rPr lang="en-US" dirty="0" err="1"/>
              <a:t>massa</a:t>
            </a:r>
            <a:r>
              <a:rPr lang="en-US" dirty="0"/>
              <a:t> </a:t>
            </a:r>
            <a:r>
              <a:rPr lang="en-US" dirty="0" err="1"/>
              <a:t>placerat</a:t>
            </a:r>
            <a:r>
              <a:rPr lang="en-US" dirty="0"/>
              <a:t> </a:t>
            </a:r>
            <a:r>
              <a:rPr lang="en-US" dirty="0" err="1"/>
              <a:t>rutrum</a:t>
            </a:r>
            <a:r>
              <a:rPr lang="en-US" dirty="0"/>
              <a:t> id sed </a:t>
            </a:r>
            <a:r>
              <a:rPr lang="en-US" dirty="0" err="1"/>
              <a:t>odio</a:t>
            </a:r>
            <a:r>
              <a:rPr lang="en-US" dirty="0"/>
              <a:t>. Ut convallis vel libero et </a:t>
            </a:r>
            <a:r>
              <a:rPr lang="en-US" dirty="0" err="1"/>
              <a:t>aliquet</a:t>
            </a:r>
            <a:r>
              <a:rPr lang="en-US" dirty="0"/>
              <a:t>. </a:t>
            </a:r>
          </a:p>
        </p:txBody>
      </p:sp>
      <p:sp>
        <p:nvSpPr>
          <p:cNvPr id="7" name="Slide Number Placeholder 5">
            <a:extLst>
              <a:ext uri="{FF2B5EF4-FFF2-40B4-BE49-F238E27FC236}">
                <a16:creationId xmlns:a16="http://schemas.microsoft.com/office/drawing/2014/main" id="{D72B5286-364C-F645-B70D-EF2282B627B9}"/>
              </a:ext>
            </a:extLst>
          </p:cNvPr>
          <p:cNvSpPr>
            <a:spLocks noGrp="1"/>
          </p:cNvSpPr>
          <p:nvPr>
            <p:ph type="sldNum" sz="quarter" idx="38"/>
          </p:nvPr>
        </p:nvSpPr>
        <p:spPr>
          <a:xfrm>
            <a:off x="16132781" y="9590248"/>
            <a:ext cx="1090713" cy="353158"/>
          </a:xfrm>
          <a:prstGeom prst="rect">
            <a:avLst/>
          </a:prstGeom>
        </p:spPr>
        <p:txBody>
          <a:bodyPr/>
          <a:lstStyle/>
          <a:p>
            <a:fld id="{387AECDB-6C85-4FE3-9DAF-486A9B5BAE12}" type="slidenum">
              <a:rPr lang="en-GB" smtClean="0"/>
              <a:pPr/>
              <a:t>‹#›</a:t>
            </a:fld>
            <a:endParaRPr lang="en-GB" dirty="0"/>
          </a:p>
        </p:txBody>
      </p:sp>
    </p:spTree>
    <p:extLst>
      <p:ext uri="{BB962C8B-B14F-4D97-AF65-F5344CB8AC3E}">
        <p14:creationId xmlns:p14="http://schemas.microsoft.com/office/powerpoint/2010/main" val="30917192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x16 Image + 2 Colum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14BE448-14E4-419F-F9A4-9881A5C5D3C7}"/>
              </a:ext>
            </a:extLst>
          </p:cNvPr>
          <p:cNvSpPr>
            <a:spLocks noGrp="1"/>
          </p:cNvSpPr>
          <p:nvPr>
            <p:ph type="sldNum" sz="quarter" idx="37"/>
          </p:nvPr>
        </p:nvSpPr>
        <p:spPr/>
        <p:txBody>
          <a:bodyPr/>
          <a:lstStyle>
            <a:lvl1pPr>
              <a:defRPr>
                <a:solidFill>
                  <a:schemeClr val="accent3"/>
                </a:solidFill>
              </a:defRPr>
            </a:lvl1pPr>
          </a:lstStyle>
          <a:p>
            <a:fld id="{387AECDB-6C85-4FE3-9DAF-486A9B5BAE12}" type="slidenum">
              <a:rPr lang="en-GB" smtClean="0"/>
              <a:pPr/>
              <a:t>‹#›</a:t>
            </a:fld>
            <a:endParaRPr lang="en-GB" dirty="0"/>
          </a:p>
        </p:txBody>
      </p:sp>
      <p:sp>
        <p:nvSpPr>
          <p:cNvPr id="6" name="Picture Placeholder 5">
            <a:extLst>
              <a:ext uri="{FF2B5EF4-FFF2-40B4-BE49-F238E27FC236}">
                <a16:creationId xmlns:a16="http://schemas.microsoft.com/office/drawing/2014/main" id="{38D43534-5495-15FE-9F65-1D3FEDDA3885}"/>
              </a:ext>
            </a:extLst>
          </p:cNvPr>
          <p:cNvSpPr>
            <a:spLocks noGrp="1"/>
          </p:cNvSpPr>
          <p:nvPr>
            <p:ph type="pic" sz="quarter" idx="14" hasCustomPrompt="1"/>
          </p:nvPr>
        </p:nvSpPr>
        <p:spPr>
          <a:xfrm>
            <a:off x="0" y="0"/>
            <a:ext cx="5657850" cy="10058400"/>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dirty="0"/>
              <a:t>Click icon to place </a:t>
            </a:r>
            <a:br>
              <a:rPr lang="en-US" noProof="0" dirty="0"/>
            </a:br>
            <a:r>
              <a:rPr lang="en-US" noProof="0" dirty="0"/>
              <a:t>9x16 image</a:t>
            </a:r>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285925" y="507752"/>
            <a:ext cx="6716178" cy="294213"/>
          </a:xfrm>
          <a:prstGeom prst="rect">
            <a:avLst/>
          </a:prstGeom>
        </p:spPr>
        <p:txBody>
          <a:bodyPr/>
          <a:lstStyle/>
          <a:p>
            <a:r>
              <a:rPr lang="en-US" noProof="0"/>
              <a:t>Header Text – Remove if Not Needed</a:t>
            </a:r>
            <a:endParaRPr lang="en-US" noProof="0" dirty="0"/>
          </a:p>
        </p:txBody>
      </p:sp>
      <p:sp>
        <p:nvSpPr>
          <p:cNvPr id="12" name="Text Placeholder 7">
            <a:extLst>
              <a:ext uri="{FF2B5EF4-FFF2-40B4-BE49-F238E27FC236}">
                <a16:creationId xmlns:a16="http://schemas.microsoft.com/office/drawing/2014/main" id="{5BE98B6D-73E0-C64B-BA23-D9BE4B62B4B6}"/>
              </a:ext>
            </a:extLst>
          </p:cNvPr>
          <p:cNvSpPr>
            <a:spLocks noGrp="1"/>
          </p:cNvSpPr>
          <p:nvPr>
            <p:ph type="body" sz="quarter" idx="13" hasCustomPrompt="1"/>
          </p:nvPr>
        </p:nvSpPr>
        <p:spPr>
          <a:xfrm>
            <a:off x="6268053" y="3121552"/>
            <a:ext cx="10955441" cy="6263748"/>
          </a:xfrm>
          <a:prstGeom prst="rect">
            <a:avLst/>
          </a:prstGeom>
        </p:spPr>
        <p:txBody>
          <a:bodyPr numCol="2" spcCol="45720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Phasellus a tellus sit amet massa placerat rutrum id sed odio. Ut convallis vel libero et aliquet. </a:t>
            </a:r>
          </a:p>
          <a:p>
            <a:pPr lvl="0"/>
            <a:r>
              <a:rPr lang="en-US" dirty="0"/>
              <a:t>Lorem ipsum dolor sit amet, consectetur adipiscing elit. Sed porta magna eget est porttitor, nec rutrum nisi </a:t>
            </a:r>
            <a:r>
              <a:rPr lang="en-US" dirty="0" err="1"/>
              <a:t>scelerisque</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Nam vitae </a:t>
            </a:r>
            <a:r>
              <a:rPr lang="en-US" dirty="0" err="1"/>
              <a:t>varius</a:t>
            </a:r>
            <a:r>
              <a:rPr lang="en-US" dirty="0"/>
              <a:t> eros. Phasellus a </a:t>
            </a:r>
            <a:r>
              <a:rPr lang="en-US" dirty="0" err="1"/>
              <a:t>tellus</a:t>
            </a:r>
            <a:r>
              <a:rPr lang="en-US" dirty="0"/>
              <a:t> sit </a:t>
            </a:r>
            <a:r>
              <a:rPr lang="en-US" dirty="0" err="1"/>
              <a:t>amet</a:t>
            </a:r>
            <a:r>
              <a:rPr lang="en-US" dirty="0"/>
              <a:t> </a:t>
            </a:r>
            <a:r>
              <a:rPr lang="en-US" dirty="0" err="1"/>
              <a:t>massa</a:t>
            </a:r>
            <a:r>
              <a:rPr lang="en-US" dirty="0"/>
              <a:t> </a:t>
            </a:r>
            <a:r>
              <a:rPr lang="en-US" dirty="0" err="1"/>
              <a:t>placerat</a:t>
            </a:r>
            <a:r>
              <a:rPr lang="en-US" dirty="0"/>
              <a:t> </a:t>
            </a:r>
            <a:r>
              <a:rPr lang="en-US" dirty="0" err="1"/>
              <a:t>rutrum</a:t>
            </a:r>
            <a:r>
              <a:rPr lang="en-US" dirty="0"/>
              <a:t> id sed </a:t>
            </a:r>
            <a:r>
              <a:rPr lang="en-US" dirty="0" err="1"/>
              <a:t>odio</a:t>
            </a:r>
            <a:r>
              <a:rPr lang="en-US" dirty="0"/>
              <a:t>. Ut convallis vel libero et </a:t>
            </a:r>
            <a:r>
              <a:rPr lang="en-US" dirty="0" err="1"/>
              <a:t>aliquet</a:t>
            </a:r>
            <a:r>
              <a:rPr lang="en-US" dirty="0"/>
              <a: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Nam vitae </a:t>
            </a:r>
            <a:r>
              <a:rPr lang="en-US" dirty="0" err="1"/>
              <a:t>varius</a:t>
            </a:r>
            <a:r>
              <a:rPr lang="en-US" dirty="0"/>
              <a:t> eros. Phasellus a </a:t>
            </a:r>
            <a:r>
              <a:rPr lang="en-US" dirty="0" err="1"/>
              <a:t>tellus</a:t>
            </a:r>
            <a:r>
              <a:rPr lang="en-US" dirty="0"/>
              <a:t> sit </a:t>
            </a:r>
            <a:r>
              <a:rPr lang="en-US" dirty="0" err="1"/>
              <a:t>amet</a:t>
            </a:r>
            <a:r>
              <a:rPr lang="en-US" dirty="0"/>
              <a:t> </a:t>
            </a:r>
            <a:r>
              <a:rPr lang="en-US" dirty="0" err="1"/>
              <a:t>massa</a:t>
            </a:r>
            <a:r>
              <a:rPr lang="en-US" dirty="0"/>
              <a:t> </a:t>
            </a:r>
            <a:r>
              <a:rPr lang="en-US" dirty="0" err="1"/>
              <a:t>placerat</a:t>
            </a:r>
            <a:r>
              <a:rPr lang="en-US" dirty="0"/>
              <a:t> </a:t>
            </a:r>
            <a:r>
              <a:rPr lang="en-US" dirty="0" err="1"/>
              <a:t>rutrum</a:t>
            </a:r>
            <a:r>
              <a:rPr lang="en-US" dirty="0"/>
              <a:t> id sed </a:t>
            </a:r>
            <a:r>
              <a:rPr lang="en-US" dirty="0" err="1"/>
              <a:t>odio</a:t>
            </a:r>
            <a:r>
              <a:rPr lang="en-US" dirty="0"/>
              <a:t>. Ut convallis vel libero et </a:t>
            </a:r>
            <a:r>
              <a:rPr lang="en-US" dirty="0" err="1"/>
              <a:t>aliquet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Nam vitae </a:t>
            </a:r>
            <a:r>
              <a:rPr lang="en-US" dirty="0" err="1"/>
              <a:t>varius</a:t>
            </a:r>
            <a:r>
              <a:rPr lang="en-US" dirty="0"/>
              <a:t> eros. Phasellus a </a:t>
            </a:r>
            <a:r>
              <a:rPr lang="en-US" dirty="0" err="1"/>
              <a:t>tellus</a:t>
            </a:r>
            <a:r>
              <a:rPr lang="en-US" dirty="0"/>
              <a:t> sit </a:t>
            </a:r>
            <a:r>
              <a:rPr lang="en-US" dirty="0" err="1"/>
              <a:t>amet</a:t>
            </a:r>
            <a:r>
              <a:rPr lang="en-US" dirty="0"/>
              <a:t> </a:t>
            </a:r>
            <a:r>
              <a:rPr lang="en-US" dirty="0" err="1"/>
              <a:t>massa</a:t>
            </a:r>
            <a:r>
              <a:rPr lang="en-US" dirty="0"/>
              <a:t> </a:t>
            </a:r>
            <a:r>
              <a:rPr lang="en-US" dirty="0" err="1"/>
              <a:t>placerat</a:t>
            </a:r>
            <a:r>
              <a:rPr lang="en-US" dirty="0"/>
              <a:t> </a:t>
            </a:r>
            <a:r>
              <a:rPr lang="en-US" dirty="0" err="1"/>
              <a:t>rutrum</a:t>
            </a:r>
            <a:r>
              <a:rPr lang="en-US" dirty="0"/>
              <a:t> id sed </a:t>
            </a:r>
            <a:r>
              <a:rPr lang="en-US" dirty="0" err="1"/>
              <a:t>odio</a:t>
            </a:r>
            <a:r>
              <a:rPr lang="en-US" dirty="0"/>
              <a:t>. Ut convallis vel libero et </a:t>
            </a:r>
            <a:r>
              <a:rPr lang="en-US" dirty="0" err="1"/>
              <a:t>aliquet</a:t>
            </a:r>
            <a:r>
              <a:rPr lang="en-US" dirty="0"/>
              <a: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endParaRPr lang="en-US" dirty="0"/>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endParaRPr lang="en-US" dirty="0"/>
          </a:p>
        </p:txBody>
      </p:sp>
      <p:sp>
        <p:nvSpPr>
          <p:cNvPr id="14" name="Title 1">
            <a:extLst>
              <a:ext uri="{FF2B5EF4-FFF2-40B4-BE49-F238E27FC236}">
                <a16:creationId xmlns:a16="http://schemas.microsoft.com/office/drawing/2014/main" id="{841D1135-809B-E04F-B724-499E99B510BD}"/>
              </a:ext>
            </a:extLst>
          </p:cNvPr>
          <p:cNvSpPr>
            <a:spLocks noGrp="1"/>
          </p:cNvSpPr>
          <p:nvPr>
            <p:ph type="title" hasCustomPrompt="1"/>
          </p:nvPr>
        </p:nvSpPr>
        <p:spPr>
          <a:xfrm>
            <a:off x="6278563" y="1117317"/>
            <a:ext cx="9854218" cy="1732206"/>
          </a:xfrm>
          <a:prstGeom prst="rect">
            <a:avLst/>
          </a:prstGeom>
        </p:spPr>
        <p:txBody>
          <a:bodyPr numCol="1" anchor="t" anchorCtr="0"/>
          <a:lstStyle/>
          <a:p>
            <a:r>
              <a:rPr lang="en-GB" dirty="0"/>
              <a:t>Hybrid Collaboration </a:t>
            </a:r>
            <a:r>
              <a:rPr lang="en-US" dirty="0"/>
              <a:t>Lorem Ipsum Dolor Sit </a:t>
            </a:r>
            <a:r>
              <a:rPr lang="en-US" dirty="0" err="1"/>
              <a:t>Amet</a:t>
            </a:r>
            <a:endParaRPr lang="en-GB" dirty="0"/>
          </a:p>
        </p:txBody>
      </p:sp>
    </p:spTree>
    <p:extLst>
      <p:ext uri="{BB962C8B-B14F-4D97-AF65-F5344CB8AC3E}">
        <p14:creationId xmlns:p14="http://schemas.microsoft.com/office/powerpoint/2010/main" val="3178943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x1 Image + 2 Colum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14BE448-14E4-419F-F9A4-9881A5C5D3C7}"/>
              </a:ext>
            </a:extLst>
          </p:cNvPr>
          <p:cNvSpPr>
            <a:spLocks noGrp="1"/>
          </p:cNvSpPr>
          <p:nvPr>
            <p:ph type="sldNum" sz="quarter" idx="37"/>
          </p:nvPr>
        </p:nvSpPr>
        <p:spPr/>
        <p:txBody>
          <a:bodyPr/>
          <a:lstStyle>
            <a:lvl1pPr>
              <a:defRPr>
                <a:solidFill>
                  <a:schemeClr val="accent3"/>
                </a:solidFill>
              </a:defRPr>
            </a:lvl1pPr>
          </a:lstStyle>
          <a:p>
            <a:fld id="{387AECDB-6C85-4FE3-9DAF-486A9B5BAE12}" type="slidenum">
              <a:rPr lang="en-GB" smtClean="0"/>
              <a:pPr/>
              <a:t>‹#›</a:t>
            </a:fld>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285925" y="507752"/>
            <a:ext cx="6716178" cy="294213"/>
          </a:xfrm>
          <a:prstGeom prst="rect">
            <a:avLst/>
          </a:prstGeom>
        </p:spPr>
        <p:txBody>
          <a:bodyPr/>
          <a:lstStyle/>
          <a:p>
            <a:r>
              <a:rPr lang="en-US" noProof="0"/>
              <a:t>Header Text – Remove if Not Needed</a:t>
            </a:r>
            <a:endParaRPr lang="en-US" noProof="0" dirty="0"/>
          </a:p>
        </p:txBody>
      </p:sp>
      <p:sp>
        <p:nvSpPr>
          <p:cNvPr id="12" name="Text Placeholder 7">
            <a:extLst>
              <a:ext uri="{FF2B5EF4-FFF2-40B4-BE49-F238E27FC236}">
                <a16:creationId xmlns:a16="http://schemas.microsoft.com/office/drawing/2014/main" id="{5BE98B6D-73E0-C64B-BA23-D9BE4B62B4B6}"/>
              </a:ext>
            </a:extLst>
          </p:cNvPr>
          <p:cNvSpPr>
            <a:spLocks noGrp="1"/>
          </p:cNvSpPr>
          <p:nvPr>
            <p:ph type="body" sz="quarter" idx="13" hasCustomPrompt="1"/>
          </p:nvPr>
        </p:nvSpPr>
        <p:spPr>
          <a:xfrm>
            <a:off x="6268053" y="3121552"/>
            <a:ext cx="10955441" cy="6263748"/>
          </a:xfrm>
          <a:prstGeom prst="rect">
            <a:avLst/>
          </a:prstGeom>
        </p:spPr>
        <p:txBody>
          <a:bodyPr numCol="2" spcCol="45720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Phasellus a tellus sit amet massa placerat rutrum id sed odio. Ut convallis vel libero et aliquet. </a:t>
            </a:r>
          </a:p>
          <a:p>
            <a:pPr lvl="0"/>
            <a:r>
              <a:rPr lang="en-US" dirty="0"/>
              <a:t>Lorem ipsum dolor sit amet, consectetur adipiscing elit. Sed porta magna eget est porttitor, nec rutrum nisi </a:t>
            </a:r>
            <a:r>
              <a:rPr lang="en-US" dirty="0" err="1"/>
              <a:t>scelerisque</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Nam vitae </a:t>
            </a:r>
            <a:r>
              <a:rPr lang="en-US" dirty="0" err="1"/>
              <a:t>varius</a:t>
            </a:r>
            <a:r>
              <a:rPr lang="en-US" dirty="0"/>
              <a:t> eros. Phasellus a </a:t>
            </a:r>
            <a:r>
              <a:rPr lang="en-US" dirty="0" err="1"/>
              <a:t>tellus</a:t>
            </a:r>
            <a:r>
              <a:rPr lang="en-US" dirty="0"/>
              <a:t> sit </a:t>
            </a:r>
            <a:r>
              <a:rPr lang="en-US" dirty="0" err="1"/>
              <a:t>amet</a:t>
            </a:r>
            <a:r>
              <a:rPr lang="en-US" dirty="0"/>
              <a:t> </a:t>
            </a:r>
            <a:r>
              <a:rPr lang="en-US" dirty="0" err="1"/>
              <a:t>massa</a:t>
            </a:r>
            <a:r>
              <a:rPr lang="en-US" dirty="0"/>
              <a:t> </a:t>
            </a:r>
            <a:r>
              <a:rPr lang="en-US" dirty="0" err="1"/>
              <a:t>placerat</a:t>
            </a:r>
            <a:r>
              <a:rPr lang="en-US" dirty="0"/>
              <a:t> </a:t>
            </a:r>
            <a:r>
              <a:rPr lang="en-US" dirty="0" err="1"/>
              <a:t>rutrum</a:t>
            </a:r>
            <a:r>
              <a:rPr lang="en-US" dirty="0"/>
              <a:t> id sed </a:t>
            </a:r>
            <a:r>
              <a:rPr lang="en-US" dirty="0" err="1"/>
              <a:t>odio</a:t>
            </a:r>
            <a:r>
              <a:rPr lang="en-US" dirty="0"/>
              <a:t>. Ut convallis vel libero et </a:t>
            </a:r>
            <a:r>
              <a:rPr lang="en-US" dirty="0" err="1"/>
              <a:t>aliquet</a:t>
            </a:r>
            <a:r>
              <a:rPr lang="en-US" dirty="0"/>
              <a: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Nam vitae </a:t>
            </a:r>
            <a:r>
              <a:rPr lang="en-US" dirty="0" err="1"/>
              <a:t>varius</a:t>
            </a:r>
            <a:r>
              <a:rPr lang="en-US" dirty="0"/>
              <a:t> eros. Phasellus a </a:t>
            </a:r>
            <a:r>
              <a:rPr lang="en-US" dirty="0" err="1"/>
              <a:t>tellus</a:t>
            </a:r>
            <a:r>
              <a:rPr lang="en-US" dirty="0"/>
              <a:t> sit </a:t>
            </a:r>
            <a:r>
              <a:rPr lang="en-US" dirty="0" err="1"/>
              <a:t>amet</a:t>
            </a:r>
            <a:r>
              <a:rPr lang="en-US" dirty="0"/>
              <a:t> </a:t>
            </a:r>
            <a:r>
              <a:rPr lang="en-US" dirty="0" err="1"/>
              <a:t>massa</a:t>
            </a:r>
            <a:r>
              <a:rPr lang="en-US" dirty="0"/>
              <a:t> </a:t>
            </a:r>
            <a:r>
              <a:rPr lang="en-US" dirty="0" err="1"/>
              <a:t>placerat</a:t>
            </a:r>
            <a:r>
              <a:rPr lang="en-US" dirty="0"/>
              <a:t> </a:t>
            </a:r>
            <a:r>
              <a:rPr lang="en-US" dirty="0" err="1"/>
              <a:t>rutrum</a:t>
            </a:r>
            <a:r>
              <a:rPr lang="en-US" dirty="0"/>
              <a:t> id sed </a:t>
            </a:r>
            <a:r>
              <a:rPr lang="en-US" dirty="0" err="1"/>
              <a:t>odio</a:t>
            </a:r>
            <a:r>
              <a:rPr lang="en-US" dirty="0"/>
              <a:t>. Ut convallis vel libero et </a:t>
            </a:r>
            <a:r>
              <a:rPr lang="en-US" dirty="0" err="1"/>
              <a:t>aliquet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Nam vitae </a:t>
            </a:r>
            <a:r>
              <a:rPr lang="en-US" dirty="0" err="1"/>
              <a:t>varius</a:t>
            </a:r>
            <a:r>
              <a:rPr lang="en-US" dirty="0"/>
              <a:t> eros. Phasellus a </a:t>
            </a:r>
            <a:r>
              <a:rPr lang="en-US" dirty="0" err="1"/>
              <a:t>tellus</a:t>
            </a:r>
            <a:r>
              <a:rPr lang="en-US" dirty="0"/>
              <a:t> sit </a:t>
            </a:r>
            <a:r>
              <a:rPr lang="en-US" dirty="0" err="1"/>
              <a:t>amet</a:t>
            </a:r>
            <a:r>
              <a:rPr lang="en-US" dirty="0"/>
              <a:t> </a:t>
            </a:r>
            <a:r>
              <a:rPr lang="en-US" dirty="0" err="1"/>
              <a:t>massa</a:t>
            </a:r>
            <a:r>
              <a:rPr lang="en-US" dirty="0"/>
              <a:t> </a:t>
            </a:r>
            <a:r>
              <a:rPr lang="en-US" dirty="0" err="1"/>
              <a:t>placerat</a:t>
            </a:r>
            <a:r>
              <a:rPr lang="en-US" dirty="0"/>
              <a:t> </a:t>
            </a:r>
            <a:r>
              <a:rPr lang="en-US" dirty="0" err="1"/>
              <a:t>rutrum</a:t>
            </a:r>
            <a:r>
              <a:rPr lang="en-US" dirty="0"/>
              <a:t> id sed </a:t>
            </a:r>
            <a:r>
              <a:rPr lang="en-US" dirty="0" err="1"/>
              <a:t>odio</a:t>
            </a:r>
            <a:r>
              <a:rPr lang="en-US" dirty="0"/>
              <a:t>. Ut convallis vel libero et </a:t>
            </a:r>
            <a:r>
              <a:rPr lang="en-US" dirty="0" err="1"/>
              <a:t>aliquet</a:t>
            </a:r>
            <a:r>
              <a:rPr lang="en-US" dirty="0"/>
              <a: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endParaRPr lang="en-US" dirty="0"/>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endParaRPr lang="en-US" dirty="0"/>
          </a:p>
        </p:txBody>
      </p:sp>
      <p:sp>
        <p:nvSpPr>
          <p:cNvPr id="14" name="Title 1">
            <a:extLst>
              <a:ext uri="{FF2B5EF4-FFF2-40B4-BE49-F238E27FC236}">
                <a16:creationId xmlns:a16="http://schemas.microsoft.com/office/drawing/2014/main" id="{841D1135-809B-E04F-B724-499E99B510BD}"/>
              </a:ext>
            </a:extLst>
          </p:cNvPr>
          <p:cNvSpPr>
            <a:spLocks noGrp="1"/>
          </p:cNvSpPr>
          <p:nvPr>
            <p:ph type="title" hasCustomPrompt="1"/>
          </p:nvPr>
        </p:nvSpPr>
        <p:spPr>
          <a:xfrm>
            <a:off x="6278563" y="1117317"/>
            <a:ext cx="9854218" cy="1732206"/>
          </a:xfrm>
          <a:prstGeom prst="rect">
            <a:avLst/>
          </a:prstGeom>
        </p:spPr>
        <p:txBody>
          <a:bodyPr numCol="1" anchor="t" anchorCtr="0"/>
          <a:lstStyle/>
          <a:p>
            <a:r>
              <a:rPr lang="en-GB" dirty="0"/>
              <a:t>Hybrid Collaboration </a:t>
            </a:r>
            <a:r>
              <a:rPr lang="en-US" dirty="0"/>
              <a:t>Lorem Ipsum Dolor Sit </a:t>
            </a:r>
            <a:r>
              <a:rPr lang="en-US" dirty="0" err="1"/>
              <a:t>Amet</a:t>
            </a:r>
            <a:endParaRPr lang="en-GB" dirty="0"/>
          </a:p>
        </p:txBody>
      </p:sp>
      <p:sp>
        <p:nvSpPr>
          <p:cNvPr id="7" name="Picture Placeholder 7">
            <a:extLst>
              <a:ext uri="{FF2B5EF4-FFF2-40B4-BE49-F238E27FC236}">
                <a16:creationId xmlns:a16="http://schemas.microsoft.com/office/drawing/2014/main" id="{A6BFAC8D-59F6-6E41-9040-24E4C37B3A61}"/>
              </a:ext>
            </a:extLst>
          </p:cNvPr>
          <p:cNvSpPr>
            <a:spLocks noGrp="1"/>
          </p:cNvSpPr>
          <p:nvPr>
            <p:ph type="pic" sz="quarter" idx="39" hasCustomPrompt="1"/>
          </p:nvPr>
        </p:nvSpPr>
        <p:spPr>
          <a:xfrm>
            <a:off x="680653" y="1285368"/>
            <a:ext cx="4914902" cy="4914901"/>
          </a:xfrm>
          <a:solidFill>
            <a:srgbClr val="BDBEBD">
              <a:alpha val="74902"/>
            </a:srgbClr>
          </a:solidFill>
        </p:spPr>
        <p:txBody>
          <a:bodyPr anchor="ctr"/>
          <a:lstStyle>
            <a:lvl1pPr algn="ctr">
              <a:defRPr>
                <a:solidFill>
                  <a:schemeClr val="bg1"/>
                </a:solidFill>
              </a:defRPr>
            </a:lvl1pPr>
          </a:lstStyle>
          <a:p>
            <a:r>
              <a:rPr lang="en-MX" dirty="0"/>
              <a:t>Click icon to place 1x1 image </a:t>
            </a:r>
          </a:p>
        </p:txBody>
      </p:sp>
    </p:spTree>
    <p:extLst>
      <p:ext uri="{BB962C8B-B14F-4D97-AF65-F5344CB8AC3E}">
        <p14:creationId xmlns:p14="http://schemas.microsoft.com/office/powerpoint/2010/main" val="1070770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16x6 Image_2">
    <p:bg>
      <p:bgPr>
        <a:solidFill>
          <a:schemeClr val="tx1"/>
        </a:solidFill>
        <a:effectLst/>
      </p:bgPr>
    </p:bg>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70B6E3BF-FD4E-0182-CB23-2A6F12916AEC}"/>
              </a:ext>
            </a:extLst>
          </p:cNvPr>
          <p:cNvSpPr>
            <a:spLocks noGrp="1"/>
          </p:cNvSpPr>
          <p:nvPr>
            <p:ph type="pic" sz="quarter" idx="14" hasCustomPrompt="1"/>
          </p:nvPr>
        </p:nvSpPr>
        <p:spPr>
          <a:xfrm>
            <a:off x="-1" y="6240"/>
            <a:ext cx="17886363" cy="6702618"/>
          </a:xfrm>
          <a:prstGeom prst="rect">
            <a:avLst/>
          </a:prstGeom>
          <a:solidFill>
            <a:srgbClr val="BDBEBD">
              <a:alpha val="74902"/>
            </a:srgbClr>
          </a:solidFill>
        </p:spPr>
        <p:txBody>
          <a:bodyPr tIns="457200" anchor="ctr"/>
          <a:lstStyle>
            <a:lvl1pPr algn="ctr">
              <a:defRPr>
                <a:solidFill>
                  <a:schemeClr val="bg1"/>
                </a:solidFill>
                <a:latin typeface="+mn-lt"/>
              </a:defRPr>
            </a:lvl1pPr>
          </a:lstStyle>
          <a:p>
            <a:r>
              <a:rPr lang="en-US" noProof="0" dirty="0"/>
              <a:t>Click icon to place 16x6 image</a:t>
            </a:r>
          </a:p>
        </p:txBody>
      </p:sp>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1988" y="7928512"/>
            <a:ext cx="9829800" cy="691744"/>
          </a:xfrm>
          <a:prstGeom prst="rect">
            <a:avLst/>
          </a:prstGeom>
        </p:spPr>
        <p:txBody>
          <a:bodyPr>
            <a:noAutofit/>
          </a:bodyPr>
          <a:lstStyle>
            <a:lvl1pPr algn="l" defTabSz="1341132" rtl="0" eaLnBrk="1" latinLnBrk="0" hangingPunct="1">
              <a:lnSpc>
                <a:spcPts val="6264"/>
              </a:lnSpc>
              <a:spcBef>
                <a:spcPts val="1467"/>
              </a:spcBef>
              <a:buNone/>
              <a:defRPr lang="en-GB" sz="5400" kern="1200" dirty="0">
                <a:solidFill>
                  <a:schemeClr val="bg1"/>
                </a:solidFill>
                <a:latin typeface="+mj-lt"/>
                <a:ea typeface="+mj-ea"/>
                <a:cs typeface="+mj-cs"/>
              </a:defRPr>
            </a:lvl1pPr>
          </a:lstStyle>
          <a:p>
            <a:r>
              <a:rPr lang="en-US" dirty="0"/>
              <a:t>Click to Edit Master Title Style</a:t>
            </a:r>
            <a:endParaRPr lang="en-GB" dirty="0"/>
          </a:p>
        </p:txBody>
      </p:sp>
      <p:sp>
        <p:nvSpPr>
          <p:cNvPr id="9" name="Text Placeholder 4">
            <a:extLst>
              <a:ext uri="{FF2B5EF4-FFF2-40B4-BE49-F238E27FC236}">
                <a16:creationId xmlns:a16="http://schemas.microsoft.com/office/drawing/2014/main" id="{B0F03620-26C6-5DFE-FB20-001ADB6B981C}"/>
              </a:ext>
            </a:extLst>
          </p:cNvPr>
          <p:cNvSpPr>
            <a:spLocks noGrp="1"/>
          </p:cNvSpPr>
          <p:nvPr>
            <p:ph type="body" sz="quarter" idx="21" hasCustomPrompt="1"/>
          </p:nvPr>
        </p:nvSpPr>
        <p:spPr>
          <a:xfrm>
            <a:off x="661988" y="8682990"/>
            <a:ext cx="9829800" cy="551239"/>
          </a:xfrm>
          <a:prstGeom prst="rect">
            <a:avLst/>
          </a:prstGeom>
        </p:spPr>
        <p:txBody>
          <a:bodyPr/>
          <a:lstStyle>
            <a:lvl1pPr marL="0" indent="0">
              <a:lnSpc>
                <a:spcPts val="3996"/>
              </a:lnSpc>
              <a:buFont typeface="Arial" panose="020B0604020202020204" pitchFamily="34" charset="0"/>
              <a:buNone/>
              <a:defRPr sz="2700">
                <a:solidFill>
                  <a:schemeClr val="bg1"/>
                </a:solidFill>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r>
              <a:rPr lang="en-US" dirty="0"/>
              <a:t>Lorem ipsum dolor sit amet, consectetur adipiscing elit.</a:t>
            </a:r>
            <a:endParaRPr lang="en-GB" dirty="0"/>
          </a:p>
        </p:txBody>
      </p:sp>
      <p:pic>
        <p:nvPicPr>
          <p:cNvPr id="5" name="Picture 4" descr="Logo&#10;&#10;Description automatically generated">
            <a:extLst>
              <a:ext uri="{FF2B5EF4-FFF2-40B4-BE49-F238E27FC236}">
                <a16:creationId xmlns:a16="http://schemas.microsoft.com/office/drawing/2014/main" id="{7EA30C15-EFE2-D2D8-D40A-D377D62CE3B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42174"/>
          <a:stretch/>
        </p:blipFill>
        <p:spPr>
          <a:xfrm>
            <a:off x="15513911" y="8728393"/>
            <a:ext cx="1773025" cy="325330"/>
          </a:xfrm>
          <a:prstGeom prst="rect">
            <a:avLst/>
          </a:prstGeom>
        </p:spPr>
      </p:pic>
    </p:spTree>
    <p:extLst>
      <p:ext uri="{BB962C8B-B14F-4D97-AF65-F5344CB8AC3E}">
        <p14:creationId xmlns:p14="http://schemas.microsoft.com/office/powerpoint/2010/main" val="3165624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Column + 1x1 Image">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2C8CD655-A9A4-5863-97EE-F463761AAC33}"/>
              </a:ext>
            </a:extLst>
          </p:cNvPr>
          <p:cNvSpPr>
            <a:spLocks noGrp="1"/>
          </p:cNvSpPr>
          <p:nvPr>
            <p:ph type="pic" sz="quarter" idx="14" hasCustomPrompt="1"/>
          </p:nvPr>
        </p:nvSpPr>
        <p:spPr>
          <a:xfrm>
            <a:off x="7683500" y="0"/>
            <a:ext cx="10202863" cy="10058400"/>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dirty="0"/>
              <a:t>Click icon to place </a:t>
            </a:r>
            <a:br>
              <a:rPr lang="en-US" noProof="0" dirty="0"/>
            </a:br>
            <a:r>
              <a:rPr lang="en-US" noProof="0" dirty="0"/>
              <a:t>1x1 image</a:t>
            </a:r>
          </a:p>
        </p:txBody>
      </p:sp>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8" y="1119351"/>
            <a:ext cx="6210154" cy="1461923"/>
          </a:xfrm>
          <a:prstGeom prst="rect">
            <a:avLst/>
          </a:prstGeom>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1988" y="3091778"/>
            <a:ext cx="6210963" cy="1754940"/>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Phasellus a tellus sit amet massa placerat rutrum id sed odio. Ut conv allis vel libero.</a:t>
            </a:r>
          </a:p>
        </p:txBody>
      </p:sp>
      <p:sp>
        <p:nvSpPr>
          <p:cNvPr id="7" name="Text Placeholder 7">
            <a:extLst>
              <a:ext uri="{FF2B5EF4-FFF2-40B4-BE49-F238E27FC236}">
                <a16:creationId xmlns:a16="http://schemas.microsoft.com/office/drawing/2014/main" id="{C36F8DC4-BB59-94E0-7962-4CE7EB055595}"/>
              </a:ext>
            </a:extLst>
          </p:cNvPr>
          <p:cNvSpPr>
            <a:spLocks noGrp="1"/>
          </p:cNvSpPr>
          <p:nvPr>
            <p:ph type="body" sz="quarter" idx="13" hasCustomPrompt="1"/>
          </p:nvPr>
        </p:nvSpPr>
        <p:spPr>
          <a:xfrm>
            <a:off x="662798" y="5232002"/>
            <a:ext cx="6210154" cy="4347411"/>
          </a:xfrm>
          <a:prstGeom prst="rect">
            <a:avLst/>
          </a:prstGeom>
        </p:spPr>
        <p:txBody>
          <a:bodyPr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Phasellus a tellus sit amet massa placerat rutrum id sed odio. Ut convallis vel libero et aliquet.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dirty="0"/>
              <a:t>Lorem ipsum dolor sit amet, consectetur adipiscing elit. Sed porta magna eget est porttitor, nec rutrum nisi scelerisque. Nam vitae varius eros. Phasellus a tellus sit amet massa placerat rutrum id sed odio. Ut convallis vel libero et aliquet. </a:t>
            </a:r>
          </a:p>
        </p:txBody>
      </p:sp>
      <p:sp>
        <p:nvSpPr>
          <p:cNvPr id="4" name="Slide Number Placeholder 3">
            <a:extLst>
              <a:ext uri="{FF2B5EF4-FFF2-40B4-BE49-F238E27FC236}">
                <a16:creationId xmlns:a16="http://schemas.microsoft.com/office/drawing/2014/main" id="{567822EF-4A53-2DBB-ADAD-41F8793138DC}"/>
              </a:ext>
            </a:extLst>
          </p:cNvPr>
          <p:cNvSpPr>
            <a:spLocks noGrp="1"/>
          </p:cNvSpPr>
          <p:nvPr>
            <p:ph type="sldNum" sz="quarter" idx="15"/>
          </p:nvPr>
        </p:nvSpPr>
        <p:spPr/>
        <p:txBody>
          <a:bodyPr/>
          <a:lstStyle>
            <a:lvl1pPr>
              <a:defRPr>
                <a:solidFill>
                  <a:schemeClr val="bg1"/>
                </a:solidFill>
              </a:defRPr>
            </a:lvl1pPr>
          </a:lstStyle>
          <a:p>
            <a:fld id="{387AECDB-6C85-4FE3-9DAF-486A9B5BAE12}" type="slidenum">
              <a:rPr lang="en-GB" smtClean="0"/>
              <a:pPr/>
              <a:t>‹#›</a:t>
            </a:fld>
            <a:endParaRPr lang="en-GB" dirty="0"/>
          </a:p>
        </p:txBody>
      </p:sp>
    </p:spTree>
    <p:extLst>
      <p:ext uri="{BB962C8B-B14F-4D97-AF65-F5344CB8AC3E}">
        <p14:creationId xmlns:p14="http://schemas.microsoft.com/office/powerpoint/2010/main" val="3522147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Column + 1x1 Image_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B7C904EE-7566-3AAA-D114-F0BA13F02DA3}"/>
              </a:ext>
            </a:extLst>
          </p:cNvPr>
          <p:cNvSpPr>
            <a:spLocks noGrp="1"/>
          </p:cNvSpPr>
          <p:nvPr>
            <p:ph type="pic" sz="quarter" idx="14" hasCustomPrompt="1"/>
          </p:nvPr>
        </p:nvSpPr>
        <p:spPr>
          <a:xfrm>
            <a:off x="7683500" y="0"/>
            <a:ext cx="10202863" cy="10058400"/>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dirty="0"/>
              <a:t>Click icon to place </a:t>
            </a:r>
            <a:br>
              <a:rPr lang="en-US" noProof="0" dirty="0"/>
            </a:br>
            <a:r>
              <a:rPr lang="en-US" noProof="0" dirty="0"/>
              <a:t>1x1 image</a:t>
            </a:r>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4" name="Title 1">
            <a:extLst>
              <a:ext uri="{FF2B5EF4-FFF2-40B4-BE49-F238E27FC236}">
                <a16:creationId xmlns:a16="http://schemas.microsoft.com/office/drawing/2014/main" id="{AF4299FE-296F-CFFB-DFF7-E3D338BFB487}"/>
              </a:ext>
            </a:extLst>
          </p:cNvPr>
          <p:cNvSpPr>
            <a:spLocks noGrp="1"/>
          </p:cNvSpPr>
          <p:nvPr>
            <p:ph type="title" hasCustomPrompt="1"/>
          </p:nvPr>
        </p:nvSpPr>
        <p:spPr>
          <a:xfrm>
            <a:off x="667264" y="1239073"/>
            <a:ext cx="6160682" cy="4394136"/>
          </a:xfrm>
          <a:prstGeom prst="rect">
            <a:avLst/>
          </a:prstGeom>
        </p:spPr>
        <p:txBody>
          <a:bodyPr numCol="1" anchor="b" anchorCtr="0"/>
          <a:lstStyle/>
          <a:p>
            <a:r>
              <a:rPr lang="en-US" dirty="0"/>
              <a:t>Click To Edit Master Title Style</a:t>
            </a:r>
            <a:endParaRPr lang="en-GB" dirty="0"/>
          </a:p>
        </p:txBody>
      </p:sp>
      <p:sp>
        <p:nvSpPr>
          <p:cNvPr id="8" name="Text Placeholder 7">
            <a:extLst>
              <a:ext uri="{FF2B5EF4-FFF2-40B4-BE49-F238E27FC236}">
                <a16:creationId xmlns:a16="http://schemas.microsoft.com/office/drawing/2014/main" id="{8137042C-4897-E52C-9AD5-78F929A8115B}"/>
              </a:ext>
            </a:extLst>
          </p:cNvPr>
          <p:cNvSpPr>
            <a:spLocks noGrp="1"/>
          </p:cNvSpPr>
          <p:nvPr>
            <p:ph type="body" sz="quarter" idx="13" hasCustomPrompt="1"/>
          </p:nvPr>
        </p:nvSpPr>
        <p:spPr>
          <a:xfrm>
            <a:off x="661988" y="6363121"/>
            <a:ext cx="6160682" cy="3513222"/>
          </a:xfrm>
          <a:prstGeom prst="rect">
            <a:avLst/>
          </a:prstGeom>
        </p:spPr>
        <p:txBody>
          <a:bodyPr numCol="1" spcCol="54864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varius. Duis ullamcorper nibh quis.</a:t>
            </a:r>
          </a:p>
        </p:txBody>
      </p:sp>
      <p:sp>
        <p:nvSpPr>
          <p:cNvPr id="2" name="Slide Number Placeholder 1">
            <a:extLst>
              <a:ext uri="{FF2B5EF4-FFF2-40B4-BE49-F238E27FC236}">
                <a16:creationId xmlns:a16="http://schemas.microsoft.com/office/drawing/2014/main" id="{1F29EFA4-C0C8-E584-E592-C44AC7F7EF69}"/>
              </a:ext>
            </a:extLst>
          </p:cNvPr>
          <p:cNvSpPr>
            <a:spLocks noGrp="1"/>
          </p:cNvSpPr>
          <p:nvPr>
            <p:ph type="sldNum" sz="quarter" idx="15"/>
          </p:nvPr>
        </p:nvSpPr>
        <p:spPr/>
        <p:txBody>
          <a:bodyPr/>
          <a:lstStyle>
            <a:lvl1pPr>
              <a:defRPr>
                <a:solidFill>
                  <a:schemeClr val="bg1"/>
                </a:solidFill>
              </a:defRPr>
            </a:lvl1pPr>
          </a:lstStyle>
          <a:p>
            <a:fld id="{387AECDB-6C85-4FE3-9DAF-486A9B5BAE12}" type="slidenum">
              <a:rPr lang="en-GB" smtClean="0"/>
              <a:pPr/>
              <a:t>‹#›</a:t>
            </a:fld>
            <a:endParaRPr lang="en-GB" dirty="0"/>
          </a:p>
        </p:txBody>
      </p:sp>
    </p:spTree>
    <p:extLst>
      <p:ext uri="{BB962C8B-B14F-4D97-AF65-F5344CB8AC3E}">
        <p14:creationId xmlns:p14="http://schemas.microsoft.com/office/powerpoint/2010/main" val="28710278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Horizontal image +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1989" y="5979020"/>
            <a:ext cx="4213224" cy="2434730"/>
          </a:xfrm>
          <a:prstGeom prst="rect">
            <a:avLst/>
          </a:prstGeom>
        </p:spPr>
        <p:txBody>
          <a:bodyPr>
            <a:noAutofit/>
          </a:bodyPr>
          <a:lstStyle>
            <a:lvl1pPr algn="l">
              <a:lnSpc>
                <a:spcPts val="3645"/>
              </a:lnSpc>
              <a:defRPr sz="2700"/>
            </a:lvl1pPr>
          </a:lstStyle>
          <a:p>
            <a:r>
              <a:rPr lang="en-US" dirty="0"/>
              <a:t>Sed </a:t>
            </a:r>
            <a:r>
              <a:rPr lang="en-US" dirty="0" err="1"/>
              <a:t>Hendrerit</a:t>
            </a:r>
            <a:br>
              <a:rPr lang="en-US" dirty="0"/>
            </a:br>
            <a:r>
              <a:rPr lang="en-US" dirty="0" err="1"/>
              <a:t>Consectetur</a:t>
            </a:r>
            <a:r>
              <a:rPr lang="en-US" dirty="0"/>
              <a:t> Dapibus </a:t>
            </a:r>
            <a:endParaRPr lang="en-GB" dirty="0"/>
          </a:p>
        </p:txBody>
      </p:sp>
      <p:sp>
        <p:nvSpPr>
          <p:cNvPr id="6" name="Text Placeholder 7">
            <a:extLst>
              <a:ext uri="{FF2B5EF4-FFF2-40B4-BE49-F238E27FC236}">
                <a16:creationId xmlns:a16="http://schemas.microsoft.com/office/drawing/2014/main" id="{E4EA5085-5628-E923-909D-4D103E5DD0BB}"/>
              </a:ext>
            </a:extLst>
          </p:cNvPr>
          <p:cNvSpPr>
            <a:spLocks noGrp="1"/>
          </p:cNvSpPr>
          <p:nvPr>
            <p:ph type="body" sz="quarter" idx="13" hasCustomPrompt="1"/>
          </p:nvPr>
        </p:nvSpPr>
        <p:spPr>
          <a:xfrm>
            <a:off x="5954714" y="6023483"/>
            <a:ext cx="11269662" cy="3361817"/>
          </a:xfrm>
          <a:prstGeom prst="rect">
            <a:avLst/>
          </a:prstGeom>
        </p:spPr>
        <p:txBody>
          <a:bodyPr numCol="2" spcCol="45720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marL="0" marR="0" lvl="0" indent="0" algn="l" defTabSz="1344150" rtl="0" eaLnBrk="1" fontAlgn="auto" latinLnBrk="0" hangingPunct="1">
              <a:lnSpc>
                <a:spcPts val="2880"/>
              </a:lnSpc>
              <a:spcBef>
                <a:spcPts val="1467"/>
              </a:spcBef>
              <a:spcAft>
                <a:spcPts val="0"/>
              </a:spcAft>
              <a:buClrTx/>
              <a:buSzPct val="80000"/>
              <a:buFont typeface="Arial" panose="020B0604020202020204" pitchFamily="34" charset="0"/>
              <a:buNone/>
              <a:tabLst>
                <a:tab pos="274317" algn="l"/>
              </a:tabLst>
              <a:defRPr/>
            </a:pPr>
            <a:r>
              <a:rPr lang="en-US" dirty="0"/>
              <a:t>Lorem ipsum dolor sit amet, consectetur adipiscing elit. Sed porta magna eget est porttitor, nec rutrum nisi scelerisque. Nam vitae varius eros. Phasellus a tellus sit amet massa placerat rutrum id sed odio. Ut convallis vel libero et aliquet. 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Phasellus a tellus sit amet massa placerat rutrum id sed odio </a:t>
            </a:r>
            <a:r>
              <a:rPr lang="en-US" dirty="0" err="1"/>
              <a:t>ut</a:t>
            </a:r>
            <a:r>
              <a:rPr lang="en-US" dirty="0"/>
              <a:t> convallis. Nam vitae varius eros. Phasellus a tellus sit amet massa placerat rutrum id sed odio.</a:t>
            </a:r>
          </a:p>
        </p:txBody>
      </p:sp>
      <p:sp>
        <p:nvSpPr>
          <p:cNvPr id="4" name="Picture Placeholder 5">
            <a:extLst>
              <a:ext uri="{FF2B5EF4-FFF2-40B4-BE49-F238E27FC236}">
                <a16:creationId xmlns:a16="http://schemas.microsoft.com/office/drawing/2014/main" id="{218411AA-5BDF-AB52-D361-CAB0A5B54FF2}"/>
              </a:ext>
            </a:extLst>
          </p:cNvPr>
          <p:cNvSpPr>
            <a:spLocks noGrp="1"/>
          </p:cNvSpPr>
          <p:nvPr>
            <p:ph type="pic" sz="quarter" idx="17" hasCustomPrompt="1"/>
          </p:nvPr>
        </p:nvSpPr>
        <p:spPr>
          <a:xfrm>
            <a:off x="661988" y="507753"/>
            <a:ext cx="16560623" cy="4989760"/>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dirty="0"/>
              <a:t>Click icon to place</a:t>
            </a:r>
          </a:p>
        </p:txBody>
      </p:sp>
      <p:sp>
        <p:nvSpPr>
          <p:cNvPr id="3" name="Footer Placeholder 2">
            <a:extLst>
              <a:ext uri="{FF2B5EF4-FFF2-40B4-BE49-F238E27FC236}">
                <a16:creationId xmlns:a16="http://schemas.microsoft.com/office/drawing/2014/main" id="{627C1D2E-D147-A2F0-98BF-A9B8AFAD1D0B}"/>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8" name="Slide Number Placeholder 5">
            <a:extLst>
              <a:ext uri="{FF2B5EF4-FFF2-40B4-BE49-F238E27FC236}">
                <a16:creationId xmlns:a16="http://schemas.microsoft.com/office/drawing/2014/main" id="{4454DD53-192A-0A41-89F1-F544E77B6A9E}"/>
              </a:ext>
            </a:extLst>
          </p:cNvPr>
          <p:cNvSpPr>
            <a:spLocks noGrp="1"/>
          </p:cNvSpPr>
          <p:nvPr>
            <p:ph type="sldNum" sz="quarter" idx="38"/>
          </p:nvPr>
        </p:nvSpPr>
        <p:spPr>
          <a:xfrm>
            <a:off x="16132781" y="9590248"/>
            <a:ext cx="1090713" cy="353158"/>
          </a:xfrm>
          <a:prstGeom prst="rect">
            <a:avLst/>
          </a:prstGeom>
        </p:spPr>
        <p:txBody>
          <a:bodyPr/>
          <a:lstStyle/>
          <a:p>
            <a:fld id="{387AECDB-6C85-4FE3-9DAF-486A9B5BAE12}" type="slidenum">
              <a:rPr lang="en-GB" smtClean="0"/>
              <a:pPr/>
              <a:t>‹#›</a:t>
            </a:fld>
            <a:endParaRPr lang="en-GB" dirty="0"/>
          </a:p>
        </p:txBody>
      </p:sp>
    </p:spTree>
    <p:extLst>
      <p:ext uri="{BB962C8B-B14F-4D97-AF65-F5344CB8AC3E}">
        <p14:creationId xmlns:p14="http://schemas.microsoft.com/office/powerpoint/2010/main" val="183621705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alf Page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7CFDBF6-A2DB-0185-9BF0-8B5ED212FCF9}"/>
              </a:ext>
            </a:extLst>
          </p:cNvPr>
          <p:cNvSpPr>
            <a:spLocks noGrp="1"/>
          </p:cNvSpPr>
          <p:nvPr>
            <p:ph type="pic" sz="quarter" idx="14" hasCustomPrompt="1"/>
          </p:nvPr>
        </p:nvSpPr>
        <p:spPr>
          <a:xfrm>
            <a:off x="0" y="4216400"/>
            <a:ext cx="17886363" cy="5842000"/>
          </a:xfrm>
          <a:prstGeom prst="rect">
            <a:avLst/>
          </a:prstGeom>
          <a:solidFill>
            <a:srgbClr val="BDBEBD">
              <a:alpha val="74902"/>
            </a:srgbClr>
          </a:solidFill>
        </p:spPr>
        <p:txBody>
          <a:bodyPr tIns="457200" anchor="ctr"/>
          <a:lstStyle>
            <a:lvl1pPr algn="ctr">
              <a:defRPr>
                <a:solidFill>
                  <a:schemeClr val="bg1"/>
                </a:solidFill>
                <a:latin typeface="+mn-lt"/>
              </a:defRPr>
            </a:lvl1pPr>
          </a:lstStyle>
          <a:p>
            <a:r>
              <a:rPr lang="en-US" noProof="0" dirty="0"/>
              <a:t>Click icon to place half-page image</a:t>
            </a:r>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2" name="Title 1">
            <a:extLst>
              <a:ext uri="{FF2B5EF4-FFF2-40B4-BE49-F238E27FC236}">
                <a16:creationId xmlns:a16="http://schemas.microsoft.com/office/drawing/2014/main" id="{DD6CEBAC-0595-E1C7-3165-9E90B3D64A2F}"/>
              </a:ext>
            </a:extLst>
          </p:cNvPr>
          <p:cNvSpPr>
            <a:spLocks noGrp="1"/>
          </p:cNvSpPr>
          <p:nvPr>
            <p:ph type="title" hasCustomPrompt="1"/>
          </p:nvPr>
        </p:nvSpPr>
        <p:spPr>
          <a:xfrm>
            <a:off x="662795" y="1121145"/>
            <a:ext cx="6731779" cy="1870688"/>
          </a:xfrm>
          <a:prstGeom prst="rect">
            <a:avLst/>
          </a:prstGeom>
        </p:spPr>
        <p:txBody>
          <a:bodyPr/>
          <a:lstStyle/>
          <a:p>
            <a:r>
              <a:rPr lang="en-US" dirty="0"/>
              <a:t>Click To Edit Master Title Style</a:t>
            </a:r>
            <a:endParaRPr lang="en-GB" dirty="0"/>
          </a:p>
        </p:txBody>
      </p:sp>
      <p:sp>
        <p:nvSpPr>
          <p:cNvPr id="5" name="Text Placeholder 7">
            <a:extLst>
              <a:ext uri="{FF2B5EF4-FFF2-40B4-BE49-F238E27FC236}">
                <a16:creationId xmlns:a16="http://schemas.microsoft.com/office/drawing/2014/main" id="{876F02B8-043E-6FFD-282A-F14493FC2D07}"/>
              </a:ext>
            </a:extLst>
          </p:cNvPr>
          <p:cNvSpPr>
            <a:spLocks noGrp="1"/>
          </p:cNvSpPr>
          <p:nvPr>
            <p:ph type="body" sz="quarter" idx="13" hasCustomPrompt="1"/>
          </p:nvPr>
        </p:nvSpPr>
        <p:spPr>
          <a:xfrm>
            <a:off x="8250912" y="1179625"/>
            <a:ext cx="8972582" cy="2581512"/>
          </a:xfrm>
          <a:prstGeom prst="rect">
            <a:avLst/>
          </a:prstGeom>
        </p:spPr>
        <p:txBody>
          <a:bodyPr numCol="2" spcCol="54864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Phasellus a tellus sit amet massa placerat rutrum id sed odio. Ut convallis vel libero et aliquet. Cras ac turpis euismod, venenatis.</a:t>
            </a:r>
          </a:p>
          <a:p>
            <a:pPr lvl="0"/>
            <a:r>
              <a:rPr lang="en-US" dirty="0"/>
              <a:t>Sed sollicitudin eros sit amet tincidunt finibus. Nulla tincidunt libero nisl, quis tristique nisl venenatis eu.</a:t>
            </a:r>
            <a:endParaRPr lang="en-GB" dirty="0"/>
          </a:p>
        </p:txBody>
      </p:sp>
      <p:sp>
        <p:nvSpPr>
          <p:cNvPr id="4" name="Slide Number Placeholder 3">
            <a:extLst>
              <a:ext uri="{FF2B5EF4-FFF2-40B4-BE49-F238E27FC236}">
                <a16:creationId xmlns:a16="http://schemas.microsoft.com/office/drawing/2014/main" id="{77E5564F-AE35-03E5-E8EE-3A185E57850C}"/>
              </a:ext>
            </a:extLst>
          </p:cNvPr>
          <p:cNvSpPr>
            <a:spLocks noGrp="1"/>
          </p:cNvSpPr>
          <p:nvPr>
            <p:ph type="sldNum" sz="quarter" idx="15"/>
          </p:nvPr>
        </p:nvSpPr>
        <p:spPr/>
        <p:txBody>
          <a:bodyPr/>
          <a:lstStyle>
            <a:lvl1pPr>
              <a:defRPr>
                <a:solidFill>
                  <a:schemeClr val="bg1"/>
                </a:solidFill>
              </a:defRPr>
            </a:lvl1pPr>
          </a:lstStyle>
          <a:p>
            <a:fld id="{387AECDB-6C85-4FE3-9DAF-486A9B5BAE12}" type="slidenum">
              <a:rPr lang="en-GB" smtClean="0"/>
              <a:pPr/>
              <a:t>‹#›</a:t>
            </a:fld>
            <a:endParaRPr lang="en-GB" dirty="0"/>
          </a:p>
        </p:txBody>
      </p:sp>
    </p:spTree>
    <p:extLst>
      <p:ext uri="{BB962C8B-B14F-4D97-AF65-F5344CB8AC3E}">
        <p14:creationId xmlns:p14="http://schemas.microsoft.com/office/powerpoint/2010/main" val="2878488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x4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8" y="1119646"/>
            <a:ext cx="15140488" cy="701434"/>
          </a:xfrm>
          <a:prstGeom prst="rect">
            <a:avLst/>
          </a:prstGeom>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3067" y="2130451"/>
            <a:ext cx="13776156"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Lorem ipsum dolor sit amet, consectetur adipiscing elit. Sed porta magna eget est porttitor, nec rutrum nisi scelerisque. Nam vitae varius eros. Phasellus a tellus sit amet massa placerat rutrum id sed odio.</a:t>
            </a:r>
          </a:p>
        </p:txBody>
      </p:sp>
      <p:sp>
        <p:nvSpPr>
          <p:cNvPr id="7" name="Text Placeholder 7">
            <a:extLst>
              <a:ext uri="{FF2B5EF4-FFF2-40B4-BE49-F238E27FC236}">
                <a16:creationId xmlns:a16="http://schemas.microsoft.com/office/drawing/2014/main" id="{C36F8DC4-BB59-94E0-7962-4CE7EB055595}"/>
              </a:ext>
            </a:extLst>
          </p:cNvPr>
          <p:cNvSpPr>
            <a:spLocks noGrp="1"/>
          </p:cNvSpPr>
          <p:nvPr>
            <p:ph type="body" sz="quarter" idx="13" hasCustomPrompt="1"/>
          </p:nvPr>
        </p:nvSpPr>
        <p:spPr>
          <a:xfrm>
            <a:off x="662798" y="4091915"/>
            <a:ext cx="9003716" cy="5173578"/>
          </a:xfrm>
          <a:prstGeom prst="rect">
            <a:avLst/>
          </a:prstGeom>
        </p:spPr>
        <p:txBody>
          <a:bodyPr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varius. Duis ullamcorper nibh quis diam fringilla fringilla.</a:t>
            </a:r>
          </a:p>
        </p:txBody>
      </p:sp>
      <p:sp>
        <p:nvSpPr>
          <p:cNvPr id="6" name="Picture Placeholder 5">
            <a:extLst>
              <a:ext uri="{FF2B5EF4-FFF2-40B4-BE49-F238E27FC236}">
                <a16:creationId xmlns:a16="http://schemas.microsoft.com/office/drawing/2014/main" id="{17CFDBF6-A2DB-0185-9BF0-8B5ED212FCF9}"/>
              </a:ext>
            </a:extLst>
          </p:cNvPr>
          <p:cNvSpPr>
            <a:spLocks noGrp="1"/>
          </p:cNvSpPr>
          <p:nvPr>
            <p:ph type="pic" sz="quarter" idx="14" hasCustomPrompt="1"/>
          </p:nvPr>
        </p:nvSpPr>
        <p:spPr>
          <a:xfrm>
            <a:off x="10491788" y="4200525"/>
            <a:ext cx="6732587" cy="5184775"/>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dirty="0"/>
              <a:t>Click icon to place 5x4 image</a:t>
            </a:r>
          </a:p>
        </p:txBody>
      </p:sp>
      <p:sp>
        <p:nvSpPr>
          <p:cNvPr id="4" name="Slide Number Placeholder 3">
            <a:extLst>
              <a:ext uri="{FF2B5EF4-FFF2-40B4-BE49-F238E27FC236}">
                <a16:creationId xmlns:a16="http://schemas.microsoft.com/office/drawing/2014/main" id="{B4F3441D-B419-9FBD-266D-D2CABE8030CB}"/>
              </a:ext>
            </a:extLst>
          </p:cNvPr>
          <p:cNvSpPr>
            <a:spLocks noGrp="1"/>
          </p:cNvSpPr>
          <p:nvPr>
            <p:ph type="sldNum" sz="quarter" idx="15"/>
          </p:nvPr>
        </p:nvSpPr>
        <p:spPr/>
        <p:txBody>
          <a:bodyPr/>
          <a:lstStyle/>
          <a:p>
            <a:fld id="{387AECDB-6C85-4FE3-9DAF-486A9B5BAE12}" type="slidenum">
              <a:rPr lang="en-GB" smtClean="0"/>
              <a:pPr/>
              <a:t>‹#›</a:t>
            </a:fld>
            <a:endParaRPr lang="en-GB" dirty="0"/>
          </a:p>
        </p:txBody>
      </p:sp>
    </p:spTree>
    <p:extLst>
      <p:ext uri="{BB962C8B-B14F-4D97-AF65-F5344CB8AC3E}">
        <p14:creationId xmlns:p14="http://schemas.microsoft.com/office/powerpoint/2010/main" val="23482265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x4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8" y="1118150"/>
            <a:ext cx="15140488" cy="701434"/>
          </a:xfrm>
          <a:prstGeom prst="rect">
            <a:avLst/>
          </a:prstGeom>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3067" y="2134461"/>
            <a:ext cx="13776156"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Lorem ipsum dolor sit amet, consectetur adipiscing elit. Sed porta magna eget est porttitor, nec rutrum nisi scelerisque. Nam vitae varius eros. Phasellus a tellus sit amet massa placerat rutrum id sed odio.</a:t>
            </a:r>
          </a:p>
        </p:txBody>
      </p:sp>
      <p:sp>
        <p:nvSpPr>
          <p:cNvPr id="7" name="Text Placeholder 7">
            <a:extLst>
              <a:ext uri="{FF2B5EF4-FFF2-40B4-BE49-F238E27FC236}">
                <a16:creationId xmlns:a16="http://schemas.microsoft.com/office/drawing/2014/main" id="{C36F8DC4-BB59-94E0-7962-4CE7EB055595}"/>
              </a:ext>
            </a:extLst>
          </p:cNvPr>
          <p:cNvSpPr>
            <a:spLocks noGrp="1"/>
          </p:cNvSpPr>
          <p:nvPr>
            <p:ph type="body" sz="quarter" idx="13" hasCustomPrompt="1"/>
          </p:nvPr>
        </p:nvSpPr>
        <p:spPr>
          <a:xfrm>
            <a:off x="7710985" y="4129100"/>
            <a:ext cx="9512584" cy="4860926"/>
          </a:xfrm>
          <a:prstGeom prst="rect">
            <a:avLst/>
          </a:prstGeom>
        </p:spPr>
        <p:txBody>
          <a:bodyPr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varius. Duis ullamcorper nibh quis diam fringilla fringilla.</a:t>
            </a:r>
          </a:p>
        </p:txBody>
      </p:sp>
      <p:sp>
        <p:nvSpPr>
          <p:cNvPr id="6" name="Slide Number Placeholder 5">
            <a:extLst>
              <a:ext uri="{FF2B5EF4-FFF2-40B4-BE49-F238E27FC236}">
                <a16:creationId xmlns:a16="http://schemas.microsoft.com/office/drawing/2014/main" id="{00CC8B5C-F6CC-5BCC-665A-C4DD97E8FFEA}"/>
              </a:ext>
            </a:extLst>
          </p:cNvPr>
          <p:cNvSpPr>
            <a:spLocks noGrp="1"/>
          </p:cNvSpPr>
          <p:nvPr>
            <p:ph type="sldNum" sz="quarter" idx="15"/>
          </p:nvPr>
        </p:nvSpPr>
        <p:spPr/>
        <p:txBody>
          <a:bodyPr/>
          <a:lstStyle/>
          <a:p>
            <a:fld id="{387AECDB-6C85-4FE3-9DAF-486A9B5BAE12}" type="slidenum">
              <a:rPr lang="en-GB" smtClean="0"/>
              <a:pPr/>
              <a:t>‹#›</a:t>
            </a:fld>
            <a:endParaRPr lang="en-GB" dirty="0"/>
          </a:p>
        </p:txBody>
      </p:sp>
      <p:sp>
        <p:nvSpPr>
          <p:cNvPr id="8" name="Picture Placeholder 5">
            <a:extLst>
              <a:ext uri="{FF2B5EF4-FFF2-40B4-BE49-F238E27FC236}">
                <a16:creationId xmlns:a16="http://schemas.microsoft.com/office/drawing/2014/main" id="{F0529680-655F-561F-4AD4-F4094C19F874}"/>
              </a:ext>
            </a:extLst>
          </p:cNvPr>
          <p:cNvSpPr>
            <a:spLocks noGrp="1"/>
          </p:cNvSpPr>
          <p:nvPr>
            <p:ph type="pic" sz="quarter" idx="14" hasCustomPrompt="1"/>
          </p:nvPr>
        </p:nvSpPr>
        <p:spPr>
          <a:xfrm>
            <a:off x="661988" y="4200525"/>
            <a:ext cx="6441071" cy="5184775"/>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dirty="0"/>
              <a:t>Click icon to place 5x4 image</a:t>
            </a:r>
          </a:p>
        </p:txBody>
      </p:sp>
    </p:spTree>
    <p:extLst>
      <p:ext uri="{BB962C8B-B14F-4D97-AF65-F5344CB8AC3E}">
        <p14:creationId xmlns:p14="http://schemas.microsoft.com/office/powerpoint/2010/main" val="6996689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x3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8" y="1119352"/>
            <a:ext cx="15140488" cy="701434"/>
          </a:xfrm>
          <a:prstGeom prst="rect">
            <a:avLst/>
          </a:prstGeom>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3067" y="2130157"/>
            <a:ext cx="13776156"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Lorem ipsum dolor sit amet, consectetur adipiscing elit. Sed porta magna eget est porttitor, nec rutrum nisi scelerisque. Nam vitae varius eros. Phasellus a tellus sit amet massa placerat rutrum id sed odio.</a:t>
            </a:r>
          </a:p>
        </p:txBody>
      </p:sp>
      <p:sp>
        <p:nvSpPr>
          <p:cNvPr id="7" name="Text Placeholder 7">
            <a:extLst>
              <a:ext uri="{FF2B5EF4-FFF2-40B4-BE49-F238E27FC236}">
                <a16:creationId xmlns:a16="http://schemas.microsoft.com/office/drawing/2014/main" id="{C36F8DC4-BB59-94E0-7962-4CE7EB055595}"/>
              </a:ext>
            </a:extLst>
          </p:cNvPr>
          <p:cNvSpPr>
            <a:spLocks noGrp="1"/>
          </p:cNvSpPr>
          <p:nvPr>
            <p:ph type="body" sz="quarter" idx="13" hasCustomPrompt="1"/>
          </p:nvPr>
        </p:nvSpPr>
        <p:spPr>
          <a:xfrm>
            <a:off x="661989" y="4093749"/>
            <a:ext cx="8424862" cy="5291551"/>
          </a:xfrm>
          <a:prstGeom prst="rect">
            <a:avLst/>
          </a:prstGeom>
        </p:spPr>
        <p:txBody>
          <a:bodyPr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Phasellus a tellus sit amet massa placerat rutrum id sed odio. Ut convallis vel libero et aliquet. </a:t>
            </a:r>
          </a:p>
        </p:txBody>
      </p:sp>
      <p:sp>
        <p:nvSpPr>
          <p:cNvPr id="6" name="Picture Placeholder 5">
            <a:extLst>
              <a:ext uri="{FF2B5EF4-FFF2-40B4-BE49-F238E27FC236}">
                <a16:creationId xmlns:a16="http://schemas.microsoft.com/office/drawing/2014/main" id="{17CFDBF6-A2DB-0185-9BF0-8B5ED212FCF9}"/>
              </a:ext>
            </a:extLst>
          </p:cNvPr>
          <p:cNvSpPr>
            <a:spLocks noGrp="1"/>
          </p:cNvSpPr>
          <p:nvPr>
            <p:ph type="pic" sz="quarter" idx="14" hasCustomPrompt="1"/>
          </p:nvPr>
        </p:nvSpPr>
        <p:spPr>
          <a:xfrm>
            <a:off x="10202863" y="4200524"/>
            <a:ext cx="7021512" cy="5184775"/>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dirty="0"/>
              <a:t>Click icon to place 4x3 image</a:t>
            </a:r>
          </a:p>
        </p:txBody>
      </p:sp>
      <p:sp>
        <p:nvSpPr>
          <p:cNvPr id="4" name="Slide Number Placeholder 3">
            <a:extLst>
              <a:ext uri="{FF2B5EF4-FFF2-40B4-BE49-F238E27FC236}">
                <a16:creationId xmlns:a16="http://schemas.microsoft.com/office/drawing/2014/main" id="{765ED021-4077-5C8A-337E-39AD9260E50A}"/>
              </a:ext>
            </a:extLst>
          </p:cNvPr>
          <p:cNvSpPr>
            <a:spLocks noGrp="1"/>
          </p:cNvSpPr>
          <p:nvPr>
            <p:ph type="sldNum" sz="quarter" idx="15"/>
          </p:nvPr>
        </p:nvSpPr>
        <p:spPr/>
        <p:txBody>
          <a:bodyPr/>
          <a:lstStyle/>
          <a:p>
            <a:fld id="{387AECDB-6C85-4FE3-9DAF-486A9B5BAE12}" type="slidenum">
              <a:rPr lang="en-GB" smtClean="0"/>
              <a:pPr/>
              <a:t>‹#›</a:t>
            </a:fld>
            <a:endParaRPr lang="en-GB" dirty="0"/>
          </a:p>
        </p:txBody>
      </p:sp>
    </p:spTree>
    <p:extLst>
      <p:ext uri="{BB962C8B-B14F-4D97-AF65-F5344CB8AC3E}">
        <p14:creationId xmlns:p14="http://schemas.microsoft.com/office/powerpoint/2010/main" val="3526928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x3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8" y="1118376"/>
            <a:ext cx="15140488" cy="701434"/>
          </a:xfrm>
          <a:prstGeom prst="rect">
            <a:avLst/>
          </a:prstGeom>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3067" y="2130647"/>
            <a:ext cx="13753021"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Lorem ipsum dolor sit amet, consectetur adipiscing elit. Sed porta magna eget est porttitor, nec rutrum nisi scelerisque. Nam vitae varius eros. Phasellus a tellus sit amet massa placerat rutrum id sed odio.</a:t>
            </a:r>
          </a:p>
        </p:txBody>
      </p:sp>
      <p:sp>
        <p:nvSpPr>
          <p:cNvPr id="7" name="Text Placeholder 7">
            <a:extLst>
              <a:ext uri="{FF2B5EF4-FFF2-40B4-BE49-F238E27FC236}">
                <a16:creationId xmlns:a16="http://schemas.microsoft.com/office/drawing/2014/main" id="{C36F8DC4-BB59-94E0-7962-4CE7EB055595}"/>
              </a:ext>
            </a:extLst>
          </p:cNvPr>
          <p:cNvSpPr>
            <a:spLocks noGrp="1"/>
          </p:cNvSpPr>
          <p:nvPr>
            <p:ph type="body" sz="quarter" idx="13" hasCustomPrompt="1"/>
          </p:nvPr>
        </p:nvSpPr>
        <p:spPr>
          <a:xfrm>
            <a:off x="8218119" y="4087778"/>
            <a:ext cx="9006256" cy="5297522"/>
          </a:xfrm>
          <a:prstGeom prst="rect">
            <a:avLst/>
          </a:prstGeom>
        </p:spPr>
        <p:txBody>
          <a:bodyPr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Phasellus a tellus sit amet massa placerat rutrum id sed odio. Ut convallis vel libero et aliquet. </a:t>
            </a:r>
          </a:p>
        </p:txBody>
      </p:sp>
      <p:sp>
        <p:nvSpPr>
          <p:cNvPr id="4" name="Slide Number Placeholder 3">
            <a:extLst>
              <a:ext uri="{FF2B5EF4-FFF2-40B4-BE49-F238E27FC236}">
                <a16:creationId xmlns:a16="http://schemas.microsoft.com/office/drawing/2014/main" id="{D16A3D6C-68F0-0501-9756-FAC21286539D}"/>
              </a:ext>
            </a:extLst>
          </p:cNvPr>
          <p:cNvSpPr>
            <a:spLocks noGrp="1"/>
          </p:cNvSpPr>
          <p:nvPr>
            <p:ph type="sldNum" sz="quarter" idx="15"/>
          </p:nvPr>
        </p:nvSpPr>
        <p:spPr/>
        <p:txBody>
          <a:bodyPr/>
          <a:lstStyle/>
          <a:p>
            <a:fld id="{387AECDB-6C85-4FE3-9DAF-486A9B5BAE12}" type="slidenum">
              <a:rPr lang="en-GB" smtClean="0"/>
              <a:pPr/>
              <a:t>‹#›</a:t>
            </a:fld>
            <a:endParaRPr lang="en-GB" dirty="0"/>
          </a:p>
        </p:txBody>
      </p:sp>
      <p:sp>
        <p:nvSpPr>
          <p:cNvPr id="8" name="Picture Placeholder 5">
            <a:extLst>
              <a:ext uri="{FF2B5EF4-FFF2-40B4-BE49-F238E27FC236}">
                <a16:creationId xmlns:a16="http://schemas.microsoft.com/office/drawing/2014/main" id="{8D6D3A98-2FE4-153F-80CD-BB0B392E9150}"/>
              </a:ext>
            </a:extLst>
          </p:cNvPr>
          <p:cNvSpPr>
            <a:spLocks noGrp="1"/>
          </p:cNvSpPr>
          <p:nvPr>
            <p:ph type="pic" sz="quarter" idx="14" hasCustomPrompt="1"/>
          </p:nvPr>
        </p:nvSpPr>
        <p:spPr>
          <a:xfrm>
            <a:off x="661988" y="4200525"/>
            <a:ext cx="7021512" cy="5184775"/>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dirty="0"/>
              <a:t>Click icon to place 4x3 image</a:t>
            </a:r>
          </a:p>
        </p:txBody>
      </p:sp>
    </p:spTree>
    <p:extLst>
      <p:ext uri="{BB962C8B-B14F-4D97-AF65-F5344CB8AC3E}">
        <p14:creationId xmlns:p14="http://schemas.microsoft.com/office/powerpoint/2010/main" val="1463074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6x9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8" y="1118150"/>
            <a:ext cx="15140488" cy="701434"/>
          </a:xfrm>
          <a:prstGeom prst="rect">
            <a:avLst/>
          </a:prstGeom>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3067" y="2133920"/>
            <a:ext cx="13776156"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Lorem ipsum dolor sit amet, consectetur adipiscing elit. Sed porta magna eget est porttitor, nec rutrum nisi scelerisque. Nam vitae varius eros. Phasellus a tellus sit amet massa placerat rutrum id sed odio.</a:t>
            </a:r>
          </a:p>
        </p:txBody>
      </p:sp>
      <p:sp>
        <p:nvSpPr>
          <p:cNvPr id="7" name="Text Placeholder 7">
            <a:extLst>
              <a:ext uri="{FF2B5EF4-FFF2-40B4-BE49-F238E27FC236}">
                <a16:creationId xmlns:a16="http://schemas.microsoft.com/office/drawing/2014/main" id="{C36F8DC4-BB59-94E0-7962-4CE7EB055595}"/>
              </a:ext>
            </a:extLst>
          </p:cNvPr>
          <p:cNvSpPr>
            <a:spLocks noGrp="1"/>
          </p:cNvSpPr>
          <p:nvPr>
            <p:ph type="body" sz="quarter" idx="13" hasCustomPrompt="1"/>
          </p:nvPr>
        </p:nvSpPr>
        <p:spPr>
          <a:xfrm>
            <a:off x="666824" y="4129100"/>
            <a:ext cx="6716176" cy="5184775"/>
          </a:xfrm>
          <a:prstGeom prst="rect">
            <a:avLst/>
          </a:prstGeom>
        </p:spPr>
        <p:txBody>
          <a:bodyPr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varius. Duis ullamcorper nibh quis diam fringilla fringilla.</a:t>
            </a:r>
          </a:p>
        </p:txBody>
      </p:sp>
      <p:sp>
        <p:nvSpPr>
          <p:cNvPr id="6" name="Picture Placeholder 5">
            <a:extLst>
              <a:ext uri="{FF2B5EF4-FFF2-40B4-BE49-F238E27FC236}">
                <a16:creationId xmlns:a16="http://schemas.microsoft.com/office/drawing/2014/main" id="{17CFDBF6-A2DB-0185-9BF0-8B5ED212FCF9}"/>
              </a:ext>
            </a:extLst>
          </p:cNvPr>
          <p:cNvSpPr>
            <a:spLocks noGrp="1"/>
          </p:cNvSpPr>
          <p:nvPr>
            <p:ph type="pic" sz="quarter" idx="14" hasCustomPrompt="1"/>
          </p:nvPr>
        </p:nvSpPr>
        <p:spPr>
          <a:xfrm>
            <a:off x="8026903" y="4200525"/>
            <a:ext cx="9197472" cy="5184775"/>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dirty="0"/>
              <a:t>Click icon to place 16x9 image</a:t>
            </a:r>
          </a:p>
        </p:txBody>
      </p:sp>
      <p:sp>
        <p:nvSpPr>
          <p:cNvPr id="4" name="Slide Number Placeholder 3">
            <a:extLst>
              <a:ext uri="{FF2B5EF4-FFF2-40B4-BE49-F238E27FC236}">
                <a16:creationId xmlns:a16="http://schemas.microsoft.com/office/drawing/2014/main" id="{4FD4CF93-B1B7-2C33-0F45-22C8255A5AC5}"/>
              </a:ext>
            </a:extLst>
          </p:cNvPr>
          <p:cNvSpPr>
            <a:spLocks noGrp="1"/>
          </p:cNvSpPr>
          <p:nvPr>
            <p:ph type="sldNum" sz="quarter" idx="15"/>
          </p:nvPr>
        </p:nvSpPr>
        <p:spPr/>
        <p:txBody>
          <a:bodyPr/>
          <a:lstStyle/>
          <a:p>
            <a:fld id="{387AECDB-6C85-4FE3-9DAF-486A9B5BAE12}" type="slidenum">
              <a:rPr lang="en-GB" smtClean="0"/>
              <a:pPr/>
              <a:t>‹#›</a:t>
            </a:fld>
            <a:endParaRPr lang="en-GB" dirty="0"/>
          </a:p>
        </p:txBody>
      </p:sp>
    </p:spTree>
    <p:extLst>
      <p:ext uri="{BB962C8B-B14F-4D97-AF65-F5344CB8AC3E}">
        <p14:creationId xmlns:p14="http://schemas.microsoft.com/office/powerpoint/2010/main" val="28726697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6x9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8" y="1119571"/>
            <a:ext cx="15140488" cy="701434"/>
          </a:xfrm>
          <a:prstGeom prst="rect">
            <a:avLst/>
          </a:prstGeom>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3067" y="2134562"/>
            <a:ext cx="13753021"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Lorem ipsum dolor sit amet, consectetur adipiscing elit. Sed porta magna eget est porttitor, nec rutrum nisi scelerisque. Nam vitae varius eros. Phasellus a tellus sit amet massa placerat rutrum id sed odio.</a:t>
            </a:r>
          </a:p>
        </p:txBody>
      </p:sp>
      <p:sp>
        <p:nvSpPr>
          <p:cNvPr id="7" name="Text Placeholder 7">
            <a:extLst>
              <a:ext uri="{FF2B5EF4-FFF2-40B4-BE49-F238E27FC236}">
                <a16:creationId xmlns:a16="http://schemas.microsoft.com/office/drawing/2014/main" id="{C36F8DC4-BB59-94E0-7962-4CE7EB055595}"/>
              </a:ext>
            </a:extLst>
          </p:cNvPr>
          <p:cNvSpPr>
            <a:spLocks noGrp="1"/>
          </p:cNvSpPr>
          <p:nvPr>
            <p:ph type="body" sz="quarter" idx="13" hasCustomPrompt="1"/>
          </p:nvPr>
        </p:nvSpPr>
        <p:spPr>
          <a:xfrm>
            <a:off x="10507911" y="4129100"/>
            <a:ext cx="6693278" cy="5184775"/>
          </a:xfrm>
          <a:prstGeom prst="rect">
            <a:avLst/>
          </a:prstGeom>
        </p:spPr>
        <p:txBody>
          <a:bodyPr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 litora torquent per conubia nostra, per inceptos himenaeos. Sed maximus mi ac nibh ornare, ac auctor orci varius. Duis ullamcorper nibh quis diam fringilla fringilla.</a:t>
            </a:r>
          </a:p>
        </p:txBody>
      </p:sp>
      <p:sp>
        <p:nvSpPr>
          <p:cNvPr id="4" name="Slide Number Placeholder 3">
            <a:extLst>
              <a:ext uri="{FF2B5EF4-FFF2-40B4-BE49-F238E27FC236}">
                <a16:creationId xmlns:a16="http://schemas.microsoft.com/office/drawing/2014/main" id="{708EDA47-45CB-245D-A661-8D5427E7D2B7}"/>
              </a:ext>
            </a:extLst>
          </p:cNvPr>
          <p:cNvSpPr>
            <a:spLocks noGrp="1"/>
          </p:cNvSpPr>
          <p:nvPr>
            <p:ph type="sldNum" sz="quarter" idx="15"/>
          </p:nvPr>
        </p:nvSpPr>
        <p:spPr/>
        <p:txBody>
          <a:bodyPr/>
          <a:lstStyle/>
          <a:p>
            <a:fld id="{387AECDB-6C85-4FE3-9DAF-486A9B5BAE12}" type="slidenum">
              <a:rPr lang="en-GB" smtClean="0"/>
              <a:pPr/>
              <a:t>‹#›</a:t>
            </a:fld>
            <a:endParaRPr lang="en-GB" dirty="0"/>
          </a:p>
        </p:txBody>
      </p:sp>
      <p:sp>
        <p:nvSpPr>
          <p:cNvPr id="8" name="Picture Placeholder 5">
            <a:extLst>
              <a:ext uri="{FF2B5EF4-FFF2-40B4-BE49-F238E27FC236}">
                <a16:creationId xmlns:a16="http://schemas.microsoft.com/office/drawing/2014/main" id="{1502442F-E830-EDF4-DBD9-A1FCBE19D5C5}"/>
              </a:ext>
            </a:extLst>
          </p:cNvPr>
          <p:cNvSpPr>
            <a:spLocks noGrp="1"/>
          </p:cNvSpPr>
          <p:nvPr>
            <p:ph type="pic" sz="quarter" idx="14" hasCustomPrompt="1"/>
          </p:nvPr>
        </p:nvSpPr>
        <p:spPr>
          <a:xfrm>
            <a:off x="661988" y="4200525"/>
            <a:ext cx="9197472" cy="5184775"/>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dirty="0"/>
              <a:t>Click icon to place 16x9 image</a:t>
            </a:r>
          </a:p>
        </p:txBody>
      </p:sp>
    </p:spTree>
    <p:extLst>
      <p:ext uri="{BB962C8B-B14F-4D97-AF65-F5344CB8AC3E}">
        <p14:creationId xmlns:p14="http://schemas.microsoft.com/office/powerpoint/2010/main" val="1136961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Typ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1987" y="2108862"/>
            <a:ext cx="8137525" cy="4295129"/>
          </a:xfrm>
          <a:prstGeom prst="rect">
            <a:avLst/>
          </a:prstGeom>
        </p:spPr>
        <p:txBody>
          <a:bodyPr>
            <a:noAutofit/>
          </a:bodyPr>
          <a:lstStyle>
            <a:lvl1pPr algn="l">
              <a:lnSpc>
                <a:spcPts val="9450"/>
              </a:lnSpc>
              <a:defRPr sz="9000">
                <a:solidFill>
                  <a:schemeClr val="tx1"/>
                </a:solidFill>
              </a:defRPr>
            </a:lvl1pPr>
          </a:lstStyle>
          <a:p>
            <a:r>
              <a:rPr lang="en-US" dirty="0"/>
              <a:t>Click to Edit Master Title Style</a:t>
            </a:r>
            <a:endParaRPr lang="en-GB" dirty="0"/>
          </a:p>
        </p:txBody>
      </p:sp>
      <p:sp>
        <p:nvSpPr>
          <p:cNvPr id="7" name="Text Placeholder 4">
            <a:extLst>
              <a:ext uri="{FF2B5EF4-FFF2-40B4-BE49-F238E27FC236}">
                <a16:creationId xmlns:a16="http://schemas.microsoft.com/office/drawing/2014/main" id="{88719971-10AD-9494-967C-F1A0D0E545E1}"/>
              </a:ext>
            </a:extLst>
          </p:cNvPr>
          <p:cNvSpPr>
            <a:spLocks noGrp="1"/>
          </p:cNvSpPr>
          <p:nvPr>
            <p:ph type="body" sz="quarter" idx="12"/>
          </p:nvPr>
        </p:nvSpPr>
        <p:spPr>
          <a:xfrm>
            <a:off x="661988" y="6984306"/>
            <a:ext cx="7569467" cy="1128170"/>
          </a:xfrm>
          <a:prstGeom prst="rect">
            <a:avLst/>
          </a:prstGeom>
        </p:spPr>
        <p:txBody>
          <a:bodyPr lIns="0" tIns="0" rIns="0" bIns="0">
            <a:noAutofit/>
          </a:bodyPr>
          <a:lstStyle>
            <a:lvl1pPr marL="0" indent="0">
              <a:lnSpc>
                <a:spcPts val="3996"/>
              </a:lnSpc>
              <a:spcBef>
                <a:spcPts val="0"/>
              </a:spcBef>
              <a:buFont typeface="Arial" panose="020B0604020202020204" pitchFamily="34" charset="0"/>
              <a:buNone/>
              <a:defRPr sz="2700">
                <a:solidFill>
                  <a:schemeClr val="tx1"/>
                </a:solidFill>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Click to edit Master text styles</a:t>
            </a:r>
          </a:p>
        </p:txBody>
      </p:sp>
      <p:cxnSp>
        <p:nvCxnSpPr>
          <p:cNvPr id="9" name="Straight Connector 8">
            <a:extLst>
              <a:ext uri="{FF2B5EF4-FFF2-40B4-BE49-F238E27FC236}">
                <a16:creationId xmlns:a16="http://schemas.microsoft.com/office/drawing/2014/main" id="{374EF95F-B05F-B6DF-BB96-37324444A58D}"/>
              </a:ext>
            </a:extLst>
          </p:cNvPr>
          <p:cNvCxnSpPr>
            <a:cxnSpLocks/>
          </p:cNvCxnSpPr>
          <p:nvPr userDrawn="1"/>
        </p:nvCxnSpPr>
        <p:spPr>
          <a:xfrm>
            <a:off x="661988" y="6469063"/>
            <a:ext cx="1655978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Logo&#10;&#10;Description automatically generated">
            <a:extLst>
              <a:ext uri="{FF2B5EF4-FFF2-40B4-BE49-F238E27FC236}">
                <a16:creationId xmlns:a16="http://schemas.microsoft.com/office/drawing/2014/main" id="{2EB7F263-C971-6E5E-3287-7688EC788AF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2174"/>
          <a:stretch/>
        </p:blipFill>
        <p:spPr>
          <a:xfrm>
            <a:off x="661988" y="9059970"/>
            <a:ext cx="1773025" cy="325330"/>
          </a:xfrm>
          <a:prstGeom prst="rect">
            <a:avLst/>
          </a:prstGeom>
        </p:spPr>
      </p:pic>
    </p:spTree>
    <p:extLst>
      <p:ext uri="{BB962C8B-B14F-4D97-AF65-F5344CB8AC3E}">
        <p14:creationId xmlns:p14="http://schemas.microsoft.com/office/powerpoint/2010/main" val="3892437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pact Center">
    <p:bg>
      <p:bgPr>
        <a:solidFill>
          <a:schemeClr val="accent2"/>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D277063-0366-3974-88AC-3A97187B4C9A}"/>
              </a:ext>
            </a:extLst>
          </p:cNvPr>
          <p:cNvSpPr>
            <a:spLocks noGrp="1"/>
          </p:cNvSpPr>
          <p:nvPr>
            <p:ph type="body" sz="quarter" idx="15" hasCustomPrompt="1"/>
          </p:nvPr>
        </p:nvSpPr>
        <p:spPr>
          <a:xfrm>
            <a:off x="6989600" y="7910429"/>
            <a:ext cx="3907163" cy="854241"/>
          </a:xfrm>
          <a:prstGeom prst="rect">
            <a:avLst/>
          </a:prstGeom>
        </p:spPr>
        <p:txBody>
          <a:bodyPr anchor="ctr" anchorCtr="0"/>
          <a:lstStyle>
            <a:lvl1pPr algn="ctr">
              <a:lnSpc>
                <a:spcPts val="2160"/>
              </a:lnSpc>
              <a:defRPr sz="1800" b="1"/>
            </a:lvl1pPr>
          </a:lstStyle>
          <a:p>
            <a:pPr lvl="0"/>
            <a:r>
              <a:rPr lang="en-US" dirty="0"/>
              <a:t>Author Name, Title</a:t>
            </a:r>
            <a:endParaRPr lang="en-GB" dirty="0"/>
          </a:p>
        </p:txBody>
      </p:sp>
      <p:sp>
        <p:nvSpPr>
          <p:cNvPr id="5" name="Footer Placeholder 4">
            <a:extLst>
              <a:ext uri="{FF2B5EF4-FFF2-40B4-BE49-F238E27FC236}">
                <a16:creationId xmlns:a16="http://schemas.microsoft.com/office/drawing/2014/main" id="{32F38151-8A16-B8C9-B32E-C07101801E6E}"/>
              </a:ext>
            </a:extLst>
          </p:cNvPr>
          <p:cNvSpPr>
            <a:spLocks noGrp="1"/>
          </p:cNvSpPr>
          <p:nvPr>
            <p:ph type="ftr" sz="quarter" idx="16"/>
          </p:nvPr>
        </p:nvSpPr>
        <p:spPr/>
        <p:txBody>
          <a:bodyPr/>
          <a:lstStyle/>
          <a:p>
            <a:r>
              <a:rPr lang="en-GB"/>
              <a:t>Header Text – Remove if Not Needed</a:t>
            </a:r>
            <a:endParaRPr lang="en-US" dirty="0"/>
          </a:p>
        </p:txBody>
      </p:sp>
      <p:sp>
        <p:nvSpPr>
          <p:cNvPr id="2" name="Slide Number Placeholder 1">
            <a:extLst>
              <a:ext uri="{FF2B5EF4-FFF2-40B4-BE49-F238E27FC236}">
                <a16:creationId xmlns:a16="http://schemas.microsoft.com/office/drawing/2014/main" id="{ADFF446B-EA72-8FA9-FB12-3CB3CAE94ADA}"/>
              </a:ext>
            </a:extLst>
          </p:cNvPr>
          <p:cNvSpPr>
            <a:spLocks noGrp="1"/>
          </p:cNvSpPr>
          <p:nvPr>
            <p:ph type="sldNum" sz="quarter" idx="17"/>
          </p:nvPr>
        </p:nvSpPr>
        <p:spPr/>
        <p:txBody>
          <a:bodyPr/>
          <a:lstStyle/>
          <a:p>
            <a:fld id="{387AECDB-6C85-4FE3-9DAF-486A9B5BAE12}" type="slidenum">
              <a:rPr lang="en-GB" smtClean="0"/>
              <a:pPr/>
              <a:t>‹#›</a:t>
            </a:fld>
            <a:endParaRPr lang="en-GB" dirty="0"/>
          </a:p>
        </p:txBody>
      </p:sp>
      <p:sp>
        <p:nvSpPr>
          <p:cNvPr id="7" name="Title 6">
            <a:extLst>
              <a:ext uri="{FF2B5EF4-FFF2-40B4-BE49-F238E27FC236}">
                <a16:creationId xmlns:a16="http://schemas.microsoft.com/office/drawing/2014/main" id="{DB1BF636-55A2-ACFF-B33A-82DD8DE38D69}"/>
              </a:ext>
            </a:extLst>
          </p:cNvPr>
          <p:cNvSpPr>
            <a:spLocks noGrp="1"/>
          </p:cNvSpPr>
          <p:nvPr>
            <p:ph type="title" hasCustomPrompt="1"/>
          </p:nvPr>
        </p:nvSpPr>
        <p:spPr>
          <a:xfrm>
            <a:off x="2066925" y="3065967"/>
            <a:ext cx="13752513" cy="4338753"/>
          </a:xfrm>
        </p:spPr>
        <p:txBody>
          <a:bodyPr/>
          <a:lstStyle>
            <a:lvl1pPr algn="ctr">
              <a:lnSpc>
                <a:spcPts val="6264"/>
              </a:lnSpc>
              <a:defRPr sz="5400">
                <a:solidFill>
                  <a:schemeClr val="tx1"/>
                </a:solidFill>
              </a:defRPr>
            </a:lvl1pPr>
          </a:lstStyle>
          <a:p>
            <a:r>
              <a:rPr lang="en-US" dirty="0"/>
              <a:t>“Lorem ipsum dolor sit amet,</a:t>
            </a:r>
            <a:br>
              <a:rPr lang="en-US" dirty="0"/>
            </a:br>
            <a:r>
              <a:rPr lang="en-US" dirty="0"/>
              <a:t>consectetur adipiscing elit. Sed porta</a:t>
            </a:r>
            <a:br>
              <a:rPr lang="en-US" dirty="0"/>
            </a:br>
            <a:r>
              <a:rPr lang="en-US" dirty="0"/>
              <a:t>magna eget est porttitor, nec rutrum</a:t>
            </a:r>
            <a:br>
              <a:rPr lang="en-US" dirty="0"/>
            </a:br>
            <a:r>
              <a:rPr lang="en-US" dirty="0"/>
              <a:t>nisi scelerisque.”</a:t>
            </a:r>
          </a:p>
        </p:txBody>
      </p:sp>
    </p:spTree>
    <p:extLst>
      <p:ext uri="{BB962C8B-B14F-4D97-AF65-F5344CB8AC3E}">
        <p14:creationId xmlns:p14="http://schemas.microsoft.com/office/powerpoint/2010/main" val="10744657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pact Left">
    <p:bg>
      <p:bgPr>
        <a:solidFill>
          <a:schemeClr val="accent2"/>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D277063-0366-3974-88AC-3A97187B4C9A}"/>
              </a:ext>
            </a:extLst>
          </p:cNvPr>
          <p:cNvSpPr>
            <a:spLocks noGrp="1"/>
          </p:cNvSpPr>
          <p:nvPr>
            <p:ph type="body" sz="quarter" idx="15" hasCustomPrompt="1"/>
          </p:nvPr>
        </p:nvSpPr>
        <p:spPr>
          <a:xfrm>
            <a:off x="2066925" y="6906802"/>
            <a:ext cx="3907163" cy="854241"/>
          </a:xfrm>
          <a:prstGeom prst="rect">
            <a:avLst/>
          </a:prstGeom>
        </p:spPr>
        <p:txBody>
          <a:bodyPr anchor="ctr" anchorCtr="0"/>
          <a:lstStyle>
            <a:lvl1pPr algn="l">
              <a:lnSpc>
                <a:spcPts val="2880"/>
              </a:lnSpc>
              <a:defRPr sz="1800" b="1"/>
            </a:lvl1pPr>
          </a:lstStyle>
          <a:p>
            <a:pPr lvl="0"/>
            <a:r>
              <a:rPr lang="en-US" dirty="0"/>
              <a:t>Author Name, Title</a:t>
            </a:r>
            <a:endParaRPr lang="en-GB" dirty="0"/>
          </a:p>
        </p:txBody>
      </p:sp>
      <p:sp>
        <p:nvSpPr>
          <p:cNvPr id="3" name="Text Placeholder 2">
            <a:extLst>
              <a:ext uri="{FF2B5EF4-FFF2-40B4-BE49-F238E27FC236}">
                <a16:creationId xmlns:a16="http://schemas.microsoft.com/office/drawing/2014/main" id="{1600BCDD-D16B-F7AE-D8C5-4BDEC3E7787B}"/>
              </a:ext>
            </a:extLst>
          </p:cNvPr>
          <p:cNvSpPr>
            <a:spLocks noGrp="1"/>
          </p:cNvSpPr>
          <p:nvPr>
            <p:ph type="body" sz="quarter" idx="16" hasCustomPrompt="1"/>
          </p:nvPr>
        </p:nvSpPr>
        <p:spPr>
          <a:xfrm>
            <a:off x="2076880" y="2092559"/>
            <a:ext cx="13732606" cy="6015038"/>
          </a:xfrm>
          <a:prstGeom prst="rect">
            <a:avLst/>
          </a:prstGeom>
        </p:spPr>
        <p:txBody>
          <a:bodyPr/>
          <a:lstStyle>
            <a:lvl1pPr>
              <a:lnSpc>
                <a:spcPts val="6264"/>
              </a:lnSpc>
              <a:defRPr sz="5400">
                <a:solidFill>
                  <a:schemeClr val="tx1"/>
                </a:solidFill>
                <a:latin typeface="+mj-lt"/>
              </a:defRPr>
            </a:lvl1pPr>
          </a:lstStyle>
          <a:p>
            <a:pPr lvl="0"/>
            <a:r>
              <a:rPr lang="en-US" dirty="0"/>
              <a:t>“Lorem ipsum dolor sit amet,</a:t>
            </a:r>
            <a:br>
              <a:rPr lang="en-US" dirty="0"/>
            </a:br>
            <a:r>
              <a:rPr lang="en-US" dirty="0"/>
              <a:t>consectetur adipiscing elit. Sed porta</a:t>
            </a:r>
            <a:br>
              <a:rPr lang="en-US" dirty="0"/>
            </a:br>
            <a:r>
              <a:rPr lang="en-US" dirty="0"/>
              <a:t>magna eget est porttitor, nec rutrum</a:t>
            </a:r>
            <a:br>
              <a:rPr lang="en-US" dirty="0"/>
            </a:br>
            <a:r>
              <a:rPr lang="en-US" dirty="0"/>
              <a:t>nisi scelerisque.”</a:t>
            </a:r>
            <a:endParaRPr lang="en-GB" dirty="0"/>
          </a:p>
        </p:txBody>
      </p:sp>
      <p:sp>
        <p:nvSpPr>
          <p:cNvPr id="6" name="Footer Placeholder 5">
            <a:extLst>
              <a:ext uri="{FF2B5EF4-FFF2-40B4-BE49-F238E27FC236}">
                <a16:creationId xmlns:a16="http://schemas.microsoft.com/office/drawing/2014/main" id="{EF1C3F8D-F895-D3D8-9DED-3F0EC7B0CAC0}"/>
              </a:ext>
            </a:extLst>
          </p:cNvPr>
          <p:cNvSpPr>
            <a:spLocks noGrp="1"/>
          </p:cNvSpPr>
          <p:nvPr>
            <p:ph type="ftr" sz="quarter" idx="17"/>
          </p:nvPr>
        </p:nvSpPr>
        <p:spPr/>
        <p:txBody>
          <a:bodyPr/>
          <a:lstStyle/>
          <a:p>
            <a:r>
              <a:rPr lang="en-GB"/>
              <a:t>Header Text – Remove if Not Needed</a:t>
            </a:r>
            <a:endParaRPr lang="en-US" dirty="0"/>
          </a:p>
        </p:txBody>
      </p:sp>
      <p:sp>
        <p:nvSpPr>
          <p:cNvPr id="2" name="Slide Number Placeholder 1">
            <a:extLst>
              <a:ext uri="{FF2B5EF4-FFF2-40B4-BE49-F238E27FC236}">
                <a16:creationId xmlns:a16="http://schemas.microsoft.com/office/drawing/2014/main" id="{011239E4-26F1-735E-9344-D2B6FF3695FB}"/>
              </a:ext>
            </a:extLst>
          </p:cNvPr>
          <p:cNvSpPr>
            <a:spLocks noGrp="1"/>
          </p:cNvSpPr>
          <p:nvPr>
            <p:ph type="sldNum" sz="quarter" idx="18"/>
          </p:nvPr>
        </p:nvSpPr>
        <p:spPr/>
        <p:txBody>
          <a:bodyPr/>
          <a:lstStyle/>
          <a:p>
            <a:fld id="{387AECDB-6C85-4FE3-9DAF-486A9B5BAE12}" type="slidenum">
              <a:rPr lang="en-GB" smtClean="0"/>
              <a:pPr/>
              <a:t>‹#›</a:t>
            </a:fld>
            <a:endParaRPr lang="en-GB" dirty="0"/>
          </a:p>
        </p:txBody>
      </p:sp>
    </p:spTree>
    <p:extLst>
      <p:ext uri="{BB962C8B-B14F-4D97-AF65-F5344CB8AC3E}">
        <p14:creationId xmlns:p14="http://schemas.microsoft.com/office/powerpoint/2010/main" val="1461309294"/>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Divider_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1988" y="2111830"/>
            <a:ext cx="13734896" cy="2802155"/>
          </a:xfrm>
          <a:prstGeom prst="rect">
            <a:avLst/>
          </a:prstGeom>
        </p:spPr>
        <p:txBody>
          <a:bodyPr>
            <a:noAutofit/>
          </a:bodyPr>
          <a:lstStyle>
            <a:lvl1pPr algn="l">
              <a:lnSpc>
                <a:spcPts val="9450"/>
              </a:lnSpc>
              <a:defRPr sz="9000">
                <a:solidFill>
                  <a:schemeClr val="bg1"/>
                </a:solidFill>
              </a:defRPr>
            </a:lvl1pPr>
          </a:lstStyle>
          <a:p>
            <a:r>
              <a:rPr lang="en-US" noProof="0" dirty="0"/>
              <a:t>Chapter Divider</a:t>
            </a:r>
            <a:br>
              <a:rPr lang="en-US" noProof="0" dirty="0"/>
            </a:br>
            <a:r>
              <a:rPr lang="en-US" noProof="0" dirty="0"/>
              <a:t>Lorem Ipsum Amet</a:t>
            </a:r>
            <a:endParaRPr lang="en-GB" dirty="0"/>
          </a:p>
        </p:txBody>
      </p:sp>
      <p:sp>
        <p:nvSpPr>
          <p:cNvPr id="7" name="Text Placeholder 4">
            <a:extLst>
              <a:ext uri="{FF2B5EF4-FFF2-40B4-BE49-F238E27FC236}">
                <a16:creationId xmlns:a16="http://schemas.microsoft.com/office/drawing/2014/main" id="{88719971-10AD-9494-967C-F1A0D0E545E1}"/>
              </a:ext>
            </a:extLst>
          </p:cNvPr>
          <p:cNvSpPr>
            <a:spLocks noGrp="1"/>
          </p:cNvSpPr>
          <p:nvPr>
            <p:ph type="body" sz="quarter" idx="12"/>
          </p:nvPr>
        </p:nvSpPr>
        <p:spPr>
          <a:xfrm>
            <a:off x="661988" y="5348786"/>
            <a:ext cx="6716178" cy="1681753"/>
          </a:xfrm>
          <a:prstGeom prst="rect">
            <a:avLst/>
          </a:prstGeom>
        </p:spPr>
        <p:txBody>
          <a:bodyPr lIns="0" tIns="0" rIns="0" bIns="0">
            <a:noAutofit/>
          </a:bodyPr>
          <a:lstStyle>
            <a:lvl1pPr marL="0" indent="0">
              <a:lnSpc>
                <a:spcPts val="3996"/>
              </a:lnSpc>
              <a:spcBef>
                <a:spcPts val="0"/>
              </a:spcBef>
              <a:buFont typeface="Arial" panose="020B0604020202020204" pitchFamily="34" charset="0"/>
              <a:buNone/>
              <a:defRPr sz="2700">
                <a:solidFill>
                  <a:schemeClr val="bg1"/>
                </a:solidFill>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Click to edit Master text styles</a:t>
            </a:r>
          </a:p>
        </p:txBody>
      </p:sp>
      <p:sp>
        <p:nvSpPr>
          <p:cNvPr id="3" name="PRESENTATION TITLE OR SECTION">
            <a:extLst>
              <a:ext uri="{FF2B5EF4-FFF2-40B4-BE49-F238E27FC236}">
                <a16:creationId xmlns:a16="http://schemas.microsoft.com/office/drawing/2014/main" id="{2D1D324F-780F-460A-8573-181B4B6A48C3}"/>
              </a:ext>
            </a:extLst>
          </p:cNvPr>
          <p:cNvSpPr>
            <a:spLocks noGrp="1"/>
          </p:cNvSpPr>
          <p:nvPr>
            <p:ph type="ftr" sz="quarter" idx="3"/>
          </p:nvPr>
        </p:nvSpPr>
        <p:spPr>
          <a:xfrm>
            <a:off x="662796" y="507752"/>
            <a:ext cx="6716178" cy="294213"/>
          </a:xfrm>
          <a:prstGeom prst="rect">
            <a:avLst/>
          </a:prstGeom>
        </p:spPr>
        <p:txBody>
          <a:bodyPr vert="horz" lIns="0" tIns="0" rIns="0" bIns="0" rtlCol="0" anchor="t" anchorCtr="0"/>
          <a:lstStyle>
            <a:lvl1pPr algn="l">
              <a:lnSpc>
                <a:spcPts val="2160"/>
              </a:lnSpc>
              <a:defRPr sz="1350">
                <a:solidFill>
                  <a:schemeClr val="bg1"/>
                </a:solidFill>
              </a:defRPr>
            </a:lvl1pPr>
          </a:lstStyle>
          <a:p>
            <a:r>
              <a:rPr lang="en-GB"/>
              <a:t>Header Text – Remove if Not Needed</a:t>
            </a:r>
            <a:endParaRPr lang="en-US" noProof="0" dirty="0"/>
          </a:p>
        </p:txBody>
      </p:sp>
    </p:spTree>
    <p:extLst>
      <p:ext uri="{BB962C8B-B14F-4D97-AF65-F5344CB8AC3E}">
        <p14:creationId xmlns:p14="http://schemas.microsoft.com/office/powerpoint/2010/main" val="4262297376"/>
      </p:ext>
    </p:extLst>
  </p:cSld>
  <p:clrMapOvr>
    <a:masterClrMapping/>
  </p:clrMapOvr>
  <p:extLst>
    <p:ext uri="{DCECCB84-F9BA-43D5-87BE-67443E8EF086}">
      <p15:sldGuideLst xmlns:p15="http://schemas.microsoft.com/office/powerpoint/2012/main">
        <p15:guide id="1" orient="horz" pos="3168" userDrawn="1">
          <p15:clr>
            <a:srgbClr val="FBAE40"/>
          </p15:clr>
        </p15:guide>
        <p15:guide id="2" pos="5633"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Divider_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1988" y="5933019"/>
            <a:ext cx="13734896" cy="2802155"/>
          </a:xfrm>
          <a:prstGeom prst="rect">
            <a:avLst/>
          </a:prstGeom>
        </p:spPr>
        <p:txBody>
          <a:bodyPr anchor="b">
            <a:noAutofit/>
          </a:bodyPr>
          <a:lstStyle>
            <a:lvl1pPr algn="l">
              <a:lnSpc>
                <a:spcPts val="9450"/>
              </a:lnSpc>
              <a:defRPr sz="9000">
                <a:solidFill>
                  <a:schemeClr val="bg1"/>
                </a:solidFill>
              </a:defRPr>
            </a:lvl1pPr>
          </a:lstStyle>
          <a:p>
            <a:r>
              <a:rPr lang="en-US" noProof="0" dirty="0"/>
              <a:t>Chapter Divider</a:t>
            </a:r>
            <a:br>
              <a:rPr lang="en-US" noProof="0" dirty="0"/>
            </a:br>
            <a:r>
              <a:rPr lang="en-US" noProof="0" dirty="0"/>
              <a:t>Lorem Ipsum Amet</a:t>
            </a:r>
            <a:endParaRPr lang="en-GB" dirty="0"/>
          </a:p>
        </p:txBody>
      </p:sp>
      <p:sp>
        <p:nvSpPr>
          <p:cNvPr id="3" name="PRESENTATION TITLE OR SECTION">
            <a:extLst>
              <a:ext uri="{FF2B5EF4-FFF2-40B4-BE49-F238E27FC236}">
                <a16:creationId xmlns:a16="http://schemas.microsoft.com/office/drawing/2014/main" id="{2D1D324F-780F-460A-8573-181B4B6A48C3}"/>
              </a:ext>
            </a:extLst>
          </p:cNvPr>
          <p:cNvSpPr>
            <a:spLocks noGrp="1"/>
          </p:cNvSpPr>
          <p:nvPr>
            <p:ph type="ftr" sz="quarter" idx="3"/>
          </p:nvPr>
        </p:nvSpPr>
        <p:spPr>
          <a:xfrm>
            <a:off x="662796" y="507752"/>
            <a:ext cx="6716178" cy="294213"/>
          </a:xfrm>
          <a:prstGeom prst="rect">
            <a:avLst/>
          </a:prstGeom>
        </p:spPr>
        <p:txBody>
          <a:bodyPr vert="horz" lIns="0" tIns="0" rIns="0" bIns="0" rtlCol="0" anchor="t" anchorCtr="0"/>
          <a:lstStyle>
            <a:lvl1pPr algn="l">
              <a:lnSpc>
                <a:spcPts val="2160"/>
              </a:lnSpc>
              <a:defRPr sz="1350">
                <a:solidFill>
                  <a:schemeClr val="bg1"/>
                </a:solidFill>
              </a:defRPr>
            </a:lvl1pPr>
          </a:lstStyle>
          <a:p>
            <a:r>
              <a:rPr lang="en-GB"/>
              <a:t>Header Text – Remove if Not Needed</a:t>
            </a:r>
            <a:endParaRPr lang="en-US" noProof="0" dirty="0"/>
          </a:p>
        </p:txBody>
      </p:sp>
      <p:cxnSp>
        <p:nvCxnSpPr>
          <p:cNvPr id="5" name="Straight Connector 4">
            <a:extLst>
              <a:ext uri="{FF2B5EF4-FFF2-40B4-BE49-F238E27FC236}">
                <a16:creationId xmlns:a16="http://schemas.microsoft.com/office/drawing/2014/main" id="{8E988807-3F95-C345-A302-80EB256D5242}"/>
              </a:ext>
            </a:extLst>
          </p:cNvPr>
          <p:cNvCxnSpPr/>
          <p:nvPr userDrawn="1"/>
        </p:nvCxnSpPr>
        <p:spPr>
          <a:xfrm>
            <a:off x="661988" y="9061450"/>
            <a:ext cx="1655905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9130994"/>
      </p:ext>
    </p:extLst>
  </p:cSld>
  <p:clrMapOvr>
    <a:masterClrMapping/>
  </p:clrMapOvr>
  <p:extLst>
    <p:ext uri="{DCECCB84-F9BA-43D5-87BE-67443E8EF086}">
      <p15:sldGuideLst xmlns:p15="http://schemas.microsoft.com/office/powerpoint/2012/main">
        <p15:guide id="1" orient="horz" pos="3168">
          <p15:clr>
            <a:srgbClr val="FBAE40"/>
          </p15:clr>
        </p15:guide>
        <p15:guide id="2" pos="5633">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ection Divider_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1988" y="2110865"/>
            <a:ext cx="13734896" cy="2802155"/>
          </a:xfrm>
          <a:prstGeom prst="rect">
            <a:avLst/>
          </a:prstGeom>
        </p:spPr>
        <p:txBody>
          <a:bodyPr>
            <a:noAutofit/>
          </a:bodyPr>
          <a:lstStyle>
            <a:lvl1pPr algn="l">
              <a:lnSpc>
                <a:spcPts val="9450"/>
              </a:lnSpc>
              <a:defRPr sz="9000">
                <a:solidFill>
                  <a:schemeClr val="bg1"/>
                </a:solidFill>
              </a:defRPr>
            </a:lvl1pPr>
          </a:lstStyle>
          <a:p>
            <a:r>
              <a:rPr lang="en-US" noProof="0" dirty="0"/>
              <a:t>Chapter Divider</a:t>
            </a:r>
            <a:br>
              <a:rPr lang="en-US" noProof="0" dirty="0"/>
            </a:br>
            <a:r>
              <a:rPr lang="en-US" noProof="0" dirty="0"/>
              <a:t>Lorem Ipsum Amet</a:t>
            </a:r>
            <a:endParaRPr lang="en-GB" dirty="0"/>
          </a:p>
        </p:txBody>
      </p:sp>
      <p:sp>
        <p:nvSpPr>
          <p:cNvPr id="7" name="Text Placeholder 4">
            <a:extLst>
              <a:ext uri="{FF2B5EF4-FFF2-40B4-BE49-F238E27FC236}">
                <a16:creationId xmlns:a16="http://schemas.microsoft.com/office/drawing/2014/main" id="{88719971-10AD-9494-967C-F1A0D0E545E1}"/>
              </a:ext>
            </a:extLst>
          </p:cNvPr>
          <p:cNvSpPr>
            <a:spLocks noGrp="1"/>
          </p:cNvSpPr>
          <p:nvPr>
            <p:ph type="body" sz="quarter" idx="12"/>
          </p:nvPr>
        </p:nvSpPr>
        <p:spPr>
          <a:xfrm>
            <a:off x="661988" y="7781618"/>
            <a:ext cx="6716178" cy="1681753"/>
          </a:xfrm>
          <a:prstGeom prst="rect">
            <a:avLst/>
          </a:prstGeom>
        </p:spPr>
        <p:txBody>
          <a:bodyPr lIns="0" tIns="0" rIns="0" bIns="0" anchor="b">
            <a:noAutofit/>
          </a:bodyPr>
          <a:lstStyle>
            <a:lvl1pPr marL="0" indent="0">
              <a:lnSpc>
                <a:spcPts val="3996"/>
              </a:lnSpc>
              <a:spcBef>
                <a:spcPts val="0"/>
              </a:spcBef>
              <a:buFont typeface="Arial" panose="020B0604020202020204" pitchFamily="34" charset="0"/>
              <a:buNone/>
              <a:defRPr sz="2700">
                <a:solidFill>
                  <a:schemeClr val="bg1"/>
                </a:solidFill>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a:t>Click to edit Master text styles</a:t>
            </a:r>
          </a:p>
        </p:txBody>
      </p:sp>
      <p:sp>
        <p:nvSpPr>
          <p:cNvPr id="3" name="PRESENTATION TITLE OR SECTION">
            <a:extLst>
              <a:ext uri="{FF2B5EF4-FFF2-40B4-BE49-F238E27FC236}">
                <a16:creationId xmlns:a16="http://schemas.microsoft.com/office/drawing/2014/main" id="{2D1D324F-780F-460A-8573-181B4B6A48C3}"/>
              </a:ext>
            </a:extLst>
          </p:cNvPr>
          <p:cNvSpPr>
            <a:spLocks noGrp="1"/>
          </p:cNvSpPr>
          <p:nvPr>
            <p:ph type="ftr" sz="quarter" idx="3"/>
          </p:nvPr>
        </p:nvSpPr>
        <p:spPr>
          <a:xfrm>
            <a:off x="662796" y="507752"/>
            <a:ext cx="6716178" cy="294213"/>
          </a:xfrm>
          <a:prstGeom prst="rect">
            <a:avLst/>
          </a:prstGeom>
        </p:spPr>
        <p:txBody>
          <a:bodyPr vert="horz" lIns="0" tIns="0" rIns="0" bIns="0" rtlCol="0" anchor="t" anchorCtr="0"/>
          <a:lstStyle>
            <a:lvl1pPr algn="l">
              <a:lnSpc>
                <a:spcPts val="2160"/>
              </a:lnSpc>
              <a:defRPr sz="1350">
                <a:solidFill>
                  <a:schemeClr val="bg1"/>
                </a:solidFill>
              </a:defRPr>
            </a:lvl1pPr>
          </a:lstStyle>
          <a:p>
            <a:r>
              <a:rPr lang="en-GB"/>
              <a:t>Header Text – Remove if Not Needed</a:t>
            </a:r>
            <a:endParaRPr lang="en-US" noProof="0" dirty="0"/>
          </a:p>
        </p:txBody>
      </p:sp>
      <p:cxnSp>
        <p:nvCxnSpPr>
          <p:cNvPr id="5" name="Straight Connector 4">
            <a:extLst>
              <a:ext uri="{FF2B5EF4-FFF2-40B4-BE49-F238E27FC236}">
                <a16:creationId xmlns:a16="http://schemas.microsoft.com/office/drawing/2014/main" id="{2CE8AC88-BF35-436C-4DE8-ADB6A660E0B4}"/>
              </a:ext>
            </a:extLst>
          </p:cNvPr>
          <p:cNvCxnSpPr/>
          <p:nvPr userDrawn="1"/>
        </p:nvCxnSpPr>
        <p:spPr>
          <a:xfrm>
            <a:off x="661988" y="8091838"/>
            <a:ext cx="1655905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6257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umber Chart">
    <p:bg>
      <p:bgPr>
        <a:solidFill>
          <a:schemeClr val="accent2"/>
        </a:solidFill>
        <a:effectLst/>
      </p:bgPr>
    </p:bg>
    <p:spTree>
      <p:nvGrpSpPr>
        <p:cNvPr id="1" name=""/>
        <p:cNvGrpSpPr/>
        <p:nvPr/>
      </p:nvGrpSpPr>
      <p:grpSpPr>
        <a:xfrm>
          <a:off x="0" y="0"/>
          <a:ext cx="0" cy="0"/>
          <a:chOff x="0" y="0"/>
          <a:chExt cx="0" cy="0"/>
        </a:xfrm>
      </p:grpSpPr>
      <p:grpSp>
        <p:nvGrpSpPr>
          <p:cNvPr id="15" name="MAIN GRID SYSTEM" hidden="1">
            <a:extLst>
              <a:ext uri="{FF2B5EF4-FFF2-40B4-BE49-F238E27FC236}">
                <a16:creationId xmlns:a16="http://schemas.microsoft.com/office/drawing/2014/main" id="{C36378E4-0CC9-A65B-EBD8-00473C11740E}"/>
              </a:ext>
            </a:extLst>
          </p:cNvPr>
          <p:cNvGrpSpPr/>
          <p:nvPr/>
        </p:nvGrpSpPr>
        <p:grpSpPr>
          <a:xfrm>
            <a:off x="-4827095" y="-1000093"/>
            <a:ext cx="22713463" cy="12160107"/>
            <a:chOff x="-4195165" y="-1000093"/>
            <a:chExt cx="19739968" cy="12160107"/>
          </a:xfrm>
        </p:grpSpPr>
        <p:grpSp>
          <p:nvGrpSpPr>
            <p:cNvPr id="16" name="HORIZONTAL">
              <a:extLst>
                <a:ext uri="{FF2B5EF4-FFF2-40B4-BE49-F238E27FC236}">
                  <a16:creationId xmlns:a16="http://schemas.microsoft.com/office/drawing/2014/main" id="{B4C5C9EE-B7F0-F84E-28F1-BDC36D79D21C}"/>
                </a:ext>
              </a:extLst>
            </p:cNvPr>
            <p:cNvGrpSpPr/>
            <p:nvPr/>
          </p:nvGrpSpPr>
          <p:grpSpPr>
            <a:xfrm>
              <a:off x="-727002" y="1144050"/>
              <a:ext cx="548014" cy="8332048"/>
              <a:chOff x="-727002" y="1144050"/>
              <a:chExt cx="548014" cy="8332048"/>
            </a:xfrm>
          </p:grpSpPr>
          <p:sp>
            <p:nvSpPr>
              <p:cNvPr id="88" name="Rectangle 87">
                <a:extLst>
                  <a:ext uri="{FF2B5EF4-FFF2-40B4-BE49-F238E27FC236}">
                    <a16:creationId xmlns:a16="http://schemas.microsoft.com/office/drawing/2014/main" id="{0C839459-6172-671F-1282-F94591568A25}"/>
                  </a:ext>
                </a:extLst>
              </p:cNvPr>
              <p:cNvSpPr/>
              <p:nvPr/>
            </p:nvSpPr>
            <p:spPr>
              <a:xfrm flipH="1">
                <a:off x="-727002" y="1144050"/>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89" name="Rectangle 88">
                <a:extLst>
                  <a:ext uri="{FF2B5EF4-FFF2-40B4-BE49-F238E27FC236}">
                    <a16:creationId xmlns:a16="http://schemas.microsoft.com/office/drawing/2014/main" id="{B1EE2AF0-83C1-7DF9-4DFA-FA4D04627AC6}"/>
                  </a:ext>
                </a:extLst>
              </p:cNvPr>
              <p:cNvSpPr/>
              <p:nvPr/>
            </p:nvSpPr>
            <p:spPr>
              <a:xfrm flipH="1">
                <a:off x="-453311" y="1727050"/>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90" name="Rectangle 89">
                <a:extLst>
                  <a:ext uri="{FF2B5EF4-FFF2-40B4-BE49-F238E27FC236}">
                    <a16:creationId xmlns:a16="http://schemas.microsoft.com/office/drawing/2014/main" id="{7C0A2569-197C-71C8-A7E6-54A1274A4B58}"/>
                  </a:ext>
                </a:extLst>
              </p:cNvPr>
              <p:cNvSpPr/>
              <p:nvPr/>
            </p:nvSpPr>
            <p:spPr>
              <a:xfrm flipH="1">
                <a:off x="-453334" y="2588509"/>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91" name="Rectangle 90">
                <a:extLst>
                  <a:ext uri="{FF2B5EF4-FFF2-40B4-BE49-F238E27FC236}">
                    <a16:creationId xmlns:a16="http://schemas.microsoft.com/office/drawing/2014/main" id="{52B865B7-A45F-8017-B33B-44C99692AED4}"/>
                  </a:ext>
                </a:extLst>
              </p:cNvPr>
              <p:cNvSpPr/>
              <p:nvPr/>
            </p:nvSpPr>
            <p:spPr>
              <a:xfrm flipH="1">
                <a:off x="-453357" y="3449968"/>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92" name="Rectangle 91">
                <a:extLst>
                  <a:ext uri="{FF2B5EF4-FFF2-40B4-BE49-F238E27FC236}">
                    <a16:creationId xmlns:a16="http://schemas.microsoft.com/office/drawing/2014/main" id="{052645BC-6A31-6E96-FE6E-934AB47178AD}"/>
                  </a:ext>
                </a:extLst>
              </p:cNvPr>
              <p:cNvSpPr/>
              <p:nvPr/>
            </p:nvSpPr>
            <p:spPr>
              <a:xfrm flipH="1">
                <a:off x="-453380" y="4311427"/>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93" name="Rectangle 92">
                <a:extLst>
                  <a:ext uri="{FF2B5EF4-FFF2-40B4-BE49-F238E27FC236}">
                    <a16:creationId xmlns:a16="http://schemas.microsoft.com/office/drawing/2014/main" id="{EA3A6AFA-E55A-DBB4-9FAE-2F4BAA89CAAE}"/>
                  </a:ext>
                </a:extLst>
              </p:cNvPr>
              <p:cNvSpPr/>
              <p:nvPr/>
            </p:nvSpPr>
            <p:spPr>
              <a:xfrm flipH="1">
                <a:off x="-453403" y="5172886"/>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94" name="Rectangle 93">
                <a:extLst>
                  <a:ext uri="{FF2B5EF4-FFF2-40B4-BE49-F238E27FC236}">
                    <a16:creationId xmlns:a16="http://schemas.microsoft.com/office/drawing/2014/main" id="{E496CBA8-DFD1-BFDA-1950-61D3AD2AE1A5}"/>
                  </a:ext>
                </a:extLst>
              </p:cNvPr>
              <p:cNvSpPr/>
              <p:nvPr/>
            </p:nvSpPr>
            <p:spPr>
              <a:xfrm flipH="1">
                <a:off x="-453426" y="6034345"/>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95" name="Rectangle 94">
                <a:extLst>
                  <a:ext uri="{FF2B5EF4-FFF2-40B4-BE49-F238E27FC236}">
                    <a16:creationId xmlns:a16="http://schemas.microsoft.com/office/drawing/2014/main" id="{86F29823-34D1-9EBE-EB01-34CEF729ABE6}"/>
                  </a:ext>
                </a:extLst>
              </p:cNvPr>
              <p:cNvSpPr/>
              <p:nvPr/>
            </p:nvSpPr>
            <p:spPr>
              <a:xfrm flipH="1">
                <a:off x="-453449" y="6895804"/>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96" name="Rectangle 95">
                <a:extLst>
                  <a:ext uri="{FF2B5EF4-FFF2-40B4-BE49-F238E27FC236}">
                    <a16:creationId xmlns:a16="http://schemas.microsoft.com/office/drawing/2014/main" id="{1CEC3ADE-55CB-C8A4-621A-F22305EBD8F8}"/>
                  </a:ext>
                </a:extLst>
              </p:cNvPr>
              <p:cNvSpPr/>
              <p:nvPr/>
            </p:nvSpPr>
            <p:spPr>
              <a:xfrm flipH="1">
                <a:off x="-453472" y="7757263"/>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97" name="Rectangle 96">
                <a:extLst>
                  <a:ext uri="{FF2B5EF4-FFF2-40B4-BE49-F238E27FC236}">
                    <a16:creationId xmlns:a16="http://schemas.microsoft.com/office/drawing/2014/main" id="{8FBD027A-9E96-3F2E-4EF6-4E3F157F0E57}"/>
                  </a:ext>
                </a:extLst>
              </p:cNvPr>
              <p:cNvSpPr/>
              <p:nvPr/>
            </p:nvSpPr>
            <p:spPr>
              <a:xfrm flipH="1">
                <a:off x="-453495" y="8618722"/>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98" name="Rectangle 97">
                <a:extLst>
                  <a:ext uri="{FF2B5EF4-FFF2-40B4-BE49-F238E27FC236}">
                    <a16:creationId xmlns:a16="http://schemas.microsoft.com/office/drawing/2014/main" id="{98DF11E1-E39D-6ECF-97C3-76ED94CC1977}"/>
                  </a:ext>
                </a:extLst>
              </p:cNvPr>
              <p:cNvSpPr/>
              <p:nvPr/>
            </p:nvSpPr>
            <p:spPr>
              <a:xfrm flipH="1">
                <a:off x="-727002" y="2006007"/>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99" name="Rectangle 98">
                <a:extLst>
                  <a:ext uri="{FF2B5EF4-FFF2-40B4-BE49-F238E27FC236}">
                    <a16:creationId xmlns:a16="http://schemas.microsoft.com/office/drawing/2014/main" id="{C9B6F894-C98F-9F4C-267F-331091FD3990}"/>
                  </a:ext>
                </a:extLst>
              </p:cNvPr>
              <p:cNvSpPr/>
              <p:nvPr/>
            </p:nvSpPr>
            <p:spPr>
              <a:xfrm flipH="1">
                <a:off x="-727002" y="2867964"/>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00" name="Rectangle 99">
                <a:extLst>
                  <a:ext uri="{FF2B5EF4-FFF2-40B4-BE49-F238E27FC236}">
                    <a16:creationId xmlns:a16="http://schemas.microsoft.com/office/drawing/2014/main" id="{2F66B812-A739-3D57-6C89-7C22BDED62F5}"/>
                  </a:ext>
                </a:extLst>
              </p:cNvPr>
              <p:cNvSpPr/>
              <p:nvPr/>
            </p:nvSpPr>
            <p:spPr>
              <a:xfrm flipH="1">
                <a:off x="-727002" y="3729921"/>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01" name="Rectangle 100">
                <a:extLst>
                  <a:ext uri="{FF2B5EF4-FFF2-40B4-BE49-F238E27FC236}">
                    <a16:creationId xmlns:a16="http://schemas.microsoft.com/office/drawing/2014/main" id="{0C39E861-DF92-DA97-BA62-076F0E5D3A29}"/>
                  </a:ext>
                </a:extLst>
              </p:cNvPr>
              <p:cNvSpPr/>
              <p:nvPr/>
            </p:nvSpPr>
            <p:spPr>
              <a:xfrm flipH="1">
                <a:off x="-727002" y="4591878"/>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02" name="Rectangle 101">
                <a:extLst>
                  <a:ext uri="{FF2B5EF4-FFF2-40B4-BE49-F238E27FC236}">
                    <a16:creationId xmlns:a16="http://schemas.microsoft.com/office/drawing/2014/main" id="{73A978E3-6F82-CB02-829A-EFBC46659855}"/>
                  </a:ext>
                </a:extLst>
              </p:cNvPr>
              <p:cNvSpPr/>
              <p:nvPr/>
            </p:nvSpPr>
            <p:spPr>
              <a:xfrm flipH="1">
                <a:off x="-727002" y="5453835"/>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03" name="Rectangle 102">
                <a:extLst>
                  <a:ext uri="{FF2B5EF4-FFF2-40B4-BE49-F238E27FC236}">
                    <a16:creationId xmlns:a16="http://schemas.microsoft.com/office/drawing/2014/main" id="{BC3E7E97-5A5A-AF16-15F9-25C45FC15EC0}"/>
                  </a:ext>
                </a:extLst>
              </p:cNvPr>
              <p:cNvSpPr/>
              <p:nvPr/>
            </p:nvSpPr>
            <p:spPr>
              <a:xfrm flipH="1">
                <a:off x="-727002" y="6315792"/>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04" name="Rectangle 103">
                <a:extLst>
                  <a:ext uri="{FF2B5EF4-FFF2-40B4-BE49-F238E27FC236}">
                    <a16:creationId xmlns:a16="http://schemas.microsoft.com/office/drawing/2014/main" id="{C904C6F3-A7F8-584E-68B5-69A700EE3764}"/>
                  </a:ext>
                </a:extLst>
              </p:cNvPr>
              <p:cNvSpPr/>
              <p:nvPr/>
            </p:nvSpPr>
            <p:spPr>
              <a:xfrm flipH="1">
                <a:off x="-727002" y="7177749"/>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05" name="Rectangle 104">
                <a:extLst>
                  <a:ext uri="{FF2B5EF4-FFF2-40B4-BE49-F238E27FC236}">
                    <a16:creationId xmlns:a16="http://schemas.microsoft.com/office/drawing/2014/main" id="{338C9B0A-258A-1181-61A6-F18822A84355}"/>
                  </a:ext>
                </a:extLst>
              </p:cNvPr>
              <p:cNvSpPr/>
              <p:nvPr/>
            </p:nvSpPr>
            <p:spPr>
              <a:xfrm flipH="1">
                <a:off x="-727002" y="8039706"/>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06" name="Rectangle 105">
                <a:extLst>
                  <a:ext uri="{FF2B5EF4-FFF2-40B4-BE49-F238E27FC236}">
                    <a16:creationId xmlns:a16="http://schemas.microsoft.com/office/drawing/2014/main" id="{5D352568-D183-EBA6-A314-D1627061751F}"/>
                  </a:ext>
                </a:extLst>
              </p:cNvPr>
              <p:cNvSpPr/>
              <p:nvPr/>
            </p:nvSpPr>
            <p:spPr>
              <a:xfrm flipH="1">
                <a:off x="-727002" y="8894547"/>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grpSp>
        <p:grpSp>
          <p:nvGrpSpPr>
            <p:cNvPr id="17" name="VERTICAL">
              <a:extLst>
                <a:ext uri="{FF2B5EF4-FFF2-40B4-BE49-F238E27FC236}">
                  <a16:creationId xmlns:a16="http://schemas.microsoft.com/office/drawing/2014/main" id="{15D83AB7-A0C3-F9D3-1A03-A8AC9902A237}"/>
                </a:ext>
              </a:extLst>
            </p:cNvPr>
            <p:cNvGrpSpPr/>
            <p:nvPr/>
          </p:nvGrpSpPr>
          <p:grpSpPr>
            <a:xfrm>
              <a:off x="-4195165" y="-1000093"/>
              <a:ext cx="19739968" cy="12160107"/>
              <a:chOff x="-4195165" y="-1000093"/>
              <a:chExt cx="19739968" cy="12160107"/>
            </a:xfrm>
          </p:grpSpPr>
          <p:sp>
            <p:nvSpPr>
              <p:cNvPr id="18" name="Rectangle 17">
                <a:extLst>
                  <a:ext uri="{FF2B5EF4-FFF2-40B4-BE49-F238E27FC236}">
                    <a16:creationId xmlns:a16="http://schemas.microsoft.com/office/drawing/2014/main" id="{FE89D113-1994-8227-5D69-642F0B7DF56E}"/>
                  </a:ext>
                </a:extLst>
              </p:cNvPr>
              <p:cNvSpPr/>
              <p:nvPr/>
            </p:nvSpPr>
            <p:spPr>
              <a:xfrm flipH="1">
                <a:off x="-454565" y="9482326"/>
                <a:ext cx="192681" cy="576072"/>
              </a:xfrm>
              <a:prstGeom prst="rect">
                <a:avLst/>
              </a:prstGeom>
              <a:solidFill>
                <a:srgbClr val="F5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9" name="TextBox 18">
                <a:extLst>
                  <a:ext uri="{FF2B5EF4-FFF2-40B4-BE49-F238E27FC236}">
                    <a16:creationId xmlns:a16="http://schemas.microsoft.com/office/drawing/2014/main" id="{1B85F9D3-0687-2FDF-6136-6B35E49B17CD}"/>
                  </a:ext>
                </a:extLst>
              </p:cNvPr>
              <p:cNvSpPr txBox="1"/>
              <p:nvPr/>
            </p:nvSpPr>
            <p:spPr>
              <a:xfrm>
                <a:off x="-4195165" y="9505217"/>
                <a:ext cx="2696809" cy="523220"/>
              </a:xfrm>
              <a:prstGeom prst="rect">
                <a:avLst/>
              </a:prstGeom>
              <a:noFill/>
            </p:spPr>
            <p:txBody>
              <a:bodyPr wrap="square" rtlCol="0">
                <a:spAutoFit/>
              </a:bodyPr>
              <a:lstStyle/>
              <a:p>
                <a:pPr algn="l"/>
                <a:r>
                  <a:rPr lang="en-GB" sz="1400" dirty="0"/>
                  <a:t>PPT only accurate to 2 decimal places. 0.625” = 0.63”</a:t>
                </a:r>
              </a:p>
            </p:txBody>
          </p:sp>
          <p:sp>
            <p:nvSpPr>
              <p:cNvPr id="20" name="Rectangle 19">
                <a:extLst>
                  <a:ext uri="{FF2B5EF4-FFF2-40B4-BE49-F238E27FC236}">
                    <a16:creationId xmlns:a16="http://schemas.microsoft.com/office/drawing/2014/main" id="{C25FE573-2F5B-1630-9F82-D24E716C02EC}"/>
                  </a:ext>
                </a:extLst>
              </p:cNvPr>
              <p:cNvSpPr/>
              <p:nvPr/>
            </p:nvSpPr>
            <p:spPr>
              <a:xfrm rot="16200000">
                <a:off x="-4741164" y="4741163"/>
                <a:ext cx="10058400" cy="576072"/>
              </a:xfrm>
              <a:prstGeom prst="rect">
                <a:avLst/>
              </a:prstGeom>
              <a:pattFill prst="openDmnd">
                <a:fgClr>
                  <a:srgbClr val="F5F1E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21" name="Rectangle 20">
                <a:extLst>
                  <a:ext uri="{FF2B5EF4-FFF2-40B4-BE49-F238E27FC236}">
                    <a16:creationId xmlns:a16="http://schemas.microsoft.com/office/drawing/2014/main" id="{F0E29B4E-3E52-8E21-10C1-1C2C41900B88}"/>
                  </a:ext>
                </a:extLst>
              </p:cNvPr>
              <p:cNvSpPr/>
              <p:nvPr/>
            </p:nvSpPr>
            <p:spPr>
              <a:xfrm>
                <a:off x="0" y="0"/>
                <a:ext cx="15544800" cy="576072"/>
              </a:xfrm>
              <a:prstGeom prst="rect">
                <a:avLst/>
              </a:prstGeom>
              <a:pattFill prst="openDmnd">
                <a:fgClr>
                  <a:srgbClr val="F5F1E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22" name="Rectangle 21">
                <a:extLst>
                  <a:ext uri="{FF2B5EF4-FFF2-40B4-BE49-F238E27FC236}">
                    <a16:creationId xmlns:a16="http://schemas.microsoft.com/office/drawing/2014/main" id="{A229AEE4-A60C-4732-81BE-3A9D63A05AB8}"/>
                  </a:ext>
                </a:extLst>
              </p:cNvPr>
              <p:cNvSpPr/>
              <p:nvPr/>
            </p:nvSpPr>
            <p:spPr>
              <a:xfrm>
                <a:off x="0" y="9482328"/>
                <a:ext cx="15544800" cy="576072"/>
              </a:xfrm>
              <a:prstGeom prst="rect">
                <a:avLst/>
              </a:prstGeom>
              <a:pattFill prst="openDmnd">
                <a:fgClr>
                  <a:srgbClr val="F5F1E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23" name="Rectangle 22">
                <a:extLst>
                  <a:ext uri="{FF2B5EF4-FFF2-40B4-BE49-F238E27FC236}">
                    <a16:creationId xmlns:a16="http://schemas.microsoft.com/office/drawing/2014/main" id="{60FAD0CF-3DB1-C40A-1614-FE888948B056}"/>
                  </a:ext>
                </a:extLst>
              </p:cNvPr>
              <p:cNvSpPr/>
              <p:nvPr/>
            </p:nvSpPr>
            <p:spPr>
              <a:xfrm rot="16200000">
                <a:off x="10227563" y="4741163"/>
                <a:ext cx="10058400" cy="576072"/>
              </a:xfrm>
              <a:prstGeom prst="rect">
                <a:avLst/>
              </a:prstGeom>
              <a:pattFill prst="openDmnd">
                <a:fgClr>
                  <a:srgbClr val="F5F1E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38" name="Rectangle 37">
                <a:extLst>
                  <a:ext uri="{FF2B5EF4-FFF2-40B4-BE49-F238E27FC236}">
                    <a16:creationId xmlns:a16="http://schemas.microsoft.com/office/drawing/2014/main" id="{5278FD3A-D487-4E7C-12AB-F0F6341B31DC}"/>
                  </a:ext>
                </a:extLst>
              </p:cNvPr>
              <p:cNvSpPr/>
              <p:nvPr/>
            </p:nvSpPr>
            <p:spPr>
              <a:xfrm rot="16200000">
                <a:off x="-2791967"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39" name="Rectangle 38">
                <a:extLst>
                  <a:ext uri="{FF2B5EF4-FFF2-40B4-BE49-F238E27FC236}">
                    <a16:creationId xmlns:a16="http://schemas.microsoft.com/office/drawing/2014/main" id="{E6E2E56B-9E64-CAC3-AF1E-F9755828206F}"/>
                  </a:ext>
                </a:extLst>
              </p:cNvPr>
              <p:cNvSpPr/>
              <p:nvPr/>
            </p:nvSpPr>
            <p:spPr>
              <a:xfrm rot="16200000">
                <a:off x="-1569719"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40" name="Rectangle 39">
                <a:extLst>
                  <a:ext uri="{FF2B5EF4-FFF2-40B4-BE49-F238E27FC236}">
                    <a16:creationId xmlns:a16="http://schemas.microsoft.com/office/drawing/2014/main" id="{BE965FD4-94C3-9A53-4AFC-01AF6B3F86EC}"/>
                  </a:ext>
                </a:extLst>
              </p:cNvPr>
              <p:cNvSpPr/>
              <p:nvPr/>
            </p:nvSpPr>
            <p:spPr>
              <a:xfrm rot="16200000">
                <a:off x="-347471"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41" name="Rectangle 40">
                <a:extLst>
                  <a:ext uri="{FF2B5EF4-FFF2-40B4-BE49-F238E27FC236}">
                    <a16:creationId xmlns:a16="http://schemas.microsoft.com/office/drawing/2014/main" id="{2CCABBE7-6515-0D19-8299-BF843F5FBF8E}"/>
                  </a:ext>
                </a:extLst>
              </p:cNvPr>
              <p:cNvSpPr/>
              <p:nvPr/>
            </p:nvSpPr>
            <p:spPr>
              <a:xfrm rot="16200000">
                <a:off x="874777"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42" name="Rectangle 41">
                <a:extLst>
                  <a:ext uri="{FF2B5EF4-FFF2-40B4-BE49-F238E27FC236}">
                    <a16:creationId xmlns:a16="http://schemas.microsoft.com/office/drawing/2014/main" id="{78A19EE2-B283-5590-4EE8-D7A0D76B3987}"/>
                  </a:ext>
                </a:extLst>
              </p:cNvPr>
              <p:cNvSpPr/>
              <p:nvPr/>
            </p:nvSpPr>
            <p:spPr>
              <a:xfrm rot="16200000">
                <a:off x="2097025"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43" name="Rectangle 42">
                <a:extLst>
                  <a:ext uri="{FF2B5EF4-FFF2-40B4-BE49-F238E27FC236}">
                    <a16:creationId xmlns:a16="http://schemas.microsoft.com/office/drawing/2014/main" id="{742E8C6B-3779-8FD4-C1D9-303421505756}"/>
                  </a:ext>
                </a:extLst>
              </p:cNvPr>
              <p:cNvSpPr/>
              <p:nvPr/>
            </p:nvSpPr>
            <p:spPr>
              <a:xfrm rot="16200000">
                <a:off x="3319273"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44" name="Rectangle 43">
                <a:extLst>
                  <a:ext uri="{FF2B5EF4-FFF2-40B4-BE49-F238E27FC236}">
                    <a16:creationId xmlns:a16="http://schemas.microsoft.com/office/drawing/2014/main" id="{102B583F-91FC-D0CF-93D6-DADBA8CEA969}"/>
                  </a:ext>
                </a:extLst>
              </p:cNvPr>
              <p:cNvSpPr/>
              <p:nvPr/>
            </p:nvSpPr>
            <p:spPr>
              <a:xfrm rot="16200000">
                <a:off x="4541521"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45" name="Rectangle 44">
                <a:extLst>
                  <a:ext uri="{FF2B5EF4-FFF2-40B4-BE49-F238E27FC236}">
                    <a16:creationId xmlns:a16="http://schemas.microsoft.com/office/drawing/2014/main" id="{9CF59513-3AC3-E290-FB15-9BDCDF0FB5C8}"/>
                  </a:ext>
                </a:extLst>
              </p:cNvPr>
              <p:cNvSpPr/>
              <p:nvPr/>
            </p:nvSpPr>
            <p:spPr>
              <a:xfrm rot="16200000">
                <a:off x="5763769"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46" name="Rectangle 45">
                <a:extLst>
                  <a:ext uri="{FF2B5EF4-FFF2-40B4-BE49-F238E27FC236}">
                    <a16:creationId xmlns:a16="http://schemas.microsoft.com/office/drawing/2014/main" id="{70ED2425-872E-316C-EC19-815374585E6B}"/>
                  </a:ext>
                </a:extLst>
              </p:cNvPr>
              <p:cNvSpPr/>
              <p:nvPr/>
            </p:nvSpPr>
            <p:spPr>
              <a:xfrm rot="16200000">
                <a:off x="6986017"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47" name="Rectangle 46">
                <a:extLst>
                  <a:ext uri="{FF2B5EF4-FFF2-40B4-BE49-F238E27FC236}">
                    <a16:creationId xmlns:a16="http://schemas.microsoft.com/office/drawing/2014/main" id="{AB82FA22-6580-74B7-5074-52E5FA588037}"/>
                  </a:ext>
                </a:extLst>
              </p:cNvPr>
              <p:cNvSpPr/>
              <p:nvPr/>
            </p:nvSpPr>
            <p:spPr>
              <a:xfrm rot="16200000">
                <a:off x="8208265"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48" name="Rectangle 47">
                <a:extLst>
                  <a:ext uri="{FF2B5EF4-FFF2-40B4-BE49-F238E27FC236}">
                    <a16:creationId xmlns:a16="http://schemas.microsoft.com/office/drawing/2014/main" id="{202FBA5C-7FC2-3296-8F2B-3C539DD86E85}"/>
                  </a:ext>
                </a:extLst>
              </p:cNvPr>
              <p:cNvSpPr/>
              <p:nvPr/>
            </p:nvSpPr>
            <p:spPr>
              <a:xfrm rot="16200000">
                <a:off x="9430513"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grpSp>
            <p:nvGrpSpPr>
              <p:cNvPr id="49" name="Group 48">
                <a:extLst>
                  <a:ext uri="{FF2B5EF4-FFF2-40B4-BE49-F238E27FC236}">
                    <a16:creationId xmlns:a16="http://schemas.microsoft.com/office/drawing/2014/main" id="{AB1511E7-6F02-1964-B3FB-930CD8D2458E}"/>
                  </a:ext>
                </a:extLst>
              </p:cNvPr>
              <p:cNvGrpSpPr/>
              <p:nvPr/>
            </p:nvGrpSpPr>
            <p:grpSpPr>
              <a:xfrm>
                <a:off x="576073" y="-1"/>
                <a:ext cx="14392674" cy="10058399"/>
                <a:chOff x="576073" y="1143000"/>
                <a:chExt cx="14392674" cy="8339328"/>
              </a:xfrm>
              <a:solidFill>
                <a:srgbClr val="F5F1ED">
                  <a:alpha val="90000"/>
                </a:srgbClr>
              </a:solidFill>
            </p:grpSpPr>
            <p:sp>
              <p:nvSpPr>
                <p:cNvPr id="76" name="Rectangle 75">
                  <a:extLst>
                    <a:ext uri="{FF2B5EF4-FFF2-40B4-BE49-F238E27FC236}">
                      <a16:creationId xmlns:a16="http://schemas.microsoft.com/office/drawing/2014/main" id="{D515FB74-31F0-EE6D-0080-2AA52022F6CC}"/>
                    </a:ext>
                  </a:extLst>
                </p:cNvPr>
                <p:cNvSpPr/>
                <p:nvPr/>
              </p:nvSpPr>
              <p:spPr>
                <a:xfrm>
                  <a:off x="5760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77" name="Rectangle 76">
                  <a:extLst>
                    <a:ext uri="{FF2B5EF4-FFF2-40B4-BE49-F238E27FC236}">
                      <a16:creationId xmlns:a16="http://schemas.microsoft.com/office/drawing/2014/main" id="{B9C0C388-6963-A4FB-5B3B-1986100176C8}"/>
                    </a:ext>
                  </a:extLst>
                </p:cNvPr>
                <p:cNvSpPr/>
                <p:nvPr/>
              </p:nvSpPr>
              <p:spPr>
                <a:xfrm>
                  <a:off x="17983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78" name="Rectangle 77">
                  <a:extLst>
                    <a:ext uri="{FF2B5EF4-FFF2-40B4-BE49-F238E27FC236}">
                      <a16:creationId xmlns:a16="http://schemas.microsoft.com/office/drawing/2014/main" id="{7950A640-EBB1-8DC5-989E-ED7DF0CE76A0}"/>
                    </a:ext>
                  </a:extLst>
                </p:cNvPr>
                <p:cNvSpPr/>
                <p:nvPr/>
              </p:nvSpPr>
              <p:spPr>
                <a:xfrm>
                  <a:off x="30205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79" name="Rectangle 78">
                  <a:extLst>
                    <a:ext uri="{FF2B5EF4-FFF2-40B4-BE49-F238E27FC236}">
                      <a16:creationId xmlns:a16="http://schemas.microsoft.com/office/drawing/2014/main" id="{C22A1518-1F2E-D8C6-6B44-BDCA5DB1E980}"/>
                    </a:ext>
                  </a:extLst>
                </p:cNvPr>
                <p:cNvSpPr/>
                <p:nvPr/>
              </p:nvSpPr>
              <p:spPr>
                <a:xfrm>
                  <a:off x="42428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80" name="Rectangle 79">
                  <a:extLst>
                    <a:ext uri="{FF2B5EF4-FFF2-40B4-BE49-F238E27FC236}">
                      <a16:creationId xmlns:a16="http://schemas.microsoft.com/office/drawing/2014/main" id="{51A8974A-B353-9404-AF21-05A5EE0C84D5}"/>
                    </a:ext>
                  </a:extLst>
                </p:cNvPr>
                <p:cNvSpPr/>
                <p:nvPr/>
              </p:nvSpPr>
              <p:spPr>
                <a:xfrm>
                  <a:off x="54650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81" name="Rectangle 80">
                  <a:extLst>
                    <a:ext uri="{FF2B5EF4-FFF2-40B4-BE49-F238E27FC236}">
                      <a16:creationId xmlns:a16="http://schemas.microsoft.com/office/drawing/2014/main" id="{C1010AF3-BA7B-48C5-0BE6-55BDD7533FE2}"/>
                    </a:ext>
                  </a:extLst>
                </p:cNvPr>
                <p:cNvSpPr/>
                <p:nvPr/>
              </p:nvSpPr>
              <p:spPr>
                <a:xfrm>
                  <a:off x="66873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82" name="Rectangle 81">
                  <a:extLst>
                    <a:ext uri="{FF2B5EF4-FFF2-40B4-BE49-F238E27FC236}">
                      <a16:creationId xmlns:a16="http://schemas.microsoft.com/office/drawing/2014/main" id="{1CBFAD72-822F-A63B-B9C1-48E381D680DD}"/>
                    </a:ext>
                  </a:extLst>
                </p:cNvPr>
                <p:cNvSpPr/>
                <p:nvPr/>
              </p:nvSpPr>
              <p:spPr>
                <a:xfrm>
                  <a:off x="79095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83" name="Rectangle 82">
                  <a:extLst>
                    <a:ext uri="{FF2B5EF4-FFF2-40B4-BE49-F238E27FC236}">
                      <a16:creationId xmlns:a16="http://schemas.microsoft.com/office/drawing/2014/main" id="{4C6AA25C-F900-7538-A959-C615B6A409F9}"/>
                    </a:ext>
                  </a:extLst>
                </p:cNvPr>
                <p:cNvSpPr/>
                <p:nvPr/>
              </p:nvSpPr>
              <p:spPr>
                <a:xfrm>
                  <a:off x="91318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84" name="Rectangle 83">
                  <a:extLst>
                    <a:ext uri="{FF2B5EF4-FFF2-40B4-BE49-F238E27FC236}">
                      <a16:creationId xmlns:a16="http://schemas.microsoft.com/office/drawing/2014/main" id="{1EC4D2F4-7F52-1BFB-8ED8-C5E8E60405F9}"/>
                    </a:ext>
                  </a:extLst>
                </p:cNvPr>
                <p:cNvSpPr/>
                <p:nvPr/>
              </p:nvSpPr>
              <p:spPr>
                <a:xfrm>
                  <a:off x="103540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85" name="Rectangle 84">
                  <a:extLst>
                    <a:ext uri="{FF2B5EF4-FFF2-40B4-BE49-F238E27FC236}">
                      <a16:creationId xmlns:a16="http://schemas.microsoft.com/office/drawing/2014/main" id="{90D481A4-30C5-2755-DD95-87DB5B91EB27}"/>
                    </a:ext>
                  </a:extLst>
                </p:cNvPr>
                <p:cNvSpPr/>
                <p:nvPr/>
              </p:nvSpPr>
              <p:spPr>
                <a:xfrm>
                  <a:off x="115763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86" name="Rectangle 85">
                  <a:extLst>
                    <a:ext uri="{FF2B5EF4-FFF2-40B4-BE49-F238E27FC236}">
                      <a16:creationId xmlns:a16="http://schemas.microsoft.com/office/drawing/2014/main" id="{C4BC4457-12A5-50FE-9601-0DCED0A49ECB}"/>
                    </a:ext>
                  </a:extLst>
                </p:cNvPr>
                <p:cNvSpPr/>
                <p:nvPr/>
              </p:nvSpPr>
              <p:spPr>
                <a:xfrm>
                  <a:off x="127985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87" name="Rectangle 86">
                  <a:extLst>
                    <a:ext uri="{FF2B5EF4-FFF2-40B4-BE49-F238E27FC236}">
                      <a16:creationId xmlns:a16="http://schemas.microsoft.com/office/drawing/2014/main" id="{9EBB3926-EFD2-78A4-EC88-D52467886DD7}"/>
                    </a:ext>
                  </a:extLst>
                </p:cNvPr>
                <p:cNvSpPr/>
                <p:nvPr/>
              </p:nvSpPr>
              <p:spPr>
                <a:xfrm>
                  <a:off x="140208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grpSp>
          <p:cxnSp>
            <p:nvCxnSpPr>
              <p:cNvPr id="50" name="Straight Connector 49">
                <a:extLst>
                  <a:ext uri="{FF2B5EF4-FFF2-40B4-BE49-F238E27FC236}">
                    <a16:creationId xmlns:a16="http://schemas.microsoft.com/office/drawing/2014/main" id="{8754D9F3-30B5-94C1-8341-74A9DC71EE4A}"/>
                  </a:ext>
                </a:extLst>
              </p:cNvPr>
              <p:cNvCxnSpPr>
                <a:cxnSpLocks/>
              </p:cNvCxnSpPr>
              <p:nvPr/>
            </p:nvCxnSpPr>
            <p:spPr>
              <a:xfrm>
                <a:off x="-727003" y="9482327"/>
                <a:ext cx="16271803" cy="0"/>
              </a:xfrm>
              <a:prstGeom prst="line">
                <a:avLst/>
              </a:prstGeom>
              <a:ln>
                <a:solidFill>
                  <a:srgbClr val="AF8963"/>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CF36309-0A7A-65BF-D461-7FEF416B760E}"/>
                  </a:ext>
                </a:extLst>
              </p:cNvPr>
              <p:cNvCxnSpPr>
                <a:cxnSpLocks/>
              </p:cNvCxnSpPr>
              <p:nvPr/>
            </p:nvCxnSpPr>
            <p:spPr>
              <a:xfrm flipV="1">
                <a:off x="14968727" y="-1"/>
                <a:ext cx="0" cy="10058401"/>
              </a:xfrm>
              <a:prstGeom prst="line">
                <a:avLst/>
              </a:prstGeom>
              <a:ln>
                <a:solidFill>
                  <a:srgbClr val="AF8963"/>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0C143B0-CA8C-DADE-1BAE-3CDE14116FDA}"/>
                  </a:ext>
                </a:extLst>
              </p:cNvPr>
              <p:cNvCxnSpPr>
                <a:cxnSpLocks/>
              </p:cNvCxnSpPr>
              <p:nvPr/>
            </p:nvCxnSpPr>
            <p:spPr>
              <a:xfrm flipV="1">
                <a:off x="576073" y="-1"/>
                <a:ext cx="0" cy="10058401"/>
              </a:xfrm>
              <a:prstGeom prst="line">
                <a:avLst/>
              </a:prstGeom>
              <a:ln>
                <a:solidFill>
                  <a:srgbClr val="AF8963"/>
                </a:solidFill>
                <a:prstDash val="dash"/>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9DB0E8A4-F3BB-EFE1-8729-265A01CAD1D6}"/>
                  </a:ext>
                </a:extLst>
              </p:cNvPr>
              <p:cNvSpPr/>
              <p:nvPr/>
            </p:nvSpPr>
            <p:spPr>
              <a:xfrm flipH="1">
                <a:off x="-2012970" y="-1"/>
                <a:ext cx="461112" cy="1143000"/>
              </a:xfrm>
              <a:prstGeom prst="rect">
                <a:avLst/>
              </a:prstGeom>
              <a:solidFill>
                <a:srgbClr val="F5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grpSp>
            <p:nvGrpSpPr>
              <p:cNvPr id="54" name="Group 53">
                <a:extLst>
                  <a:ext uri="{FF2B5EF4-FFF2-40B4-BE49-F238E27FC236}">
                    <a16:creationId xmlns:a16="http://schemas.microsoft.com/office/drawing/2014/main" id="{06DD5950-419A-7E67-33F2-5181B31DF4C2}"/>
                  </a:ext>
                </a:extLst>
              </p:cNvPr>
              <p:cNvGrpSpPr/>
              <p:nvPr/>
            </p:nvGrpSpPr>
            <p:grpSpPr>
              <a:xfrm>
                <a:off x="-2012969" y="575451"/>
                <a:ext cx="17557772" cy="567548"/>
                <a:chOff x="-1282890" y="575451"/>
                <a:chExt cx="16827692" cy="567548"/>
              </a:xfrm>
            </p:grpSpPr>
            <p:cxnSp>
              <p:nvCxnSpPr>
                <p:cNvPr id="74" name="Straight Connector 73">
                  <a:extLst>
                    <a:ext uri="{FF2B5EF4-FFF2-40B4-BE49-F238E27FC236}">
                      <a16:creationId xmlns:a16="http://schemas.microsoft.com/office/drawing/2014/main" id="{E341CAB1-2404-E90A-CE8B-23C7E42121E8}"/>
                    </a:ext>
                  </a:extLst>
                </p:cNvPr>
                <p:cNvCxnSpPr>
                  <a:cxnSpLocks/>
                </p:cNvCxnSpPr>
                <p:nvPr/>
              </p:nvCxnSpPr>
              <p:spPr>
                <a:xfrm>
                  <a:off x="-1282890" y="575451"/>
                  <a:ext cx="16827690" cy="0"/>
                </a:xfrm>
                <a:prstGeom prst="line">
                  <a:avLst/>
                </a:prstGeom>
                <a:ln>
                  <a:solidFill>
                    <a:srgbClr val="AF8963"/>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E656E66-92D3-13AC-5DF7-E6A08C4D6528}"/>
                    </a:ext>
                  </a:extLst>
                </p:cNvPr>
                <p:cNvCxnSpPr>
                  <a:cxnSpLocks/>
                </p:cNvCxnSpPr>
                <p:nvPr/>
              </p:nvCxnSpPr>
              <p:spPr>
                <a:xfrm>
                  <a:off x="-1282890" y="1142999"/>
                  <a:ext cx="16827692" cy="0"/>
                </a:xfrm>
                <a:prstGeom prst="line">
                  <a:avLst/>
                </a:prstGeom>
                <a:ln>
                  <a:solidFill>
                    <a:srgbClr val="AF8963"/>
                  </a:solidFill>
                  <a:prstDash val="dash"/>
                </a:ln>
              </p:spPr>
              <p:style>
                <a:lnRef idx="1">
                  <a:schemeClr val="accent1"/>
                </a:lnRef>
                <a:fillRef idx="0">
                  <a:schemeClr val="accent1"/>
                </a:fillRef>
                <a:effectRef idx="0">
                  <a:schemeClr val="accent1"/>
                </a:effectRef>
                <a:fontRef idx="minor">
                  <a:schemeClr val="tx1"/>
                </a:fontRef>
              </p:style>
            </p:cxnSp>
          </p:grpSp>
          <p:sp>
            <p:nvSpPr>
              <p:cNvPr id="55" name="Rectangle 54">
                <a:extLst>
                  <a:ext uri="{FF2B5EF4-FFF2-40B4-BE49-F238E27FC236}">
                    <a16:creationId xmlns:a16="http://schemas.microsoft.com/office/drawing/2014/main" id="{547BDB11-F21A-3E44-C468-9BAA6D7F2992}"/>
                  </a:ext>
                </a:extLst>
              </p:cNvPr>
              <p:cNvSpPr/>
              <p:nvPr/>
            </p:nvSpPr>
            <p:spPr>
              <a:xfrm flipH="1">
                <a:off x="1523996" y="-567548"/>
                <a:ext cx="274323" cy="278360"/>
              </a:xfrm>
              <a:prstGeom prst="rect">
                <a:avLst/>
              </a:prstGeom>
              <a:solidFill>
                <a:srgbClr val="F5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56" name="TextBox 55">
                <a:extLst>
                  <a:ext uri="{FF2B5EF4-FFF2-40B4-BE49-F238E27FC236}">
                    <a16:creationId xmlns:a16="http://schemas.microsoft.com/office/drawing/2014/main" id="{01828718-633E-4AF4-52A7-7BD366A3B4C5}"/>
                  </a:ext>
                </a:extLst>
              </p:cNvPr>
              <p:cNvSpPr txBox="1"/>
              <p:nvPr/>
            </p:nvSpPr>
            <p:spPr>
              <a:xfrm>
                <a:off x="-2805432" y="440694"/>
                <a:ext cx="768100" cy="253916"/>
              </a:xfrm>
              <a:prstGeom prst="rect">
                <a:avLst/>
              </a:prstGeom>
              <a:noFill/>
            </p:spPr>
            <p:txBody>
              <a:bodyPr wrap="square" rtlCol="0">
                <a:spAutoFit/>
              </a:bodyPr>
              <a:lstStyle/>
              <a:p>
                <a:pPr algn="l"/>
                <a:r>
                  <a:rPr lang="en-GB" sz="1050" dirty="0"/>
                  <a:t>1.25”</a:t>
                </a:r>
              </a:p>
            </p:txBody>
          </p:sp>
          <p:sp>
            <p:nvSpPr>
              <p:cNvPr id="57" name="TextBox 56">
                <a:extLst>
                  <a:ext uri="{FF2B5EF4-FFF2-40B4-BE49-F238E27FC236}">
                    <a16:creationId xmlns:a16="http://schemas.microsoft.com/office/drawing/2014/main" id="{54E9B720-ADEA-9A90-2976-ABEBBA90EABA}"/>
                  </a:ext>
                </a:extLst>
              </p:cNvPr>
              <p:cNvSpPr txBox="1"/>
              <p:nvPr/>
            </p:nvSpPr>
            <p:spPr>
              <a:xfrm>
                <a:off x="1446217" y="-986079"/>
                <a:ext cx="429863" cy="253916"/>
              </a:xfrm>
              <a:prstGeom prst="rect">
                <a:avLst/>
              </a:prstGeom>
              <a:noFill/>
            </p:spPr>
            <p:txBody>
              <a:bodyPr wrap="square" rtlCol="0">
                <a:spAutoFit/>
              </a:bodyPr>
              <a:lstStyle/>
              <a:p>
                <a:pPr algn="l"/>
                <a:r>
                  <a:rPr lang="en-GB" sz="1050" dirty="0"/>
                  <a:t>0.3”</a:t>
                </a:r>
              </a:p>
            </p:txBody>
          </p:sp>
          <p:sp>
            <p:nvSpPr>
              <p:cNvPr id="58" name="TextBox 57">
                <a:extLst>
                  <a:ext uri="{FF2B5EF4-FFF2-40B4-BE49-F238E27FC236}">
                    <a16:creationId xmlns:a16="http://schemas.microsoft.com/office/drawing/2014/main" id="{F04FA8E1-7C47-1B0D-D257-76DDFE528107}"/>
                  </a:ext>
                </a:extLst>
              </p:cNvPr>
              <p:cNvSpPr txBox="1"/>
              <p:nvPr/>
            </p:nvSpPr>
            <p:spPr>
              <a:xfrm>
                <a:off x="1798303" y="10794599"/>
                <a:ext cx="4614688" cy="307777"/>
              </a:xfrm>
              <a:prstGeom prst="rect">
                <a:avLst/>
              </a:prstGeom>
              <a:noFill/>
            </p:spPr>
            <p:txBody>
              <a:bodyPr wrap="square" rtlCol="0">
                <a:spAutoFit/>
              </a:bodyPr>
              <a:lstStyle/>
              <a:p>
                <a:pPr algn="l"/>
                <a:r>
                  <a:rPr lang="en-GB" sz="1400" dirty="0"/>
                  <a:t>PPT only accurate to 2 decimal places. 1.0375” = 1.04”</a:t>
                </a:r>
              </a:p>
            </p:txBody>
          </p:sp>
          <p:cxnSp>
            <p:nvCxnSpPr>
              <p:cNvPr id="59" name="Straight Arrow Connector 58">
                <a:extLst>
                  <a:ext uri="{FF2B5EF4-FFF2-40B4-BE49-F238E27FC236}">
                    <a16:creationId xmlns:a16="http://schemas.microsoft.com/office/drawing/2014/main" id="{D1865397-1E42-59B2-6FAA-55E1E9814789}"/>
                  </a:ext>
                </a:extLst>
              </p:cNvPr>
              <p:cNvCxnSpPr>
                <a:cxnSpLocks/>
              </p:cNvCxnSpPr>
              <p:nvPr/>
            </p:nvCxnSpPr>
            <p:spPr>
              <a:xfrm>
                <a:off x="-2165591" y="-1"/>
                <a:ext cx="0" cy="1143000"/>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8152E5FA-996B-E90A-AB6A-5F32C9F7D857}"/>
                  </a:ext>
                </a:extLst>
              </p:cNvPr>
              <p:cNvGrpSpPr/>
              <p:nvPr/>
            </p:nvGrpSpPr>
            <p:grpSpPr>
              <a:xfrm>
                <a:off x="-1379884" y="-1"/>
                <a:ext cx="577801" cy="575452"/>
                <a:chOff x="-1379884" y="-1"/>
                <a:chExt cx="577801" cy="575452"/>
              </a:xfrm>
            </p:grpSpPr>
            <p:sp>
              <p:nvSpPr>
                <p:cNvPr id="72" name="TextBox 71">
                  <a:extLst>
                    <a:ext uri="{FF2B5EF4-FFF2-40B4-BE49-F238E27FC236}">
                      <a16:creationId xmlns:a16="http://schemas.microsoft.com/office/drawing/2014/main" id="{281B8EA5-6C5A-365D-4170-67CD65E687C6}"/>
                    </a:ext>
                  </a:extLst>
                </p:cNvPr>
                <p:cNvSpPr txBox="1"/>
                <p:nvPr/>
              </p:nvSpPr>
              <p:spPr>
                <a:xfrm>
                  <a:off x="-1379884" y="156920"/>
                  <a:ext cx="576052" cy="253916"/>
                </a:xfrm>
                <a:prstGeom prst="rect">
                  <a:avLst/>
                </a:prstGeom>
                <a:noFill/>
              </p:spPr>
              <p:txBody>
                <a:bodyPr wrap="square" rtlCol="0">
                  <a:spAutoFit/>
                </a:bodyPr>
                <a:lstStyle/>
                <a:p>
                  <a:pPr algn="l"/>
                  <a:r>
                    <a:rPr lang="en-GB" sz="1050" dirty="0"/>
                    <a:t>0.63”</a:t>
                  </a:r>
                </a:p>
              </p:txBody>
            </p:sp>
            <p:cxnSp>
              <p:nvCxnSpPr>
                <p:cNvPr id="73" name="Straight Arrow Connector 72">
                  <a:extLst>
                    <a:ext uri="{FF2B5EF4-FFF2-40B4-BE49-F238E27FC236}">
                      <a16:creationId xmlns:a16="http://schemas.microsoft.com/office/drawing/2014/main" id="{8839C86A-5551-3FF8-35AE-E3FDF8ED8216}"/>
                    </a:ext>
                  </a:extLst>
                </p:cNvPr>
                <p:cNvCxnSpPr>
                  <a:cxnSpLocks/>
                </p:cNvCxnSpPr>
                <p:nvPr/>
              </p:nvCxnSpPr>
              <p:spPr>
                <a:xfrm>
                  <a:off x="-802083" y="-1"/>
                  <a:ext cx="0" cy="575452"/>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7A09AA8-7E42-AB17-4F37-0A8D86FE1EA1}"/>
                  </a:ext>
                </a:extLst>
              </p:cNvPr>
              <p:cNvGrpSpPr/>
              <p:nvPr/>
            </p:nvGrpSpPr>
            <p:grpSpPr>
              <a:xfrm>
                <a:off x="-1379884" y="9482948"/>
                <a:ext cx="577801" cy="575452"/>
                <a:chOff x="-1379884" y="-1"/>
                <a:chExt cx="577801" cy="575452"/>
              </a:xfrm>
            </p:grpSpPr>
            <p:sp>
              <p:nvSpPr>
                <p:cNvPr id="70" name="TextBox 69">
                  <a:extLst>
                    <a:ext uri="{FF2B5EF4-FFF2-40B4-BE49-F238E27FC236}">
                      <a16:creationId xmlns:a16="http://schemas.microsoft.com/office/drawing/2014/main" id="{F426F564-D818-EFB4-CFC4-267C8EAA3570}"/>
                    </a:ext>
                  </a:extLst>
                </p:cNvPr>
                <p:cNvSpPr txBox="1"/>
                <p:nvPr/>
              </p:nvSpPr>
              <p:spPr>
                <a:xfrm>
                  <a:off x="-1379884" y="156920"/>
                  <a:ext cx="576052" cy="253916"/>
                </a:xfrm>
                <a:prstGeom prst="rect">
                  <a:avLst/>
                </a:prstGeom>
                <a:noFill/>
              </p:spPr>
              <p:txBody>
                <a:bodyPr wrap="square" rtlCol="0">
                  <a:spAutoFit/>
                </a:bodyPr>
                <a:lstStyle/>
                <a:p>
                  <a:pPr algn="l"/>
                  <a:r>
                    <a:rPr lang="en-GB" sz="1050" dirty="0"/>
                    <a:t>0.63”</a:t>
                  </a:r>
                </a:p>
              </p:txBody>
            </p:sp>
            <p:cxnSp>
              <p:nvCxnSpPr>
                <p:cNvPr id="71" name="Straight Arrow Connector 70">
                  <a:extLst>
                    <a:ext uri="{FF2B5EF4-FFF2-40B4-BE49-F238E27FC236}">
                      <a16:creationId xmlns:a16="http://schemas.microsoft.com/office/drawing/2014/main" id="{5242A494-1EB2-7B10-5A5C-F00030A56CE4}"/>
                    </a:ext>
                  </a:extLst>
                </p:cNvPr>
                <p:cNvCxnSpPr>
                  <a:cxnSpLocks/>
                </p:cNvCxnSpPr>
                <p:nvPr/>
              </p:nvCxnSpPr>
              <p:spPr>
                <a:xfrm>
                  <a:off x="-802083" y="-1"/>
                  <a:ext cx="0" cy="575452"/>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62" name="Straight Arrow Connector 61">
                <a:extLst>
                  <a:ext uri="{FF2B5EF4-FFF2-40B4-BE49-F238E27FC236}">
                    <a16:creationId xmlns:a16="http://schemas.microsoft.com/office/drawing/2014/main" id="{E3505CD7-B2F9-1B1F-1FA5-28C5B25018CE}"/>
                  </a:ext>
                </a:extLst>
              </p:cNvPr>
              <p:cNvCxnSpPr>
                <a:cxnSpLocks/>
              </p:cNvCxnSpPr>
              <p:nvPr/>
            </p:nvCxnSpPr>
            <p:spPr>
              <a:xfrm flipH="1">
                <a:off x="1523996" y="-690871"/>
                <a:ext cx="274307" cy="0"/>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C091FF58-1F95-55EB-4A07-8B054A99FB68}"/>
                  </a:ext>
                </a:extLst>
              </p:cNvPr>
              <p:cNvSpPr/>
              <p:nvPr/>
            </p:nvSpPr>
            <p:spPr>
              <a:xfrm flipV="1">
                <a:off x="576073" y="10736963"/>
                <a:ext cx="947924" cy="423051"/>
              </a:xfrm>
              <a:prstGeom prst="rect">
                <a:avLst/>
              </a:prstGeom>
              <a:solidFill>
                <a:srgbClr val="F5F1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64" name="TextBox 63">
                <a:extLst>
                  <a:ext uri="{FF2B5EF4-FFF2-40B4-BE49-F238E27FC236}">
                    <a16:creationId xmlns:a16="http://schemas.microsoft.com/office/drawing/2014/main" id="{55A47391-B3D8-B4B0-E1B2-54BE5F913267}"/>
                  </a:ext>
                </a:extLst>
              </p:cNvPr>
              <p:cNvSpPr txBox="1"/>
              <p:nvPr/>
            </p:nvSpPr>
            <p:spPr>
              <a:xfrm>
                <a:off x="672922" y="10266874"/>
                <a:ext cx="773296" cy="253916"/>
              </a:xfrm>
              <a:prstGeom prst="rect">
                <a:avLst/>
              </a:prstGeom>
              <a:noFill/>
            </p:spPr>
            <p:txBody>
              <a:bodyPr wrap="square" rtlCol="0">
                <a:spAutoFit/>
              </a:bodyPr>
              <a:lstStyle/>
              <a:p>
                <a:pPr algn="l"/>
                <a:r>
                  <a:rPr lang="en-GB" sz="1050" dirty="0"/>
                  <a:t>1.04”</a:t>
                </a:r>
              </a:p>
            </p:txBody>
          </p:sp>
          <p:cxnSp>
            <p:nvCxnSpPr>
              <p:cNvPr id="65" name="Straight Arrow Connector 64">
                <a:extLst>
                  <a:ext uri="{FF2B5EF4-FFF2-40B4-BE49-F238E27FC236}">
                    <a16:creationId xmlns:a16="http://schemas.microsoft.com/office/drawing/2014/main" id="{025526BF-4B1D-9943-8339-F99AA838388B}"/>
                  </a:ext>
                </a:extLst>
              </p:cNvPr>
              <p:cNvCxnSpPr>
                <a:cxnSpLocks/>
              </p:cNvCxnSpPr>
              <p:nvPr/>
            </p:nvCxnSpPr>
            <p:spPr>
              <a:xfrm flipH="1">
                <a:off x="576053" y="10562082"/>
                <a:ext cx="947943" cy="0"/>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16CDEE69-FE5E-13E5-9732-EC5C7A970EA6}"/>
                  </a:ext>
                </a:extLst>
              </p:cNvPr>
              <p:cNvSpPr/>
              <p:nvPr/>
            </p:nvSpPr>
            <p:spPr>
              <a:xfrm flipH="1">
                <a:off x="0" y="-567550"/>
                <a:ext cx="576050" cy="278361"/>
              </a:xfrm>
              <a:prstGeom prst="rect">
                <a:avLst/>
              </a:prstGeom>
              <a:solidFill>
                <a:srgbClr val="F5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grpSp>
            <p:nvGrpSpPr>
              <p:cNvPr id="67" name="Group 66">
                <a:extLst>
                  <a:ext uri="{FF2B5EF4-FFF2-40B4-BE49-F238E27FC236}">
                    <a16:creationId xmlns:a16="http://schemas.microsoft.com/office/drawing/2014/main" id="{C9DA6BE7-00A1-4F9C-54A1-8A223936B485}"/>
                  </a:ext>
                </a:extLst>
              </p:cNvPr>
              <p:cNvGrpSpPr/>
              <p:nvPr/>
            </p:nvGrpSpPr>
            <p:grpSpPr>
              <a:xfrm>
                <a:off x="-2" y="-1000093"/>
                <a:ext cx="576052" cy="326021"/>
                <a:chOff x="-646178" y="-215547"/>
                <a:chExt cx="576052" cy="326021"/>
              </a:xfrm>
            </p:grpSpPr>
            <p:sp>
              <p:nvSpPr>
                <p:cNvPr id="68" name="TextBox 67">
                  <a:extLst>
                    <a:ext uri="{FF2B5EF4-FFF2-40B4-BE49-F238E27FC236}">
                      <a16:creationId xmlns:a16="http://schemas.microsoft.com/office/drawing/2014/main" id="{A55F225C-6671-7B7C-0440-0C5CF1559E68}"/>
                    </a:ext>
                  </a:extLst>
                </p:cNvPr>
                <p:cNvSpPr txBox="1"/>
                <p:nvPr/>
              </p:nvSpPr>
              <p:spPr>
                <a:xfrm>
                  <a:off x="-646178" y="-215547"/>
                  <a:ext cx="576052" cy="253916"/>
                </a:xfrm>
                <a:prstGeom prst="rect">
                  <a:avLst/>
                </a:prstGeom>
                <a:noFill/>
              </p:spPr>
              <p:txBody>
                <a:bodyPr wrap="square" rtlCol="0">
                  <a:spAutoFit/>
                </a:bodyPr>
                <a:lstStyle/>
                <a:p>
                  <a:pPr algn="l"/>
                  <a:r>
                    <a:rPr lang="en-GB" sz="1050" dirty="0"/>
                    <a:t>0.63”</a:t>
                  </a:r>
                </a:p>
              </p:txBody>
            </p:sp>
            <p:cxnSp>
              <p:nvCxnSpPr>
                <p:cNvPr id="69" name="Straight Arrow Connector 68">
                  <a:extLst>
                    <a:ext uri="{FF2B5EF4-FFF2-40B4-BE49-F238E27FC236}">
                      <a16:creationId xmlns:a16="http://schemas.microsoft.com/office/drawing/2014/main" id="{370F2D5E-84D8-C7B5-39A4-428226AE35D0}"/>
                    </a:ext>
                  </a:extLst>
                </p:cNvPr>
                <p:cNvCxnSpPr>
                  <a:cxnSpLocks/>
                </p:cNvCxnSpPr>
                <p:nvPr/>
              </p:nvCxnSpPr>
              <p:spPr>
                <a:xfrm flipH="1">
                  <a:off x="-646176" y="110474"/>
                  <a:ext cx="576050" cy="0"/>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GB"/>
              <a:t>Header Text – Remove if Not Needed</a:t>
            </a:r>
            <a:endParaRPr lang="en-GB" dirty="0"/>
          </a:p>
        </p:txBody>
      </p:sp>
      <p:sp>
        <p:nvSpPr>
          <p:cNvPr id="9" name="Text Placeholder 8">
            <a:extLst>
              <a:ext uri="{FF2B5EF4-FFF2-40B4-BE49-F238E27FC236}">
                <a16:creationId xmlns:a16="http://schemas.microsoft.com/office/drawing/2014/main" id="{F5FDC202-7730-558A-2EDD-D246BBF97F24}"/>
              </a:ext>
            </a:extLst>
          </p:cNvPr>
          <p:cNvSpPr>
            <a:spLocks noGrp="1"/>
          </p:cNvSpPr>
          <p:nvPr>
            <p:ph type="body" sz="quarter" idx="15" hasCustomPrompt="1"/>
          </p:nvPr>
        </p:nvSpPr>
        <p:spPr>
          <a:xfrm>
            <a:off x="631430" y="2640224"/>
            <a:ext cx="1229271" cy="1118770"/>
          </a:xfrm>
          <a:prstGeom prst="rect">
            <a:avLst/>
          </a:prstGeom>
        </p:spPr>
        <p:txBody>
          <a:bodyPr anchor="b" anchorCtr="0"/>
          <a:lstStyle>
            <a:lvl1pPr algn="l">
              <a:lnSpc>
                <a:spcPts val="7776"/>
              </a:lnSpc>
              <a:defRPr sz="7200" b="0">
                <a:solidFill>
                  <a:schemeClr val="tx1"/>
                </a:solidFill>
              </a:defRPr>
            </a:lvl1pPr>
            <a:lvl2pPr>
              <a:defRPr/>
            </a:lvl2pPr>
          </a:lstStyle>
          <a:p>
            <a:pPr lvl="0"/>
            <a:r>
              <a:rPr lang="en-US" dirty="0"/>
              <a:t>1</a:t>
            </a:r>
            <a:endParaRPr lang="en-GB" dirty="0"/>
          </a:p>
        </p:txBody>
      </p:sp>
      <p:sp>
        <p:nvSpPr>
          <p:cNvPr id="10" name="Text Placeholder 7">
            <a:extLst>
              <a:ext uri="{FF2B5EF4-FFF2-40B4-BE49-F238E27FC236}">
                <a16:creationId xmlns:a16="http://schemas.microsoft.com/office/drawing/2014/main" id="{217C6763-2A0F-69EB-3428-B1ACD0A95657}"/>
              </a:ext>
            </a:extLst>
          </p:cNvPr>
          <p:cNvSpPr>
            <a:spLocks noGrp="1"/>
          </p:cNvSpPr>
          <p:nvPr>
            <p:ph type="body" sz="quarter" idx="13" hasCustomPrompt="1"/>
          </p:nvPr>
        </p:nvSpPr>
        <p:spPr>
          <a:xfrm>
            <a:off x="658325" y="4475574"/>
            <a:ext cx="3886819" cy="794597"/>
          </a:xfrm>
          <a:prstGeom prst="rect">
            <a:avLst/>
          </a:prstGeom>
        </p:spPr>
        <p:txBody>
          <a:bodyPr numCol="1" spcCol="27432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Phasellus a tellus sit amet massa placerat rutrum id sed.</a:t>
            </a:r>
          </a:p>
        </p:txBody>
      </p:sp>
      <p:sp>
        <p:nvSpPr>
          <p:cNvPr id="4" name="Text Placeholder 4">
            <a:extLst>
              <a:ext uri="{FF2B5EF4-FFF2-40B4-BE49-F238E27FC236}">
                <a16:creationId xmlns:a16="http://schemas.microsoft.com/office/drawing/2014/main" id="{3340A129-B2CC-0B6D-82FB-ED4FCEF229CC}"/>
              </a:ext>
            </a:extLst>
          </p:cNvPr>
          <p:cNvSpPr>
            <a:spLocks noGrp="1"/>
          </p:cNvSpPr>
          <p:nvPr>
            <p:ph type="body" sz="quarter" idx="12" hasCustomPrompt="1"/>
          </p:nvPr>
        </p:nvSpPr>
        <p:spPr>
          <a:xfrm>
            <a:off x="658324" y="3901594"/>
            <a:ext cx="3879717" cy="541589"/>
          </a:xfrm>
          <a:prstGeom prst="rect">
            <a:avLst/>
          </a:prstGeom>
        </p:spPr>
        <p:txBody>
          <a:bodyPr/>
          <a:lstStyle>
            <a:lvl1pPr marL="0" indent="0">
              <a:lnSpc>
                <a:spcPts val="2880"/>
              </a:lnSpc>
              <a:spcBef>
                <a:spcPts val="0"/>
              </a:spcBef>
              <a:buFont typeface="Arial" panose="020B0604020202020204" pitchFamily="34" charset="0"/>
              <a:buNone/>
              <a:defRPr sz="1800">
                <a:solidFill>
                  <a:schemeClr val="tx1"/>
                </a:solidFill>
                <a:latin typeface="+mn-lt"/>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Lorem Ipsum Dolor Sit Amet</a:t>
            </a:r>
          </a:p>
        </p:txBody>
      </p:sp>
      <p:sp>
        <p:nvSpPr>
          <p:cNvPr id="12" name="Text Placeholder 8">
            <a:extLst>
              <a:ext uri="{FF2B5EF4-FFF2-40B4-BE49-F238E27FC236}">
                <a16:creationId xmlns:a16="http://schemas.microsoft.com/office/drawing/2014/main" id="{B421639D-C7B2-D221-FB0D-CF15C81C45F9}"/>
              </a:ext>
            </a:extLst>
          </p:cNvPr>
          <p:cNvSpPr>
            <a:spLocks noGrp="1"/>
          </p:cNvSpPr>
          <p:nvPr>
            <p:ph type="body" sz="quarter" idx="19" hasCustomPrompt="1"/>
          </p:nvPr>
        </p:nvSpPr>
        <p:spPr>
          <a:xfrm>
            <a:off x="4853910" y="2640224"/>
            <a:ext cx="1229271" cy="1118770"/>
          </a:xfrm>
          <a:prstGeom prst="rect">
            <a:avLst/>
          </a:prstGeom>
        </p:spPr>
        <p:txBody>
          <a:bodyPr anchor="b" anchorCtr="0"/>
          <a:lstStyle>
            <a:lvl1pPr algn="l">
              <a:lnSpc>
                <a:spcPts val="7776"/>
              </a:lnSpc>
              <a:defRPr sz="7200" b="0">
                <a:solidFill>
                  <a:schemeClr val="tx1"/>
                </a:solidFill>
              </a:defRPr>
            </a:lvl1pPr>
            <a:lvl2pPr>
              <a:defRPr/>
            </a:lvl2pPr>
          </a:lstStyle>
          <a:p>
            <a:pPr lvl="0"/>
            <a:r>
              <a:rPr lang="en-US" dirty="0"/>
              <a:t>2</a:t>
            </a:r>
            <a:endParaRPr lang="en-GB" dirty="0"/>
          </a:p>
        </p:txBody>
      </p:sp>
      <p:sp>
        <p:nvSpPr>
          <p:cNvPr id="24" name="Text Placeholder 7">
            <a:extLst>
              <a:ext uri="{FF2B5EF4-FFF2-40B4-BE49-F238E27FC236}">
                <a16:creationId xmlns:a16="http://schemas.microsoft.com/office/drawing/2014/main" id="{F7938513-19B5-51A8-E70F-C87D741E8158}"/>
              </a:ext>
            </a:extLst>
          </p:cNvPr>
          <p:cNvSpPr>
            <a:spLocks noGrp="1"/>
          </p:cNvSpPr>
          <p:nvPr>
            <p:ph type="body" sz="quarter" idx="20" hasCustomPrompt="1"/>
          </p:nvPr>
        </p:nvSpPr>
        <p:spPr>
          <a:xfrm>
            <a:off x="4880802" y="4475574"/>
            <a:ext cx="3879717" cy="794597"/>
          </a:xfrm>
          <a:prstGeom prst="rect">
            <a:avLst/>
          </a:prstGeom>
        </p:spPr>
        <p:txBody>
          <a:bodyPr numCol="1" spcCol="27432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Phasellus a tellus sit amet massa placerat rutrum id sed.</a:t>
            </a:r>
          </a:p>
        </p:txBody>
      </p:sp>
      <p:sp>
        <p:nvSpPr>
          <p:cNvPr id="30" name="Text Placeholder 8">
            <a:extLst>
              <a:ext uri="{FF2B5EF4-FFF2-40B4-BE49-F238E27FC236}">
                <a16:creationId xmlns:a16="http://schemas.microsoft.com/office/drawing/2014/main" id="{BE7EE001-4859-BF38-CFB8-6CE87DC73692}"/>
              </a:ext>
            </a:extLst>
          </p:cNvPr>
          <p:cNvSpPr>
            <a:spLocks noGrp="1"/>
          </p:cNvSpPr>
          <p:nvPr>
            <p:ph type="body" sz="quarter" idx="25" hasCustomPrompt="1"/>
          </p:nvPr>
        </p:nvSpPr>
        <p:spPr>
          <a:xfrm>
            <a:off x="9069616" y="2640224"/>
            <a:ext cx="1229271" cy="1118770"/>
          </a:xfrm>
          <a:prstGeom prst="rect">
            <a:avLst/>
          </a:prstGeom>
        </p:spPr>
        <p:txBody>
          <a:bodyPr anchor="b" anchorCtr="0"/>
          <a:lstStyle>
            <a:lvl1pPr algn="l">
              <a:lnSpc>
                <a:spcPts val="7776"/>
              </a:lnSpc>
              <a:defRPr sz="7200" b="0">
                <a:solidFill>
                  <a:schemeClr val="tx1"/>
                </a:solidFill>
              </a:defRPr>
            </a:lvl1pPr>
            <a:lvl2pPr>
              <a:defRPr/>
            </a:lvl2pPr>
          </a:lstStyle>
          <a:p>
            <a:pPr lvl="0"/>
            <a:r>
              <a:rPr lang="en-US" dirty="0"/>
              <a:t>3</a:t>
            </a:r>
            <a:endParaRPr lang="en-GB" dirty="0"/>
          </a:p>
        </p:txBody>
      </p:sp>
      <p:sp>
        <p:nvSpPr>
          <p:cNvPr id="31" name="Text Placeholder 7">
            <a:extLst>
              <a:ext uri="{FF2B5EF4-FFF2-40B4-BE49-F238E27FC236}">
                <a16:creationId xmlns:a16="http://schemas.microsoft.com/office/drawing/2014/main" id="{E8CC2587-DC88-213E-4221-86717CFFCBC9}"/>
              </a:ext>
            </a:extLst>
          </p:cNvPr>
          <p:cNvSpPr>
            <a:spLocks noGrp="1"/>
          </p:cNvSpPr>
          <p:nvPr>
            <p:ph type="body" sz="quarter" idx="26" hasCustomPrompt="1"/>
          </p:nvPr>
        </p:nvSpPr>
        <p:spPr>
          <a:xfrm>
            <a:off x="9096508" y="4475574"/>
            <a:ext cx="3879717" cy="794597"/>
          </a:xfrm>
          <a:prstGeom prst="rect">
            <a:avLst/>
          </a:prstGeom>
        </p:spPr>
        <p:txBody>
          <a:bodyPr numCol="1" spcCol="27432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Phasellus a tellus sit amet massa placerat rutrum id sed.</a:t>
            </a:r>
          </a:p>
        </p:txBody>
      </p:sp>
      <p:sp>
        <p:nvSpPr>
          <p:cNvPr id="185" name="Text Placeholder 8">
            <a:extLst>
              <a:ext uri="{FF2B5EF4-FFF2-40B4-BE49-F238E27FC236}">
                <a16:creationId xmlns:a16="http://schemas.microsoft.com/office/drawing/2014/main" id="{C9FDC601-D40F-7321-6DE0-023B910BEC75}"/>
              </a:ext>
            </a:extLst>
          </p:cNvPr>
          <p:cNvSpPr>
            <a:spLocks noGrp="1"/>
          </p:cNvSpPr>
          <p:nvPr>
            <p:ph type="body" sz="quarter" idx="28" hasCustomPrompt="1"/>
          </p:nvPr>
        </p:nvSpPr>
        <p:spPr>
          <a:xfrm>
            <a:off x="4876133" y="6524009"/>
            <a:ext cx="1229271" cy="1118770"/>
          </a:xfrm>
          <a:prstGeom prst="rect">
            <a:avLst/>
          </a:prstGeom>
        </p:spPr>
        <p:txBody>
          <a:bodyPr anchor="b" anchorCtr="0"/>
          <a:lstStyle>
            <a:lvl1pPr algn="l">
              <a:lnSpc>
                <a:spcPts val="7776"/>
              </a:lnSpc>
              <a:defRPr sz="7200" b="0">
                <a:solidFill>
                  <a:schemeClr val="tx1"/>
                </a:solidFill>
              </a:defRPr>
            </a:lvl1pPr>
            <a:lvl2pPr>
              <a:defRPr/>
            </a:lvl2pPr>
          </a:lstStyle>
          <a:p>
            <a:pPr lvl="0"/>
            <a:r>
              <a:rPr lang="en-US" dirty="0"/>
              <a:t>4</a:t>
            </a:r>
            <a:endParaRPr lang="en-GB" dirty="0"/>
          </a:p>
        </p:txBody>
      </p:sp>
      <p:sp>
        <p:nvSpPr>
          <p:cNvPr id="186" name="Text Placeholder 7">
            <a:extLst>
              <a:ext uri="{FF2B5EF4-FFF2-40B4-BE49-F238E27FC236}">
                <a16:creationId xmlns:a16="http://schemas.microsoft.com/office/drawing/2014/main" id="{06A5C742-9F36-85E3-8207-4D7F5C653FB6}"/>
              </a:ext>
            </a:extLst>
          </p:cNvPr>
          <p:cNvSpPr>
            <a:spLocks noGrp="1"/>
          </p:cNvSpPr>
          <p:nvPr>
            <p:ph type="body" sz="quarter" idx="29" hasCustomPrompt="1"/>
          </p:nvPr>
        </p:nvSpPr>
        <p:spPr>
          <a:xfrm>
            <a:off x="4885278" y="8394552"/>
            <a:ext cx="3886819" cy="794597"/>
          </a:xfrm>
          <a:prstGeom prst="rect">
            <a:avLst/>
          </a:prstGeom>
        </p:spPr>
        <p:txBody>
          <a:bodyPr numCol="1" spcCol="27432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Phasellus a tellus sit amet massa placerat rutrum id sed.</a:t>
            </a:r>
          </a:p>
        </p:txBody>
      </p:sp>
      <p:sp>
        <p:nvSpPr>
          <p:cNvPr id="188" name="Text Placeholder 8">
            <a:extLst>
              <a:ext uri="{FF2B5EF4-FFF2-40B4-BE49-F238E27FC236}">
                <a16:creationId xmlns:a16="http://schemas.microsoft.com/office/drawing/2014/main" id="{C0318DFD-1916-E73C-980D-B97B38BB27B2}"/>
              </a:ext>
            </a:extLst>
          </p:cNvPr>
          <p:cNvSpPr>
            <a:spLocks noGrp="1"/>
          </p:cNvSpPr>
          <p:nvPr>
            <p:ph type="body" sz="quarter" idx="31" hasCustomPrompt="1"/>
          </p:nvPr>
        </p:nvSpPr>
        <p:spPr>
          <a:xfrm>
            <a:off x="9095707" y="6524009"/>
            <a:ext cx="1229271" cy="1118770"/>
          </a:xfrm>
          <a:prstGeom prst="rect">
            <a:avLst/>
          </a:prstGeom>
        </p:spPr>
        <p:txBody>
          <a:bodyPr anchor="b" anchorCtr="0"/>
          <a:lstStyle>
            <a:lvl1pPr algn="l">
              <a:lnSpc>
                <a:spcPts val="7776"/>
              </a:lnSpc>
              <a:defRPr sz="7200" b="0">
                <a:solidFill>
                  <a:schemeClr val="tx1"/>
                </a:solidFill>
              </a:defRPr>
            </a:lvl1pPr>
            <a:lvl2pPr>
              <a:defRPr/>
            </a:lvl2pPr>
          </a:lstStyle>
          <a:p>
            <a:pPr lvl="0"/>
            <a:r>
              <a:rPr lang="en-US" dirty="0"/>
              <a:t>5</a:t>
            </a:r>
            <a:endParaRPr lang="en-GB" dirty="0"/>
          </a:p>
        </p:txBody>
      </p:sp>
      <p:sp>
        <p:nvSpPr>
          <p:cNvPr id="189" name="Text Placeholder 7">
            <a:extLst>
              <a:ext uri="{FF2B5EF4-FFF2-40B4-BE49-F238E27FC236}">
                <a16:creationId xmlns:a16="http://schemas.microsoft.com/office/drawing/2014/main" id="{92F04322-3FB9-1548-330D-C057B14965B8}"/>
              </a:ext>
            </a:extLst>
          </p:cNvPr>
          <p:cNvSpPr>
            <a:spLocks noGrp="1"/>
          </p:cNvSpPr>
          <p:nvPr>
            <p:ph type="body" sz="quarter" idx="32" hasCustomPrompt="1"/>
          </p:nvPr>
        </p:nvSpPr>
        <p:spPr>
          <a:xfrm>
            <a:off x="9104850" y="8394552"/>
            <a:ext cx="3879717" cy="794597"/>
          </a:xfrm>
          <a:prstGeom prst="rect">
            <a:avLst/>
          </a:prstGeom>
        </p:spPr>
        <p:txBody>
          <a:bodyPr numCol="1" spcCol="27432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Phasellus a tellus sit amet massa placerat rutrum id sed.</a:t>
            </a:r>
          </a:p>
        </p:txBody>
      </p:sp>
      <p:sp>
        <p:nvSpPr>
          <p:cNvPr id="191" name="Text Placeholder 8">
            <a:extLst>
              <a:ext uri="{FF2B5EF4-FFF2-40B4-BE49-F238E27FC236}">
                <a16:creationId xmlns:a16="http://schemas.microsoft.com/office/drawing/2014/main" id="{BF6B582D-793D-09EF-12E9-EF6315AEE0BD}"/>
              </a:ext>
            </a:extLst>
          </p:cNvPr>
          <p:cNvSpPr>
            <a:spLocks noGrp="1"/>
          </p:cNvSpPr>
          <p:nvPr>
            <p:ph type="body" sz="quarter" idx="34" hasCustomPrompt="1"/>
          </p:nvPr>
        </p:nvSpPr>
        <p:spPr>
          <a:xfrm>
            <a:off x="13310917" y="6524009"/>
            <a:ext cx="1229271" cy="1118770"/>
          </a:xfrm>
          <a:prstGeom prst="rect">
            <a:avLst/>
          </a:prstGeom>
        </p:spPr>
        <p:txBody>
          <a:bodyPr anchor="b" anchorCtr="0"/>
          <a:lstStyle>
            <a:lvl1pPr algn="l">
              <a:lnSpc>
                <a:spcPts val="7776"/>
              </a:lnSpc>
              <a:defRPr sz="7200" b="0">
                <a:solidFill>
                  <a:schemeClr val="tx1"/>
                </a:solidFill>
              </a:defRPr>
            </a:lvl1pPr>
            <a:lvl2pPr>
              <a:defRPr/>
            </a:lvl2pPr>
          </a:lstStyle>
          <a:p>
            <a:pPr lvl="0"/>
            <a:r>
              <a:rPr lang="en-US" dirty="0"/>
              <a:t>6</a:t>
            </a:r>
            <a:endParaRPr lang="en-GB" dirty="0"/>
          </a:p>
        </p:txBody>
      </p:sp>
      <p:sp>
        <p:nvSpPr>
          <p:cNvPr id="192" name="Text Placeholder 7">
            <a:extLst>
              <a:ext uri="{FF2B5EF4-FFF2-40B4-BE49-F238E27FC236}">
                <a16:creationId xmlns:a16="http://schemas.microsoft.com/office/drawing/2014/main" id="{B59A1DD9-B80E-5253-EDE6-2DBC8CDD5429}"/>
              </a:ext>
            </a:extLst>
          </p:cNvPr>
          <p:cNvSpPr>
            <a:spLocks noGrp="1"/>
          </p:cNvSpPr>
          <p:nvPr>
            <p:ph type="body" sz="quarter" idx="35" hasCustomPrompt="1"/>
          </p:nvPr>
        </p:nvSpPr>
        <p:spPr>
          <a:xfrm>
            <a:off x="13320060" y="8394552"/>
            <a:ext cx="3879717" cy="794597"/>
          </a:xfrm>
          <a:prstGeom prst="rect">
            <a:avLst/>
          </a:prstGeom>
        </p:spPr>
        <p:txBody>
          <a:bodyPr numCol="1" spcCol="27432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Phasellus a tellus sit amet massa placerat rutrum id sed.</a:t>
            </a:r>
          </a:p>
        </p:txBody>
      </p:sp>
      <p:sp>
        <p:nvSpPr>
          <p:cNvPr id="194" name="Text Placeholder 4">
            <a:extLst>
              <a:ext uri="{FF2B5EF4-FFF2-40B4-BE49-F238E27FC236}">
                <a16:creationId xmlns:a16="http://schemas.microsoft.com/office/drawing/2014/main" id="{964F7828-044E-B3EC-720F-A64C78692FD2}"/>
              </a:ext>
            </a:extLst>
          </p:cNvPr>
          <p:cNvSpPr>
            <a:spLocks noGrp="1"/>
          </p:cNvSpPr>
          <p:nvPr>
            <p:ph type="body" sz="quarter" idx="36" hasCustomPrompt="1"/>
          </p:nvPr>
        </p:nvSpPr>
        <p:spPr>
          <a:xfrm>
            <a:off x="4880802" y="3901594"/>
            <a:ext cx="3879717" cy="541589"/>
          </a:xfrm>
          <a:prstGeom prst="rect">
            <a:avLst/>
          </a:prstGeom>
        </p:spPr>
        <p:txBody>
          <a:bodyPr/>
          <a:lstStyle>
            <a:lvl1pPr marL="0" indent="0">
              <a:lnSpc>
                <a:spcPts val="2880"/>
              </a:lnSpc>
              <a:spcBef>
                <a:spcPts val="0"/>
              </a:spcBef>
              <a:buFont typeface="Arial" panose="020B0604020202020204" pitchFamily="34" charset="0"/>
              <a:buNone/>
              <a:defRPr sz="1800">
                <a:solidFill>
                  <a:schemeClr val="tx1"/>
                </a:solidFill>
                <a:latin typeface="+mn-lt"/>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Lorem Ipsum Dolor Sit Amet</a:t>
            </a:r>
          </a:p>
        </p:txBody>
      </p:sp>
      <p:sp>
        <p:nvSpPr>
          <p:cNvPr id="195" name="Text Placeholder 4">
            <a:extLst>
              <a:ext uri="{FF2B5EF4-FFF2-40B4-BE49-F238E27FC236}">
                <a16:creationId xmlns:a16="http://schemas.microsoft.com/office/drawing/2014/main" id="{95EDFDB7-F4C7-574F-F331-389A255A9DE2}"/>
              </a:ext>
            </a:extLst>
          </p:cNvPr>
          <p:cNvSpPr>
            <a:spLocks noGrp="1"/>
          </p:cNvSpPr>
          <p:nvPr>
            <p:ph type="body" sz="quarter" idx="37" hasCustomPrompt="1"/>
          </p:nvPr>
        </p:nvSpPr>
        <p:spPr>
          <a:xfrm>
            <a:off x="9096508" y="3901594"/>
            <a:ext cx="3879717" cy="541589"/>
          </a:xfrm>
          <a:prstGeom prst="rect">
            <a:avLst/>
          </a:prstGeom>
        </p:spPr>
        <p:txBody>
          <a:bodyPr/>
          <a:lstStyle>
            <a:lvl1pPr marL="0" indent="0">
              <a:lnSpc>
                <a:spcPts val="2880"/>
              </a:lnSpc>
              <a:spcBef>
                <a:spcPts val="0"/>
              </a:spcBef>
              <a:buFont typeface="Arial" panose="020B0604020202020204" pitchFamily="34" charset="0"/>
              <a:buNone/>
              <a:defRPr sz="1800">
                <a:solidFill>
                  <a:schemeClr val="tx1"/>
                </a:solidFill>
                <a:latin typeface="+mn-lt"/>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Lorem Ipsum Dolor Sit Amet</a:t>
            </a:r>
          </a:p>
        </p:txBody>
      </p:sp>
      <p:sp>
        <p:nvSpPr>
          <p:cNvPr id="196" name="Text Placeholder 4">
            <a:extLst>
              <a:ext uri="{FF2B5EF4-FFF2-40B4-BE49-F238E27FC236}">
                <a16:creationId xmlns:a16="http://schemas.microsoft.com/office/drawing/2014/main" id="{0D1A9B1F-2208-B4EF-F6A2-F919A0088661}"/>
              </a:ext>
            </a:extLst>
          </p:cNvPr>
          <p:cNvSpPr>
            <a:spLocks noGrp="1"/>
          </p:cNvSpPr>
          <p:nvPr>
            <p:ph type="body" sz="quarter" idx="38" hasCustomPrompt="1"/>
          </p:nvPr>
        </p:nvSpPr>
        <p:spPr>
          <a:xfrm>
            <a:off x="4885275" y="7824947"/>
            <a:ext cx="3879717" cy="541589"/>
          </a:xfrm>
          <a:prstGeom prst="rect">
            <a:avLst/>
          </a:prstGeom>
        </p:spPr>
        <p:txBody>
          <a:bodyPr/>
          <a:lstStyle>
            <a:lvl1pPr marL="0" indent="0">
              <a:lnSpc>
                <a:spcPts val="2880"/>
              </a:lnSpc>
              <a:spcBef>
                <a:spcPts val="0"/>
              </a:spcBef>
              <a:buFont typeface="Arial" panose="020B0604020202020204" pitchFamily="34" charset="0"/>
              <a:buNone/>
              <a:defRPr sz="1800">
                <a:solidFill>
                  <a:schemeClr val="tx1"/>
                </a:solidFill>
                <a:latin typeface="+mn-lt"/>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Lorem Ipsum Dolor Sit Amet</a:t>
            </a:r>
          </a:p>
        </p:txBody>
      </p:sp>
      <p:sp>
        <p:nvSpPr>
          <p:cNvPr id="197" name="Text Placeholder 4">
            <a:extLst>
              <a:ext uri="{FF2B5EF4-FFF2-40B4-BE49-F238E27FC236}">
                <a16:creationId xmlns:a16="http://schemas.microsoft.com/office/drawing/2014/main" id="{EF015C21-0DC0-A02E-CAEB-86F7FA202B87}"/>
              </a:ext>
            </a:extLst>
          </p:cNvPr>
          <p:cNvSpPr>
            <a:spLocks noGrp="1"/>
          </p:cNvSpPr>
          <p:nvPr>
            <p:ph type="body" sz="quarter" idx="39" hasCustomPrompt="1"/>
          </p:nvPr>
        </p:nvSpPr>
        <p:spPr>
          <a:xfrm>
            <a:off x="9104850" y="7824947"/>
            <a:ext cx="3879717" cy="541589"/>
          </a:xfrm>
          <a:prstGeom prst="rect">
            <a:avLst/>
          </a:prstGeom>
        </p:spPr>
        <p:txBody>
          <a:bodyPr/>
          <a:lstStyle>
            <a:lvl1pPr marL="0" indent="0">
              <a:lnSpc>
                <a:spcPts val="2880"/>
              </a:lnSpc>
              <a:spcBef>
                <a:spcPts val="0"/>
              </a:spcBef>
              <a:buFont typeface="Arial" panose="020B0604020202020204" pitchFamily="34" charset="0"/>
              <a:buNone/>
              <a:defRPr sz="1800">
                <a:solidFill>
                  <a:schemeClr val="tx1"/>
                </a:solidFill>
                <a:latin typeface="+mn-lt"/>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Lorem Ipsum Dolor Sit Amet</a:t>
            </a:r>
          </a:p>
        </p:txBody>
      </p:sp>
      <p:sp>
        <p:nvSpPr>
          <p:cNvPr id="198" name="Text Placeholder 4">
            <a:extLst>
              <a:ext uri="{FF2B5EF4-FFF2-40B4-BE49-F238E27FC236}">
                <a16:creationId xmlns:a16="http://schemas.microsoft.com/office/drawing/2014/main" id="{E6BC6C65-EE4D-D1D0-ECE2-461AE704FBF0}"/>
              </a:ext>
            </a:extLst>
          </p:cNvPr>
          <p:cNvSpPr>
            <a:spLocks noGrp="1"/>
          </p:cNvSpPr>
          <p:nvPr>
            <p:ph type="body" sz="quarter" idx="40" hasCustomPrompt="1"/>
          </p:nvPr>
        </p:nvSpPr>
        <p:spPr>
          <a:xfrm>
            <a:off x="13320060" y="7824947"/>
            <a:ext cx="3879717" cy="541589"/>
          </a:xfrm>
          <a:prstGeom prst="rect">
            <a:avLst/>
          </a:prstGeom>
        </p:spPr>
        <p:txBody>
          <a:bodyPr/>
          <a:lstStyle>
            <a:lvl1pPr marL="0" indent="0">
              <a:lnSpc>
                <a:spcPts val="2880"/>
              </a:lnSpc>
              <a:spcBef>
                <a:spcPts val="0"/>
              </a:spcBef>
              <a:buFont typeface="Arial" panose="020B0604020202020204" pitchFamily="34" charset="0"/>
              <a:buNone/>
              <a:defRPr sz="1800">
                <a:solidFill>
                  <a:schemeClr val="tx1"/>
                </a:solidFill>
                <a:latin typeface="+mn-lt"/>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Lorem Ipsum Dolor Sit Amet</a:t>
            </a:r>
          </a:p>
        </p:txBody>
      </p:sp>
      <p:grpSp>
        <p:nvGrpSpPr>
          <p:cNvPr id="2" name="MAIN GRID SYSTEM" hidden="1">
            <a:extLst>
              <a:ext uri="{FF2B5EF4-FFF2-40B4-BE49-F238E27FC236}">
                <a16:creationId xmlns:a16="http://schemas.microsoft.com/office/drawing/2014/main" id="{E9D49EB4-44AF-BCEB-6624-7D9244A99A5F}"/>
              </a:ext>
            </a:extLst>
          </p:cNvPr>
          <p:cNvGrpSpPr/>
          <p:nvPr userDrawn="1"/>
        </p:nvGrpSpPr>
        <p:grpSpPr>
          <a:xfrm>
            <a:off x="-4827095" y="-1000093"/>
            <a:ext cx="22713463" cy="12160107"/>
            <a:chOff x="-4195165" y="-1000093"/>
            <a:chExt cx="19739968" cy="12160107"/>
          </a:xfrm>
        </p:grpSpPr>
        <p:grpSp>
          <p:nvGrpSpPr>
            <p:cNvPr id="6" name="HORIZONTAL">
              <a:extLst>
                <a:ext uri="{FF2B5EF4-FFF2-40B4-BE49-F238E27FC236}">
                  <a16:creationId xmlns:a16="http://schemas.microsoft.com/office/drawing/2014/main" id="{F4397279-7857-EE15-3DE6-9B5C127681B8}"/>
                </a:ext>
              </a:extLst>
            </p:cNvPr>
            <p:cNvGrpSpPr/>
            <p:nvPr/>
          </p:nvGrpSpPr>
          <p:grpSpPr>
            <a:xfrm>
              <a:off x="-727002" y="1144050"/>
              <a:ext cx="548014" cy="8332048"/>
              <a:chOff x="-727002" y="1144050"/>
              <a:chExt cx="548014" cy="8332048"/>
            </a:xfrm>
          </p:grpSpPr>
          <p:sp>
            <p:nvSpPr>
              <p:cNvPr id="148" name="Rectangle 147">
                <a:extLst>
                  <a:ext uri="{FF2B5EF4-FFF2-40B4-BE49-F238E27FC236}">
                    <a16:creationId xmlns:a16="http://schemas.microsoft.com/office/drawing/2014/main" id="{1C2E9A91-3EBB-B5A5-7E24-8B7F82FF2F11}"/>
                  </a:ext>
                </a:extLst>
              </p:cNvPr>
              <p:cNvSpPr/>
              <p:nvPr/>
            </p:nvSpPr>
            <p:spPr>
              <a:xfrm flipH="1">
                <a:off x="-727002" y="1144050"/>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49" name="Rectangle 148">
                <a:extLst>
                  <a:ext uri="{FF2B5EF4-FFF2-40B4-BE49-F238E27FC236}">
                    <a16:creationId xmlns:a16="http://schemas.microsoft.com/office/drawing/2014/main" id="{AC50B0A4-7035-54AC-34EC-51C00951F252}"/>
                  </a:ext>
                </a:extLst>
              </p:cNvPr>
              <p:cNvSpPr/>
              <p:nvPr/>
            </p:nvSpPr>
            <p:spPr>
              <a:xfrm flipH="1">
                <a:off x="-453311" y="1727050"/>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50" name="Rectangle 149">
                <a:extLst>
                  <a:ext uri="{FF2B5EF4-FFF2-40B4-BE49-F238E27FC236}">
                    <a16:creationId xmlns:a16="http://schemas.microsoft.com/office/drawing/2014/main" id="{2B6B9EA4-C123-7915-9A20-54208403CE01}"/>
                  </a:ext>
                </a:extLst>
              </p:cNvPr>
              <p:cNvSpPr/>
              <p:nvPr/>
            </p:nvSpPr>
            <p:spPr>
              <a:xfrm flipH="1">
                <a:off x="-453334" y="2588509"/>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51" name="Rectangle 150">
                <a:extLst>
                  <a:ext uri="{FF2B5EF4-FFF2-40B4-BE49-F238E27FC236}">
                    <a16:creationId xmlns:a16="http://schemas.microsoft.com/office/drawing/2014/main" id="{00D0D41C-CAA7-7AF1-C1B0-61116526B122}"/>
                  </a:ext>
                </a:extLst>
              </p:cNvPr>
              <p:cNvSpPr/>
              <p:nvPr/>
            </p:nvSpPr>
            <p:spPr>
              <a:xfrm flipH="1">
                <a:off x="-453357" y="3449968"/>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52" name="Rectangle 151">
                <a:extLst>
                  <a:ext uri="{FF2B5EF4-FFF2-40B4-BE49-F238E27FC236}">
                    <a16:creationId xmlns:a16="http://schemas.microsoft.com/office/drawing/2014/main" id="{F51C9699-5CFA-C6BC-C44F-7EAF9AC13805}"/>
                  </a:ext>
                </a:extLst>
              </p:cNvPr>
              <p:cNvSpPr/>
              <p:nvPr/>
            </p:nvSpPr>
            <p:spPr>
              <a:xfrm flipH="1">
                <a:off x="-453380" y="4311427"/>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53" name="Rectangle 152">
                <a:extLst>
                  <a:ext uri="{FF2B5EF4-FFF2-40B4-BE49-F238E27FC236}">
                    <a16:creationId xmlns:a16="http://schemas.microsoft.com/office/drawing/2014/main" id="{5576A963-599C-92A3-7E8B-6B98976E2D72}"/>
                  </a:ext>
                </a:extLst>
              </p:cNvPr>
              <p:cNvSpPr/>
              <p:nvPr/>
            </p:nvSpPr>
            <p:spPr>
              <a:xfrm flipH="1">
                <a:off x="-453403" y="5172886"/>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54" name="Rectangle 153">
                <a:extLst>
                  <a:ext uri="{FF2B5EF4-FFF2-40B4-BE49-F238E27FC236}">
                    <a16:creationId xmlns:a16="http://schemas.microsoft.com/office/drawing/2014/main" id="{EC62C9A1-4DC0-FA13-9F99-A5240B6F4C99}"/>
                  </a:ext>
                </a:extLst>
              </p:cNvPr>
              <p:cNvSpPr/>
              <p:nvPr/>
            </p:nvSpPr>
            <p:spPr>
              <a:xfrm flipH="1">
                <a:off x="-453426" y="6034345"/>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55" name="Rectangle 154">
                <a:extLst>
                  <a:ext uri="{FF2B5EF4-FFF2-40B4-BE49-F238E27FC236}">
                    <a16:creationId xmlns:a16="http://schemas.microsoft.com/office/drawing/2014/main" id="{25B3A22B-2321-55C7-FCAE-E58474621471}"/>
                  </a:ext>
                </a:extLst>
              </p:cNvPr>
              <p:cNvSpPr/>
              <p:nvPr/>
            </p:nvSpPr>
            <p:spPr>
              <a:xfrm flipH="1">
                <a:off x="-453449" y="6895804"/>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56" name="Rectangle 155">
                <a:extLst>
                  <a:ext uri="{FF2B5EF4-FFF2-40B4-BE49-F238E27FC236}">
                    <a16:creationId xmlns:a16="http://schemas.microsoft.com/office/drawing/2014/main" id="{0676CC0F-123C-9FE9-2E2B-DD854AE6669B}"/>
                  </a:ext>
                </a:extLst>
              </p:cNvPr>
              <p:cNvSpPr/>
              <p:nvPr/>
            </p:nvSpPr>
            <p:spPr>
              <a:xfrm flipH="1">
                <a:off x="-453472" y="7757263"/>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57" name="Rectangle 156">
                <a:extLst>
                  <a:ext uri="{FF2B5EF4-FFF2-40B4-BE49-F238E27FC236}">
                    <a16:creationId xmlns:a16="http://schemas.microsoft.com/office/drawing/2014/main" id="{2D8C889C-F3CF-7274-BE76-BA1DD0318C7C}"/>
                  </a:ext>
                </a:extLst>
              </p:cNvPr>
              <p:cNvSpPr/>
              <p:nvPr/>
            </p:nvSpPr>
            <p:spPr>
              <a:xfrm flipH="1">
                <a:off x="-453495" y="8618722"/>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58" name="Rectangle 157">
                <a:extLst>
                  <a:ext uri="{FF2B5EF4-FFF2-40B4-BE49-F238E27FC236}">
                    <a16:creationId xmlns:a16="http://schemas.microsoft.com/office/drawing/2014/main" id="{60ED4E16-D3B1-1C79-A2A9-BC933800C67A}"/>
                  </a:ext>
                </a:extLst>
              </p:cNvPr>
              <p:cNvSpPr/>
              <p:nvPr/>
            </p:nvSpPr>
            <p:spPr>
              <a:xfrm flipH="1">
                <a:off x="-727002" y="2006007"/>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59" name="Rectangle 158">
                <a:extLst>
                  <a:ext uri="{FF2B5EF4-FFF2-40B4-BE49-F238E27FC236}">
                    <a16:creationId xmlns:a16="http://schemas.microsoft.com/office/drawing/2014/main" id="{EAE3BD8A-534D-D8D4-4F44-92EB85DD9396}"/>
                  </a:ext>
                </a:extLst>
              </p:cNvPr>
              <p:cNvSpPr/>
              <p:nvPr/>
            </p:nvSpPr>
            <p:spPr>
              <a:xfrm flipH="1">
                <a:off x="-727002" y="2867964"/>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60" name="Rectangle 159">
                <a:extLst>
                  <a:ext uri="{FF2B5EF4-FFF2-40B4-BE49-F238E27FC236}">
                    <a16:creationId xmlns:a16="http://schemas.microsoft.com/office/drawing/2014/main" id="{B1B8ED16-2FB5-E74D-8E03-A232D32E5119}"/>
                  </a:ext>
                </a:extLst>
              </p:cNvPr>
              <p:cNvSpPr/>
              <p:nvPr/>
            </p:nvSpPr>
            <p:spPr>
              <a:xfrm flipH="1">
                <a:off x="-727002" y="3729921"/>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61" name="Rectangle 160">
                <a:extLst>
                  <a:ext uri="{FF2B5EF4-FFF2-40B4-BE49-F238E27FC236}">
                    <a16:creationId xmlns:a16="http://schemas.microsoft.com/office/drawing/2014/main" id="{F7D34600-84D8-83F8-E026-36791F24F2E0}"/>
                  </a:ext>
                </a:extLst>
              </p:cNvPr>
              <p:cNvSpPr/>
              <p:nvPr/>
            </p:nvSpPr>
            <p:spPr>
              <a:xfrm flipH="1">
                <a:off x="-727002" y="4591878"/>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62" name="Rectangle 161">
                <a:extLst>
                  <a:ext uri="{FF2B5EF4-FFF2-40B4-BE49-F238E27FC236}">
                    <a16:creationId xmlns:a16="http://schemas.microsoft.com/office/drawing/2014/main" id="{AE841DD4-5901-07B0-B983-6F401DD9BCE7}"/>
                  </a:ext>
                </a:extLst>
              </p:cNvPr>
              <p:cNvSpPr/>
              <p:nvPr/>
            </p:nvSpPr>
            <p:spPr>
              <a:xfrm flipH="1">
                <a:off x="-727002" y="5453835"/>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63" name="Rectangle 162">
                <a:extLst>
                  <a:ext uri="{FF2B5EF4-FFF2-40B4-BE49-F238E27FC236}">
                    <a16:creationId xmlns:a16="http://schemas.microsoft.com/office/drawing/2014/main" id="{1F86BBB7-7569-CAF8-99E8-36154D3A7606}"/>
                  </a:ext>
                </a:extLst>
              </p:cNvPr>
              <p:cNvSpPr/>
              <p:nvPr/>
            </p:nvSpPr>
            <p:spPr>
              <a:xfrm flipH="1">
                <a:off x="-727002" y="6315792"/>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64" name="Rectangle 163">
                <a:extLst>
                  <a:ext uri="{FF2B5EF4-FFF2-40B4-BE49-F238E27FC236}">
                    <a16:creationId xmlns:a16="http://schemas.microsoft.com/office/drawing/2014/main" id="{D326F198-BC88-61BC-BFEE-06CABE0B4651}"/>
                  </a:ext>
                </a:extLst>
              </p:cNvPr>
              <p:cNvSpPr/>
              <p:nvPr/>
            </p:nvSpPr>
            <p:spPr>
              <a:xfrm flipH="1">
                <a:off x="-727002" y="7177749"/>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65" name="Rectangle 164">
                <a:extLst>
                  <a:ext uri="{FF2B5EF4-FFF2-40B4-BE49-F238E27FC236}">
                    <a16:creationId xmlns:a16="http://schemas.microsoft.com/office/drawing/2014/main" id="{BB9A447A-4B09-74E3-7090-3A993D23718F}"/>
                  </a:ext>
                </a:extLst>
              </p:cNvPr>
              <p:cNvSpPr/>
              <p:nvPr/>
            </p:nvSpPr>
            <p:spPr>
              <a:xfrm flipH="1">
                <a:off x="-727002" y="8039706"/>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66" name="Rectangle 165">
                <a:extLst>
                  <a:ext uri="{FF2B5EF4-FFF2-40B4-BE49-F238E27FC236}">
                    <a16:creationId xmlns:a16="http://schemas.microsoft.com/office/drawing/2014/main" id="{FD55D55F-B34F-073E-CF29-E5D66BD0D34F}"/>
                  </a:ext>
                </a:extLst>
              </p:cNvPr>
              <p:cNvSpPr/>
              <p:nvPr/>
            </p:nvSpPr>
            <p:spPr>
              <a:xfrm flipH="1">
                <a:off x="-727002" y="8894547"/>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grpSp>
        <p:grpSp>
          <p:nvGrpSpPr>
            <p:cNvPr id="7" name="VERTICAL">
              <a:extLst>
                <a:ext uri="{FF2B5EF4-FFF2-40B4-BE49-F238E27FC236}">
                  <a16:creationId xmlns:a16="http://schemas.microsoft.com/office/drawing/2014/main" id="{38244890-FE5E-EB8E-F1BD-2B60F6C7981B}"/>
                </a:ext>
              </a:extLst>
            </p:cNvPr>
            <p:cNvGrpSpPr/>
            <p:nvPr/>
          </p:nvGrpSpPr>
          <p:grpSpPr>
            <a:xfrm>
              <a:off x="-4195165" y="-1000093"/>
              <a:ext cx="19739968" cy="12160107"/>
              <a:chOff x="-4195165" y="-1000093"/>
              <a:chExt cx="19739968" cy="12160107"/>
            </a:xfrm>
          </p:grpSpPr>
          <p:sp>
            <p:nvSpPr>
              <p:cNvPr id="8" name="Rectangle 7">
                <a:extLst>
                  <a:ext uri="{FF2B5EF4-FFF2-40B4-BE49-F238E27FC236}">
                    <a16:creationId xmlns:a16="http://schemas.microsoft.com/office/drawing/2014/main" id="{DAA6CD85-1959-EFE4-A9D1-A5CE42491EF3}"/>
                  </a:ext>
                </a:extLst>
              </p:cNvPr>
              <p:cNvSpPr/>
              <p:nvPr/>
            </p:nvSpPr>
            <p:spPr>
              <a:xfrm flipH="1">
                <a:off x="-454565" y="9482326"/>
                <a:ext cx="192681" cy="576072"/>
              </a:xfrm>
              <a:prstGeom prst="rect">
                <a:avLst/>
              </a:prstGeom>
              <a:solidFill>
                <a:srgbClr val="F5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1" name="TextBox 10">
                <a:extLst>
                  <a:ext uri="{FF2B5EF4-FFF2-40B4-BE49-F238E27FC236}">
                    <a16:creationId xmlns:a16="http://schemas.microsoft.com/office/drawing/2014/main" id="{34DB8444-CFB0-C955-A1AD-179A6B7F7AED}"/>
                  </a:ext>
                </a:extLst>
              </p:cNvPr>
              <p:cNvSpPr txBox="1"/>
              <p:nvPr/>
            </p:nvSpPr>
            <p:spPr>
              <a:xfrm>
                <a:off x="-4195165" y="9505217"/>
                <a:ext cx="2696809" cy="523220"/>
              </a:xfrm>
              <a:prstGeom prst="rect">
                <a:avLst/>
              </a:prstGeom>
              <a:noFill/>
            </p:spPr>
            <p:txBody>
              <a:bodyPr wrap="square" rtlCol="0">
                <a:spAutoFit/>
              </a:bodyPr>
              <a:lstStyle/>
              <a:p>
                <a:pPr algn="l"/>
                <a:r>
                  <a:rPr lang="en-GB" sz="1400" dirty="0"/>
                  <a:t>PPT only accurate to 2 decimal places. 0.625” = 0.63”</a:t>
                </a:r>
              </a:p>
            </p:txBody>
          </p:sp>
          <p:sp>
            <p:nvSpPr>
              <p:cNvPr id="13" name="Rectangle 12">
                <a:extLst>
                  <a:ext uri="{FF2B5EF4-FFF2-40B4-BE49-F238E27FC236}">
                    <a16:creationId xmlns:a16="http://schemas.microsoft.com/office/drawing/2014/main" id="{78995FA6-0FEC-8548-4841-9A31DE13ADAB}"/>
                  </a:ext>
                </a:extLst>
              </p:cNvPr>
              <p:cNvSpPr/>
              <p:nvPr/>
            </p:nvSpPr>
            <p:spPr>
              <a:xfrm rot="16200000">
                <a:off x="-4741164" y="4741163"/>
                <a:ext cx="10058400" cy="576072"/>
              </a:xfrm>
              <a:prstGeom prst="rect">
                <a:avLst/>
              </a:prstGeom>
              <a:pattFill prst="openDmnd">
                <a:fgClr>
                  <a:srgbClr val="F5F1E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4" name="Rectangle 13">
                <a:extLst>
                  <a:ext uri="{FF2B5EF4-FFF2-40B4-BE49-F238E27FC236}">
                    <a16:creationId xmlns:a16="http://schemas.microsoft.com/office/drawing/2014/main" id="{A4EE229E-BC49-4B08-0FD6-F9DDED7D70C8}"/>
                  </a:ext>
                </a:extLst>
              </p:cNvPr>
              <p:cNvSpPr/>
              <p:nvPr/>
            </p:nvSpPr>
            <p:spPr>
              <a:xfrm>
                <a:off x="0" y="0"/>
                <a:ext cx="15544800" cy="576072"/>
              </a:xfrm>
              <a:prstGeom prst="rect">
                <a:avLst/>
              </a:prstGeom>
              <a:pattFill prst="openDmnd">
                <a:fgClr>
                  <a:srgbClr val="F5F1E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25" name="Rectangle 24">
                <a:extLst>
                  <a:ext uri="{FF2B5EF4-FFF2-40B4-BE49-F238E27FC236}">
                    <a16:creationId xmlns:a16="http://schemas.microsoft.com/office/drawing/2014/main" id="{FD26580A-6F59-9C58-249A-817F08C43415}"/>
                  </a:ext>
                </a:extLst>
              </p:cNvPr>
              <p:cNvSpPr/>
              <p:nvPr/>
            </p:nvSpPr>
            <p:spPr>
              <a:xfrm>
                <a:off x="0" y="9482328"/>
                <a:ext cx="15544800" cy="576072"/>
              </a:xfrm>
              <a:prstGeom prst="rect">
                <a:avLst/>
              </a:prstGeom>
              <a:pattFill prst="openDmnd">
                <a:fgClr>
                  <a:srgbClr val="F5F1E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26" name="Rectangle 25">
                <a:extLst>
                  <a:ext uri="{FF2B5EF4-FFF2-40B4-BE49-F238E27FC236}">
                    <a16:creationId xmlns:a16="http://schemas.microsoft.com/office/drawing/2014/main" id="{DBABB3D1-1B90-1A9A-5F96-6C464E3144DE}"/>
                  </a:ext>
                </a:extLst>
              </p:cNvPr>
              <p:cNvSpPr/>
              <p:nvPr/>
            </p:nvSpPr>
            <p:spPr>
              <a:xfrm rot="16200000">
                <a:off x="10227563" y="4741163"/>
                <a:ext cx="10058400" cy="576072"/>
              </a:xfrm>
              <a:prstGeom prst="rect">
                <a:avLst/>
              </a:prstGeom>
              <a:pattFill prst="openDmnd">
                <a:fgClr>
                  <a:srgbClr val="F5F1E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27" name="Rectangle 26">
                <a:extLst>
                  <a:ext uri="{FF2B5EF4-FFF2-40B4-BE49-F238E27FC236}">
                    <a16:creationId xmlns:a16="http://schemas.microsoft.com/office/drawing/2014/main" id="{BBD83D6A-1CB3-585A-5D33-57F34F68EF4E}"/>
                  </a:ext>
                </a:extLst>
              </p:cNvPr>
              <p:cNvSpPr/>
              <p:nvPr/>
            </p:nvSpPr>
            <p:spPr>
              <a:xfrm rot="16200000">
                <a:off x="-2791967"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28" name="Rectangle 27">
                <a:extLst>
                  <a:ext uri="{FF2B5EF4-FFF2-40B4-BE49-F238E27FC236}">
                    <a16:creationId xmlns:a16="http://schemas.microsoft.com/office/drawing/2014/main" id="{8E740313-7EE5-DDF7-A413-CC2563453223}"/>
                  </a:ext>
                </a:extLst>
              </p:cNvPr>
              <p:cNvSpPr/>
              <p:nvPr/>
            </p:nvSpPr>
            <p:spPr>
              <a:xfrm rot="16200000">
                <a:off x="-1569719"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29" name="Rectangle 28">
                <a:extLst>
                  <a:ext uri="{FF2B5EF4-FFF2-40B4-BE49-F238E27FC236}">
                    <a16:creationId xmlns:a16="http://schemas.microsoft.com/office/drawing/2014/main" id="{A64A8D12-F37F-E530-12FB-6731FDE349B6}"/>
                  </a:ext>
                </a:extLst>
              </p:cNvPr>
              <p:cNvSpPr/>
              <p:nvPr/>
            </p:nvSpPr>
            <p:spPr>
              <a:xfrm rot="16200000">
                <a:off x="-347471"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32" name="Rectangle 31">
                <a:extLst>
                  <a:ext uri="{FF2B5EF4-FFF2-40B4-BE49-F238E27FC236}">
                    <a16:creationId xmlns:a16="http://schemas.microsoft.com/office/drawing/2014/main" id="{D27A4B53-4239-931C-A099-32BC762539EB}"/>
                  </a:ext>
                </a:extLst>
              </p:cNvPr>
              <p:cNvSpPr/>
              <p:nvPr/>
            </p:nvSpPr>
            <p:spPr>
              <a:xfrm rot="16200000">
                <a:off x="874777"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33" name="Rectangle 32">
                <a:extLst>
                  <a:ext uri="{FF2B5EF4-FFF2-40B4-BE49-F238E27FC236}">
                    <a16:creationId xmlns:a16="http://schemas.microsoft.com/office/drawing/2014/main" id="{12367CC7-93E8-4929-32E8-1508A26312F8}"/>
                  </a:ext>
                </a:extLst>
              </p:cNvPr>
              <p:cNvSpPr/>
              <p:nvPr/>
            </p:nvSpPr>
            <p:spPr>
              <a:xfrm rot="16200000">
                <a:off x="2097025"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34" name="Rectangle 33">
                <a:extLst>
                  <a:ext uri="{FF2B5EF4-FFF2-40B4-BE49-F238E27FC236}">
                    <a16:creationId xmlns:a16="http://schemas.microsoft.com/office/drawing/2014/main" id="{EBF5E233-9A7D-DEB8-15CF-D64F380BFC85}"/>
                  </a:ext>
                </a:extLst>
              </p:cNvPr>
              <p:cNvSpPr/>
              <p:nvPr/>
            </p:nvSpPr>
            <p:spPr>
              <a:xfrm rot="16200000">
                <a:off x="3319273"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35" name="Rectangle 34">
                <a:extLst>
                  <a:ext uri="{FF2B5EF4-FFF2-40B4-BE49-F238E27FC236}">
                    <a16:creationId xmlns:a16="http://schemas.microsoft.com/office/drawing/2014/main" id="{7C943A51-AE8E-438F-8155-C57382F1B9A4}"/>
                  </a:ext>
                </a:extLst>
              </p:cNvPr>
              <p:cNvSpPr/>
              <p:nvPr/>
            </p:nvSpPr>
            <p:spPr>
              <a:xfrm rot="16200000">
                <a:off x="4541521"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36" name="Rectangle 35">
                <a:extLst>
                  <a:ext uri="{FF2B5EF4-FFF2-40B4-BE49-F238E27FC236}">
                    <a16:creationId xmlns:a16="http://schemas.microsoft.com/office/drawing/2014/main" id="{C6B5C522-06BE-6FB4-E252-EC94CE8C3D27}"/>
                  </a:ext>
                </a:extLst>
              </p:cNvPr>
              <p:cNvSpPr/>
              <p:nvPr/>
            </p:nvSpPr>
            <p:spPr>
              <a:xfrm rot="16200000">
                <a:off x="5763769"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37" name="Rectangle 36">
                <a:extLst>
                  <a:ext uri="{FF2B5EF4-FFF2-40B4-BE49-F238E27FC236}">
                    <a16:creationId xmlns:a16="http://schemas.microsoft.com/office/drawing/2014/main" id="{B53E88A9-105E-6D68-573F-C966732FB61E}"/>
                  </a:ext>
                </a:extLst>
              </p:cNvPr>
              <p:cNvSpPr/>
              <p:nvPr/>
            </p:nvSpPr>
            <p:spPr>
              <a:xfrm rot="16200000">
                <a:off x="6986017"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07" name="Rectangle 106">
                <a:extLst>
                  <a:ext uri="{FF2B5EF4-FFF2-40B4-BE49-F238E27FC236}">
                    <a16:creationId xmlns:a16="http://schemas.microsoft.com/office/drawing/2014/main" id="{A10C2E4F-8CB4-3553-49E6-9A9FADEA23FE}"/>
                  </a:ext>
                </a:extLst>
              </p:cNvPr>
              <p:cNvSpPr/>
              <p:nvPr/>
            </p:nvSpPr>
            <p:spPr>
              <a:xfrm rot="16200000">
                <a:off x="8208265"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08" name="Rectangle 107">
                <a:extLst>
                  <a:ext uri="{FF2B5EF4-FFF2-40B4-BE49-F238E27FC236}">
                    <a16:creationId xmlns:a16="http://schemas.microsoft.com/office/drawing/2014/main" id="{94692D6A-4011-BE2D-FEE7-26A32717C5CB}"/>
                  </a:ext>
                </a:extLst>
              </p:cNvPr>
              <p:cNvSpPr/>
              <p:nvPr/>
            </p:nvSpPr>
            <p:spPr>
              <a:xfrm rot="16200000">
                <a:off x="9430513"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grpSp>
            <p:nvGrpSpPr>
              <p:cNvPr id="109" name="Group 108">
                <a:extLst>
                  <a:ext uri="{FF2B5EF4-FFF2-40B4-BE49-F238E27FC236}">
                    <a16:creationId xmlns:a16="http://schemas.microsoft.com/office/drawing/2014/main" id="{645BAEE7-8A2B-3C85-C0C1-0D07BDCA1FCA}"/>
                  </a:ext>
                </a:extLst>
              </p:cNvPr>
              <p:cNvGrpSpPr/>
              <p:nvPr/>
            </p:nvGrpSpPr>
            <p:grpSpPr>
              <a:xfrm>
                <a:off x="576073" y="-1"/>
                <a:ext cx="14392674" cy="10058399"/>
                <a:chOff x="576073" y="1143000"/>
                <a:chExt cx="14392674" cy="8339328"/>
              </a:xfrm>
              <a:solidFill>
                <a:srgbClr val="F5F1ED">
                  <a:alpha val="90000"/>
                </a:srgbClr>
              </a:solidFill>
            </p:grpSpPr>
            <p:sp>
              <p:nvSpPr>
                <p:cNvPr id="136" name="Rectangle 135">
                  <a:extLst>
                    <a:ext uri="{FF2B5EF4-FFF2-40B4-BE49-F238E27FC236}">
                      <a16:creationId xmlns:a16="http://schemas.microsoft.com/office/drawing/2014/main" id="{DDAA911D-6E95-59A3-EC3C-B5DAC7CE8A0C}"/>
                    </a:ext>
                  </a:extLst>
                </p:cNvPr>
                <p:cNvSpPr/>
                <p:nvPr/>
              </p:nvSpPr>
              <p:spPr>
                <a:xfrm>
                  <a:off x="5760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37" name="Rectangle 136">
                  <a:extLst>
                    <a:ext uri="{FF2B5EF4-FFF2-40B4-BE49-F238E27FC236}">
                      <a16:creationId xmlns:a16="http://schemas.microsoft.com/office/drawing/2014/main" id="{A030D5DC-38ED-E3B8-85E7-EC593D6E09B3}"/>
                    </a:ext>
                  </a:extLst>
                </p:cNvPr>
                <p:cNvSpPr/>
                <p:nvPr/>
              </p:nvSpPr>
              <p:spPr>
                <a:xfrm>
                  <a:off x="17983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38" name="Rectangle 137">
                  <a:extLst>
                    <a:ext uri="{FF2B5EF4-FFF2-40B4-BE49-F238E27FC236}">
                      <a16:creationId xmlns:a16="http://schemas.microsoft.com/office/drawing/2014/main" id="{A2237CD0-1C1A-49F3-3DF6-B14A65AE22AB}"/>
                    </a:ext>
                  </a:extLst>
                </p:cNvPr>
                <p:cNvSpPr/>
                <p:nvPr/>
              </p:nvSpPr>
              <p:spPr>
                <a:xfrm>
                  <a:off x="30205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39" name="Rectangle 138">
                  <a:extLst>
                    <a:ext uri="{FF2B5EF4-FFF2-40B4-BE49-F238E27FC236}">
                      <a16:creationId xmlns:a16="http://schemas.microsoft.com/office/drawing/2014/main" id="{A4032B71-DA84-FED3-4184-AC32CA63EB27}"/>
                    </a:ext>
                  </a:extLst>
                </p:cNvPr>
                <p:cNvSpPr/>
                <p:nvPr/>
              </p:nvSpPr>
              <p:spPr>
                <a:xfrm>
                  <a:off x="42428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40" name="Rectangle 139">
                  <a:extLst>
                    <a:ext uri="{FF2B5EF4-FFF2-40B4-BE49-F238E27FC236}">
                      <a16:creationId xmlns:a16="http://schemas.microsoft.com/office/drawing/2014/main" id="{18138FB2-2A9C-E060-79FE-F0E16C98A6B0}"/>
                    </a:ext>
                  </a:extLst>
                </p:cNvPr>
                <p:cNvSpPr/>
                <p:nvPr/>
              </p:nvSpPr>
              <p:spPr>
                <a:xfrm>
                  <a:off x="54650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41" name="Rectangle 140">
                  <a:extLst>
                    <a:ext uri="{FF2B5EF4-FFF2-40B4-BE49-F238E27FC236}">
                      <a16:creationId xmlns:a16="http://schemas.microsoft.com/office/drawing/2014/main" id="{55A9EE61-8002-DE30-BA10-8ACD278A3CB9}"/>
                    </a:ext>
                  </a:extLst>
                </p:cNvPr>
                <p:cNvSpPr/>
                <p:nvPr/>
              </p:nvSpPr>
              <p:spPr>
                <a:xfrm>
                  <a:off x="66873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42" name="Rectangle 141">
                  <a:extLst>
                    <a:ext uri="{FF2B5EF4-FFF2-40B4-BE49-F238E27FC236}">
                      <a16:creationId xmlns:a16="http://schemas.microsoft.com/office/drawing/2014/main" id="{C5F38633-5D73-DC7C-9225-5C976C320E86}"/>
                    </a:ext>
                  </a:extLst>
                </p:cNvPr>
                <p:cNvSpPr/>
                <p:nvPr/>
              </p:nvSpPr>
              <p:spPr>
                <a:xfrm>
                  <a:off x="79095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43" name="Rectangle 142">
                  <a:extLst>
                    <a:ext uri="{FF2B5EF4-FFF2-40B4-BE49-F238E27FC236}">
                      <a16:creationId xmlns:a16="http://schemas.microsoft.com/office/drawing/2014/main" id="{019275C8-3FF7-FA02-4E2B-109E5B1D5D61}"/>
                    </a:ext>
                  </a:extLst>
                </p:cNvPr>
                <p:cNvSpPr/>
                <p:nvPr/>
              </p:nvSpPr>
              <p:spPr>
                <a:xfrm>
                  <a:off x="91318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44" name="Rectangle 143">
                  <a:extLst>
                    <a:ext uri="{FF2B5EF4-FFF2-40B4-BE49-F238E27FC236}">
                      <a16:creationId xmlns:a16="http://schemas.microsoft.com/office/drawing/2014/main" id="{425905C5-A81E-E213-AA75-C5AE4FB27892}"/>
                    </a:ext>
                  </a:extLst>
                </p:cNvPr>
                <p:cNvSpPr/>
                <p:nvPr/>
              </p:nvSpPr>
              <p:spPr>
                <a:xfrm>
                  <a:off x="103540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45" name="Rectangle 144">
                  <a:extLst>
                    <a:ext uri="{FF2B5EF4-FFF2-40B4-BE49-F238E27FC236}">
                      <a16:creationId xmlns:a16="http://schemas.microsoft.com/office/drawing/2014/main" id="{C6FB6C86-C649-FF04-8BB7-D6E983617B41}"/>
                    </a:ext>
                  </a:extLst>
                </p:cNvPr>
                <p:cNvSpPr/>
                <p:nvPr/>
              </p:nvSpPr>
              <p:spPr>
                <a:xfrm>
                  <a:off x="115763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46" name="Rectangle 145">
                  <a:extLst>
                    <a:ext uri="{FF2B5EF4-FFF2-40B4-BE49-F238E27FC236}">
                      <a16:creationId xmlns:a16="http://schemas.microsoft.com/office/drawing/2014/main" id="{0341EC2C-CF10-2558-C130-297D7ADC043E}"/>
                    </a:ext>
                  </a:extLst>
                </p:cNvPr>
                <p:cNvSpPr/>
                <p:nvPr/>
              </p:nvSpPr>
              <p:spPr>
                <a:xfrm>
                  <a:off x="127985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47" name="Rectangle 146">
                  <a:extLst>
                    <a:ext uri="{FF2B5EF4-FFF2-40B4-BE49-F238E27FC236}">
                      <a16:creationId xmlns:a16="http://schemas.microsoft.com/office/drawing/2014/main" id="{D5A517CA-1293-A1E4-902A-C94AD25627DA}"/>
                    </a:ext>
                  </a:extLst>
                </p:cNvPr>
                <p:cNvSpPr/>
                <p:nvPr/>
              </p:nvSpPr>
              <p:spPr>
                <a:xfrm>
                  <a:off x="140208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grpSp>
          <p:cxnSp>
            <p:nvCxnSpPr>
              <p:cNvPr id="110" name="Straight Connector 109">
                <a:extLst>
                  <a:ext uri="{FF2B5EF4-FFF2-40B4-BE49-F238E27FC236}">
                    <a16:creationId xmlns:a16="http://schemas.microsoft.com/office/drawing/2014/main" id="{27A7AE5D-036D-32B6-93D9-D5D86C0BA825}"/>
                  </a:ext>
                </a:extLst>
              </p:cNvPr>
              <p:cNvCxnSpPr>
                <a:cxnSpLocks/>
              </p:cNvCxnSpPr>
              <p:nvPr/>
            </p:nvCxnSpPr>
            <p:spPr>
              <a:xfrm>
                <a:off x="-727003" y="9482327"/>
                <a:ext cx="16271803" cy="0"/>
              </a:xfrm>
              <a:prstGeom prst="line">
                <a:avLst/>
              </a:prstGeom>
              <a:ln>
                <a:solidFill>
                  <a:srgbClr val="AF8963"/>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4547F16-BD39-D58E-7891-3703CC2DDEE6}"/>
                  </a:ext>
                </a:extLst>
              </p:cNvPr>
              <p:cNvCxnSpPr>
                <a:cxnSpLocks/>
              </p:cNvCxnSpPr>
              <p:nvPr/>
            </p:nvCxnSpPr>
            <p:spPr>
              <a:xfrm flipV="1">
                <a:off x="14968727" y="-1"/>
                <a:ext cx="0" cy="10058401"/>
              </a:xfrm>
              <a:prstGeom prst="line">
                <a:avLst/>
              </a:prstGeom>
              <a:ln>
                <a:solidFill>
                  <a:srgbClr val="AF8963"/>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FA44F72-7C35-F4FC-7382-5FC151DEED72}"/>
                  </a:ext>
                </a:extLst>
              </p:cNvPr>
              <p:cNvCxnSpPr>
                <a:cxnSpLocks/>
              </p:cNvCxnSpPr>
              <p:nvPr/>
            </p:nvCxnSpPr>
            <p:spPr>
              <a:xfrm flipV="1">
                <a:off x="576073" y="-1"/>
                <a:ext cx="0" cy="10058401"/>
              </a:xfrm>
              <a:prstGeom prst="line">
                <a:avLst/>
              </a:prstGeom>
              <a:ln>
                <a:solidFill>
                  <a:srgbClr val="AF8963"/>
                </a:solidFill>
                <a:prstDash val="dash"/>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86185CA9-09B9-017C-AE3E-D688DB3990A3}"/>
                  </a:ext>
                </a:extLst>
              </p:cNvPr>
              <p:cNvSpPr/>
              <p:nvPr/>
            </p:nvSpPr>
            <p:spPr>
              <a:xfrm flipH="1">
                <a:off x="-2012970" y="-1"/>
                <a:ext cx="461112" cy="1143000"/>
              </a:xfrm>
              <a:prstGeom prst="rect">
                <a:avLst/>
              </a:prstGeom>
              <a:solidFill>
                <a:srgbClr val="F5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grpSp>
            <p:nvGrpSpPr>
              <p:cNvPr id="114" name="Group 113">
                <a:extLst>
                  <a:ext uri="{FF2B5EF4-FFF2-40B4-BE49-F238E27FC236}">
                    <a16:creationId xmlns:a16="http://schemas.microsoft.com/office/drawing/2014/main" id="{85F4AE49-04BF-2573-F5BF-9B3F5C657C2E}"/>
                  </a:ext>
                </a:extLst>
              </p:cNvPr>
              <p:cNvGrpSpPr/>
              <p:nvPr/>
            </p:nvGrpSpPr>
            <p:grpSpPr>
              <a:xfrm>
                <a:off x="-2012969" y="575451"/>
                <a:ext cx="17557772" cy="567548"/>
                <a:chOff x="-1282890" y="575451"/>
                <a:chExt cx="16827692" cy="567548"/>
              </a:xfrm>
            </p:grpSpPr>
            <p:cxnSp>
              <p:nvCxnSpPr>
                <p:cNvPr id="134" name="Straight Connector 133">
                  <a:extLst>
                    <a:ext uri="{FF2B5EF4-FFF2-40B4-BE49-F238E27FC236}">
                      <a16:creationId xmlns:a16="http://schemas.microsoft.com/office/drawing/2014/main" id="{AB0B422E-D8D1-6564-216C-0455DA472F55}"/>
                    </a:ext>
                  </a:extLst>
                </p:cNvPr>
                <p:cNvCxnSpPr>
                  <a:cxnSpLocks/>
                </p:cNvCxnSpPr>
                <p:nvPr/>
              </p:nvCxnSpPr>
              <p:spPr>
                <a:xfrm>
                  <a:off x="-1282890" y="575451"/>
                  <a:ext cx="16827690" cy="0"/>
                </a:xfrm>
                <a:prstGeom prst="line">
                  <a:avLst/>
                </a:prstGeom>
                <a:ln>
                  <a:solidFill>
                    <a:srgbClr val="AF8963"/>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1B345F3-4DD5-2B33-43A1-E0BD6BDD7259}"/>
                    </a:ext>
                  </a:extLst>
                </p:cNvPr>
                <p:cNvCxnSpPr>
                  <a:cxnSpLocks/>
                </p:cNvCxnSpPr>
                <p:nvPr/>
              </p:nvCxnSpPr>
              <p:spPr>
                <a:xfrm>
                  <a:off x="-1282890" y="1142999"/>
                  <a:ext cx="16827692" cy="0"/>
                </a:xfrm>
                <a:prstGeom prst="line">
                  <a:avLst/>
                </a:prstGeom>
                <a:ln>
                  <a:solidFill>
                    <a:srgbClr val="AF8963"/>
                  </a:solidFill>
                  <a:prstDash val="dash"/>
                </a:ln>
              </p:spPr>
              <p:style>
                <a:lnRef idx="1">
                  <a:schemeClr val="accent1"/>
                </a:lnRef>
                <a:fillRef idx="0">
                  <a:schemeClr val="accent1"/>
                </a:fillRef>
                <a:effectRef idx="0">
                  <a:schemeClr val="accent1"/>
                </a:effectRef>
                <a:fontRef idx="minor">
                  <a:schemeClr val="tx1"/>
                </a:fontRef>
              </p:style>
            </p:cxnSp>
          </p:grpSp>
          <p:sp>
            <p:nvSpPr>
              <p:cNvPr id="115" name="Rectangle 114">
                <a:extLst>
                  <a:ext uri="{FF2B5EF4-FFF2-40B4-BE49-F238E27FC236}">
                    <a16:creationId xmlns:a16="http://schemas.microsoft.com/office/drawing/2014/main" id="{8938F55C-41EC-3ADB-5EE3-88D3F047208B}"/>
                  </a:ext>
                </a:extLst>
              </p:cNvPr>
              <p:cNvSpPr/>
              <p:nvPr/>
            </p:nvSpPr>
            <p:spPr>
              <a:xfrm flipH="1">
                <a:off x="1523996" y="-567548"/>
                <a:ext cx="274323" cy="278360"/>
              </a:xfrm>
              <a:prstGeom prst="rect">
                <a:avLst/>
              </a:prstGeom>
              <a:solidFill>
                <a:srgbClr val="F5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16" name="TextBox 115">
                <a:extLst>
                  <a:ext uri="{FF2B5EF4-FFF2-40B4-BE49-F238E27FC236}">
                    <a16:creationId xmlns:a16="http://schemas.microsoft.com/office/drawing/2014/main" id="{C6849647-D25C-5A23-3851-8527DAF98F04}"/>
                  </a:ext>
                </a:extLst>
              </p:cNvPr>
              <p:cNvSpPr txBox="1"/>
              <p:nvPr/>
            </p:nvSpPr>
            <p:spPr>
              <a:xfrm>
                <a:off x="-2805432" y="440694"/>
                <a:ext cx="768100" cy="253916"/>
              </a:xfrm>
              <a:prstGeom prst="rect">
                <a:avLst/>
              </a:prstGeom>
              <a:noFill/>
            </p:spPr>
            <p:txBody>
              <a:bodyPr wrap="square" rtlCol="0">
                <a:spAutoFit/>
              </a:bodyPr>
              <a:lstStyle/>
              <a:p>
                <a:pPr algn="l"/>
                <a:r>
                  <a:rPr lang="en-GB" sz="1050" dirty="0"/>
                  <a:t>1.25”</a:t>
                </a:r>
              </a:p>
            </p:txBody>
          </p:sp>
          <p:sp>
            <p:nvSpPr>
              <p:cNvPr id="117" name="TextBox 116">
                <a:extLst>
                  <a:ext uri="{FF2B5EF4-FFF2-40B4-BE49-F238E27FC236}">
                    <a16:creationId xmlns:a16="http://schemas.microsoft.com/office/drawing/2014/main" id="{F0C3F649-FF86-985A-F979-C82CCA19AA90}"/>
                  </a:ext>
                </a:extLst>
              </p:cNvPr>
              <p:cNvSpPr txBox="1"/>
              <p:nvPr/>
            </p:nvSpPr>
            <p:spPr>
              <a:xfrm>
                <a:off x="1446217" y="-986079"/>
                <a:ext cx="429863" cy="253916"/>
              </a:xfrm>
              <a:prstGeom prst="rect">
                <a:avLst/>
              </a:prstGeom>
              <a:noFill/>
            </p:spPr>
            <p:txBody>
              <a:bodyPr wrap="square" rtlCol="0">
                <a:spAutoFit/>
              </a:bodyPr>
              <a:lstStyle/>
              <a:p>
                <a:pPr algn="l"/>
                <a:r>
                  <a:rPr lang="en-GB" sz="1050" dirty="0"/>
                  <a:t>0.3”</a:t>
                </a:r>
              </a:p>
            </p:txBody>
          </p:sp>
          <p:sp>
            <p:nvSpPr>
              <p:cNvPr id="118" name="TextBox 117">
                <a:extLst>
                  <a:ext uri="{FF2B5EF4-FFF2-40B4-BE49-F238E27FC236}">
                    <a16:creationId xmlns:a16="http://schemas.microsoft.com/office/drawing/2014/main" id="{3F603D5B-F47B-A95A-7ACC-A5C9E5BF5ACE}"/>
                  </a:ext>
                </a:extLst>
              </p:cNvPr>
              <p:cNvSpPr txBox="1"/>
              <p:nvPr/>
            </p:nvSpPr>
            <p:spPr>
              <a:xfrm>
                <a:off x="1798303" y="10794599"/>
                <a:ext cx="4614688" cy="307777"/>
              </a:xfrm>
              <a:prstGeom prst="rect">
                <a:avLst/>
              </a:prstGeom>
              <a:noFill/>
            </p:spPr>
            <p:txBody>
              <a:bodyPr wrap="square" rtlCol="0">
                <a:spAutoFit/>
              </a:bodyPr>
              <a:lstStyle/>
              <a:p>
                <a:pPr algn="l"/>
                <a:r>
                  <a:rPr lang="en-GB" sz="1400" dirty="0"/>
                  <a:t>PPT only accurate to 2 decimal places. 1.0375” = 1.04”</a:t>
                </a:r>
              </a:p>
            </p:txBody>
          </p:sp>
          <p:cxnSp>
            <p:nvCxnSpPr>
              <p:cNvPr id="119" name="Straight Arrow Connector 118">
                <a:extLst>
                  <a:ext uri="{FF2B5EF4-FFF2-40B4-BE49-F238E27FC236}">
                    <a16:creationId xmlns:a16="http://schemas.microsoft.com/office/drawing/2014/main" id="{3E47354C-98C3-3622-0000-7AD966EB8F07}"/>
                  </a:ext>
                </a:extLst>
              </p:cNvPr>
              <p:cNvCxnSpPr>
                <a:cxnSpLocks/>
              </p:cNvCxnSpPr>
              <p:nvPr/>
            </p:nvCxnSpPr>
            <p:spPr>
              <a:xfrm>
                <a:off x="-2165591" y="-1"/>
                <a:ext cx="0" cy="1143000"/>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20" name="Group 119">
                <a:extLst>
                  <a:ext uri="{FF2B5EF4-FFF2-40B4-BE49-F238E27FC236}">
                    <a16:creationId xmlns:a16="http://schemas.microsoft.com/office/drawing/2014/main" id="{64D3768A-34ED-BFD6-A737-4FD9D1F13BAF}"/>
                  </a:ext>
                </a:extLst>
              </p:cNvPr>
              <p:cNvGrpSpPr/>
              <p:nvPr/>
            </p:nvGrpSpPr>
            <p:grpSpPr>
              <a:xfrm>
                <a:off x="-1379884" y="-1"/>
                <a:ext cx="577801" cy="575452"/>
                <a:chOff x="-1379884" y="-1"/>
                <a:chExt cx="577801" cy="575452"/>
              </a:xfrm>
            </p:grpSpPr>
            <p:sp>
              <p:nvSpPr>
                <p:cNvPr id="132" name="TextBox 131">
                  <a:extLst>
                    <a:ext uri="{FF2B5EF4-FFF2-40B4-BE49-F238E27FC236}">
                      <a16:creationId xmlns:a16="http://schemas.microsoft.com/office/drawing/2014/main" id="{8A395ADE-17F6-1A61-26F7-ADA217AF193D}"/>
                    </a:ext>
                  </a:extLst>
                </p:cNvPr>
                <p:cNvSpPr txBox="1"/>
                <p:nvPr/>
              </p:nvSpPr>
              <p:spPr>
                <a:xfrm>
                  <a:off x="-1379884" y="156920"/>
                  <a:ext cx="576052" cy="253916"/>
                </a:xfrm>
                <a:prstGeom prst="rect">
                  <a:avLst/>
                </a:prstGeom>
                <a:noFill/>
              </p:spPr>
              <p:txBody>
                <a:bodyPr wrap="square" rtlCol="0">
                  <a:spAutoFit/>
                </a:bodyPr>
                <a:lstStyle/>
                <a:p>
                  <a:pPr algn="l"/>
                  <a:r>
                    <a:rPr lang="en-GB" sz="1050" dirty="0"/>
                    <a:t>0.63”</a:t>
                  </a:r>
                </a:p>
              </p:txBody>
            </p:sp>
            <p:cxnSp>
              <p:nvCxnSpPr>
                <p:cNvPr id="133" name="Straight Arrow Connector 132">
                  <a:extLst>
                    <a:ext uri="{FF2B5EF4-FFF2-40B4-BE49-F238E27FC236}">
                      <a16:creationId xmlns:a16="http://schemas.microsoft.com/office/drawing/2014/main" id="{E8016FD3-82E8-D3D3-82CE-D09E80E8FDF3}"/>
                    </a:ext>
                  </a:extLst>
                </p:cNvPr>
                <p:cNvCxnSpPr>
                  <a:cxnSpLocks/>
                </p:cNvCxnSpPr>
                <p:nvPr/>
              </p:nvCxnSpPr>
              <p:spPr>
                <a:xfrm>
                  <a:off x="-802083" y="-1"/>
                  <a:ext cx="0" cy="575452"/>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B8322162-66CD-636E-EA05-FE16FF66020E}"/>
                  </a:ext>
                </a:extLst>
              </p:cNvPr>
              <p:cNvGrpSpPr/>
              <p:nvPr/>
            </p:nvGrpSpPr>
            <p:grpSpPr>
              <a:xfrm>
                <a:off x="-1379884" y="9482948"/>
                <a:ext cx="577801" cy="575452"/>
                <a:chOff x="-1379884" y="-1"/>
                <a:chExt cx="577801" cy="575452"/>
              </a:xfrm>
            </p:grpSpPr>
            <p:sp>
              <p:nvSpPr>
                <p:cNvPr id="130" name="TextBox 129">
                  <a:extLst>
                    <a:ext uri="{FF2B5EF4-FFF2-40B4-BE49-F238E27FC236}">
                      <a16:creationId xmlns:a16="http://schemas.microsoft.com/office/drawing/2014/main" id="{5891CD9F-A6C6-4B9A-E1CC-14D2A8D65741}"/>
                    </a:ext>
                  </a:extLst>
                </p:cNvPr>
                <p:cNvSpPr txBox="1"/>
                <p:nvPr/>
              </p:nvSpPr>
              <p:spPr>
                <a:xfrm>
                  <a:off x="-1379884" y="156920"/>
                  <a:ext cx="576052" cy="253916"/>
                </a:xfrm>
                <a:prstGeom prst="rect">
                  <a:avLst/>
                </a:prstGeom>
                <a:noFill/>
              </p:spPr>
              <p:txBody>
                <a:bodyPr wrap="square" rtlCol="0">
                  <a:spAutoFit/>
                </a:bodyPr>
                <a:lstStyle/>
                <a:p>
                  <a:pPr algn="l"/>
                  <a:r>
                    <a:rPr lang="en-GB" sz="1050" dirty="0"/>
                    <a:t>0.63”</a:t>
                  </a:r>
                </a:p>
              </p:txBody>
            </p:sp>
            <p:cxnSp>
              <p:nvCxnSpPr>
                <p:cNvPr id="131" name="Straight Arrow Connector 130">
                  <a:extLst>
                    <a:ext uri="{FF2B5EF4-FFF2-40B4-BE49-F238E27FC236}">
                      <a16:creationId xmlns:a16="http://schemas.microsoft.com/office/drawing/2014/main" id="{86AA5CD9-55B9-2ADB-3420-88AABDFFDC89}"/>
                    </a:ext>
                  </a:extLst>
                </p:cNvPr>
                <p:cNvCxnSpPr>
                  <a:cxnSpLocks/>
                </p:cNvCxnSpPr>
                <p:nvPr/>
              </p:nvCxnSpPr>
              <p:spPr>
                <a:xfrm>
                  <a:off x="-802083" y="-1"/>
                  <a:ext cx="0" cy="575452"/>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122" name="Straight Arrow Connector 121">
                <a:extLst>
                  <a:ext uri="{FF2B5EF4-FFF2-40B4-BE49-F238E27FC236}">
                    <a16:creationId xmlns:a16="http://schemas.microsoft.com/office/drawing/2014/main" id="{41064635-9471-EFF0-0432-D21E2A292BD9}"/>
                  </a:ext>
                </a:extLst>
              </p:cNvPr>
              <p:cNvCxnSpPr>
                <a:cxnSpLocks/>
              </p:cNvCxnSpPr>
              <p:nvPr/>
            </p:nvCxnSpPr>
            <p:spPr>
              <a:xfrm flipH="1">
                <a:off x="1523996" y="-690871"/>
                <a:ext cx="274307" cy="0"/>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31ED3F0A-9B7A-EABD-6B86-A5EC005B4570}"/>
                  </a:ext>
                </a:extLst>
              </p:cNvPr>
              <p:cNvSpPr/>
              <p:nvPr/>
            </p:nvSpPr>
            <p:spPr>
              <a:xfrm flipV="1">
                <a:off x="576073" y="10736963"/>
                <a:ext cx="947924" cy="423051"/>
              </a:xfrm>
              <a:prstGeom prst="rect">
                <a:avLst/>
              </a:prstGeom>
              <a:solidFill>
                <a:srgbClr val="F5F1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124" name="TextBox 123">
                <a:extLst>
                  <a:ext uri="{FF2B5EF4-FFF2-40B4-BE49-F238E27FC236}">
                    <a16:creationId xmlns:a16="http://schemas.microsoft.com/office/drawing/2014/main" id="{22C45F00-35A3-B656-A6DE-6A952085A1A3}"/>
                  </a:ext>
                </a:extLst>
              </p:cNvPr>
              <p:cNvSpPr txBox="1"/>
              <p:nvPr/>
            </p:nvSpPr>
            <p:spPr>
              <a:xfrm>
                <a:off x="672922" y="10266874"/>
                <a:ext cx="773296" cy="253916"/>
              </a:xfrm>
              <a:prstGeom prst="rect">
                <a:avLst/>
              </a:prstGeom>
              <a:noFill/>
            </p:spPr>
            <p:txBody>
              <a:bodyPr wrap="square" rtlCol="0">
                <a:spAutoFit/>
              </a:bodyPr>
              <a:lstStyle/>
              <a:p>
                <a:pPr algn="l"/>
                <a:r>
                  <a:rPr lang="en-GB" sz="1050" dirty="0"/>
                  <a:t>1.04”</a:t>
                </a:r>
              </a:p>
            </p:txBody>
          </p:sp>
          <p:cxnSp>
            <p:nvCxnSpPr>
              <p:cNvPr id="125" name="Straight Arrow Connector 124">
                <a:extLst>
                  <a:ext uri="{FF2B5EF4-FFF2-40B4-BE49-F238E27FC236}">
                    <a16:creationId xmlns:a16="http://schemas.microsoft.com/office/drawing/2014/main" id="{8C0D28E5-E717-AC85-EFBA-B1A550512CCA}"/>
                  </a:ext>
                </a:extLst>
              </p:cNvPr>
              <p:cNvCxnSpPr>
                <a:cxnSpLocks/>
              </p:cNvCxnSpPr>
              <p:nvPr/>
            </p:nvCxnSpPr>
            <p:spPr>
              <a:xfrm flipH="1">
                <a:off x="576053" y="10562082"/>
                <a:ext cx="947943" cy="0"/>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E63ABFFD-23F3-1232-3998-ACA319217A1E}"/>
                  </a:ext>
                </a:extLst>
              </p:cNvPr>
              <p:cNvSpPr/>
              <p:nvPr/>
            </p:nvSpPr>
            <p:spPr>
              <a:xfrm flipH="1">
                <a:off x="0" y="-567550"/>
                <a:ext cx="576050" cy="278361"/>
              </a:xfrm>
              <a:prstGeom prst="rect">
                <a:avLst/>
              </a:prstGeom>
              <a:solidFill>
                <a:srgbClr val="F5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grpSp>
            <p:nvGrpSpPr>
              <p:cNvPr id="127" name="Group 126">
                <a:extLst>
                  <a:ext uri="{FF2B5EF4-FFF2-40B4-BE49-F238E27FC236}">
                    <a16:creationId xmlns:a16="http://schemas.microsoft.com/office/drawing/2014/main" id="{D509DBE6-7A4D-79A8-AB67-9D2A7FA134AD}"/>
                  </a:ext>
                </a:extLst>
              </p:cNvPr>
              <p:cNvGrpSpPr/>
              <p:nvPr/>
            </p:nvGrpSpPr>
            <p:grpSpPr>
              <a:xfrm>
                <a:off x="-2" y="-1000093"/>
                <a:ext cx="576052" cy="326021"/>
                <a:chOff x="-646178" y="-215547"/>
                <a:chExt cx="576052" cy="326021"/>
              </a:xfrm>
            </p:grpSpPr>
            <p:sp>
              <p:nvSpPr>
                <p:cNvPr id="128" name="TextBox 127">
                  <a:extLst>
                    <a:ext uri="{FF2B5EF4-FFF2-40B4-BE49-F238E27FC236}">
                      <a16:creationId xmlns:a16="http://schemas.microsoft.com/office/drawing/2014/main" id="{9C0860A5-BBC7-01F2-0EE5-143C149DF3C8}"/>
                    </a:ext>
                  </a:extLst>
                </p:cNvPr>
                <p:cNvSpPr txBox="1"/>
                <p:nvPr/>
              </p:nvSpPr>
              <p:spPr>
                <a:xfrm>
                  <a:off x="-646178" y="-215547"/>
                  <a:ext cx="576052" cy="253916"/>
                </a:xfrm>
                <a:prstGeom prst="rect">
                  <a:avLst/>
                </a:prstGeom>
                <a:noFill/>
              </p:spPr>
              <p:txBody>
                <a:bodyPr wrap="square" rtlCol="0">
                  <a:spAutoFit/>
                </a:bodyPr>
                <a:lstStyle/>
                <a:p>
                  <a:pPr algn="l"/>
                  <a:r>
                    <a:rPr lang="en-GB" sz="1050" dirty="0"/>
                    <a:t>0.63”</a:t>
                  </a:r>
                </a:p>
              </p:txBody>
            </p:sp>
            <p:cxnSp>
              <p:nvCxnSpPr>
                <p:cNvPr id="129" name="Straight Arrow Connector 128">
                  <a:extLst>
                    <a:ext uri="{FF2B5EF4-FFF2-40B4-BE49-F238E27FC236}">
                      <a16:creationId xmlns:a16="http://schemas.microsoft.com/office/drawing/2014/main" id="{E45C9BC8-0206-9DBB-F8C7-196D3B43C7D3}"/>
                    </a:ext>
                  </a:extLst>
                </p:cNvPr>
                <p:cNvCxnSpPr>
                  <a:cxnSpLocks/>
                </p:cNvCxnSpPr>
                <p:nvPr/>
              </p:nvCxnSpPr>
              <p:spPr>
                <a:xfrm flipH="1">
                  <a:off x="-646176" y="110474"/>
                  <a:ext cx="576050" cy="0"/>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sp>
        <p:nvSpPr>
          <p:cNvPr id="167" name="Slide Number Placeholder 166">
            <a:extLst>
              <a:ext uri="{FF2B5EF4-FFF2-40B4-BE49-F238E27FC236}">
                <a16:creationId xmlns:a16="http://schemas.microsoft.com/office/drawing/2014/main" id="{B53A67AA-465D-F549-CFEC-C452EB140AE6}"/>
              </a:ext>
            </a:extLst>
          </p:cNvPr>
          <p:cNvSpPr>
            <a:spLocks noGrp="1"/>
          </p:cNvSpPr>
          <p:nvPr>
            <p:ph type="sldNum" sz="quarter" idx="41"/>
          </p:nvPr>
        </p:nvSpPr>
        <p:spPr/>
        <p:txBody>
          <a:bodyPr/>
          <a:lstStyle/>
          <a:p>
            <a:fld id="{387AECDB-6C85-4FE3-9DAF-486A9B5BAE12}" type="slidenum">
              <a:rPr lang="en-GB" smtClean="0"/>
              <a:pPr/>
              <a:t>‹#›</a:t>
            </a:fld>
            <a:endParaRPr lang="en-GB" dirty="0"/>
          </a:p>
        </p:txBody>
      </p:sp>
      <p:sp>
        <p:nvSpPr>
          <p:cNvPr id="168" name="Title 1">
            <a:extLst>
              <a:ext uri="{FF2B5EF4-FFF2-40B4-BE49-F238E27FC236}">
                <a16:creationId xmlns:a16="http://schemas.microsoft.com/office/drawing/2014/main" id="{0CCB58E5-9A58-7C65-D5C8-4DC6E53D72D1}"/>
              </a:ext>
            </a:extLst>
          </p:cNvPr>
          <p:cNvSpPr>
            <a:spLocks noGrp="1"/>
          </p:cNvSpPr>
          <p:nvPr>
            <p:ph type="title" hasCustomPrompt="1"/>
          </p:nvPr>
        </p:nvSpPr>
        <p:spPr>
          <a:xfrm>
            <a:off x="662798" y="1123007"/>
            <a:ext cx="10908995" cy="1865927"/>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42877253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ta x 3 Charts">
    <p:bg>
      <p:bgPr>
        <a:solidFill>
          <a:schemeClr val="accent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8" name="Text Placeholder 4">
            <a:extLst>
              <a:ext uri="{FF2B5EF4-FFF2-40B4-BE49-F238E27FC236}">
                <a16:creationId xmlns:a16="http://schemas.microsoft.com/office/drawing/2014/main" id="{777A200F-447E-3FEF-2ECA-A2544E4729B4}"/>
              </a:ext>
            </a:extLst>
          </p:cNvPr>
          <p:cNvSpPr>
            <a:spLocks noGrp="1"/>
          </p:cNvSpPr>
          <p:nvPr>
            <p:ph type="body" sz="quarter" idx="12" hasCustomPrompt="1"/>
          </p:nvPr>
        </p:nvSpPr>
        <p:spPr>
          <a:xfrm>
            <a:off x="662796" y="3423415"/>
            <a:ext cx="5304558"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Lorem ipsum dolor sit amet, adipiscing elit. Sed porta magna eget est porttitor.</a:t>
            </a:r>
          </a:p>
        </p:txBody>
      </p:sp>
      <p:sp>
        <p:nvSpPr>
          <p:cNvPr id="13" name="Text Placeholder 12">
            <a:extLst>
              <a:ext uri="{FF2B5EF4-FFF2-40B4-BE49-F238E27FC236}">
                <a16:creationId xmlns:a16="http://schemas.microsoft.com/office/drawing/2014/main" id="{0D30C58A-077A-2A88-E3DB-D6A143AC19E0}"/>
              </a:ext>
            </a:extLst>
          </p:cNvPr>
          <p:cNvSpPr>
            <a:spLocks noGrp="1"/>
          </p:cNvSpPr>
          <p:nvPr>
            <p:ph type="body" sz="quarter" idx="30" hasCustomPrompt="1"/>
          </p:nvPr>
        </p:nvSpPr>
        <p:spPr>
          <a:xfrm>
            <a:off x="9378728" y="1866630"/>
            <a:ext cx="1178176" cy="1022350"/>
          </a:xfrm>
        </p:spPr>
        <p:txBody>
          <a:bodyPr anchor="ctr" anchorCtr="0"/>
          <a:lstStyle>
            <a:lvl1pPr algn="ctr">
              <a:lnSpc>
                <a:spcPct val="100000"/>
              </a:lnSpc>
              <a:defRPr sz="3200">
                <a:solidFill>
                  <a:schemeClr val="tx1"/>
                </a:solidFill>
              </a:defRPr>
            </a:lvl1pPr>
          </a:lstStyle>
          <a:p>
            <a:pPr lvl="0"/>
            <a:r>
              <a:rPr lang="en-US" dirty="0"/>
              <a:t>56%</a:t>
            </a:r>
            <a:endParaRPr lang="en-GB" dirty="0"/>
          </a:p>
        </p:txBody>
      </p:sp>
      <p:sp>
        <p:nvSpPr>
          <p:cNvPr id="21" name="Text Placeholder 12">
            <a:extLst>
              <a:ext uri="{FF2B5EF4-FFF2-40B4-BE49-F238E27FC236}">
                <a16:creationId xmlns:a16="http://schemas.microsoft.com/office/drawing/2014/main" id="{D950A2CB-FA59-DE91-C185-2106BD3F1E1C}"/>
              </a:ext>
            </a:extLst>
          </p:cNvPr>
          <p:cNvSpPr>
            <a:spLocks noGrp="1"/>
          </p:cNvSpPr>
          <p:nvPr>
            <p:ph type="body" sz="quarter" idx="32" hasCustomPrompt="1"/>
          </p:nvPr>
        </p:nvSpPr>
        <p:spPr>
          <a:xfrm>
            <a:off x="9378728" y="4811451"/>
            <a:ext cx="1178176" cy="1022350"/>
          </a:xfrm>
        </p:spPr>
        <p:txBody>
          <a:bodyPr anchor="ctr" anchorCtr="0"/>
          <a:lstStyle>
            <a:lvl1pPr algn="ctr">
              <a:lnSpc>
                <a:spcPct val="100000"/>
              </a:lnSpc>
              <a:defRPr sz="3200">
                <a:solidFill>
                  <a:schemeClr val="tx1"/>
                </a:solidFill>
              </a:defRPr>
            </a:lvl1pPr>
          </a:lstStyle>
          <a:p>
            <a:pPr lvl="0"/>
            <a:r>
              <a:rPr lang="en-US" dirty="0"/>
              <a:t>56%</a:t>
            </a:r>
            <a:endParaRPr lang="en-GB" dirty="0"/>
          </a:p>
        </p:txBody>
      </p:sp>
      <p:sp>
        <p:nvSpPr>
          <p:cNvPr id="24" name="Text Placeholder 12">
            <a:extLst>
              <a:ext uri="{FF2B5EF4-FFF2-40B4-BE49-F238E27FC236}">
                <a16:creationId xmlns:a16="http://schemas.microsoft.com/office/drawing/2014/main" id="{262C4D4F-2139-35A6-89A5-A56E4CA4256D}"/>
              </a:ext>
            </a:extLst>
          </p:cNvPr>
          <p:cNvSpPr>
            <a:spLocks noGrp="1"/>
          </p:cNvSpPr>
          <p:nvPr>
            <p:ph type="body" sz="quarter" idx="34" hasCustomPrompt="1"/>
          </p:nvPr>
        </p:nvSpPr>
        <p:spPr>
          <a:xfrm>
            <a:off x="9378728" y="7791348"/>
            <a:ext cx="1178176" cy="1022350"/>
          </a:xfrm>
        </p:spPr>
        <p:txBody>
          <a:bodyPr anchor="ctr" anchorCtr="0"/>
          <a:lstStyle>
            <a:lvl1pPr algn="ctr">
              <a:lnSpc>
                <a:spcPct val="100000"/>
              </a:lnSpc>
              <a:defRPr sz="3200">
                <a:solidFill>
                  <a:schemeClr val="tx1"/>
                </a:solidFill>
              </a:defRPr>
            </a:lvl1pPr>
          </a:lstStyle>
          <a:p>
            <a:pPr lvl="0"/>
            <a:r>
              <a:rPr lang="en-US" dirty="0"/>
              <a:t>56%</a:t>
            </a:r>
            <a:endParaRPr lang="en-GB" dirty="0"/>
          </a:p>
        </p:txBody>
      </p:sp>
      <p:sp>
        <p:nvSpPr>
          <p:cNvPr id="4" name="Text Placeholder 7">
            <a:extLst>
              <a:ext uri="{FF2B5EF4-FFF2-40B4-BE49-F238E27FC236}">
                <a16:creationId xmlns:a16="http://schemas.microsoft.com/office/drawing/2014/main" id="{EFB8CE9E-3030-FD63-938A-EE461CDECD91}"/>
              </a:ext>
            </a:extLst>
          </p:cNvPr>
          <p:cNvSpPr>
            <a:spLocks noGrp="1"/>
          </p:cNvSpPr>
          <p:nvPr>
            <p:ph type="body" sz="quarter" idx="26" hasCustomPrompt="1"/>
          </p:nvPr>
        </p:nvSpPr>
        <p:spPr>
          <a:xfrm>
            <a:off x="678399" y="7921499"/>
            <a:ext cx="6716176" cy="762048"/>
          </a:xfrm>
          <a:prstGeom prst="rect">
            <a:avLst/>
          </a:prstGeom>
        </p:spPr>
        <p:txBody>
          <a:bodyPr numCol="1" spcCol="274320" anchor="t" anchorCtr="0"/>
          <a:lstStyle>
            <a:lvl1pPr marL="0" indent="0">
              <a:lnSpc>
                <a:spcPts val="2160"/>
              </a:lnSpc>
              <a:buFont typeface="Arial" panose="020B0604020202020204" pitchFamily="34" charset="0"/>
              <a:buNone/>
              <a:defRPr sz="1350">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Phasellus a tellus sit amet massa placerat rutrum id sed odio. </a:t>
            </a:r>
            <a:endParaRPr lang="en-GB" dirty="0"/>
          </a:p>
        </p:txBody>
      </p:sp>
      <p:sp>
        <p:nvSpPr>
          <p:cNvPr id="7" name="Oval 6">
            <a:extLst>
              <a:ext uri="{FF2B5EF4-FFF2-40B4-BE49-F238E27FC236}">
                <a16:creationId xmlns:a16="http://schemas.microsoft.com/office/drawing/2014/main" id="{4B8B06EF-AA88-EDA9-28B4-F32217638A1D}"/>
              </a:ext>
            </a:extLst>
          </p:cNvPr>
          <p:cNvSpPr/>
          <p:nvPr userDrawn="1"/>
        </p:nvSpPr>
        <p:spPr>
          <a:xfrm>
            <a:off x="8881385" y="1257303"/>
            <a:ext cx="2172859" cy="2176272"/>
          </a:xfrm>
          <a:prstGeom prst="ellipse">
            <a:avLst/>
          </a:prstGeom>
          <a:noFill/>
          <a:ln w="1905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a:solidFill>
                <a:schemeClr val="tx1"/>
              </a:solidFill>
            </a:endParaRPr>
          </a:p>
        </p:txBody>
      </p:sp>
      <p:sp>
        <p:nvSpPr>
          <p:cNvPr id="11" name="Oval 10">
            <a:extLst>
              <a:ext uri="{FF2B5EF4-FFF2-40B4-BE49-F238E27FC236}">
                <a16:creationId xmlns:a16="http://schemas.microsoft.com/office/drawing/2014/main" id="{2B6EA478-A7B9-A94A-207D-51A8FDAAA098}"/>
              </a:ext>
            </a:extLst>
          </p:cNvPr>
          <p:cNvSpPr/>
          <p:nvPr userDrawn="1"/>
        </p:nvSpPr>
        <p:spPr>
          <a:xfrm>
            <a:off x="8881385" y="4235845"/>
            <a:ext cx="2172859" cy="2176272"/>
          </a:xfrm>
          <a:prstGeom prst="ellipse">
            <a:avLst/>
          </a:prstGeom>
          <a:noFill/>
          <a:ln w="190500">
            <a:solidFill>
              <a:srgbClr val="DFD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a:solidFill>
                <a:schemeClr val="tx1"/>
              </a:solidFill>
            </a:endParaRPr>
          </a:p>
        </p:txBody>
      </p:sp>
      <p:sp>
        <p:nvSpPr>
          <p:cNvPr id="12" name="Oval 11">
            <a:extLst>
              <a:ext uri="{FF2B5EF4-FFF2-40B4-BE49-F238E27FC236}">
                <a16:creationId xmlns:a16="http://schemas.microsoft.com/office/drawing/2014/main" id="{81690E5E-BF7F-30C6-725A-D29C53D49001}"/>
              </a:ext>
            </a:extLst>
          </p:cNvPr>
          <p:cNvSpPr/>
          <p:nvPr userDrawn="1"/>
        </p:nvSpPr>
        <p:spPr>
          <a:xfrm>
            <a:off x="8881385" y="7214387"/>
            <a:ext cx="2172859" cy="2176272"/>
          </a:xfrm>
          <a:prstGeom prst="ellipse">
            <a:avLst/>
          </a:prstGeom>
          <a:noFill/>
          <a:ln w="190500">
            <a:solidFill>
              <a:srgbClr val="DFD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a:solidFill>
                <a:schemeClr val="tx1"/>
              </a:solidFill>
            </a:endParaRPr>
          </a:p>
        </p:txBody>
      </p:sp>
      <p:sp>
        <p:nvSpPr>
          <p:cNvPr id="14" name="Text Placeholder 7">
            <a:extLst>
              <a:ext uri="{FF2B5EF4-FFF2-40B4-BE49-F238E27FC236}">
                <a16:creationId xmlns:a16="http://schemas.microsoft.com/office/drawing/2014/main" id="{A874186D-1E0A-8701-4F10-BC70ECB277E1}"/>
              </a:ext>
            </a:extLst>
          </p:cNvPr>
          <p:cNvSpPr>
            <a:spLocks noGrp="1"/>
          </p:cNvSpPr>
          <p:nvPr>
            <p:ph type="body" sz="quarter" idx="13" hasCustomPrompt="1"/>
          </p:nvPr>
        </p:nvSpPr>
        <p:spPr>
          <a:xfrm>
            <a:off x="11962083" y="1815574"/>
            <a:ext cx="4730809" cy="1118770"/>
          </a:xfrm>
          <a:prstGeom prst="rect">
            <a:avLst/>
          </a:prstGeom>
        </p:spPr>
        <p:txBody>
          <a:bodyPr numCol="1" spcCol="274320" anchor="ctr"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marL="0" marR="0" lvl="0" indent="0" algn="l" defTabSz="1344150" rtl="0" eaLnBrk="1" fontAlgn="auto" latinLnBrk="0" hangingPunct="1">
              <a:lnSpc>
                <a:spcPts val="2880"/>
              </a:lnSpc>
              <a:spcBef>
                <a:spcPts val="1467"/>
              </a:spcBef>
              <a:spcAft>
                <a:spcPts val="0"/>
              </a:spcAft>
              <a:buClrTx/>
              <a:buSzPct val="80000"/>
              <a:buFont typeface="Arial" panose="020B0604020202020204" pitchFamily="34" charset="0"/>
              <a:buNone/>
              <a:tabLst>
                <a:tab pos="274317" algn="l"/>
              </a:tabLst>
              <a:defRPr/>
            </a:pPr>
            <a:r>
              <a:rPr lang="en-US" dirty="0"/>
              <a:t>Lorem ipsum dolor sit amet, consectetur adipiscing elit. Lorem ipsum dolor sit amet, consectetur adipiscing elit.</a:t>
            </a:r>
            <a:endParaRPr lang="en-GB" dirty="0"/>
          </a:p>
        </p:txBody>
      </p:sp>
      <p:sp>
        <p:nvSpPr>
          <p:cNvPr id="15" name="Text Placeholder 7">
            <a:extLst>
              <a:ext uri="{FF2B5EF4-FFF2-40B4-BE49-F238E27FC236}">
                <a16:creationId xmlns:a16="http://schemas.microsoft.com/office/drawing/2014/main" id="{0FD3B89E-4339-99F0-81C9-50B49D266926}"/>
              </a:ext>
            </a:extLst>
          </p:cNvPr>
          <p:cNvSpPr>
            <a:spLocks noGrp="1"/>
          </p:cNvSpPr>
          <p:nvPr>
            <p:ph type="body" sz="quarter" idx="19" hasCustomPrompt="1"/>
          </p:nvPr>
        </p:nvSpPr>
        <p:spPr>
          <a:xfrm>
            <a:off x="11962083" y="4739253"/>
            <a:ext cx="4730808" cy="1118769"/>
          </a:xfrm>
          <a:prstGeom prst="rect">
            <a:avLst/>
          </a:prstGeom>
        </p:spPr>
        <p:txBody>
          <a:bodyPr numCol="1" spcCol="274320" anchor="ctr"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marL="0" marR="0" lvl="0" indent="0" algn="l" defTabSz="1344150" rtl="0" eaLnBrk="1" fontAlgn="auto" latinLnBrk="0" hangingPunct="1">
              <a:lnSpc>
                <a:spcPts val="2880"/>
              </a:lnSpc>
              <a:spcBef>
                <a:spcPts val="1467"/>
              </a:spcBef>
              <a:spcAft>
                <a:spcPts val="0"/>
              </a:spcAft>
              <a:buClrTx/>
              <a:buSzPct val="80000"/>
              <a:buFont typeface="Arial" panose="020B0604020202020204" pitchFamily="34" charset="0"/>
              <a:buNone/>
              <a:tabLst>
                <a:tab pos="274317" algn="l"/>
              </a:tabLst>
              <a:defRPr/>
            </a:pPr>
            <a:r>
              <a:rPr lang="en-US" dirty="0"/>
              <a:t>Lorem ipsum dolor sit amet, consectetur adipiscing elit. Lorem ipsum dolor sit amet, consectetur adipiscing elit.</a:t>
            </a:r>
            <a:endParaRPr lang="en-GB" dirty="0"/>
          </a:p>
        </p:txBody>
      </p:sp>
      <p:sp>
        <p:nvSpPr>
          <p:cNvPr id="17" name="Text Placeholder 7">
            <a:extLst>
              <a:ext uri="{FF2B5EF4-FFF2-40B4-BE49-F238E27FC236}">
                <a16:creationId xmlns:a16="http://schemas.microsoft.com/office/drawing/2014/main" id="{2182EE5E-9D6D-DA86-8479-16F8B19F72FC}"/>
              </a:ext>
            </a:extLst>
          </p:cNvPr>
          <p:cNvSpPr>
            <a:spLocks noGrp="1"/>
          </p:cNvSpPr>
          <p:nvPr>
            <p:ph type="body" sz="quarter" idx="23" hasCustomPrompt="1"/>
          </p:nvPr>
        </p:nvSpPr>
        <p:spPr>
          <a:xfrm>
            <a:off x="11962083" y="7662928"/>
            <a:ext cx="4730807" cy="1118769"/>
          </a:xfrm>
          <a:prstGeom prst="rect">
            <a:avLst/>
          </a:prstGeom>
        </p:spPr>
        <p:txBody>
          <a:bodyPr numCol="1" spcCol="274320" anchor="ctr"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marL="0" marR="0" lvl="0" indent="0" algn="l" defTabSz="1344150" rtl="0" eaLnBrk="1" fontAlgn="auto" latinLnBrk="0" hangingPunct="1">
              <a:lnSpc>
                <a:spcPts val="2880"/>
              </a:lnSpc>
              <a:spcBef>
                <a:spcPts val="1467"/>
              </a:spcBef>
              <a:spcAft>
                <a:spcPts val="0"/>
              </a:spcAft>
              <a:buClrTx/>
              <a:buSzPct val="80000"/>
              <a:buFont typeface="Arial" panose="020B0604020202020204" pitchFamily="34" charset="0"/>
              <a:buNone/>
              <a:tabLst>
                <a:tab pos="274317" algn="l"/>
              </a:tabLst>
              <a:defRPr/>
            </a:pPr>
            <a:r>
              <a:rPr lang="en-US" dirty="0"/>
              <a:t>Lorem ipsum dolor sit amet, consectetur adipiscing elit. Lorem ipsum dolor sit amet, consectetur adipiscing elit.</a:t>
            </a:r>
            <a:endParaRPr lang="en-GB" dirty="0"/>
          </a:p>
        </p:txBody>
      </p:sp>
      <p:sp>
        <p:nvSpPr>
          <p:cNvPr id="5" name="Slide Number Placeholder 4">
            <a:extLst>
              <a:ext uri="{FF2B5EF4-FFF2-40B4-BE49-F238E27FC236}">
                <a16:creationId xmlns:a16="http://schemas.microsoft.com/office/drawing/2014/main" id="{81DF3D1F-F3AD-AAED-AB27-909DEA245254}"/>
              </a:ext>
            </a:extLst>
          </p:cNvPr>
          <p:cNvSpPr>
            <a:spLocks noGrp="1"/>
          </p:cNvSpPr>
          <p:nvPr>
            <p:ph type="sldNum" sz="quarter" idx="35"/>
          </p:nvPr>
        </p:nvSpPr>
        <p:spPr/>
        <p:txBody>
          <a:bodyPr/>
          <a:lstStyle/>
          <a:p>
            <a:fld id="{387AECDB-6C85-4FE3-9DAF-486A9B5BAE12}" type="slidenum">
              <a:rPr lang="en-GB" smtClean="0"/>
              <a:pPr/>
              <a:t>‹#›</a:t>
            </a:fld>
            <a:endParaRPr lang="en-GB" dirty="0"/>
          </a:p>
        </p:txBody>
      </p:sp>
      <p:sp>
        <p:nvSpPr>
          <p:cNvPr id="6" name="Title 1">
            <a:extLst>
              <a:ext uri="{FF2B5EF4-FFF2-40B4-BE49-F238E27FC236}">
                <a16:creationId xmlns:a16="http://schemas.microsoft.com/office/drawing/2014/main" id="{FB75D0E0-F874-2AD3-D41E-908E03C8EF61}"/>
              </a:ext>
            </a:extLst>
          </p:cNvPr>
          <p:cNvSpPr>
            <a:spLocks noGrp="1"/>
          </p:cNvSpPr>
          <p:nvPr>
            <p:ph type="title" hasCustomPrompt="1"/>
          </p:nvPr>
        </p:nvSpPr>
        <p:spPr>
          <a:xfrm>
            <a:off x="662798" y="1123007"/>
            <a:ext cx="6716177" cy="1865927"/>
          </a:xfrm>
          <a:prstGeom prst="rect">
            <a:avLst/>
          </a:prstGeom>
        </p:spPr>
        <p:txBody>
          <a:bodyPr/>
          <a:lstStyle/>
          <a:p>
            <a:r>
              <a:rPr lang="en-US" dirty="0"/>
              <a:t>Click To Edit Master Title Style</a:t>
            </a:r>
            <a:endParaRPr lang="en-GB" dirty="0"/>
          </a:p>
        </p:txBody>
      </p:sp>
      <p:cxnSp>
        <p:nvCxnSpPr>
          <p:cNvPr id="19" name="Straight Connector 18">
            <a:extLst>
              <a:ext uri="{FF2B5EF4-FFF2-40B4-BE49-F238E27FC236}">
                <a16:creationId xmlns:a16="http://schemas.microsoft.com/office/drawing/2014/main" id="{03CEF1E2-FDC1-654A-BA4C-E6625B0C6478}"/>
              </a:ext>
            </a:extLst>
          </p:cNvPr>
          <p:cNvCxnSpPr>
            <a:cxnSpLocks/>
          </p:cNvCxnSpPr>
          <p:nvPr userDrawn="1"/>
        </p:nvCxnSpPr>
        <p:spPr>
          <a:xfrm>
            <a:off x="7683500" y="1284288"/>
            <a:ext cx="0" cy="810101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9671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ext + Data + 1x1 Im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D25AD872-8B45-D1C5-F4D4-7DD124D8AB05}"/>
              </a:ext>
            </a:extLst>
          </p:cNvPr>
          <p:cNvSpPr>
            <a:spLocks noGrp="1"/>
          </p:cNvSpPr>
          <p:nvPr>
            <p:ph type="pic" sz="quarter" idx="14" hasCustomPrompt="1"/>
          </p:nvPr>
        </p:nvSpPr>
        <p:spPr>
          <a:xfrm>
            <a:off x="7683500" y="0"/>
            <a:ext cx="10202863" cy="10058400"/>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dirty="0"/>
              <a:t>Click icon to place </a:t>
            </a:r>
            <a:br>
              <a:rPr lang="en-US" noProof="0" dirty="0"/>
            </a:br>
            <a:r>
              <a:rPr lang="en-US" noProof="0" dirty="0"/>
              <a:t>1x1 image</a:t>
            </a:r>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6" name="Title 1">
            <a:extLst>
              <a:ext uri="{FF2B5EF4-FFF2-40B4-BE49-F238E27FC236}">
                <a16:creationId xmlns:a16="http://schemas.microsoft.com/office/drawing/2014/main" id="{4DADCC0D-C5A6-03F9-8A90-76705A241893}"/>
              </a:ext>
            </a:extLst>
          </p:cNvPr>
          <p:cNvSpPr>
            <a:spLocks noGrp="1"/>
          </p:cNvSpPr>
          <p:nvPr>
            <p:ph type="title" hasCustomPrompt="1"/>
          </p:nvPr>
        </p:nvSpPr>
        <p:spPr>
          <a:xfrm>
            <a:off x="662796" y="1117857"/>
            <a:ext cx="6372604" cy="1870688"/>
          </a:xfrm>
          <a:prstGeom prst="rect">
            <a:avLst/>
          </a:prstGeom>
        </p:spPr>
        <p:txBody>
          <a:bodyPr/>
          <a:lstStyle/>
          <a:p>
            <a:r>
              <a:rPr lang="en-US" dirty="0"/>
              <a:t>Click To Edit Master Title Style</a:t>
            </a:r>
            <a:endParaRPr lang="en-GB" dirty="0"/>
          </a:p>
        </p:txBody>
      </p:sp>
      <p:sp>
        <p:nvSpPr>
          <p:cNvPr id="8" name="Text Placeholder 7">
            <a:extLst>
              <a:ext uri="{FF2B5EF4-FFF2-40B4-BE49-F238E27FC236}">
                <a16:creationId xmlns:a16="http://schemas.microsoft.com/office/drawing/2014/main" id="{D86A5DD6-2A56-B0DE-5C05-E67A16196B06}"/>
              </a:ext>
            </a:extLst>
          </p:cNvPr>
          <p:cNvSpPr>
            <a:spLocks noGrp="1"/>
          </p:cNvSpPr>
          <p:nvPr>
            <p:ph type="body" sz="quarter" idx="13" hasCustomPrompt="1"/>
          </p:nvPr>
        </p:nvSpPr>
        <p:spPr>
          <a:xfrm>
            <a:off x="662796" y="7276512"/>
            <a:ext cx="6357835" cy="2341401"/>
          </a:xfrm>
          <a:prstGeom prst="rect">
            <a:avLst/>
          </a:prstGeom>
        </p:spPr>
        <p:txBody>
          <a:bodyPr numCol="1" spcCol="548640" anchor="b"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Phasellus a tellus sit amet massa placerat rutrum id sed odio. Ut convallis vel libero et aliquet. Cras ac turpis euismod, venenatis massa id, tempus orci. Class aptent taciti sociosqu ad.</a:t>
            </a:r>
          </a:p>
        </p:txBody>
      </p:sp>
      <p:sp>
        <p:nvSpPr>
          <p:cNvPr id="13" name="Chart Placeholder 4">
            <a:extLst>
              <a:ext uri="{FF2B5EF4-FFF2-40B4-BE49-F238E27FC236}">
                <a16:creationId xmlns:a16="http://schemas.microsoft.com/office/drawing/2014/main" id="{994DA9F1-0B54-8D91-1BC8-BFBF8E00F140}"/>
              </a:ext>
            </a:extLst>
          </p:cNvPr>
          <p:cNvSpPr>
            <a:spLocks noGrp="1"/>
          </p:cNvSpPr>
          <p:nvPr>
            <p:ph type="chart" sz="quarter" idx="32"/>
          </p:nvPr>
        </p:nvSpPr>
        <p:spPr>
          <a:xfrm>
            <a:off x="662796" y="4331371"/>
            <a:ext cx="6357835" cy="2566737"/>
          </a:xfrm>
        </p:spPr>
        <p:txBody>
          <a:bodyPr/>
          <a:lstStyle>
            <a:lvl1pPr algn="ctr">
              <a:defRPr sz="1350">
                <a:solidFill>
                  <a:schemeClr val="bg1"/>
                </a:solidFill>
              </a:defRPr>
            </a:lvl1pPr>
          </a:lstStyle>
          <a:p>
            <a:r>
              <a:rPr lang="en-US"/>
              <a:t>Click icon to add chart</a:t>
            </a:r>
            <a:endParaRPr lang="en-GB" dirty="0"/>
          </a:p>
        </p:txBody>
      </p:sp>
      <p:sp>
        <p:nvSpPr>
          <p:cNvPr id="2" name="Slide Number Placeholder 1">
            <a:extLst>
              <a:ext uri="{FF2B5EF4-FFF2-40B4-BE49-F238E27FC236}">
                <a16:creationId xmlns:a16="http://schemas.microsoft.com/office/drawing/2014/main" id="{F312467E-E9E7-2F5D-416C-2BA0A70B94AF}"/>
              </a:ext>
            </a:extLst>
          </p:cNvPr>
          <p:cNvSpPr>
            <a:spLocks noGrp="1"/>
          </p:cNvSpPr>
          <p:nvPr>
            <p:ph type="sldNum" sz="quarter" idx="33"/>
          </p:nvPr>
        </p:nvSpPr>
        <p:spPr/>
        <p:txBody>
          <a:bodyPr/>
          <a:lstStyle>
            <a:lvl1pPr>
              <a:defRPr>
                <a:solidFill>
                  <a:schemeClr val="bg1"/>
                </a:solidFill>
              </a:defRPr>
            </a:lvl1pPr>
          </a:lstStyle>
          <a:p>
            <a:fld id="{387AECDB-6C85-4FE3-9DAF-486A9B5BAE12}" type="slidenum">
              <a:rPr lang="en-GB" smtClean="0"/>
              <a:pPr/>
              <a:t>‹#›</a:t>
            </a:fld>
            <a:endParaRPr lang="en-GB" dirty="0"/>
          </a:p>
        </p:txBody>
      </p:sp>
    </p:spTree>
    <p:extLst>
      <p:ext uri="{BB962C8B-B14F-4D97-AF65-F5344CB8AC3E}">
        <p14:creationId xmlns:p14="http://schemas.microsoft.com/office/powerpoint/2010/main" val="2357016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ext + Sidebar + Dat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54FA89-4EA4-C0E8-742F-47CA4E837EC0}"/>
              </a:ext>
            </a:extLst>
          </p:cNvPr>
          <p:cNvSpPr/>
          <p:nvPr/>
        </p:nvSpPr>
        <p:spPr>
          <a:xfrm>
            <a:off x="11931650" y="0"/>
            <a:ext cx="5954714" cy="1005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0891" y="1119592"/>
            <a:ext cx="10924578" cy="701434"/>
          </a:xfrm>
          <a:prstGeom prst="rect">
            <a:avLst/>
          </a:prstGeom>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3068" y="2125078"/>
            <a:ext cx="9507609" cy="1517319"/>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Lorem ipsum dolor sit amet, consectetur adipiscing elit. Sed porta magna eget est porttitor.</a:t>
            </a:r>
          </a:p>
        </p:txBody>
      </p:sp>
      <p:sp>
        <p:nvSpPr>
          <p:cNvPr id="7" name="Text Placeholder 7">
            <a:extLst>
              <a:ext uri="{FF2B5EF4-FFF2-40B4-BE49-F238E27FC236}">
                <a16:creationId xmlns:a16="http://schemas.microsoft.com/office/drawing/2014/main" id="{C36F8DC4-BB59-94E0-7962-4CE7EB055595}"/>
              </a:ext>
            </a:extLst>
          </p:cNvPr>
          <p:cNvSpPr>
            <a:spLocks noGrp="1"/>
          </p:cNvSpPr>
          <p:nvPr>
            <p:ph type="body" sz="quarter" idx="13" hasCustomPrompt="1"/>
          </p:nvPr>
        </p:nvSpPr>
        <p:spPr>
          <a:xfrm>
            <a:off x="662799" y="4255871"/>
            <a:ext cx="10375433" cy="5173578"/>
          </a:xfrm>
          <a:prstGeom prst="rect">
            <a:avLst/>
          </a:prstGeom>
        </p:spPr>
        <p:txBody>
          <a:bodyPr numCol="1" spcCol="54864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Phasellus a tellus sit amet massa placerat rutrum id sed odio. Ut convallis vel libero et aliquet.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dirty="0"/>
              <a:t>Lorem ipsum dolor sit amet, consectetur adipiscing elit. Sed porta magna eget est porttitor, nec rutrum nisi scelerisque. Nam vitae varius eros. Phasellus a tellus sit amet massa placerat rutrum id sed odio. Ut convallis vel libero et aliquet.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dirty="0"/>
              <a:t>Lorem ipsum dolor sit amet, consectetur adipiscing elit. Sed porta magna eget est porttitor, nec rutrum nisi scelerisque. Nam vitae varius eros. Phasellus a tellus sit amet massa placerat rutrum id sed odio. Ut convallis vel libero et aliquet.</a:t>
            </a:r>
          </a:p>
          <a:p>
            <a:pPr lvl="0"/>
            <a:r>
              <a:rPr lang="en-US" dirty="0"/>
              <a:t>Phasellus a tellus sit amet massa placerat rutrum id sed odio. Ut convallis vel libero et aliquet. </a:t>
            </a:r>
          </a:p>
        </p:txBody>
      </p:sp>
      <p:sp>
        <p:nvSpPr>
          <p:cNvPr id="9" name="Chart Placeholder 4">
            <a:extLst>
              <a:ext uri="{FF2B5EF4-FFF2-40B4-BE49-F238E27FC236}">
                <a16:creationId xmlns:a16="http://schemas.microsoft.com/office/drawing/2014/main" id="{ADD2119B-E14C-2192-7AB1-B177A0D1BD9B}"/>
              </a:ext>
            </a:extLst>
          </p:cNvPr>
          <p:cNvSpPr>
            <a:spLocks noGrp="1"/>
          </p:cNvSpPr>
          <p:nvPr>
            <p:ph type="chart" sz="quarter" idx="32"/>
          </p:nvPr>
        </p:nvSpPr>
        <p:spPr>
          <a:xfrm>
            <a:off x="12799831" y="3740821"/>
            <a:ext cx="3888437" cy="3333524"/>
          </a:xfrm>
        </p:spPr>
        <p:txBody>
          <a:bodyPr/>
          <a:lstStyle>
            <a:lvl1pPr algn="ctr">
              <a:defRPr sz="1350"/>
            </a:lvl1pPr>
          </a:lstStyle>
          <a:p>
            <a:r>
              <a:rPr lang="en-US"/>
              <a:t>Click icon to add chart</a:t>
            </a:r>
            <a:endParaRPr lang="en-GB" dirty="0"/>
          </a:p>
        </p:txBody>
      </p:sp>
      <p:sp>
        <p:nvSpPr>
          <p:cNvPr id="11" name="Text Placeholder 7">
            <a:extLst>
              <a:ext uri="{FF2B5EF4-FFF2-40B4-BE49-F238E27FC236}">
                <a16:creationId xmlns:a16="http://schemas.microsoft.com/office/drawing/2014/main" id="{67845BB9-4C02-F001-62D9-38007F1744AC}"/>
              </a:ext>
            </a:extLst>
          </p:cNvPr>
          <p:cNvSpPr>
            <a:spLocks noGrp="1"/>
          </p:cNvSpPr>
          <p:nvPr>
            <p:ph type="body" sz="quarter" idx="33" hasCustomPrompt="1"/>
          </p:nvPr>
        </p:nvSpPr>
        <p:spPr>
          <a:xfrm>
            <a:off x="12800079" y="1329564"/>
            <a:ext cx="3879718" cy="2314853"/>
          </a:xfrm>
          <a:prstGeom prst="rect">
            <a:avLst/>
          </a:prstGeom>
        </p:spPr>
        <p:txBody>
          <a:bodyPr vert="horz" lIns="0" tIns="0" rIns="0" bIns="0" numCol="1" spcCol="548640" rtlCol="0" anchor="t" anchorCtr="0">
            <a:noAutofit/>
          </a:bodyPr>
          <a:lstStyle>
            <a:lvl1pPr>
              <a:defRPr lang="en-GB" dirty="0"/>
            </a:lvl1pPr>
          </a:lstStyle>
          <a:p>
            <a:pPr lvl="0">
              <a:buFont typeface="Arial" panose="020B0604020202020204" pitchFamily="34" charset="0"/>
            </a:pPr>
            <a:r>
              <a:rPr lang="en-US" dirty="0"/>
              <a:t>Lorem ipsum dolor sit amet, consectetur adipiscing elit. Sed porta magna eget est porttitor, nec rutrum nisi scelerisque. Nam vitae varius</a:t>
            </a:r>
            <a:endParaRPr lang="en-GB" dirty="0"/>
          </a:p>
        </p:txBody>
      </p:sp>
      <p:sp>
        <p:nvSpPr>
          <p:cNvPr id="12" name="Text Placeholder 8">
            <a:extLst>
              <a:ext uri="{FF2B5EF4-FFF2-40B4-BE49-F238E27FC236}">
                <a16:creationId xmlns:a16="http://schemas.microsoft.com/office/drawing/2014/main" id="{32FB87E2-5224-7AB0-0ADE-BAE4069D596F}"/>
              </a:ext>
            </a:extLst>
          </p:cNvPr>
          <p:cNvSpPr>
            <a:spLocks noGrp="1"/>
          </p:cNvSpPr>
          <p:nvPr>
            <p:ph type="body" sz="quarter" idx="27" hasCustomPrompt="1"/>
          </p:nvPr>
        </p:nvSpPr>
        <p:spPr>
          <a:xfrm>
            <a:off x="12795720" y="7415696"/>
            <a:ext cx="3888436" cy="1118770"/>
          </a:xfrm>
          <a:prstGeom prst="rect">
            <a:avLst/>
          </a:prstGeom>
        </p:spPr>
        <p:txBody>
          <a:bodyPr anchor="t"/>
          <a:lstStyle>
            <a:lvl1pPr algn="ctr">
              <a:lnSpc>
                <a:spcPts val="10440"/>
              </a:lnSpc>
              <a:defRPr sz="7200" b="0">
                <a:solidFill>
                  <a:schemeClr val="tx1"/>
                </a:solidFill>
              </a:defRPr>
            </a:lvl1pPr>
            <a:lvl2pPr>
              <a:defRPr/>
            </a:lvl2pPr>
          </a:lstStyle>
          <a:p>
            <a:pPr lvl="0"/>
            <a:r>
              <a:rPr lang="en-US" dirty="0"/>
              <a:t>365</a:t>
            </a:r>
            <a:endParaRPr lang="en-GB" dirty="0"/>
          </a:p>
        </p:txBody>
      </p:sp>
      <p:sp>
        <p:nvSpPr>
          <p:cNvPr id="13" name="Text Placeholder 7">
            <a:extLst>
              <a:ext uri="{FF2B5EF4-FFF2-40B4-BE49-F238E27FC236}">
                <a16:creationId xmlns:a16="http://schemas.microsoft.com/office/drawing/2014/main" id="{FEC3A18F-663E-C19B-D5B2-515A558847AE}"/>
              </a:ext>
            </a:extLst>
          </p:cNvPr>
          <p:cNvSpPr>
            <a:spLocks noGrp="1"/>
          </p:cNvSpPr>
          <p:nvPr>
            <p:ph type="body" sz="quarter" idx="28" hasCustomPrompt="1"/>
          </p:nvPr>
        </p:nvSpPr>
        <p:spPr>
          <a:xfrm>
            <a:off x="12799829" y="8598504"/>
            <a:ext cx="3879717"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6" name="Slide Number Placeholder 5">
            <a:extLst>
              <a:ext uri="{FF2B5EF4-FFF2-40B4-BE49-F238E27FC236}">
                <a16:creationId xmlns:a16="http://schemas.microsoft.com/office/drawing/2014/main" id="{AF5368C3-F7C2-102F-C609-80A0278D4A8F}"/>
              </a:ext>
            </a:extLst>
          </p:cNvPr>
          <p:cNvSpPr>
            <a:spLocks noGrp="1"/>
          </p:cNvSpPr>
          <p:nvPr>
            <p:ph type="sldNum" sz="quarter" idx="34"/>
          </p:nvPr>
        </p:nvSpPr>
        <p:spPr/>
        <p:txBody>
          <a:bodyPr/>
          <a:lstStyle/>
          <a:p>
            <a:fld id="{387AECDB-6C85-4FE3-9DAF-486A9B5BAE12}" type="slidenum">
              <a:rPr lang="en-GB" smtClean="0"/>
              <a:pPr/>
              <a:t>‹#›</a:t>
            </a:fld>
            <a:endParaRPr lang="en-GB" dirty="0"/>
          </a:p>
        </p:txBody>
      </p:sp>
    </p:spTree>
    <p:extLst>
      <p:ext uri="{BB962C8B-B14F-4D97-AF65-F5344CB8AC3E}">
        <p14:creationId xmlns:p14="http://schemas.microsoft.com/office/powerpoint/2010/main" val="19860080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olumn + Sidebar + Data_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54FA89-4EA4-C0E8-742F-47CA4E837EC0}"/>
              </a:ext>
            </a:extLst>
          </p:cNvPr>
          <p:cNvSpPr/>
          <p:nvPr userDrawn="1"/>
        </p:nvSpPr>
        <p:spPr>
          <a:xfrm>
            <a:off x="11931650" y="0"/>
            <a:ext cx="5954713" cy="1005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6" y="1121399"/>
            <a:ext cx="10924578" cy="701434"/>
          </a:xfrm>
          <a:prstGeom prst="rect">
            <a:avLst/>
          </a:prstGeom>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7" name="Text Placeholder 7">
            <a:extLst>
              <a:ext uri="{FF2B5EF4-FFF2-40B4-BE49-F238E27FC236}">
                <a16:creationId xmlns:a16="http://schemas.microsoft.com/office/drawing/2014/main" id="{C36F8DC4-BB59-94E0-7962-4CE7EB055595}"/>
              </a:ext>
            </a:extLst>
          </p:cNvPr>
          <p:cNvSpPr>
            <a:spLocks noGrp="1"/>
          </p:cNvSpPr>
          <p:nvPr>
            <p:ph type="body" sz="quarter" idx="13" hasCustomPrompt="1"/>
          </p:nvPr>
        </p:nvSpPr>
        <p:spPr>
          <a:xfrm>
            <a:off x="661988" y="4244742"/>
            <a:ext cx="10375433" cy="5173578"/>
          </a:xfrm>
          <a:prstGeom prst="rect">
            <a:avLst/>
          </a:prstGeom>
        </p:spPr>
        <p:txBody>
          <a:bodyPr numCol="2" spcCol="54864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Phasellus a tellus sit amet massa placerat rutrum id sed odio. Ut convallis vel libero et aliquet.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dirty="0"/>
              <a:t>Lorem ipsum dolor sit amet, consectetur adipiscing elit. Sed porta magna eget est porttitor, nec rutrum nisi scelerisque. Nam vitae varius eros. Phasellus a tellus sit amet massa placerat rutrum id sed odio. Ut convallis vel libero et aliquet.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endParaRPr lang="en-US" dirty="0"/>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dirty="0"/>
              <a:t>Lorem ipsum dolor sit amet, consectetur adipiscing elit. Sed porta magna eget est porttitor, nec rutrum nisi scelerisque. Nam vitae varius eros. Phasellus a tellus sit amet massa placerat rutrum id sed odio. Ut convallis vel libero et aliquet.</a:t>
            </a:r>
          </a:p>
          <a:p>
            <a:pPr lvl="0"/>
            <a:r>
              <a:rPr lang="en-US" dirty="0"/>
              <a:t>Phasellus a tellus sit amet massa placerat rutrum id sed odio. Ut convallis vel libero et. </a:t>
            </a:r>
          </a:p>
        </p:txBody>
      </p:sp>
      <p:sp>
        <p:nvSpPr>
          <p:cNvPr id="13" name="Text Placeholder 7">
            <a:extLst>
              <a:ext uri="{FF2B5EF4-FFF2-40B4-BE49-F238E27FC236}">
                <a16:creationId xmlns:a16="http://schemas.microsoft.com/office/drawing/2014/main" id="{FEC3A18F-663E-C19B-D5B2-515A558847AE}"/>
              </a:ext>
            </a:extLst>
          </p:cNvPr>
          <p:cNvSpPr>
            <a:spLocks noGrp="1"/>
          </p:cNvSpPr>
          <p:nvPr>
            <p:ph type="body" sz="quarter" idx="28" hasCustomPrompt="1"/>
          </p:nvPr>
        </p:nvSpPr>
        <p:spPr>
          <a:xfrm>
            <a:off x="12956991" y="3447105"/>
            <a:ext cx="3191993" cy="794597"/>
          </a:xfrm>
          <a:prstGeom prst="rect">
            <a:avLst/>
          </a:prstGeom>
        </p:spPr>
        <p:txBody>
          <a:bodyPr numCol="1" spcCol="274320" anchor="t" anchorCtr="0"/>
          <a:lstStyle>
            <a:lvl1pPr marL="0" indent="0" algn="l">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10" name="Text Placeholder 7">
            <a:extLst>
              <a:ext uri="{FF2B5EF4-FFF2-40B4-BE49-F238E27FC236}">
                <a16:creationId xmlns:a16="http://schemas.microsoft.com/office/drawing/2014/main" id="{133D5E51-6DFA-37C2-E8D8-2ED36008D9E3}"/>
              </a:ext>
            </a:extLst>
          </p:cNvPr>
          <p:cNvSpPr>
            <a:spLocks noGrp="1"/>
          </p:cNvSpPr>
          <p:nvPr>
            <p:ph type="body" sz="quarter" idx="36" hasCustomPrompt="1"/>
          </p:nvPr>
        </p:nvSpPr>
        <p:spPr>
          <a:xfrm>
            <a:off x="12952883" y="8305873"/>
            <a:ext cx="3191993" cy="794597"/>
          </a:xfrm>
          <a:prstGeom prst="rect">
            <a:avLst/>
          </a:prstGeom>
        </p:spPr>
        <p:txBody>
          <a:bodyPr numCol="1" spcCol="274320" anchor="t" anchorCtr="0"/>
          <a:lstStyle>
            <a:lvl1pPr marL="0" indent="0" algn="l">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19" name="Text Placeholder 12">
            <a:extLst>
              <a:ext uri="{FF2B5EF4-FFF2-40B4-BE49-F238E27FC236}">
                <a16:creationId xmlns:a16="http://schemas.microsoft.com/office/drawing/2014/main" id="{E3F08D1F-C961-C345-ABE6-475C2FC989EF}"/>
              </a:ext>
            </a:extLst>
          </p:cNvPr>
          <p:cNvSpPr>
            <a:spLocks noGrp="1"/>
          </p:cNvSpPr>
          <p:nvPr>
            <p:ph type="body" sz="quarter" idx="30" hasCustomPrompt="1"/>
          </p:nvPr>
        </p:nvSpPr>
        <p:spPr>
          <a:xfrm>
            <a:off x="12956990" y="2677389"/>
            <a:ext cx="2834302" cy="644589"/>
          </a:xfrm>
        </p:spPr>
        <p:txBody>
          <a:bodyPr anchor="b" anchorCtr="0"/>
          <a:lstStyle>
            <a:lvl1pPr algn="l">
              <a:lnSpc>
                <a:spcPct val="100000"/>
              </a:lnSpc>
              <a:defRPr sz="3200">
                <a:solidFill>
                  <a:schemeClr val="tx1"/>
                </a:solidFill>
              </a:defRPr>
            </a:lvl1pPr>
          </a:lstStyle>
          <a:p>
            <a:pPr lvl="0"/>
            <a:r>
              <a:rPr lang="en-US" dirty="0"/>
              <a:t>00%</a:t>
            </a:r>
            <a:endParaRPr lang="en-GB" dirty="0"/>
          </a:p>
        </p:txBody>
      </p:sp>
      <p:sp>
        <p:nvSpPr>
          <p:cNvPr id="22" name="Text Placeholder 12">
            <a:extLst>
              <a:ext uri="{FF2B5EF4-FFF2-40B4-BE49-F238E27FC236}">
                <a16:creationId xmlns:a16="http://schemas.microsoft.com/office/drawing/2014/main" id="{753BA87C-EE28-604B-8577-D3FAA5F3E476}"/>
              </a:ext>
            </a:extLst>
          </p:cNvPr>
          <p:cNvSpPr>
            <a:spLocks noGrp="1"/>
          </p:cNvSpPr>
          <p:nvPr>
            <p:ph type="body" sz="quarter" idx="37" hasCustomPrompt="1"/>
          </p:nvPr>
        </p:nvSpPr>
        <p:spPr>
          <a:xfrm>
            <a:off x="12956990" y="7534588"/>
            <a:ext cx="2834302" cy="644589"/>
          </a:xfrm>
        </p:spPr>
        <p:txBody>
          <a:bodyPr anchor="b" anchorCtr="0"/>
          <a:lstStyle>
            <a:lvl1pPr algn="l">
              <a:lnSpc>
                <a:spcPct val="100000"/>
              </a:lnSpc>
              <a:defRPr sz="3200">
                <a:solidFill>
                  <a:schemeClr val="tx1"/>
                </a:solidFill>
              </a:defRPr>
            </a:lvl1pPr>
          </a:lstStyle>
          <a:p>
            <a:pPr lvl="0"/>
            <a:r>
              <a:rPr lang="en-US" dirty="0"/>
              <a:t>00%</a:t>
            </a:r>
            <a:endParaRPr lang="en-GB" dirty="0"/>
          </a:p>
        </p:txBody>
      </p:sp>
      <p:sp>
        <p:nvSpPr>
          <p:cNvPr id="12" name="Chart Placeholder 4">
            <a:extLst>
              <a:ext uri="{FF2B5EF4-FFF2-40B4-BE49-F238E27FC236}">
                <a16:creationId xmlns:a16="http://schemas.microsoft.com/office/drawing/2014/main" id="{08E9617E-7F97-6C4C-9802-D11F0B9D333D}"/>
              </a:ext>
            </a:extLst>
          </p:cNvPr>
          <p:cNvSpPr>
            <a:spLocks noGrp="1"/>
          </p:cNvSpPr>
          <p:nvPr>
            <p:ph type="chart" sz="quarter" idx="32"/>
          </p:nvPr>
        </p:nvSpPr>
        <p:spPr>
          <a:xfrm>
            <a:off x="12956994" y="558665"/>
            <a:ext cx="3888437" cy="2276007"/>
          </a:xfrm>
        </p:spPr>
        <p:txBody>
          <a:bodyPr/>
          <a:lstStyle>
            <a:lvl1pPr algn="ctr">
              <a:defRPr sz="1350"/>
            </a:lvl1pPr>
          </a:lstStyle>
          <a:p>
            <a:r>
              <a:rPr lang="en-US"/>
              <a:t>Click icon to add chart</a:t>
            </a:r>
            <a:endParaRPr lang="en-GB" dirty="0"/>
          </a:p>
        </p:txBody>
      </p:sp>
      <p:sp>
        <p:nvSpPr>
          <p:cNvPr id="14" name="Chart Placeholder 4">
            <a:extLst>
              <a:ext uri="{FF2B5EF4-FFF2-40B4-BE49-F238E27FC236}">
                <a16:creationId xmlns:a16="http://schemas.microsoft.com/office/drawing/2014/main" id="{287333A2-56BA-9448-927E-5EE591E64F19}"/>
              </a:ext>
            </a:extLst>
          </p:cNvPr>
          <p:cNvSpPr>
            <a:spLocks noGrp="1"/>
          </p:cNvSpPr>
          <p:nvPr>
            <p:ph type="chart" sz="quarter" idx="34"/>
          </p:nvPr>
        </p:nvSpPr>
        <p:spPr>
          <a:xfrm>
            <a:off x="12956994" y="5524969"/>
            <a:ext cx="3888437" cy="2276007"/>
          </a:xfrm>
        </p:spPr>
        <p:txBody>
          <a:bodyPr/>
          <a:lstStyle>
            <a:lvl1pPr algn="ctr">
              <a:defRPr sz="1350"/>
            </a:lvl1pPr>
          </a:lstStyle>
          <a:p>
            <a:r>
              <a:rPr lang="en-US"/>
              <a:t>Click icon to add chart</a:t>
            </a:r>
            <a:endParaRPr lang="en-GB" dirty="0"/>
          </a:p>
        </p:txBody>
      </p:sp>
      <p:sp>
        <p:nvSpPr>
          <p:cNvPr id="6" name="Slide Number Placeholder 5">
            <a:extLst>
              <a:ext uri="{FF2B5EF4-FFF2-40B4-BE49-F238E27FC236}">
                <a16:creationId xmlns:a16="http://schemas.microsoft.com/office/drawing/2014/main" id="{5E5D6E7B-DFC0-B19A-A9C9-F23F4FE2863D}"/>
              </a:ext>
            </a:extLst>
          </p:cNvPr>
          <p:cNvSpPr>
            <a:spLocks noGrp="1"/>
          </p:cNvSpPr>
          <p:nvPr>
            <p:ph type="sldNum" sz="quarter" idx="38"/>
          </p:nvPr>
        </p:nvSpPr>
        <p:spPr/>
        <p:txBody>
          <a:bodyPr/>
          <a:lstStyle/>
          <a:p>
            <a:fld id="{387AECDB-6C85-4FE3-9DAF-486A9B5BAE12}" type="slidenum">
              <a:rPr lang="en-GB" smtClean="0"/>
              <a:pPr/>
              <a:t>‹#›</a:t>
            </a:fld>
            <a:endParaRPr lang="en-GB" dirty="0"/>
          </a:p>
        </p:txBody>
      </p:sp>
      <p:sp>
        <p:nvSpPr>
          <p:cNvPr id="15" name="Text Placeholder 4">
            <a:extLst>
              <a:ext uri="{FF2B5EF4-FFF2-40B4-BE49-F238E27FC236}">
                <a16:creationId xmlns:a16="http://schemas.microsoft.com/office/drawing/2014/main" id="{06113691-8DA2-1C45-92F3-AC82AFA8EA7E}"/>
              </a:ext>
            </a:extLst>
          </p:cNvPr>
          <p:cNvSpPr>
            <a:spLocks noGrp="1"/>
          </p:cNvSpPr>
          <p:nvPr>
            <p:ph type="body" sz="quarter" idx="12" hasCustomPrompt="1"/>
          </p:nvPr>
        </p:nvSpPr>
        <p:spPr>
          <a:xfrm>
            <a:off x="663068" y="2128028"/>
            <a:ext cx="9526067" cy="1546393"/>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Lorem ipsum dolor sit amet, consectetur adipiscing elit. Sed porta magna eget est porttitor.</a:t>
            </a:r>
          </a:p>
        </p:txBody>
      </p:sp>
    </p:spTree>
    <p:extLst>
      <p:ext uri="{BB962C8B-B14F-4D97-AF65-F5344CB8AC3E}">
        <p14:creationId xmlns:p14="http://schemas.microsoft.com/office/powerpoint/2010/main" val="3736021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8" y="1122312"/>
            <a:ext cx="15156640" cy="640693"/>
          </a:xfrm>
          <a:prstGeom prst="rect">
            <a:avLst/>
          </a:prstGeom>
        </p:spPr>
        <p:txBody>
          <a:bodyPr/>
          <a:lstStyle>
            <a:lvl1pPr>
              <a:defRPr/>
            </a:lvl1pPr>
          </a:lstStyle>
          <a:p>
            <a:r>
              <a:rPr lang="en-US" dirty="0"/>
              <a:t>Agenda</a:t>
            </a:r>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GB"/>
              <a:t>Header Text – Remove if Not Needed</a:t>
            </a:r>
            <a:endParaRPr lang="en-US" dirty="0"/>
          </a:p>
        </p:txBody>
      </p:sp>
      <p:sp>
        <p:nvSpPr>
          <p:cNvPr id="14" name="Text Placeholder 13">
            <a:extLst>
              <a:ext uri="{FF2B5EF4-FFF2-40B4-BE49-F238E27FC236}">
                <a16:creationId xmlns:a16="http://schemas.microsoft.com/office/drawing/2014/main" id="{4C4A5253-A9D2-71AB-9547-D78F40D788E6}"/>
              </a:ext>
            </a:extLst>
          </p:cNvPr>
          <p:cNvSpPr>
            <a:spLocks noGrp="1"/>
          </p:cNvSpPr>
          <p:nvPr>
            <p:ph type="body" sz="quarter" idx="11" hasCustomPrompt="1"/>
          </p:nvPr>
        </p:nvSpPr>
        <p:spPr>
          <a:xfrm>
            <a:off x="2179320" y="3228976"/>
            <a:ext cx="2372043" cy="323849"/>
          </a:xfrm>
          <a:prstGeom prst="rect">
            <a:avLst/>
          </a:prstGeom>
        </p:spPr>
        <p:txBody>
          <a:bodyPr anchor="ctr" anchorCtr="0"/>
          <a:lstStyle>
            <a:lvl1pPr algn="r">
              <a:defRPr u="none">
                <a:solidFill>
                  <a:schemeClr val="tx1"/>
                </a:solidFill>
              </a:defRPr>
            </a:lvl1pPr>
          </a:lstStyle>
          <a:p>
            <a:pPr lvl="0"/>
            <a:r>
              <a:rPr lang="en-US" dirty="0"/>
              <a:t>XX:XXxx – XX:XXxx</a:t>
            </a:r>
            <a:endParaRPr lang="en-GB" dirty="0"/>
          </a:p>
        </p:txBody>
      </p:sp>
      <p:sp>
        <p:nvSpPr>
          <p:cNvPr id="15" name="Text Placeholder 13">
            <a:extLst>
              <a:ext uri="{FF2B5EF4-FFF2-40B4-BE49-F238E27FC236}">
                <a16:creationId xmlns:a16="http://schemas.microsoft.com/office/drawing/2014/main" id="{52D97818-6085-106E-2828-D411B48E8D06}"/>
              </a:ext>
            </a:extLst>
          </p:cNvPr>
          <p:cNvSpPr>
            <a:spLocks noGrp="1"/>
          </p:cNvSpPr>
          <p:nvPr>
            <p:ph type="body" sz="quarter" idx="12" hasCustomPrompt="1"/>
          </p:nvPr>
        </p:nvSpPr>
        <p:spPr>
          <a:xfrm>
            <a:off x="2179320" y="4201801"/>
            <a:ext cx="2372043" cy="323849"/>
          </a:xfrm>
          <a:prstGeom prst="rect">
            <a:avLst/>
          </a:prstGeom>
        </p:spPr>
        <p:txBody>
          <a:bodyPr anchor="ctr" anchorCtr="0"/>
          <a:lstStyle>
            <a:lvl1pPr algn="r">
              <a:defRPr u="none">
                <a:solidFill>
                  <a:schemeClr val="tx1"/>
                </a:solidFill>
              </a:defRPr>
            </a:lvl1pPr>
          </a:lstStyle>
          <a:p>
            <a:pPr lvl="0"/>
            <a:r>
              <a:rPr lang="en-US" dirty="0"/>
              <a:t>XX:XXxx – XX:XXxx</a:t>
            </a:r>
            <a:endParaRPr lang="en-GB" dirty="0"/>
          </a:p>
        </p:txBody>
      </p:sp>
      <p:sp>
        <p:nvSpPr>
          <p:cNvPr id="16" name="Text Placeholder 13">
            <a:extLst>
              <a:ext uri="{FF2B5EF4-FFF2-40B4-BE49-F238E27FC236}">
                <a16:creationId xmlns:a16="http://schemas.microsoft.com/office/drawing/2014/main" id="{37826141-5A4A-007A-F103-1AC3A6232F7B}"/>
              </a:ext>
            </a:extLst>
          </p:cNvPr>
          <p:cNvSpPr>
            <a:spLocks noGrp="1"/>
          </p:cNvSpPr>
          <p:nvPr>
            <p:ph type="body" sz="quarter" idx="13" hasCustomPrompt="1"/>
          </p:nvPr>
        </p:nvSpPr>
        <p:spPr>
          <a:xfrm>
            <a:off x="2179320" y="5174626"/>
            <a:ext cx="2372043" cy="323849"/>
          </a:xfrm>
          <a:prstGeom prst="rect">
            <a:avLst/>
          </a:prstGeom>
        </p:spPr>
        <p:txBody>
          <a:bodyPr anchor="ctr" anchorCtr="0"/>
          <a:lstStyle>
            <a:lvl1pPr algn="r">
              <a:defRPr>
                <a:solidFill>
                  <a:schemeClr val="tx1"/>
                </a:solidFill>
              </a:defRPr>
            </a:lvl1pPr>
          </a:lstStyle>
          <a:p>
            <a:pPr lvl="0"/>
            <a:r>
              <a:rPr lang="en-US" dirty="0"/>
              <a:t>XX:XXxx – XX:XXxx</a:t>
            </a:r>
            <a:endParaRPr lang="en-GB" dirty="0"/>
          </a:p>
        </p:txBody>
      </p:sp>
      <p:sp>
        <p:nvSpPr>
          <p:cNvPr id="17" name="Text Placeholder 13">
            <a:extLst>
              <a:ext uri="{FF2B5EF4-FFF2-40B4-BE49-F238E27FC236}">
                <a16:creationId xmlns:a16="http://schemas.microsoft.com/office/drawing/2014/main" id="{2178B50A-7B5E-E38E-CEC1-592120607104}"/>
              </a:ext>
            </a:extLst>
          </p:cNvPr>
          <p:cNvSpPr>
            <a:spLocks noGrp="1"/>
          </p:cNvSpPr>
          <p:nvPr>
            <p:ph type="body" sz="quarter" idx="14" hasCustomPrompt="1"/>
          </p:nvPr>
        </p:nvSpPr>
        <p:spPr>
          <a:xfrm>
            <a:off x="2179320" y="6147451"/>
            <a:ext cx="2372043" cy="323849"/>
          </a:xfrm>
          <a:prstGeom prst="rect">
            <a:avLst/>
          </a:prstGeom>
        </p:spPr>
        <p:txBody>
          <a:bodyPr anchor="ctr" anchorCtr="0"/>
          <a:lstStyle>
            <a:lvl1pPr algn="r">
              <a:defRPr>
                <a:solidFill>
                  <a:schemeClr val="tx1"/>
                </a:solidFill>
              </a:defRPr>
            </a:lvl1pPr>
          </a:lstStyle>
          <a:p>
            <a:pPr lvl="0"/>
            <a:r>
              <a:rPr lang="en-US" dirty="0"/>
              <a:t>XX:XXxx – XX:XXxx</a:t>
            </a:r>
            <a:endParaRPr lang="en-GB" dirty="0"/>
          </a:p>
        </p:txBody>
      </p:sp>
      <p:sp>
        <p:nvSpPr>
          <p:cNvPr id="18" name="Text Placeholder 13">
            <a:extLst>
              <a:ext uri="{FF2B5EF4-FFF2-40B4-BE49-F238E27FC236}">
                <a16:creationId xmlns:a16="http://schemas.microsoft.com/office/drawing/2014/main" id="{02865D35-4586-4F9A-1A13-AD2818FB6445}"/>
              </a:ext>
            </a:extLst>
          </p:cNvPr>
          <p:cNvSpPr>
            <a:spLocks noGrp="1"/>
          </p:cNvSpPr>
          <p:nvPr>
            <p:ph type="body" sz="quarter" idx="15" hasCustomPrompt="1"/>
          </p:nvPr>
        </p:nvSpPr>
        <p:spPr>
          <a:xfrm>
            <a:off x="2179320" y="7120276"/>
            <a:ext cx="2372043" cy="320649"/>
          </a:xfrm>
          <a:prstGeom prst="rect">
            <a:avLst/>
          </a:prstGeom>
        </p:spPr>
        <p:txBody>
          <a:bodyPr anchor="ctr" anchorCtr="0"/>
          <a:lstStyle>
            <a:lvl1pPr algn="r">
              <a:defRPr>
                <a:solidFill>
                  <a:schemeClr val="tx1"/>
                </a:solidFill>
              </a:defRPr>
            </a:lvl1pPr>
          </a:lstStyle>
          <a:p>
            <a:pPr lvl="0"/>
            <a:r>
              <a:rPr lang="en-US" dirty="0"/>
              <a:t>XX:XXxx – XX:XXxx</a:t>
            </a:r>
            <a:endParaRPr lang="en-GB" dirty="0"/>
          </a:p>
        </p:txBody>
      </p:sp>
      <p:sp>
        <p:nvSpPr>
          <p:cNvPr id="19" name="Text Placeholder 13">
            <a:extLst>
              <a:ext uri="{FF2B5EF4-FFF2-40B4-BE49-F238E27FC236}">
                <a16:creationId xmlns:a16="http://schemas.microsoft.com/office/drawing/2014/main" id="{B0027789-16AB-F1B2-73B2-BDFC4992D89C}"/>
              </a:ext>
            </a:extLst>
          </p:cNvPr>
          <p:cNvSpPr>
            <a:spLocks noGrp="1"/>
          </p:cNvSpPr>
          <p:nvPr>
            <p:ph type="body" sz="quarter" idx="16" hasCustomPrompt="1"/>
          </p:nvPr>
        </p:nvSpPr>
        <p:spPr>
          <a:xfrm>
            <a:off x="2179320" y="8089900"/>
            <a:ext cx="2372043" cy="323849"/>
          </a:xfrm>
          <a:prstGeom prst="rect">
            <a:avLst/>
          </a:prstGeom>
        </p:spPr>
        <p:txBody>
          <a:bodyPr anchor="ctr" anchorCtr="0"/>
          <a:lstStyle>
            <a:lvl1pPr algn="r">
              <a:defRPr>
                <a:solidFill>
                  <a:schemeClr val="tx1"/>
                </a:solidFill>
              </a:defRPr>
            </a:lvl1pPr>
          </a:lstStyle>
          <a:p>
            <a:pPr lvl="0"/>
            <a:r>
              <a:rPr lang="en-US" dirty="0"/>
              <a:t>XX:XXxx – XX:XXxx</a:t>
            </a:r>
            <a:endParaRPr lang="en-GB" dirty="0"/>
          </a:p>
        </p:txBody>
      </p:sp>
      <p:sp>
        <p:nvSpPr>
          <p:cNvPr id="20" name="Text Placeholder 13">
            <a:extLst>
              <a:ext uri="{FF2B5EF4-FFF2-40B4-BE49-F238E27FC236}">
                <a16:creationId xmlns:a16="http://schemas.microsoft.com/office/drawing/2014/main" id="{BC8E9C42-0424-58B5-7250-B198DB0C2AD1}"/>
              </a:ext>
            </a:extLst>
          </p:cNvPr>
          <p:cNvSpPr>
            <a:spLocks noGrp="1"/>
          </p:cNvSpPr>
          <p:nvPr>
            <p:ph type="body" sz="quarter" idx="17" hasCustomPrompt="1"/>
          </p:nvPr>
        </p:nvSpPr>
        <p:spPr>
          <a:xfrm>
            <a:off x="5373952" y="3228976"/>
            <a:ext cx="10445486" cy="323850"/>
          </a:xfrm>
          <a:prstGeom prst="rect">
            <a:avLst/>
          </a:prstGeom>
        </p:spPr>
        <p:txBody>
          <a:bodyPr anchor="ctr" anchorCtr="0"/>
          <a:lstStyle>
            <a:lvl1pPr algn="l">
              <a:defRPr u="none">
                <a:solidFill>
                  <a:schemeClr val="tx1"/>
                </a:solidFill>
              </a:defRPr>
            </a:lvl1pPr>
          </a:lstStyle>
          <a:p>
            <a:pPr lvl="0"/>
            <a:r>
              <a:rPr lang="en-US" dirty="0"/>
              <a:t>Lorem ipsum dolor sit amet, consectetur adipiscing elit. </a:t>
            </a:r>
            <a:endParaRPr lang="en-GB" dirty="0"/>
          </a:p>
        </p:txBody>
      </p:sp>
      <p:sp>
        <p:nvSpPr>
          <p:cNvPr id="26" name="Text Placeholder 13">
            <a:extLst>
              <a:ext uri="{FF2B5EF4-FFF2-40B4-BE49-F238E27FC236}">
                <a16:creationId xmlns:a16="http://schemas.microsoft.com/office/drawing/2014/main" id="{C0C5DA11-16E5-D297-2392-614E1077B199}"/>
              </a:ext>
            </a:extLst>
          </p:cNvPr>
          <p:cNvSpPr>
            <a:spLocks noGrp="1"/>
          </p:cNvSpPr>
          <p:nvPr>
            <p:ph type="body" sz="quarter" idx="18" hasCustomPrompt="1"/>
          </p:nvPr>
        </p:nvSpPr>
        <p:spPr>
          <a:xfrm>
            <a:off x="5373952" y="4200844"/>
            <a:ext cx="10445486" cy="323850"/>
          </a:xfrm>
          <a:prstGeom prst="rect">
            <a:avLst/>
          </a:prstGeom>
        </p:spPr>
        <p:txBody>
          <a:bodyPr anchor="ctr" anchorCtr="0"/>
          <a:lstStyle>
            <a:lvl1pPr algn="l">
              <a:defRPr u="none">
                <a:solidFill>
                  <a:schemeClr val="tx1"/>
                </a:solidFill>
              </a:defRPr>
            </a:lvl1pPr>
          </a:lstStyle>
          <a:p>
            <a:pPr lvl="0"/>
            <a:r>
              <a:rPr lang="en-US" dirty="0"/>
              <a:t>Lorem ipsum dolor sit amet, consectetur adipiscing elit. </a:t>
            </a:r>
            <a:endParaRPr lang="en-GB" dirty="0"/>
          </a:p>
        </p:txBody>
      </p:sp>
      <p:sp>
        <p:nvSpPr>
          <p:cNvPr id="27" name="Text Placeholder 13">
            <a:extLst>
              <a:ext uri="{FF2B5EF4-FFF2-40B4-BE49-F238E27FC236}">
                <a16:creationId xmlns:a16="http://schemas.microsoft.com/office/drawing/2014/main" id="{2335484E-CDA9-FAD4-4BD1-9536020D8B67}"/>
              </a:ext>
            </a:extLst>
          </p:cNvPr>
          <p:cNvSpPr>
            <a:spLocks noGrp="1"/>
          </p:cNvSpPr>
          <p:nvPr>
            <p:ph type="body" sz="quarter" idx="19" hasCustomPrompt="1"/>
          </p:nvPr>
        </p:nvSpPr>
        <p:spPr>
          <a:xfrm>
            <a:off x="5373952" y="5172712"/>
            <a:ext cx="10445486" cy="323850"/>
          </a:xfrm>
          <a:prstGeom prst="rect">
            <a:avLst/>
          </a:prstGeom>
        </p:spPr>
        <p:txBody>
          <a:bodyPr anchor="ctr" anchorCtr="0"/>
          <a:lstStyle>
            <a:lvl1pPr algn="l">
              <a:defRPr>
                <a:solidFill>
                  <a:schemeClr val="tx1"/>
                </a:solidFill>
              </a:defRPr>
            </a:lvl1pPr>
          </a:lstStyle>
          <a:p>
            <a:pPr lvl="0"/>
            <a:r>
              <a:rPr lang="en-US" dirty="0"/>
              <a:t>Lorem ipsum dolor sit amet, consectetur adipiscing elit. </a:t>
            </a:r>
            <a:endParaRPr lang="en-GB" dirty="0"/>
          </a:p>
        </p:txBody>
      </p:sp>
      <p:sp>
        <p:nvSpPr>
          <p:cNvPr id="28" name="Text Placeholder 13">
            <a:extLst>
              <a:ext uri="{FF2B5EF4-FFF2-40B4-BE49-F238E27FC236}">
                <a16:creationId xmlns:a16="http://schemas.microsoft.com/office/drawing/2014/main" id="{2EFA3AA1-B3D4-966A-9B18-85C198CEAC27}"/>
              </a:ext>
            </a:extLst>
          </p:cNvPr>
          <p:cNvSpPr>
            <a:spLocks noGrp="1"/>
          </p:cNvSpPr>
          <p:nvPr>
            <p:ph type="body" sz="quarter" idx="20" hasCustomPrompt="1"/>
          </p:nvPr>
        </p:nvSpPr>
        <p:spPr>
          <a:xfrm>
            <a:off x="5373952" y="6144580"/>
            <a:ext cx="10445486" cy="323850"/>
          </a:xfrm>
          <a:prstGeom prst="rect">
            <a:avLst/>
          </a:prstGeom>
        </p:spPr>
        <p:txBody>
          <a:bodyPr anchor="ctr" anchorCtr="0"/>
          <a:lstStyle>
            <a:lvl1pPr algn="l">
              <a:defRPr>
                <a:solidFill>
                  <a:schemeClr val="tx1"/>
                </a:solidFill>
              </a:defRPr>
            </a:lvl1pPr>
          </a:lstStyle>
          <a:p>
            <a:pPr lvl="0"/>
            <a:r>
              <a:rPr lang="en-US" dirty="0"/>
              <a:t>Lorem ipsum dolor sit amet, consectetur adipiscing elit. </a:t>
            </a:r>
            <a:endParaRPr lang="en-GB" dirty="0"/>
          </a:p>
        </p:txBody>
      </p:sp>
      <p:sp>
        <p:nvSpPr>
          <p:cNvPr id="29" name="Text Placeholder 13">
            <a:extLst>
              <a:ext uri="{FF2B5EF4-FFF2-40B4-BE49-F238E27FC236}">
                <a16:creationId xmlns:a16="http://schemas.microsoft.com/office/drawing/2014/main" id="{4AE292C1-4C8E-2852-89CF-D70E8B995DA7}"/>
              </a:ext>
            </a:extLst>
          </p:cNvPr>
          <p:cNvSpPr>
            <a:spLocks noGrp="1"/>
          </p:cNvSpPr>
          <p:nvPr>
            <p:ph type="body" sz="quarter" idx="21" hasCustomPrompt="1"/>
          </p:nvPr>
        </p:nvSpPr>
        <p:spPr>
          <a:xfrm>
            <a:off x="5373952" y="7116448"/>
            <a:ext cx="10445486" cy="325437"/>
          </a:xfrm>
          <a:prstGeom prst="rect">
            <a:avLst/>
          </a:prstGeom>
        </p:spPr>
        <p:txBody>
          <a:bodyPr anchor="ctr" anchorCtr="0"/>
          <a:lstStyle>
            <a:lvl1pPr algn="l">
              <a:defRPr>
                <a:solidFill>
                  <a:schemeClr val="tx1"/>
                </a:solidFill>
              </a:defRPr>
            </a:lvl1pPr>
          </a:lstStyle>
          <a:p>
            <a:pPr lvl="0"/>
            <a:r>
              <a:rPr lang="en-US" dirty="0"/>
              <a:t>Lorem ipsum dolor sit amet, consectetur adipiscing elit. </a:t>
            </a:r>
            <a:endParaRPr lang="en-GB" dirty="0"/>
          </a:p>
        </p:txBody>
      </p:sp>
      <p:sp>
        <p:nvSpPr>
          <p:cNvPr id="30" name="Text Placeholder 13">
            <a:extLst>
              <a:ext uri="{FF2B5EF4-FFF2-40B4-BE49-F238E27FC236}">
                <a16:creationId xmlns:a16="http://schemas.microsoft.com/office/drawing/2014/main" id="{4EA6B7C8-8AFB-98B5-CCD3-6C12FEC4A3B9}"/>
              </a:ext>
            </a:extLst>
          </p:cNvPr>
          <p:cNvSpPr>
            <a:spLocks noGrp="1"/>
          </p:cNvSpPr>
          <p:nvPr>
            <p:ph type="body" sz="quarter" idx="22" hasCustomPrompt="1"/>
          </p:nvPr>
        </p:nvSpPr>
        <p:spPr>
          <a:xfrm>
            <a:off x="5373952" y="8089901"/>
            <a:ext cx="10445486" cy="323850"/>
          </a:xfrm>
          <a:prstGeom prst="rect">
            <a:avLst/>
          </a:prstGeom>
        </p:spPr>
        <p:txBody>
          <a:bodyPr anchor="ctr" anchorCtr="0"/>
          <a:lstStyle>
            <a:lvl1pPr algn="l">
              <a:defRPr>
                <a:solidFill>
                  <a:schemeClr val="tx1"/>
                </a:solidFill>
              </a:defRPr>
            </a:lvl1pPr>
          </a:lstStyle>
          <a:p>
            <a:pPr lvl="0"/>
            <a:r>
              <a:rPr lang="en-US" dirty="0"/>
              <a:t>Lorem ipsum dolor sit amet, consectetur adipiscing elit. </a:t>
            </a:r>
            <a:endParaRPr lang="en-GB" dirty="0"/>
          </a:p>
        </p:txBody>
      </p:sp>
      <p:cxnSp>
        <p:nvCxnSpPr>
          <p:cNvPr id="21" name="Straight Connector 20">
            <a:extLst>
              <a:ext uri="{FF2B5EF4-FFF2-40B4-BE49-F238E27FC236}">
                <a16:creationId xmlns:a16="http://schemas.microsoft.com/office/drawing/2014/main" id="{A7729E50-7A86-F447-9304-37ED6B3C5F94}"/>
              </a:ext>
            </a:extLst>
          </p:cNvPr>
          <p:cNvCxnSpPr>
            <a:cxnSpLocks/>
          </p:cNvCxnSpPr>
          <p:nvPr userDrawn="1"/>
        </p:nvCxnSpPr>
        <p:spPr>
          <a:xfrm>
            <a:off x="4878601" y="1155035"/>
            <a:ext cx="0" cy="832585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E1772D3-A806-BAC8-4476-63BFF08254C1}"/>
              </a:ext>
            </a:extLst>
          </p:cNvPr>
          <p:cNvSpPr>
            <a:spLocks noGrp="1"/>
          </p:cNvSpPr>
          <p:nvPr>
            <p:ph type="sldNum" sz="quarter" idx="23"/>
          </p:nvPr>
        </p:nvSpPr>
        <p:spPr/>
        <p:txBody>
          <a:bodyPr/>
          <a:lstStyle/>
          <a:p>
            <a:fld id="{387AECDB-6C85-4FE3-9DAF-486A9B5BAE12}" type="slidenum">
              <a:rPr lang="en-GB" smtClean="0"/>
              <a:pPr/>
              <a:t>‹#›</a:t>
            </a:fld>
            <a:endParaRPr lang="en-GB" dirty="0"/>
          </a:p>
        </p:txBody>
      </p:sp>
    </p:spTree>
    <p:extLst>
      <p:ext uri="{BB962C8B-B14F-4D97-AF65-F5344CB8AC3E}">
        <p14:creationId xmlns:p14="http://schemas.microsoft.com/office/powerpoint/2010/main" val="338909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 9x16 Image + Da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0983C7-3407-2D9B-A874-AC01DB6D8012}"/>
              </a:ext>
            </a:extLst>
          </p:cNvPr>
          <p:cNvSpPr/>
          <p:nvPr/>
        </p:nvSpPr>
        <p:spPr>
          <a:xfrm>
            <a:off x="12784847" y="0"/>
            <a:ext cx="5101515" cy="1005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4" name="Title 1">
            <a:extLst>
              <a:ext uri="{FF2B5EF4-FFF2-40B4-BE49-F238E27FC236}">
                <a16:creationId xmlns:a16="http://schemas.microsoft.com/office/drawing/2014/main" id="{AF4299FE-296F-CFFB-DFF7-E3D338BFB487}"/>
              </a:ext>
            </a:extLst>
          </p:cNvPr>
          <p:cNvSpPr>
            <a:spLocks noGrp="1"/>
          </p:cNvSpPr>
          <p:nvPr>
            <p:ph type="title" hasCustomPrompt="1"/>
          </p:nvPr>
        </p:nvSpPr>
        <p:spPr>
          <a:xfrm>
            <a:off x="663070" y="3876192"/>
            <a:ext cx="5294857" cy="3513222"/>
          </a:xfrm>
          <a:prstGeom prst="rect">
            <a:avLst/>
          </a:prstGeom>
        </p:spPr>
        <p:txBody>
          <a:bodyPr numCol="1" anchor="b" anchorCtr="0"/>
          <a:lstStyle/>
          <a:p>
            <a:r>
              <a:rPr lang="en-GB" dirty="0"/>
              <a:t>Hybrid Collaboration </a:t>
            </a:r>
            <a:r>
              <a:rPr lang="en-US" dirty="0"/>
              <a:t>Lorem Ipsum Dolor Sit Amet Lorem Ipsum</a:t>
            </a:r>
            <a:endParaRPr lang="en-GB" dirty="0"/>
          </a:p>
        </p:txBody>
      </p:sp>
      <p:sp>
        <p:nvSpPr>
          <p:cNvPr id="2" name="Text Placeholder 4">
            <a:extLst>
              <a:ext uri="{FF2B5EF4-FFF2-40B4-BE49-F238E27FC236}">
                <a16:creationId xmlns:a16="http://schemas.microsoft.com/office/drawing/2014/main" id="{59E05C62-6257-0E1D-1731-BCA26A7F2D7A}"/>
              </a:ext>
            </a:extLst>
          </p:cNvPr>
          <p:cNvSpPr>
            <a:spLocks noGrp="1"/>
          </p:cNvSpPr>
          <p:nvPr>
            <p:ph type="body" sz="quarter" idx="12" hasCustomPrompt="1"/>
          </p:nvPr>
        </p:nvSpPr>
        <p:spPr>
          <a:xfrm>
            <a:off x="663070" y="7774677"/>
            <a:ext cx="5294857" cy="1706209"/>
          </a:xfrm>
          <a:prstGeom prst="rect">
            <a:avLst/>
          </a:prstGeom>
        </p:spPr>
        <p:txBody>
          <a:bodyPr anchor="b" anchorCtr="0"/>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Enter Subtitle Here Lorem ipsum dolor sit amet, consectetur adipiscing elit. </a:t>
            </a:r>
          </a:p>
        </p:txBody>
      </p:sp>
      <p:sp>
        <p:nvSpPr>
          <p:cNvPr id="9" name="Slide Number Placeholder 8">
            <a:extLst>
              <a:ext uri="{FF2B5EF4-FFF2-40B4-BE49-F238E27FC236}">
                <a16:creationId xmlns:a16="http://schemas.microsoft.com/office/drawing/2014/main" id="{F14BE448-14E4-419F-F9A4-9881A5C5D3C7}"/>
              </a:ext>
            </a:extLst>
          </p:cNvPr>
          <p:cNvSpPr>
            <a:spLocks noGrp="1"/>
          </p:cNvSpPr>
          <p:nvPr>
            <p:ph type="sldNum" sz="quarter" idx="37"/>
          </p:nvPr>
        </p:nvSpPr>
        <p:spPr/>
        <p:txBody>
          <a:bodyPr/>
          <a:lstStyle>
            <a:lvl1pPr>
              <a:defRPr>
                <a:solidFill>
                  <a:schemeClr val="bg1"/>
                </a:solidFill>
              </a:defRPr>
            </a:lvl1pPr>
          </a:lstStyle>
          <a:p>
            <a:fld id="{387AECDB-6C85-4FE3-9DAF-486A9B5BAE12}" type="slidenum">
              <a:rPr lang="en-GB" smtClean="0"/>
              <a:pPr/>
              <a:t>‹#›</a:t>
            </a:fld>
            <a:endParaRPr lang="en-GB" dirty="0"/>
          </a:p>
        </p:txBody>
      </p:sp>
      <p:sp>
        <p:nvSpPr>
          <p:cNvPr id="13" name="Text Placeholder 7">
            <a:extLst>
              <a:ext uri="{FF2B5EF4-FFF2-40B4-BE49-F238E27FC236}">
                <a16:creationId xmlns:a16="http://schemas.microsoft.com/office/drawing/2014/main" id="{A5DCF193-A9CD-044B-8BB5-4810B59B989D}"/>
              </a:ext>
            </a:extLst>
          </p:cNvPr>
          <p:cNvSpPr>
            <a:spLocks noGrp="1"/>
          </p:cNvSpPr>
          <p:nvPr>
            <p:ph type="body" sz="quarter" idx="28" hasCustomPrompt="1"/>
          </p:nvPr>
        </p:nvSpPr>
        <p:spPr>
          <a:xfrm>
            <a:off x="13653104" y="3437787"/>
            <a:ext cx="3281362" cy="794597"/>
          </a:xfrm>
          <a:prstGeom prst="rect">
            <a:avLst/>
          </a:prstGeom>
        </p:spPr>
        <p:txBody>
          <a:bodyPr numCol="1" spcCol="274320" anchor="t" anchorCtr="0"/>
          <a:lstStyle>
            <a:lvl1pPr marL="0" indent="0" algn="l">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14" name="Text Placeholder 7">
            <a:extLst>
              <a:ext uri="{FF2B5EF4-FFF2-40B4-BE49-F238E27FC236}">
                <a16:creationId xmlns:a16="http://schemas.microsoft.com/office/drawing/2014/main" id="{F3D71828-4F5C-3C4D-9742-7034F7D9ACAD}"/>
              </a:ext>
            </a:extLst>
          </p:cNvPr>
          <p:cNvSpPr>
            <a:spLocks noGrp="1"/>
          </p:cNvSpPr>
          <p:nvPr>
            <p:ph type="body" sz="quarter" idx="36" hasCustomPrompt="1"/>
          </p:nvPr>
        </p:nvSpPr>
        <p:spPr>
          <a:xfrm>
            <a:off x="13663614" y="8300221"/>
            <a:ext cx="3281362" cy="794597"/>
          </a:xfrm>
          <a:prstGeom prst="rect">
            <a:avLst/>
          </a:prstGeom>
        </p:spPr>
        <p:txBody>
          <a:bodyPr numCol="1" spcCol="274320" anchor="t" anchorCtr="0"/>
          <a:lstStyle>
            <a:lvl1pPr marL="0" indent="0" algn="l">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16" name="Text Placeholder 12">
            <a:extLst>
              <a:ext uri="{FF2B5EF4-FFF2-40B4-BE49-F238E27FC236}">
                <a16:creationId xmlns:a16="http://schemas.microsoft.com/office/drawing/2014/main" id="{750FEA9B-03DA-6440-950B-F8B71F6472E9}"/>
              </a:ext>
            </a:extLst>
          </p:cNvPr>
          <p:cNvSpPr>
            <a:spLocks noGrp="1"/>
          </p:cNvSpPr>
          <p:nvPr>
            <p:ph type="body" sz="quarter" idx="38" hasCustomPrompt="1"/>
          </p:nvPr>
        </p:nvSpPr>
        <p:spPr>
          <a:xfrm>
            <a:off x="13651400" y="7536737"/>
            <a:ext cx="2834302" cy="644589"/>
          </a:xfrm>
        </p:spPr>
        <p:txBody>
          <a:bodyPr anchor="b" anchorCtr="0"/>
          <a:lstStyle>
            <a:lvl1pPr algn="l">
              <a:lnSpc>
                <a:spcPct val="100000"/>
              </a:lnSpc>
              <a:defRPr sz="3200">
                <a:solidFill>
                  <a:schemeClr val="tx1"/>
                </a:solidFill>
              </a:defRPr>
            </a:lvl1pPr>
          </a:lstStyle>
          <a:p>
            <a:pPr lvl="0"/>
            <a:r>
              <a:rPr lang="en-US" dirty="0"/>
              <a:t>00%</a:t>
            </a:r>
            <a:endParaRPr lang="en-GB" dirty="0"/>
          </a:p>
        </p:txBody>
      </p:sp>
      <p:sp>
        <p:nvSpPr>
          <p:cNvPr id="6" name="Picture Placeholder 5">
            <a:extLst>
              <a:ext uri="{FF2B5EF4-FFF2-40B4-BE49-F238E27FC236}">
                <a16:creationId xmlns:a16="http://schemas.microsoft.com/office/drawing/2014/main" id="{38D43534-5495-15FE-9F65-1D3FEDDA3885}"/>
              </a:ext>
            </a:extLst>
          </p:cNvPr>
          <p:cNvSpPr>
            <a:spLocks noGrp="1"/>
          </p:cNvSpPr>
          <p:nvPr>
            <p:ph type="pic" sz="quarter" idx="14" hasCustomPrompt="1"/>
          </p:nvPr>
        </p:nvSpPr>
        <p:spPr>
          <a:xfrm>
            <a:off x="7126998" y="0"/>
            <a:ext cx="5657850" cy="10058400"/>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dirty="0"/>
              <a:t>Click icon to place </a:t>
            </a:r>
            <a:br>
              <a:rPr lang="en-US" noProof="0" dirty="0"/>
            </a:br>
            <a:r>
              <a:rPr lang="en-US" noProof="0" dirty="0"/>
              <a:t>9x16 image</a:t>
            </a:r>
          </a:p>
        </p:txBody>
      </p:sp>
    </p:spTree>
    <p:extLst>
      <p:ext uri="{BB962C8B-B14F-4D97-AF65-F5344CB8AC3E}">
        <p14:creationId xmlns:p14="http://schemas.microsoft.com/office/powerpoint/2010/main" val="38018072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debar + 9x16 Image +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0983C7-3407-2D9B-A874-AC01DB6D8012}"/>
              </a:ext>
            </a:extLst>
          </p:cNvPr>
          <p:cNvSpPr/>
          <p:nvPr/>
        </p:nvSpPr>
        <p:spPr>
          <a:xfrm>
            <a:off x="7937" y="0"/>
            <a:ext cx="3470275" cy="1005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10215480" y="507752"/>
            <a:ext cx="6716178" cy="294213"/>
          </a:xfrm>
          <a:prstGeom prst="rect">
            <a:avLst/>
          </a:prstGeom>
        </p:spPr>
        <p:txBody>
          <a:bodyPr/>
          <a:lstStyle/>
          <a:p>
            <a:r>
              <a:rPr lang="en-US" noProof="0"/>
              <a:t>Header Text – Remove if Not Needed</a:t>
            </a:r>
            <a:endParaRPr lang="en-US" noProof="0" dirty="0"/>
          </a:p>
        </p:txBody>
      </p:sp>
      <p:sp>
        <p:nvSpPr>
          <p:cNvPr id="4" name="Title 1">
            <a:extLst>
              <a:ext uri="{FF2B5EF4-FFF2-40B4-BE49-F238E27FC236}">
                <a16:creationId xmlns:a16="http://schemas.microsoft.com/office/drawing/2014/main" id="{AF4299FE-296F-CFFB-DFF7-E3D338BFB487}"/>
              </a:ext>
            </a:extLst>
          </p:cNvPr>
          <p:cNvSpPr>
            <a:spLocks noGrp="1"/>
          </p:cNvSpPr>
          <p:nvPr>
            <p:ph type="title" hasCustomPrompt="1"/>
          </p:nvPr>
        </p:nvSpPr>
        <p:spPr>
          <a:xfrm>
            <a:off x="10202863" y="1496769"/>
            <a:ext cx="7020430" cy="3918014"/>
          </a:xfrm>
          <a:prstGeom prst="rect">
            <a:avLst/>
          </a:prstGeom>
        </p:spPr>
        <p:txBody>
          <a:bodyPr numCol="1" anchor="b" anchorCtr="0"/>
          <a:lstStyle/>
          <a:p>
            <a:r>
              <a:rPr lang="en-GB" dirty="0"/>
              <a:t>Hybrid Collaboration </a:t>
            </a:r>
            <a:r>
              <a:rPr lang="en-US" dirty="0"/>
              <a:t>Lorem Ipsum Dolor Sit Amet Lorem Ipsum</a:t>
            </a:r>
            <a:endParaRPr lang="en-GB" dirty="0"/>
          </a:p>
        </p:txBody>
      </p:sp>
      <p:sp>
        <p:nvSpPr>
          <p:cNvPr id="2" name="Text Placeholder 4">
            <a:extLst>
              <a:ext uri="{FF2B5EF4-FFF2-40B4-BE49-F238E27FC236}">
                <a16:creationId xmlns:a16="http://schemas.microsoft.com/office/drawing/2014/main" id="{59E05C62-6257-0E1D-1731-BCA26A7F2D7A}"/>
              </a:ext>
            </a:extLst>
          </p:cNvPr>
          <p:cNvSpPr>
            <a:spLocks noGrp="1"/>
          </p:cNvSpPr>
          <p:nvPr>
            <p:ph type="body" sz="quarter" idx="12" hasCustomPrompt="1"/>
          </p:nvPr>
        </p:nvSpPr>
        <p:spPr>
          <a:xfrm>
            <a:off x="10202863" y="5658790"/>
            <a:ext cx="7020430" cy="1052935"/>
          </a:xfrm>
          <a:prstGeom prst="rect">
            <a:avLst/>
          </a:prstGeom>
        </p:spPr>
        <p:txBody>
          <a:bodyPr anchor="t" anchorCtr="0"/>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Enter Subtitle Here Lorem ipsum dolor sit amet, consectetur adipiscing elit. </a:t>
            </a:r>
          </a:p>
        </p:txBody>
      </p:sp>
      <p:sp>
        <p:nvSpPr>
          <p:cNvPr id="9" name="Slide Number Placeholder 8">
            <a:extLst>
              <a:ext uri="{FF2B5EF4-FFF2-40B4-BE49-F238E27FC236}">
                <a16:creationId xmlns:a16="http://schemas.microsoft.com/office/drawing/2014/main" id="{F14BE448-14E4-419F-F9A4-9881A5C5D3C7}"/>
              </a:ext>
            </a:extLst>
          </p:cNvPr>
          <p:cNvSpPr>
            <a:spLocks noGrp="1"/>
          </p:cNvSpPr>
          <p:nvPr>
            <p:ph type="sldNum" sz="quarter" idx="37"/>
          </p:nvPr>
        </p:nvSpPr>
        <p:spPr/>
        <p:txBody>
          <a:bodyPr/>
          <a:lstStyle>
            <a:lvl1pPr>
              <a:defRPr>
                <a:solidFill>
                  <a:schemeClr val="accent3"/>
                </a:solidFill>
              </a:defRPr>
            </a:lvl1pPr>
          </a:lstStyle>
          <a:p>
            <a:fld id="{387AECDB-6C85-4FE3-9DAF-486A9B5BAE12}" type="slidenum">
              <a:rPr lang="en-GB" smtClean="0"/>
              <a:pPr/>
              <a:t>‹#›</a:t>
            </a:fld>
            <a:endParaRPr lang="en-GB" dirty="0"/>
          </a:p>
        </p:txBody>
      </p:sp>
      <p:sp>
        <p:nvSpPr>
          <p:cNvPr id="13" name="Text Placeholder 7">
            <a:extLst>
              <a:ext uri="{FF2B5EF4-FFF2-40B4-BE49-F238E27FC236}">
                <a16:creationId xmlns:a16="http://schemas.microsoft.com/office/drawing/2014/main" id="{A5DCF193-A9CD-044B-8BB5-4810B59B989D}"/>
              </a:ext>
            </a:extLst>
          </p:cNvPr>
          <p:cNvSpPr>
            <a:spLocks noGrp="1"/>
          </p:cNvSpPr>
          <p:nvPr>
            <p:ph type="body" sz="quarter" idx="28" hasCustomPrompt="1"/>
          </p:nvPr>
        </p:nvSpPr>
        <p:spPr>
          <a:xfrm>
            <a:off x="661986" y="1496769"/>
            <a:ext cx="2484437" cy="794597"/>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6" name="Picture Placeholder 5">
            <a:extLst>
              <a:ext uri="{FF2B5EF4-FFF2-40B4-BE49-F238E27FC236}">
                <a16:creationId xmlns:a16="http://schemas.microsoft.com/office/drawing/2014/main" id="{38D43534-5495-15FE-9F65-1D3FEDDA3885}"/>
              </a:ext>
            </a:extLst>
          </p:cNvPr>
          <p:cNvSpPr>
            <a:spLocks noGrp="1"/>
          </p:cNvSpPr>
          <p:nvPr>
            <p:ph type="pic" sz="quarter" idx="14" hasCustomPrompt="1"/>
          </p:nvPr>
        </p:nvSpPr>
        <p:spPr>
          <a:xfrm>
            <a:off x="3470275" y="0"/>
            <a:ext cx="5616575" cy="10068026"/>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dirty="0"/>
              <a:t>Click icon to place </a:t>
            </a:r>
            <a:br>
              <a:rPr lang="en-US" noProof="0" dirty="0"/>
            </a:br>
            <a:r>
              <a:rPr lang="en-US" noProof="0" dirty="0"/>
              <a:t>9x16 image</a:t>
            </a:r>
          </a:p>
        </p:txBody>
      </p:sp>
      <p:sp>
        <p:nvSpPr>
          <p:cNvPr id="5" name="Text Placeholder 7">
            <a:extLst>
              <a:ext uri="{FF2B5EF4-FFF2-40B4-BE49-F238E27FC236}">
                <a16:creationId xmlns:a16="http://schemas.microsoft.com/office/drawing/2014/main" id="{E2DF3EAB-25B7-DDD1-D1E8-90D1C9BC1FB5}"/>
              </a:ext>
            </a:extLst>
          </p:cNvPr>
          <p:cNvSpPr>
            <a:spLocks noGrp="1"/>
          </p:cNvSpPr>
          <p:nvPr>
            <p:ph type="body" sz="quarter" idx="38" hasCustomPrompt="1"/>
          </p:nvPr>
        </p:nvSpPr>
        <p:spPr>
          <a:xfrm>
            <a:off x="661986" y="3923152"/>
            <a:ext cx="2484437" cy="794597"/>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a:t>
            </a:r>
            <a:endParaRPr lang="en-GB" dirty="0"/>
          </a:p>
        </p:txBody>
      </p:sp>
      <p:sp>
        <p:nvSpPr>
          <p:cNvPr id="8" name="Text Placeholder 7">
            <a:extLst>
              <a:ext uri="{FF2B5EF4-FFF2-40B4-BE49-F238E27FC236}">
                <a16:creationId xmlns:a16="http://schemas.microsoft.com/office/drawing/2014/main" id="{EDBB5E7F-F105-E0AF-8A8C-66C02AAD6F29}"/>
              </a:ext>
            </a:extLst>
          </p:cNvPr>
          <p:cNvSpPr>
            <a:spLocks noGrp="1"/>
          </p:cNvSpPr>
          <p:nvPr>
            <p:ph type="body" sz="quarter" idx="39" hasCustomPrompt="1"/>
          </p:nvPr>
        </p:nvSpPr>
        <p:spPr>
          <a:xfrm>
            <a:off x="661986" y="6409824"/>
            <a:ext cx="2484437" cy="638489"/>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a:t>
            </a:r>
            <a:endParaRPr lang="en-GB" dirty="0"/>
          </a:p>
        </p:txBody>
      </p:sp>
      <p:sp>
        <p:nvSpPr>
          <p:cNvPr id="10" name="Text Placeholder 7">
            <a:extLst>
              <a:ext uri="{FF2B5EF4-FFF2-40B4-BE49-F238E27FC236}">
                <a16:creationId xmlns:a16="http://schemas.microsoft.com/office/drawing/2014/main" id="{403B7E2F-A24F-4922-CF19-2D6ED05B9954}"/>
              </a:ext>
            </a:extLst>
          </p:cNvPr>
          <p:cNvSpPr>
            <a:spLocks noGrp="1"/>
          </p:cNvSpPr>
          <p:nvPr>
            <p:ph type="body" sz="quarter" idx="40" hasCustomPrompt="1"/>
          </p:nvPr>
        </p:nvSpPr>
        <p:spPr>
          <a:xfrm>
            <a:off x="661986" y="8740387"/>
            <a:ext cx="2484437" cy="794597"/>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a:t>
            </a:r>
            <a:endParaRPr lang="en-GB" dirty="0"/>
          </a:p>
        </p:txBody>
      </p:sp>
      <p:sp>
        <p:nvSpPr>
          <p:cNvPr id="12" name="Text Placeholder 7">
            <a:extLst>
              <a:ext uri="{FF2B5EF4-FFF2-40B4-BE49-F238E27FC236}">
                <a16:creationId xmlns:a16="http://schemas.microsoft.com/office/drawing/2014/main" id="{DDDAED58-A2E3-FA46-A5EB-FB1833A17093}"/>
              </a:ext>
            </a:extLst>
          </p:cNvPr>
          <p:cNvSpPr>
            <a:spLocks noGrp="1"/>
          </p:cNvSpPr>
          <p:nvPr>
            <p:ph type="body" sz="quarter" idx="13" hasCustomPrompt="1"/>
          </p:nvPr>
        </p:nvSpPr>
        <p:spPr>
          <a:xfrm>
            <a:off x="10192353" y="7060374"/>
            <a:ext cx="7030939" cy="2306196"/>
          </a:xfrm>
          <a:prstGeom prst="rect">
            <a:avLst/>
          </a:prstGeom>
        </p:spPr>
        <p:txBody>
          <a:bodyPr numCol="1" spcCol="54864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Phasellus a tellus sit amet massa placerat rutrum id sed odio. Ut convallis vel libero et aliquet.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dirty="0"/>
              <a:t>Lorem ipsum dolor sit amet, consectetur adipiscing elit. Sed porta magna eget est porttitor, nec rutrum nisi </a:t>
            </a:r>
            <a:r>
              <a:rPr lang="en-US" dirty="0" err="1"/>
              <a:t>scelerisque</a:t>
            </a:r>
            <a:r>
              <a:rPr lang="en-US" dirty="0"/>
              <a:t>.</a:t>
            </a:r>
          </a:p>
        </p:txBody>
      </p:sp>
    </p:spTree>
    <p:extLst>
      <p:ext uri="{BB962C8B-B14F-4D97-AF65-F5344CB8AC3E}">
        <p14:creationId xmlns:p14="http://schemas.microsoft.com/office/powerpoint/2010/main" val="743931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x16 Image + Sidebar +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0983C7-3407-2D9B-A874-AC01DB6D8012}"/>
              </a:ext>
            </a:extLst>
          </p:cNvPr>
          <p:cNvSpPr/>
          <p:nvPr/>
        </p:nvSpPr>
        <p:spPr>
          <a:xfrm>
            <a:off x="5657850" y="0"/>
            <a:ext cx="3429001" cy="1005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Slide Number Placeholder 8">
            <a:extLst>
              <a:ext uri="{FF2B5EF4-FFF2-40B4-BE49-F238E27FC236}">
                <a16:creationId xmlns:a16="http://schemas.microsoft.com/office/drawing/2014/main" id="{F14BE448-14E4-419F-F9A4-9881A5C5D3C7}"/>
              </a:ext>
            </a:extLst>
          </p:cNvPr>
          <p:cNvSpPr>
            <a:spLocks noGrp="1"/>
          </p:cNvSpPr>
          <p:nvPr>
            <p:ph type="sldNum" sz="quarter" idx="37"/>
          </p:nvPr>
        </p:nvSpPr>
        <p:spPr/>
        <p:txBody>
          <a:bodyPr/>
          <a:lstStyle>
            <a:lvl1pPr>
              <a:defRPr>
                <a:solidFill>
                  <a:schemeClr val="accent3"/>
                </a:solidFill>
              </a:defRPr>
            </a:lvl1pPr>
          </a:lstStyle>
          <a:p>
            <a:fld id="{387AECDB-6C85-4FE3-9DAF-486A9B5BAE12}" type="slidenum">
              <a:rPr lang="en-GB" smtClean="0"/>
              <a:pPr/>
              <a:t>‹#›</a:t>
            </a:fld>
            <a:endParaRPr lang="en-GB" dirty="0"/>
          </a:p>
        </p:txBody>
      </p:sp>
      <p:sp>
        <p:nvSpPr>
          <p:cNvPr id="13" name="Text Placeholder 7">
            <a:extLst>
              <a:ext uri="{FF2B5EF4-FFF2-40B4-BE49-F238E27FC236}">
                <a16:creationId xmlns:a16="http://schemas.microsoft.com/office/drawing/2014/main" id="{A5DCF193-A9CD-044B-8BB5-4810B59B989D}"/>
              </a:ext>
            </a:extLst>
          </p:cNvPr>
          <p:cNvSpPr>
            <a:spLocks noGrp="1"/>
          </p:cNvSpPr>
          <p:nvPr>
            <p:ph type="body" sz="quarter" idx="28" hasCustomPrompt="1"/>
          </p:nvPr>
        </p:nvSpPr>
        <p:spPr>
          <a:xfrm>
            <a:off x="6343952" y="1468125"/>
            <a:ext cx="2484437" cy="794597"/>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6" name="Picture Placeholder 5">
            <a:extLst>
              <a:ext uri="{FF2B5EF4-FFF2-40B4-BE49-F238E27FC236}">
                <a16:creationId xmlns:a16="http://schemas.microsoft.com/office/drawing/2014/main" id="{38D43534-5495-15FE-9F65-1D3FEDDA3885}"/>
              </a:ext>
            </a:extLst>
          </p:cNvPr>
          <p:cNvSpPr>
            <a:spLocks noGrp="1"/>
          </p:cNvSpPr>
          <p:nvPr>
            <p:ph type="pic" sz="quarter" idx="14" hasCustomPrompt="1"/>
          </p:nvPr>
        </p:nvSpPr>
        <p:spPr>
          <a:xfrm>
            <a:off x="0" y="0"/>
            <a:ext cx="5657850" cy="10058400"/>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dirty="0"/>
              <a:t>Click icon to place </a:t>
            </a:r>
            <a:br>
              <a:rPr lang="en-US" noProof="0" dirty="0"/>
            </a:br>
            <a:r>
              <a:rPr lang="en-US" noProof="0" dirty="0"/>
              <a:t>9x16 image</a:t>
            </a:r>
          </a:p>
        </p:txBody>
      </p:sp>
      <p:sp>
        <p:nvSpPr>
          <p:cNvPr id="5" name="Text Placeholder 7">
            <a:extLst>
              <a:ext uri="{FF2B5EF4-FFF2-40B4-BE49-F238E27FC236}">
                <a16:creationId xmlns:a16="http://schemas.microsoft.com/office/drawing/2014/main" id="{E2DF3EAB-25B7-DDD1-D1E8-90D1C9BC1FB5}"/>
              </a:ext>
            </a:extLst>
          </p:cNvPr>
          <p:cNvSpPr>
            <a:spLocks noGrp="1"/>
          </p:cNvSpPr>
          <p:nvPr>
            <p:ph type="body" sz="quarter" idx="38" hasCustomPrompt="1"/>
          </p:nvPr>
        </p:nvSpPr>
        <p:spPr>
          <a:xfrm>
            <a:off x="6343952" y="3894508"/>
            <a:ext cx="2484437" cy="794597"/>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a:t>
            </a:r>
            <a:endParaRPr lang="en-GB" dirty="0"/>
          </a:p>
        </p:txBody>
      </p:sp>
      <p:sp>
        <p:nvSpPr>
          <p:cNvPr id="8" name="Text Placeholder 7">
            <a:extLst>
              <a:ext uri="{FF2B5EF4-FFF2-40B4-BE49-F238E27FC236}">
                <a16:creationId xmlns:a16="http://schemas.microsoft.com/office/drawing/2014/main" id="{EDBB5E7F-F105-E0AF-8A8C-66C02AAD6F29}"/>
              </a:ext>
            </a:extLst>
          </p:cNvPr>
          <p:cNvSpPr>
            <a:spLocks noGrp="1"/>
          </p:cNvSpPr>
          <p:nvPr>
            <p:ph type="body" sz="quarter" idx="39" hasCustomPrompt="1"/>
          </p:nvPr>
        </p:nvSpPr>
        <p:spPr>
          <a:xfrm>
            <a:off x="6343952" y="6381179"/>
            <a:ext cx="2484437" cy="638489"/>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a:t>
            </a:r>
            <a:endParaRPr lang="en-GB" dirty="0"/>
          </a:p>
        </p:txBody>
      </p:sp>
      <p:sp>
        <p:nvSpPr>
          <p:cNvPr id="10" name="Text Placeholder 7">
            <a:extLst>
              <a:ext uri="{FF2B5EF4-FFF2-40B4-BE49-F238E27FC236}">
                <a16:creationId xmlns:a16="http://schemas.microsoft.com/office/drawing/2014/main" id="{403B7E2F-A24F-4922-CF19-2D6ED05B9954}"/>
              </a:ext>
            </a:extLst>
          </p:cNvPr>
          <p:cNvSpPr>
            <a:spLocks noGrp="1"/>
          </p:cNvSpPr>
          <p:nvPr>
            <p:ph type="body" sz="quarter" idx="40" hasCustomPrompt="1"/>
          </p:nvPr>
        </p:nvSpPr>
        <p:spPr>
          <a:xfrm>
            <a:off x="6343952" y="8711743"/>
            <a:ext cx="2484437" cy="794597"/>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a:t>
            </a:r>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10210225" y="507752"/>
            <a:ext cx="6716178" cy="294213"/>
          </a:xfrm>
          <a:prstGeom prst="rect">
            <a:avLst/>
          </a:prstGeom>
        </p:spPr>
        <p:txBody>
          <a:bodyPr/>
          <a:lstStyle/>
          <a:p>
            <a:r>
              <a:rPr lang="en-US" noProof="0"/>
              <a:t>Header Text – Remove if Not Needed</a:t>
            </a:r>
            <a:endParaRPr lang="en-US" noProof="0" dirty="0"/>
          </a:p>
        </p:txBody>
      </p:sp>
      <p:sp>
        <p:nvSpPr>
          <p:cNvPr id="12" name="Text Placeholder 7">
            <a:extLst>
              <a:ext uri="{FF2B5EF4-FFF2-40B4-BE49-F238E27FC236}">
                <a16:creationId xmlns:a16="http://schemas.microsoft.com/office/drawing/2014/main" id="{5BE98B6D-73E0-C64B-BA23-D9BE4B62B4B6}"/>
              </a:ext>
            </a:extLst>
          </p:cNvPr>
          <p:cNvSpPr>
            <a:spLocks noGrp="1"/>
          </p:cNvSpPr>
          <p:nvPr>
            <p:ph type="body" sz="quarter" idx="13" hasCustomPrompt="1"/>
          </p:nvPr>
        </p:nvSpPr>
        <p:spPr>
          <a:xfrm>
            <a:off x="10192353" y="7060374"/>
            <a:ext cx="7030939" cy="2306196"/>
          </a:xfrm>
          <a:prstGeom prst="rect">
            <a:avLst/>
          </a:prstGeom>
        </p:spPr>
        <p:txBody>
          <a:bodyPr numCol="1" spcCol="54864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Phasellus a tellus sit amet massa placerat rutrum id sed odio. Ut convallis vel libero et aliquet.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dirty="0"/>
              <a:t>Lorem ipsum dolor sit amet, consectetur adipiscing elit. Sed porta magna eget est porttitor, nec rutrum nisi </a:t>
            </a:r>
            <a:r>
              <a:rPr lang="en-US" dirty="0" err="1"/>
              <a:t>scelerisque</a:t>
            </a:r>
            <a:r>
              <a:rPr lang="en-US" dirty="0"/>
              <a:t>.</a:t>
            </a:r>
          </a:p>
        </p:txBody>
      </p:sp>
      <p:sp>
        <p:nvSpPr>
          <p:cNvPr id="14" name="Title 1">
            <a:extLst>
              <a:ext uri="{FF2B5EF4-FFF2-40B4-BE49-F238E27FC236}">
                <a16:creationId xmlns:a16="http://schemas.microsoft.com/office/drawing/2014/main" id="{841D1135-809B-E04F-B724-499E99B510BD}"/>
              </a:ext>
            </a:extLst>
          </p:cNvPr>
          <p:cNvSpPr>
            <a:spLocks noGrp="1"/>
          </p:cNvSpPr>
          <p:nvPr>
            <p:ph type="title" hasCustomPrompt="1"/>
          </p:nvPr>
        </p:nvSpPr>
        <p:spPr>
          <a:xfrm>
            <a:off x="10202863" y="1496769"/>
            <a:ext cx="7020430" cy="3918014"/>
          </a:xfrm>
          <a:prstGeom prst="rect">
            <a:avLst/>
          </a:prstGeom>
        </p:spPr>
        <p:txBody>
          <a:bodyPr numCol="1" anchor="b" anchorCtr="0"/>
          <a:lstStyle/>
          <a:p>
            <a:r>
              <a:rPr lang="en-GB" dirty="0"/>
              <a:t>Hybrid Collaboration </a:t>
            </a:r>
            <a:r>
              <a:rPr lang="en-US" dirty="0"/>
              <a:t>Lorem Ipsum Dolor Sit Amet Lorem Ipsum</a:t>
            </a:r>
            <a:endParaRPr lang="en-GB" dirty="0"/>
          </a:p>
        </p:txBody>
      </p:sp>
      <p:sp>
        <p:nvSpPr>
          <p:cNvPr id="15" name="Text Placeholder 4">
            <a:extLst>
              <a:ext uri="{FF2B5EF4-FFF2-40B4-BE49-F238E27FC236}">
                <a16:creationId xmlns:a16="http://schemas.microsoft.com/office/drawing/2014/main" id="{1ECC05C2-61D8-D246-A74F-29A4B252E645}"/>
              </a:ext>
            </a:extLst>
          </p:cNvPr>
          <p:cNvSpPr>
            <a:spLocks noGrp="1"/>
          </p:cNvSpPr>
          <p:nvPr>
            <p:ph type="body" sz="quarter" idx="12" hasCustomPrompt="1"/>
          </p:nvPr>
        </p:nvSpPr>
        <p:spPr>
          <a:xfrm>
            <a:off x="10202863" y="5658790"/>
            <a:ext cx="7020430" cy="1052935"/>
          </a:xfrm>
          <a:prstGeom prst="rect">
            <a:avLst/>
          </a:prstGeom>
        </p:spPr>
        <p:txBody>
          <a:bodyPr anchor="t" anchorCtr="0"/>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Enter Subtitle Here Lorem ipsum dolor sit amet, consectetur adipiscing elit. </a:t>
            </a:r>
          </a:p>
        </p:txBody>
      </p:sp>
    </p:spTree>
    <p:extLst>
      <p:ext uri="{BB962C8B-B14F-4D97-AF65-F5344CB8AC3E}">
        <p14:creationId xmlns:p14="http://schemas.microsoft.com/office/powerpoint/2010/main" val="35099511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 9x16 Image + Side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0983C7-3407-2D9B-A874-AC01DB6D8012}"/>
              </a:ext>
            </a:extLst>
          </p:cNvPr>
          <p:cNvSpPr/>
          <p:nvPr/>
        </p:nvSpPr>
        <p:spPr>
          <a:xfrm>
            <a:off x="14416088" y="0"/>
            <a:ext cx="3470275" cy="1005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 name="Text Placeholder 7">
            <a:extLst>
              <a:ext uri="{FF2B5EF4-FFF2-40B4-BE49-F238E27FC236}">
                <a16:creationId xmlns:a16="http://schemas.microsoft.com/office/drawing/2014/main" id="{A5DCF193-A9CD-044B-8BB5-4810B59B989D}"/>
              </a:ext>
            </a:extLst>
          </p:cNvPr>
          <p:cNvSpPr>
            <a:spLocks noGrp="1"/>
          </p:cNvSpPr>
          <p:nvPr>
            <p:ph type="body" sz="quarter" idx="28" hasCustomPrompt="1"/>
          </p:nvPr>
        </p:nvSpPr>
        <p:spPr>
          <a:xfrm>
            <a:off x="15143464" y="1439481"/>
            <a:ext cx="2484437" cy="794597"/>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5" name="Text Placeholder 7">
            <a:extLst>
              <a:ext uri="{FF2B5EF4-FFF2-40B4-BE49-F238E27FC236}">
                <a16:creationId xmlns:a16="http://schemas.microsoft.com/office/drawing/2014/main" id="{E2DF3EAB-25B7-DDD1-D1E8-90D1C9BC1FB5}"/>
              </a:ext>
            </a:extLst>
          </p:cNvPr>
          <p:cNvSpPr>
            <a:spLocks noGrp="1"/>
          </p:cNvSpPr>
          <p:nvPr>
            <p:ph type="body" sz="quarter" idx="38" hasCustomPrompt="1"/>
          </p:nvPr>
        </p:nvSpPr>
        <p:spPr>
          <a:xfrm>
            <a:off x="15143464" y="3865864"/>
            <a:ext cx="2484437" cy="794597"/>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a:t>
            </a:r>
            <a:endParaRPr lang="en-GB" dirty="0"/>
          </a:p>
        </p:txBody>
      </p:sp>
      <p:sp>
        <p:nvSpPr>
          <p:cNvPr id="8" name="Text Placeholder 7">
            <a:extLst>
              <a:ext uri="{FF2B5EF4-FFF2-40B4-BE49-F238E27FC236}">
                <a16:creationId xmlns:a16="http://schemas.microsoft.com/office/drawing/2014/main" id="{EDBB5E7F-F105-E0AF-8A8C-66C02AAD6F29}"/>
              </a:ext>
            </a:extLst>
          </p:cNvPr>
          <p:cNvSpPr>
            <a:spLocks noGrp="1"/>
          </p:cNvSpPr>
          <p:nvPr>
            <p:ph type="body" sz="quarter" idx="39" hasCustomPrompt="1"/>
          </p:nvPr>
        </p:nvSpPr>
        <p:spPr>
          <a:xfrm>
            <a:off x="15143464" y="6352535"/>
            <a:ext cx="2484437" cy="638489"/>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a:t>
            </a:r>
            <a:endParaRPr lang="en-GB" dirty="0"/>
          </a:p>
        </p:txBody>
      </p:sp>
      <p:sp>
        <p:nvSpPr>
          <p:cNvPr id="10" name="Text Placeholder 7">
            <a:extLst>
              <a:ext uri="{FF2B5EF4-FFF2-40B4-BE49-F238E27FC236}">
                <a16:creationId xmlns:a16="http://schemas.microsoft.com/office/drawing/2014/main" id="{403B7E2F-A24F-4922-CF19-2D6ED05B9954}"/>
              </a:ext>
            </a:extLst>
          </p:cNvPr>
          <p:cNvSpPr>
            <a:spLocks noGrp="1"/>
          </p:cNvSpPr>
          <p:nvPr>
            <p:ph type="body" sz="quarter" idx="40" hasCustomPrompt="1"/>
          </p:nvPr>
        </p:nvSpPr>
        <p:spPr>
          <a:xfrm>
            <a:off x="15143464" y="8683099"/>
            <a:ext cx="2484437" cy="794597"/>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a:t>
            </a:r>
            <a:endParaRPr lang="en-GB" dirty="0"/>
          </a:p>
        </p:txBody>
      </p:sp>
      <p:sp>
        <p:nvSpPr>
          <p:cNvPr id="9" name="Slide Number Placeholder 8">
            <a:extLst>
              <a:ext uri="{FF2B5EF4-FFF2-40B4-BE49-F238E27FC236}">
                <a16:creationId xmlns:a16="http://schemas.microsoft.com/office/drawing/2014/main" id="{F14BE448-14E4-419F-F9A4-9881A5C5D3C7}"/>
              </a:ext>
            </a:extLst>
          </p:cNvPr>
          <p:cNvSpPr>
            <a:spLocks noGrp="1"/>
          </p:cNvSpPr>
          <p:nvPr>
            <p:ph type="sldNum" sz="quarter" idx="37"/>
          </p:nvPr>
        </p:nvSpPr>
        <p:spPr/>
        <p:txBody>
          <a:bodyPr/>
          <a:lstStyle>
            <a:lvl1pPr>
              <a:defRPr>
                <a:solidFill>
                  <a:schemeClr val="accent3"/>
                </a:solidFill>
              </a:defRPr>
            </a:lvl1pPr>
          </a:lstStyle>
          <a:p>
            <a:fld id="{387AECDB-6C85-4FE3-9DAF-486A9B5BAE12}" type="slidenum">
              <a:rPr lang="en-GB" smtClean="0"/>
              <a:pPr/>
              <a:t>‹#›</a:t>
            </a:fld>
            <a:endParaRPr lang="en-GB" dirty="0"/>
          </a:p>
        </p:txBody>
      </p:sp>
      <p:sp>
        <p:nvSpPr>
          <p:cNvPr id="6" name="Picture Placeholder 5">
            <a:extLst>
              <a:ext uri="{FF2B5EF4-FFF2-40B4-BE49-F238E27FC236}">
                <a16:creationId xmlns:a16="http://schemas.microsoft.com/office/drawing/2014/main" id="{38D43534-5495-15FE-9F65-1D3FEDDA3885}"/>
              </a:ext>
            </a:extLst>
          </p:cNvPr>
          <p:cNvSpPr>
            <a:spLocks noGrp="1"/>
          </p:cNvSpPr>
          <p:nvPr>
            <p:ph type="pic" sz="quarter" idx="14" hasCustomPrompt="1"/>
          </p:nvPr>
        </p:nvSpPr>
        <p:spPr>
          <a:xfrm>
            <a:off x="8799512" y="0"/>
            <a:ext cx="5616575" cy="10058400"/>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dirty="0"/>
              <a:t>Click icon to place </a:t>
            </a:r>
            <a:br>
              <a:rPr lang="en-US" noProof="0" dirty="0"/>
            </a:br>
            <a:r>
              <a:rPr lang="en-US" noProof="0" dirty="0"/>
              <a:t>9x16 image</a:t>
            </a:r>
          </a:p>
        </p:txBody>
      </p:sp>
      <p:sp>
        <p:nvSpPr>
          <p:cNvPr id="15" name="Title 1">
            <a:extLst>
              <a:ext uri="{FF2B5EF4-FFF2-40B4-BE49-F238E27FC236}">
                <a16:creationId xmlns:a16="http://schemas.microsoft.com/office/drawing/2014/main" id="{D561BE15-B4A8-975E-F1C6-9918E8B4995D}"/>
              </a:ext>
            </a:extLst>
          </p:cNvPr>
          <p:cNvSpPr>
            <a:spLocks noGrp="1"/>
          </p:cNvSpPr>
          <p:nvPr>
            <p:ph type="title" hasCustomPrompt="1"/>
          </p:nvPr>
        </p:nvSpPr>
        <p:spPr>
          <a:xfrm>
            <a:off x="662056" y="1257654"/>
            <a:ext cx="7020430" cy="4157129"/>
          </a:xfrm>
          <a:prstGeom prst="rect">
            <a:avLst/>
          </a:prstGeom>
        </p:spPr>
        <p:txBody>
          <a:bodyPr numCol="1" anchor="b" anchorCtr="0"/>
          <a:lstStyle/>
          <a:p>
            <a:r>
              <a:rPr lang="en-GB" dirty="0"/>
              <a:t>Hybrid Collaboration </a:t>
            </a:r>
            <a:r>
              <a:rPr lang="en-US" dirty="0"/>
              <a:t>Lorem Ipsum Dolor Sit Amet Lorem Ipsum</a:t>
            </a:r>
            <a:endParaRPr lang="en-GB" dirty="0"/>
          </a:p>
        </p:txBody>
      </p:sp>
      <p:sp>
        <p:nvSpPr>
          <p:cNvPr id="16" name="Text Placeholder 4">
            <a:extLst>
              <a:ext uri="{FF2B5EF4-FFF2-40B4-BE49-F238E27FC236}">
                <a16:creationId xmlns:a16="http://schemas.microsoft.com/office/drawing/2014/main" id="{76610675-38AA-E9E5-9F04-E39EA38033B3}"/>
              </a:ext>
            </a:extLst>
          </p:cNvPr>
          <p:cNvSpPr>
            <a:spLocks noGrp="1"/>
          </p:cNvSpPr>
          <p:nvPr>
            <p:ph type="body" sz="quarter" idx="12" hasCustomPrompt="1"/>
          </p:nvPr>
        </p:nvSpPr>
        <p:spPr>
          <a:xfrm>
            <a:off x="662056" y="5658790"/>
            <a:ext cx="7020430" cy="1052935"/>
          </a:xfrm>
          <a:prstGeom prst="rect">
            <a:avLst/>
          </a:prstGeom>
        </p:spPr>
        <p:txBody>
          <a:bodyPr anchor="t" anchorCtr="0"/>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Enter Subtitle Here Lorem ipsum dolor sit amet, consectetur adipiscing elit. </a:t>
            </a:r>
          </a:p>
        </p:txBody>
      </p:sp>
      <p:sp>
        <p:nvSpPr>
          <p:cNvPr id="17" name="Footer Placeholder 2">
            <a:extLst>
              <a:ext uri="{FF2B5EF4-FFF2-40B4-BE49-F238E27FC236}">
                <a16:creationId xmlns:a16="http://schemas.microsoft.com/office/drawing/2014/main" id="{1CD51907-7631-601C-E85B-29C59B2B359F}"/>
              </a:ext>
            </a:extLst>
          </p:cNvPr>
          <p:cNvSpPr>
            <a:spLocks noGrp="1"/>
          </p:cNvSpPr>
          <p:nvPr>
            <p:ph type="ftr" sz="quarter" idx="10"/>
          </p:nvPr>
        </p:nvSpPr>
        <p:spPr>
          <a:xfrm>
            <a:off x="669418" y="507752"/>
            <a:ext cx="6716178" cy="294213"/>
          </a:xfrm>
          <a:prstGeom prst="rect">
            <a:avLst/>
          </a:prstGeom>
        </p:spPr>
        <p:txBody>
          <a:bodyPr/>
          <a:lstStyle/>
          <a:p>
            <a:r>
              <a:rPr lang="en-US" noProof="0"/>
              <a:t>Header Text – Remove if Not Needed</a:t>
            </a:r>
            <a:endParaRPr lang="en-US" noProof="0" dirty="0"/>
          </a:p>
        </p:txBody>
      </p:sp>
      <p:sp>
        <p:nvSpPr>
          <p:cNvPr id="19" name="Text Placeholder 7">
            <a:extLst>
              <a:ext uri="{FF2B5EF4-FFF2-40B4-BE49-F238E27FC236}">
                <a16:creationId xmlns:a16="http://schemas.microsoft.com/office/drawing/2014/main" id="{B6F1FC03-5EF1-EA4D-85D1-C246976FCA20}"/>
              </a:ext>
            </a:extLst>
          </p:cNvPr>
          <p:cNvSpPr>
            <a:spLocks noGrp="1"/>
          </p:cNvSpPr>
          <p:nvPr>
            <p:ph type="body" sz="quarter" idx="13" hasCustomPrompt="1"/>
          </p:nvPr>
        </p:nvSpPr>
        <p:spPr>
          <a:xfrm>
            <a:off x="662056" y="7060374"/>
            <a:ext cx="7030939" cy="2306196"/>
          </a:xfrm>
          <a:prstGeom prst="rect">
            <a:avLst/>
          </a:prstGeom>
        </p:spPr>
        <p:txBody>
          <a:bodyPr numCol="1" spcCol="54864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Phasellus a tellus sit amet massa placerat rutrum id sed odio. Ut convallis vel libero et aliquet.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dirty="0"/>
              <a:t>Lorem ipsum dolor sit amet, consectetur adipiscing elit. Sed porta magna eget est porttitor, nec rutrum nisi </a:t>
            </a:r>
            <a:r>
              <a:rPr lang="en-US" dirty="0" err="1"/>
              <a:t>scelerisque</a:t>
            </a:r>
            <a:r>
              <a:rPr lang="en-US" dirty="0"/>
              <a:t>.</a:t>
            </a:r>
          </a:p>
        </p:txBody>
      </p:sp>
    </p:spTree>
    <p:extLst>
      <p:ext uri="{BB962C8B-B14F-4D97-AF65-F5344CB8AC3E}">
        <p14:creationId xmlns:p14="http://schemas.microsoft.com/office/powerpoint/2010/main" val="12600770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debar with Text + 2 column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14BE448-14E4-419F-F9A4-9881A5C5D3C7}"/>
              </a:ext>
            </a:extLst>
          </p:cNvPr>
          <p:cNvSpPr>
            <a:spLocks noGrp="1"/>
          </p:cNvSpPr>
          <p:nvPr>
            <p:ph type="sldNum" sz="quarter" idx="37"/>
          </p:nvPr>
        </p:nvSpPr>
        <p:spPr/>
        <p:txBody>
          <a:bodyPr/>
          <a:lstStyle>
            <a:lvl1pPr>
              <a:defRPr>
                <a:solidFill>
                  <a:schemeClr val="accent3"/>
                </a:solidFill>
              </a:defRPr>
            </a:lvl1pPr>
          </a:lstStyle>
          <a:p>
            <a:fld id="{387AECDB-6C85-4FE3-9DAF-486A9B5BAE12}" type="slidenum">
              <a:rPr lang="en-GB" smtClean="0"/>
              <a:pPr/>
              <a:t>‹#›</a:t>
            </a:fld>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285925" y="507752"/>
            <a:ext cx="6716178" cy="294213"/>
          </a:xfrm>
          <a:prstGeom prst="rect">
            <a:avLst/>
          </a:prstGeom>
        </p:spPr>
        <p:txBody>
          <a:bodyPr/>
          <a:lstStyle/>
          <a:p>
            <a:r>
              <a:rPr lang="en-US" noProof="0"/>
              <a:t>Header Text – Remove if Not Needed</a:t>
            </a:r>
            <a:endParaRPr lang="en-US" noProof="0" dirty="0"/>
          </a:p>
        </p:txBody>
      </p:sp>
      <p:sp>
        <p:nvSpPr>
          <p:cNvPr id="12" name="Text Placeholder 7">
            <a:extLst>
              <a:ext uri="{FF2B5EF4-FFF2-40B4-BE49-F238E27FC236}">
                <a16:creationId xmlns:a16="http://schemas.microsoft.com/office/drawing/2014/main" id="{5BE98B6D-73E0-C64B-BA23-D9BE4B62B4B6}"/>
              </a:ext>
            </a:extLst>
          </p:cNvPr>
          <p:cNvSpPr>
            <a:spLocks noGrp="1"/>
          </p:cNvSpPr>
          <p:nvPr>
            <p:ph type="body" sz="quarter" idx="13" hasCustomPrompt="1"/>
          </p:nvPr>
        </p:nvSpPr>
        <p:spPr>
          <a:xfrm>
            <a:off x="6268053" y="3121552"/>
            <a:ext cx="10955441" cy="6263748"/>
          </a:xfrm>
          <a:prstGeom prst="rect">
            <a:avLst/>
          </a:prstGeom>
        </p:spPr>
        <p:txBody>
          <a:bodyPr numCol="2" spcCol="45720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Phasellus a tellus sit amet massa placerat rutrum id sed odio. Ut convallis vel libero et aliquet. </a:t>
            </a:r>
          </a:p>
          <a:p>
            <a:pPr lvl="0"/>
            <a:r>
              <a:rPr lang="en-US" dirty="0"/>
              <a:t>Lorem ipsum dolor sit amet, consectetur adipiscing elit. Sed porta magna eget est porttitor, nec rutrum nisi </a:t>
            </a:r>
            <a:r>
              <a:rPr lang="en-US" dirty="0" err="1"/>
              <a:t>scelerisque</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Nam vitae </a:t>
            </a:r>
            <a:r>
              <a:rPr lang="en-US" dirty="0" err="1"/>
              <a:t>varius</a:t>
            </a:r>
            <a:r>
              <a:rPr lang="en-US" dirty="0"/>
              <a:t> eros. Phasellus a </a:t>
            </a:r>
            <a:r>
              <a:rPr lang="en-US" dirty="0" err="1"/>
              <a:t>tellus</a:t>
            </a:r>
            <a:r>
              <a:rPr lang="en-US" dirty="0"/>
              <a:t> sit </a:t>
            </a:r>
            <a:r>
              <a:rPr lang="en-US" dirty="0" err="1"/>
              <a:t>amet</a:t>
            </a:r>
            <a:r>
              <a:rPr lang="en-US" dirty="0"/>
              <a:t> </a:t>
            </a:r>
            <a:r>
              <a:rPr lang="en-US" dirty="0" err="1"/>
              <a:t>massa</a:t>
            </a:r>
            <a:r>
              <a:rPr lang="en-US" dirty="0"/>
              <a:t> </a:t>
            </a:r>
            <a:r>
              <a:rPr lang="en-US" dirty="0" err="1"/>
              <a:t>placerat</a:t>
            </a:r>
            <a:r>
              <a:rPr lang="en-US" dirty="0"/>
              <a:t> </a:t>
            </a:r>
            <a:r>
              <a:rPr lang="en-US" dirty="0" err="1"/>
              <a:t>rutrum</a:t>
            </a:r>
            <a:r>
              <a:rPr lang="en-US" dirty="0"/>
              <a:t> id sed </a:t>
            </a:r>
            <a:r>
              <a:rPr lang="en-US" dirty="0" err="1"/>
              <a:t>odio</a:t>
            </a:r>
            <a:r>
              <a:rPr lang="en-US" dirty="0"/>
              <a:t>. Ut convallis vel libero et </a:t>
            </a:r>
            <a:r>
              <a:rPr lang="en-US" dirty="0" err="1"/>
              <a:t>aliquet</a:t>
            </a:r>
            <a:r>
              <a:rPr lang="en-US" dirty="0"/>
              <a: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Nam vitae </a:t>
            </a:r>
            <a:r>
              <a:rPr lang="en-US" dirty="0" err="1"/>
              <a:t>varius</a:t>
            </a:r>
            <a:r>
              <a:rPr lang="en-US" dirty="0"/>
              <a:t> eros. Phasellus a </a:t>
            </a:r>
            <a:r>
              <a:rPr lang="en-US" dirty="0" err="1"/>
              <a:t>tellus</a:t>
            </a:r>
            <a:r>
              <a:rPr lang="en-US" dirty="0"/>
              <a:t> sit </a:t>
            </a:r>
            <a:r>
              <a:rPr lang="en-US" dirty="0" err="1"/>
              <a:t>amet</a:t>
            </a:r>
            <a:r>
              <a:rPr lang="en-US" dirty="0"/>
              <a:t> </a:t>
            </a:r>
            <a:r>
              <a:rPr lang="en-US" dirty="0" err="1"/>
              <a:t>massa</a:t>
            </a:r>
            <a:r>
              <a:rPr lang="en-US" dirty="0"/>
              <a:t> </a:t>
            </a:r>
            <a:r>
              <a:rPr lang="en-US" dirty="0" err="1"/>
              <a:t>placerat</a:t>
            </a:r>
            <a:r>
              <a:rPr lang="en-US" dirty="0"/>
              <a:t> </a:t>
            </a:r>
            <a:r>
              <a:rPr lang="en-US" dirty="0" err="1"/>
              <a:t>rutrum</a:t>
            </a:r>
            <a:r>
              <a:rPr lang="en-US" dirty="0"/>
              <a:t> id sed </a:t>
            </a:r>
            <a:r>
              <a:rPr lang="en-US" dirty="0" err="1"/>
              <a:t>odio</a:t>
            </a:r>
            <a:r>
              <a:rPr lang="en-US" dirty="0"/>
              <a:t>. Ut convallis vel libero et </a:t>
            </a:r>
            <a:r>
              <a:rPr lang="en-US" dirty="0" err="1"/>
              <a:t>aliquet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Nam vitae </a:t>
            </a:r>
            <a:r>
              <a:rPr lang="en-US" dirty="0" err="1"/>
              <a:t>varius</a:t>
            </a:r>
            <a:r>
              <a:rPr lang="en-US" dirty="0"/>
              <a:t> eros. Phasellus a </a:t>
            </a:r>
            <a:r>
              <a:rPr lang="en-US" dirty="0" err="1"/>
              <a:t>tellus</a:t>
            </a:r>
            <a:r>
              <a:rPr lang="en-US" dirty="0"/>
              <a:t> sit </a:t>
            </a:r>
            <a:r>
              <a:rPr lang="en-US" dirty="0" err="1"/>
              <a:t>amet</a:t>
            </a:r>
            <a:r>
              <a:rPr lang="en-US" dirty="0"/>
              <a:t> </a:t>
            </a:r>
            <a:r>
              <a:rPr lang="en-US" dirty="0" err="1"/>
              <a:t>massa</a:t>
            </a:r>
            <a:r>
              <a:rPr lang="en-US" dirty="0"/>
              <a:t> </a:t>
            </a:r>
            <a:r>
              <a:rPr lang="en-US" dirty="0" err="1"/>
              <a:t>placerat</a:t>
            </a:r>
            <a:r>
              <a:rPr lang="en-US" dirty="0"/>
              <a:t> </a:t>
            </a:r>
            <a:r>
              <a:rPr lang="en-US" dirty="0" err="1"/>
              <a:t>rutrum</a:t>
            </a:r>
            <a:r>
              <a:rPr lang="en-US" dirty="0"/>
              <a:t> id sed </a:t>
            </a:r>
            <a:r>
              <a:rPr lang="en-US" dirty="0" err="1"/>
              <a:t>odio</a:t>
            </a:r>
            <a:r>
              <a:rPr lang="en-US" dirty="0"/>
              <a:t>. Ut convallis vel libero et </a:t>
            </a:r>
            <a:r>
              <a:rPr lang="en-US" dirty="0" err="1"/>
              <a:t>aliquet</a:t>
            </a:r>
            <a:r>
              <a:rPr lang="en-US" dirty="0"/>
              <a: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endParaRPr lang="en-US" dirty="0"/>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endParaRPr lang="en-US" dirty="0"/>
          </a:p>
        </p:txBody>
      </p:sp>
      <p:sp>
        <p:nvSpPr>
          <p:cNvPr id="14" name="Title 1">
            <a:extLst>
              <a:ext uri="{FF2B5EF4-FFF2-40B4-BE49-F238E27FC236}">
                <a16:creationId xmlns:a16="http://schemas.microsoft.com/office/drawing/2014/main" id="{841D1135-809B-E04F-B724-499E99B510BD}"/>
              </a:ext>
            </a:extLst>
          </p:cNvPr>
          <p:cNvSpPr>
            <a:spLocks noGrp="1"/>
          </p:cNvSpPr>
          <p:nvPr>
            <p:ph type="title" hasCustomPrompt="1"/>
          </p:nvPr>
        </p:nvSpPr>
        <p:spPr>
          <a:xfrm>
            <a:off x="6278563" y="1117317"/>
            <a:ext cx="9854218" cy="1732206"/>
          </a:xfrm>
          <a:prstGeom prst="rect">
            <a:avLst/>
          </a:prstGeom>
        </p:spPr>
        <p:txBody>
          <a:bodyPr numCol="1" anchor="t" anchorCtr="0"/>
          <a:lstStyle/>
          <a:p>
            <a:r>
              <a:rPr lang="en-GB" dirty="0"/>
              <a:t>Hybrid Collaboration </a:t>
            </a:r>
            <a:r>
              <a:rPr lang="en-US" dirty="0"/>
              <a:t>Lorem Ipsum Dolor Sit </a:t>
            </a:r>
            <a:r>
              <a:rPr lang="en-US" dirty="0" err="1"/>
              <a:t>Amet</a:t>
            </a:r>
            <a:endParaRPr lang="en-GB" dirty="0"/>
          </a:p>
        </p:txBody>
      </p:sp>
      <p:sp>
        <p:nvSpPr>
          <p:cNvPr id="7" name="Rectangle 6">
            <a:extLst>
              <a:ext uri="{FF2B5EF4-FFF2-40B4-BE49-F238E27FC236}">
                <a16:creationId xmlns:a16="http://schemas.microsoft.com/office/drawing/2014/main" id="{036B71FD-70CA-9D48-8AB5-95CAB43CCC92}"/>
              </a:ext>
            </a:extLst>
          </p:cNvPr>
          <p:cNvSpPr/>
          <p:nvPr userDrawn="1"/>
        </p:nvSpPr>
        <p:spPr>
          <a:xfrm>
            <a:off x="7937" y="0"/>
            <a:ext cx="5649913" cy="1005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Text Placeholder 7">
            <a:extLst>
              <a:ext uri="{FF2B5EF4-FFF2-40B4-BE49-F238E27FC236}">
                <a16:creationId xmlns:a16="http://schemas.microsoft.com/office/drawing/2014/main" id="{AEA0AD17-BBC3-AC41-B76D-3DC0AB6D8D02}"/>
              </a:ext>
            </a:extLst>
          </p:cNvPr>
          <p:cNvSpPr>
            <a:spLocks noGrp="1"/>
          </p:cNvSpPr>
          <p:nvPr>
            <p:ph type="body" sz="quarter" idx="28" hasCustomPrompt="1"/>
          </p:nvPr>
        </p:nvSpPr>
        <p:spPr>
          <a:xfrm>
            <a:off x="661987" y="1214490"/>
            <a:ext cx="4333876" cy="6227709"/>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Nam vitae </a:t>
            </a:r>
            <a:r>
              <a:rPr lang="en-US" dirty="0" err="1"/>
              <a:t>varius</a:t>
            </a:r>
            <a:r>
              <a:rPr lang="en-US" dirty="0"/>
              <a:t> eros. Phasellus a </a:t>
            </a:r>
            <a:r>
              <a:rPr lang="en-US" dirty="0" err="1"/>
              <a:t>tellus</a:t>
            </a:r>
            <a:r>
              <a:rPr lang="en-US" dirty="0"/>
              <a:t> sit </a:t>
            </a:r>
            <a:r>
              <a:rPr lang="en-US" dirty="0" err="1"/>
              <a:t>amet</a:t>
            </a:r>
            <a:r>
              <a:rPr lang="en-US" dirty="0"/>
              <a:t> </a:t>
            </a:r>
            <a:r>
              <a:rPr lang="en-US" dirty="0" err="1"/>
              <a:t>massa</a:t>
            </a:r>
            <a:r>
              <a:rPr lang="en-US" dirty="0"/>
              <a:t> </a:t>
            </a:r>
            <a:r>
              <a:rPr lang="en-US" dirty="0" err="1"/>
              <a:t>placerat</a:t>
            </a:r>
            <a:r>
              <a:rPr lang="en-US" dirty="0"/>
              <a:t> </a:t>
            </a:r>
            <a:r>
              <a:rPr lang="en-US" dirty="0" err="1"/>
              <a:t>rutrum</a:t>
            </a:r>
            <a:r>
              <a:rPr lang="en-US" dirty="0"/>
              <a:t> id sed </a:t>
            </a:r>
            <a:r>
              <a:rPr lang="en-US" dirty="0" err="1"/>
              <a:t>odio</a:t>
            </a:r>
            <a:r>
              <a:rPr lang="en-US" dirty="0"/>
              <a:t>. Ut convallis vel libero et </a:t>
            </a:r>
            <a:r>
              <a:rPr lang="en-US" dirty="0" err="1"/>
              <a:t>aliquet</a:t>
            </a:r>
            <a:r>
              <a:rPr lang="en-US" dirty="0"/>
              <a:t>. </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Nam vitae </a:t>
            </a:r>
            <a:r>
              <a:rPr lang="en-US" dirty="0" err="1"/>
              <a:t>varius</a:t>
            </a:r>
            <a:r>
              <a:rPr lang="en-US" dirty="0"/>
              <a:t> eros. Phasellus a </a:t>
            </a:r>
            <a:r>
              <a:rPr lang="en-US" dirty="0" err="1"/>
              <a:t>tellus</a:t>
            </a:r>
            <a:r>
              <a:rPr lang="en-US" dirty="0"/>
              <a:t> sit </a:t>
            </a:r>
            <a:r>
              <a:rPr lang="en-US" dirty="0" err="1"/>
              <a:t>amet</a:t>
            </a:r>
            <a:r>
              <a:rPr lang="en-US" dirty="0"/>
              <a:t> </a:t>
            </a:r>
            <a:r>
              <a:rPr lang="en-US" dirty="0" err="1"/>
              <a:t>massa</a:t>
            </a:r>
            <a:r>
              <a:rPr lang="en-US" dirty="0"/>
              <a:t> </a:t>
            </a:r>
            <a:r>
              <a:rPr lang="en-US" dirty="0" err="1"/>
              <a:t>placerat</a:t>
            </a:r>
            <a:r>
              <a:rPr lang="en-US" dirty="0"/>
              <a:t> </a:t>
            </a:r>
            <a:r>
              <a:rPr lang="en-US" dirty="0" err="1"/>
              <a:t>rutrum</a:t>
            </a:r>
            <a:r>
              <a:rPr lang="en-US" dirty="0"/>
              <a:t> id sed </a:t>
            </a:r>
            <a:r>
              <a:rPr lang="en-US" dirty="0" err="1"/>
              <a:t>odio</a:t>
            </a:r>
            <a:r>
              <a:rPr lang="en-US" dirty="0"/>
              <a:t>. Ut convallis vel libero et </a:t>
            </a:r>
            <a:r>
              <a:rPr lang="en-US" dirty="0" err="1"/>
              <a:t>aliquet</a:t>
            </a:r>
            <a:r>
              <a:rPr lang="en-US" dirty="0"/>
              <a:t>. </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a:t>
            </a:r>
          </a:p>
          <a:p>
            <a:pPr lvl="0"/>
            <a:endParaRPr lang="en-US" dirty="0"/>
          </a:p>
        </p:txBody>
      </p:sp>
      <p:sp>
        <p:nvSpPr>
          <p:cNvPr id="10" name="Text Placeholder 7">
            <a:extLst>
              <a:ext uri="{FF2B5EF4-FFF2-40B4-BE49-F238E27FC236}">
                <a16:creationId xmlns:a16="http://schemas.microsoft.com/office/drawing/2014/main" id="{C965086C-E74A-5041-A910-BE79BD504800}"/>
              </a:ext>
            </a:extLst>
          </p:cNvPr>
          <p:cNvSpPr>
            <a:spLocks noGrp="1"/>
          </p:cNvSpPr>
          <p:nvPr>
            <p:ph type="body" sz="quarter" idx="38" hasCustomPrompt="1"/>
          </p:nvPr>
        </p:nvSpPr>
        <p:spPr>
          <a:xfrm>
            <a:off x="661987" y="8843910"/>
            <a:ext cx="4333876" cy="566789"/>
          </a:xfrm>
          <a:prstGeom prst="rect">
            <a:avLst/>
          </a:prstGeom>
        </p:spPr>
        <p:txBody>
          <a:bodyPr numCol="1" spcCol="274320" anchor="b"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a:t>
            </a:r>
          </a:p>
        </p:txBody>
      </p:sp>
    </p:spTree>
    <p:extLst>
      <p:ext uri="{BB962C8B-B14F-4D97-AF65-F5344CB8AC3E}">
        <p14:creationId xmlns:p14="http://schemas.microsoft.com/office/powerpoint/2010/main" val="22777699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debar + 3 Column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14BE448-14E4-419F-F9A4-9881A5C5D3C7}"/>
              </a:ext>
            </a:extLst>
          </p:cNvPr>
          <p:cNvSpPr>
            <a:spLocks noGrp="1"/>
          </p:cNvSpPr>
          <p:nvPr>
            <p:ph type="sldNum" sz="quarter" idx="37"/>
          </p:nvPr>
        </p:nvSpPr>
        <p:spPr/>
        <p:txBody>
          <a:bodyPr/>
          <a:lstStyle>
            <a:lvl1pPr>
              <a:defRPr>
                <a:solidFill>
                  <a:schemeClr val="accent3"/>
                </a:solidFill>
              </a:defRPr>
            </a:lvl1pPr>
          </a:lstStyle>
          <a:p>
            <a:fld id="{387AECDB-6C85-4FE3-9DAF-486A9B5BAE12}" type="slidenum">
              <a:rPr lang="en-GB" smtClean="0"/>
              <a:pPr/>
              <a:t>‹#›</a:t>
            </a:fld>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4121333" y="507752"/>
            <a:ext cx="6716178" cy="294213"/>
          </a:xfrm>
          <a:prstGeom prst="rect">
            <a:avLst/>
          </a:prstGeom>
        </p:spPr>
        <p:txBody>
          <a:bodyPr/>
          <a:lstStyle/>
          <a:p>
            <a:r>
              <a:rPr lang="en-US" noProof="0" dirty="0"/>
              <a:t>Header Text – Remove if Not Needed</a:t>
            </a:r>
          </a:p>
        </p:txBody>
      </p:sp>
      <p:sp>
        <p:nvSpPr>
          <p:cNvPr id="12" name="Text Placeholder 7">
            <a:extLst>
              <a:ext uri="{FF2B5EF4-FFF2-40B4-BE49-F238E27FC236}">
                <a16:creationId xmlns:a16="http://schemas.microsoft.com/office/drawing/2014/main" id="{5BE98B6D-73E0-C64B-BA23-D9BE4B62B4B6}"/>
              </a:ext>
            </a:extLst>
          </p:cNvPr>
          <p:cNvSpPr>
            <a:spLocks noGrp="1"/>
          </p:cNvSpPr>
          <p:nvPr>
            <p:ph type="body" sz="quarter" idx="13" hasCustomPrompt="1"/>
          </p:nvPr>
        </p:nvSpPr>
        <p:spPr>
          <a:xfrm>
            <a:off x="4103461" y="3121552"/>
            <a:ext cx="13120914" cy="6263748"/>
          </a:xfrm>
          <a:prstGeom prst="rect">
            <a:avLst/>
          </a:prstGeom>
        </p:spPr>
        <p:txBody>
          <a:bodyPr numCol="3" spcCol="45720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Phasellus a tellus sit amet massa placerat rutrum id sed odio. Ut convallis vel libero et aliquet. </a:t>
            </a:r>
          </a:p>
          <a:p>
            <a:pPr lvl="0"/>
            <a:r>
              <a:rPr lang="en-US" dirty="0"/>
              <a:t>Lorem ipsum dolor sit amet, consectetur adipiscing elit. Sed porta magna eget est porttitor, nec rutrum nisi </a:t>
            </a:r>
            <a:r>
              <a:rPr lang="en-US" dirty="0" err="1"/>
              <a:t>scelerisque</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Nam vitae </a:t>
            </a:r>
            <a:r>
              <a:rPr lang="en-US" dirty="0" err="1"/>
              <a:t>varius</a:t>
            </a:r>
            <a:r>
              <a:rPr lang="en-US" dirty="0"/>
              <a:t> eros. Phasellus a </a:t>
            </a:r>
            <a:r>
              <a:rPr lang="en-US" dirty="0" err="1"/>
              <a:t>tellus</a:t>
            </a:r>
            <a:r>
              <a:rPr lang="en-US" dirty="0"/>
              <a:t> sit </a:t>
            </a:r>
            <a:r>
              <a:rPr lang="en-US" dirty="0" err="1"/>
              <a:t>amet</a:t>
            </a:r>
            <a:r>
              <a:rPr lang="en-US" dirty="0"/>
              <a:t> </a:t>
            </a:r>
            <a:r>
              <a:rPr lang="en-US" dirty="0" err="1"/>
              <a:t>massa</a:t>
            </a:r>
            <a:r>
              <a:rPr lang="en-US" dirty="0"/>
              <a:t> </a:t>
            </a:r>
            <a:r>
              <a:rPr lang="en-US" dirty="0" err="1"/>
              <a:t>placerat</a:t>
            </a:r>
            <a:r>
              <a:rPr lang="en-US" dirty="0"/>
              <a:t> </a:t>
            </a:r>
            <a:r>
              <a:rPr lang="en-US" dirty="0" err="1"/>
              <a:t>rutrum</a:t>
            </a:r>
            <a:r>
              <a:rPr lang="en-US" dirty="0"/>
              <a:t> id sed </a:t>
            </a:r>
            <a:r>
              <a:rPr lang="en-US" dirty="0" err="1"/>
              <a:t>odio</a:t>
            </a:r>
            <a:r>
              <a:rPr lang="en-US" dirty="0"/>
              <a:t>. Ut convallis vel libero et </a:t>
            </a:r>
            <a:r>
              <a:rPr lang="en-US" dirty="0" err="1"/>
              <a:t>aliquet</a:t>
            </a:r>
            <a:r>
              <a:rPr lang="en-US" dirty="0"/>
              <a:t> </a:t>
            </a:r>
            <a:r>
              <a:rPr lang="en-US" dirty="0" err="1"/>
              <a:t>nec</a:t>
            </a:r>
            <a:r>
              <a:rPr lang="en-US" dirty="0"/>
              <a:t> </a:t>
            </a:r>
            <a:r>
              <a:rPr lang="en-US" dirty="0" err="1"/>
              <a:t>rutrum</a:t>
            </a:r>
            <a:r>
              <a:rPr lang="en-US" dirty="0"/>
              <a:t> nisi </a:t>
            </a:r>
            <a:r>
              <a:rPr lang="en-US" dirty="0" err="1"/>
              <a:t>scelerisque</a:t>
            </a:r>
            <a:r>
              <a:rPr lang="en-US" dirty="0"/>
              <a:t>. </a:t>
            </a:r>
          </a:p>
          <a:p>
            <a:pPr lvl="0"/>
            <a:r>
              <a:rPr lang="en-US" dirty="0"/>
              <a:t>Nam vitae </a:t>
            </a:r>
            <a:r>
              <a:rPr lang="en-US" dirty="0" err="1"/>
              <a:t>varius</a:t>
            </a:r>
            <a:r>
              <a:rPr lang="en-US" dirty="0"/>
              <a:t> eros.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Nam vitae </a:t>
            </a:r>
            <a:r>
              <a:rPr lang="en-US" dirty="0" err="1"/>
              <a:t>varius</a:t>
            </a:r>
            <a:r>
              <a:rPr lang="en-US" dirty="0"/>
              <a:t> eros. </a:t>
            </a:r>
          </a:p>
          <a:p>
            <a:pPr lvl="0"/>
            <a:r>
              <a:rPr lang="en-US" dirty="0"/>
              <a:t>Phasellus a </a:t>
            </a:r>
            <a:r>
              <a:rPr lang="en-US" dirty="0" err="1"/>
              <a:t>tellus</a:t>
            </a:r>
            <a:r>
              <a:rPr lang="en-US" dirty="0"/>
              <a:t> sit </a:t>
            </a:r>
            <a:r>
              <a:rPr lang="en-US" dirty="0" err="1"/>
              <a:t>amet</a:t>
            </a:r>
            <a:r>
              <a:rPr lang="en-US" dirty="0"/>
              <a:t> </a:t>
            </a:r>
            <a:r>
              <a:rPr lang="en-US" dirty="0" err="1"/>
              <a:t>massa</a:t>
            </a:r>
            <a:r>
              <a:rPr lang="en-US" dirty="0"/>
              <a:t> </a:t>
            </a:r>
            <a:r>
              <a:rPr lang="en-US" dirty="0" err="1"/>
              <a:t>placerat</a:t>
            </a:r>
            <a:r>
              <a:rPr lang="en-US" dirty="0"/>
              <a:t> </a:t>
            </a:r>
            <a:r>
              <a:rPr lang="en-US" dirty="0" err="1"/>
              <a:t>rutrum</a:t>
            </a:r>
            <a:r>
              <a:rPr lang="en-US" dirty="0"/>
              <a:t> id sed </a:t>
            </a:r>
            <a:r>
              <a:rPr lang="en-US" dirty="0" err="1"/>
              <a:t>odio</a:t>
            </a:r>
            <a:r>
              <a:rPr lang="en-US" dirty="0"/>
              <a:t>. Ut convallis vel libero et </a:t>
            </a:r>
            <a:r>
              <a:rPr lang="en-US" dirty="0" err="1"/>
              <a:t>aliquet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Nam vitae </a:t>
            </a:r>
            <a:r>
              <a:rPr lang="en-US" dirty="0" err="1"/>
              <a:t>varius</a:t>
            </a:r>
            <a:r>
              <a:rPr lang="en-US" dirty="0"/>
              <a:t> eros. Phasellus a </a:t>
            </a:r>
            <a:r>
              <a:rPr lang="en-US" dirty="0" err="1"/>
              <a:t>tellus</a:t>
            </a:r>
            <a:r>
              <a:rPr lang="en-US" dirty="0"/>
              <a:t> sit </a:t>
            </a:r>
            <a:r>
              <a:rPr lang="en-US" dirty="0" err="1"/>
              <a:t>amet</a:t>
            </a:r>
            <a:r>
              <a:rPr lang="en-US" dirty="0"/>
              <a:t> </a:t>
            </a:r>
            <a:r>
              <a:rPr lang="en-US" dirty="0" err="1"/>
              <a:t>massa</a:t>
            </a:r>
            <a:r>
              <a:rPr lang="en-US" dirty="0"/>
              <a:t> </a:t>
            </a:r>
            <a:r>
              <a:rPr lang="en-US" dirty="0" err="1"/>
              <a:t>placerat</a:t>
            </a:r>
            <a:r>
              <a:rPr lang="en-US" dirty="0"/>
              <a:t> </a:t>
            </a:r>
            <a:r>
              <a:rPr lang="en-US" dirty="0" err="1"/>
              <a:t>rutrum</a:t>
            </a:r>
            <a:r>
              <a:rPr lang="en-US" dirty="0"/>
              <a:t> id sed </a:t>
            </a:r>
            <a:r>
              <a:rPr lang="en-US" dirty="0" err="1"/>
              <a:t>odio</a:t>
            </a:r>
            <a:r>
              <a:rPr lang="en-US" dirty="0"/>
              <a:t>. Ut convallis vel libero et </a:t>
            </a:r>
            <a:r>
              <a:rPr lang="en-US" dirty="0" err="1"/>
              <a:t>aliquet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Nam vitae </a:t>
            </a:r>
            <a:r>
              <a:rPr lang="en-US" dirty="0" err="1"/>
              <a:t>varius</a:t>
            </a:r>
            <a:r>
              <a:rPr lang="en-US" dirty="0"/>
              <a:t> eros. Phasellus a </a:t>
            </a:r>
            <a:r>
              <a:rPr lang="en-US" dirty="0" err="1"/>
              <a:t>tellus</a:t>
            </a:r>
            <a:r>
              <a:rPr lang="en-US" dirty="0"/>
              <a:t> sit </a:t>
            </a:r>
            <a:r>
              <a:rPr lang="en-US" dirty="0" err="1"/>
              <a:t>amet</a:t>
            </a:r>
            <a:r>
              <a:rPr lang="en-US" dirty="0"/>
              <a:t> </a:t>
            </a:r>
            <a:r>
              <a:rPr lang="en-US" dirty="0" err="1"/>
              <a:t>massa</a:t>
            </a:r>
            <a:r>
              <a:rPr lang="en-US" dirty="0"/>
              <a:t> </a:t>
            </a:r>
            <a:r>
              <a:rPr lang="en-US" dirty="0" err="1"/>
              <a:t>placerat</a:t>
            </a:r>
            <a:r>
              <a:rPr lang="en-US" dirty="0"/>
              <a:t> </a:t>
            </a:r>
            <a:r>
              <a:rPr lang="en-US" dirty="0" err="1"/>
              <a:t>rutrum</a:t>
            </a:r>
            <a:r>
              <a:rPr lang="en-US" dirty="0"/>
              <a:t> id sed </a:t>
            </a:r>
            <a:r>
              <a:rPr lang="en-US" dirty="0" err="1"/>
              <a:t>odio</a:t>
            </a:r>
            <a:r>
              <a:rPr lang="en-US" dirty="0"/>
              <a:t>. Ut convallis vel libero et </a:t>
            </a:r>
            <a:r>
              <a:rPr lang="en-US" dirty="0" err="1"/>
              <a:t>aliquet</a:t>
            </a:r>
            <a:r>
              <a:rPr lang="en-US" dirty="0"/>
              <a: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Nam vitae </a:t>
            </a:r>
            <a:r>
              <a:rPr lang="en-US" dirty="0" err="1"/>
              <a:t>varius</a:t>
            </a:r>
            <a:r>
              <a:rPr lang="en-US" dirty="0"/>
              <a:t> eros.</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endParaRPr lang="en-US" dirty="0"/>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endParaRPr lang="en-US" dirty="0"/>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endParaRPr lang="en-US" dirty="0"/>
          </a:p>
        </p:txBody>
      </p:sp>
      <p:sp>
        <p:nvSpPr>
          <p:cNvPr id="14" name="Title 1">
            <a:extLst>
              <a:ext uri="{FF2B5EF4-FFF2-40B4-BE49-F238E27FC236}">
                <a16:creationId xmlns:a16="http://schemas.microsoft.com/office/drawing/2014/main" id="{841D1135-809B-E04F-B724-499E99B510BD}"/>
              </a:ext>
            </a:extLst>
          </p:cNvPr>
          <p:cNvSpPr>
            <a:spLocks noGrp="1"/>
          </p:cNvSpPr>
          <p:nvPr>
            <p:ph type="title" hasCustomPrompt="1"/>
          </p:nvPr>
        </p:nvSpPr>
        <p:spPr>
          <a:xfrm>
            <a:off x="4113970" y="1117317"/>
            <a:ext cx="10302117" cy="1732206"/>
          </a:xfrm>
          <a:prstGeom prst="rect">
            <a:avLst/>
          </a:prstGeom>
        </p:spPr>
        <p:txBody>
          <a:bodyPr numCol="1" anchor="t" anchorCtr="0"/>
          <a:lstStyle/>
          <a:p>
            <a:r>
              <a:rPr lang="en-GB" dirty="0"/>
              <a:t>Hybrid Collaboration </a:t>
            </a:r>
            <a:r>
              <a:rPr lang="en-US" dirty="0"/>
              <a:t>Lorem Ipsum Dolor Sit </a:t>
            </a:r>
            <a:r>
              <a:rPr lang="en-US" dirty="0" err="1"/>
              <a:t>Amet</a:t>
            </a:r>
            <a:endParaRPr lang="en-GB" dirty="0"/>
          </a:p>
        </p:txBody>
      </p:sp>
      <p:sp>
        <p:nvSpPr>
          <p:cNvPr id="11" name="Rectangle 10">
            <a:extLst>
              <a:ext uri="{FF2B5EF4-FFF2-40B4-BE49-F238E27FC236}">
                <a16:creationId xmlns:a16="http://schemas.microsoft.com/office/drawing/2014/main" id="{369CB616-CCB0-9546-B021-658EF1A78A62}"/>
              </a:ext>
            </a:extLst>
          </p:cNvPr>
          <p:cNvSpPr/>
          <p:nvPr userDrawn="1"/>
        </p:nvSpPr>
        <p:spPr>
          <a:xfrm>
            <a:off x="7937" y="0"/>
            <a:ext cx="3470275" cy="1005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 name="Text Placeholder 7">
            <a:extLst>
              <a:ext uri="{FF2B5EF4-FFF2-40B4-BE49-F238E27FC236}">
                <a16:creationId xmlns:a16="http://schemas.microsoft.com/office/drawing/2014/main" id="{4116117E-A5D5-084C-A16D-8EE5ED715B36}"/>
              </a:ext>
            </a:extLst>
          </p:cNvPr>
          <p:cNvSpPr>
            <a:spLocks noGrp="1"/>
          </p:cNvSpPr>
          <p:nvPr>
            <p:ph type="body" sz="quarter" idx="28" hasCustomPrompt="1"/>
          </p:nvPr>
        </p:nvSpPr>
        <p:spPr>
          <a:xfrm>
            <a:off x="661986" y="1496769"/>
            <a:ext cx="2484437" cy="794597"/>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15" name="Text Placeholder 7">
            <a:extLst>
              <a:ext uri="{FF2B5EF4-FFF2-40B4-BE49-F238E27FC236}">
                <a16:creationId xmlns:a16="http://schemas.microsoft.com/office/drawing/2014/main" id="{D32BD7FF-2AFA-EC4B-8000-F17BBE496CE6}"/>
              </a:ext>
            </a:extLst>
          </p:cNvPr>
          <p:cNvSpPr>
            <a:spLocks noGrp="1"/>
          </p:cNvSpPr>
          <p:nvPr>
            <p:ph type="body" sz="quarter" idx="38" hasCustomPrompt="1"/>
          </p:nvPr>
        </p:nvSpPr>
        <p:spPr>
          <a:xfrm>
            <a:off x="661986" y="3923152"/>
            <a:ext cx="2484437" cy="794597"/>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a:t>
            </a:r>
            <a:endParaRPr lang="en-GB" dirty="0"/>
          </a:p>
        </p:txBody>
      </p:sp>
      <p:sp>
        <p:nvSpPr>
          <p:cNvPr id="16" name="Text Placeholder 7">
            <a:extLst>
              <a:ext uri="{FF2B5EF4-FFF2-40B4-BE49-F238E27FC236}">
                <a16:creationId xmlns:a16="http://schemas.microsoft.com/office/drawing/2014/main" id="{90F326B5-9E47-3A41-9FFE-6B0E8D168FA3}"/>
              </a:ext>
            </a:extLst>
          </p:cNvPr>
          <p:cNvSpPr>
            <a:spLocks noGrp="1"/>
          </p:cNvSpPr>
          <p:nvPr>
            <p:ph type="body" sz="quarter" idx="39" hasCustomPrompt="1"/>
          </p:nvPr>
        </p:nvSpPr>
        <p:spPr>
          <a:xfrm>
            <a:off x="661986" y="6409824"/>
            <a:ext cx="2484437" cy="638489"/>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a:t>
            </a:r>
            <a:endParaRPr lang="en-GB" dirty="0"/>
          </a:p>
        </p:txBody>
      </p:sp>
      <p:sp>
        <p:nvSpPr>
          <p:cNvPr id="17" name="Text Placeholder 7">
            <a:extLst>
              <a:ext uri="{FF2B5EF4-FFF2-40B4-BE49-F238E27FC236}">
                <a16:creationId xmlns:a16="http://schemas.microsoft.com/office/drawing/2014/main" id="{835BD7C4-192D-E44B-B048-3B7F7A38EFBF}"/>
              </a:ext>
            </a:extLst>
          </p:cNvPr>
          <p:cNvSpPr>
            <a:spLocks noGrp="1"/>
          </p:cNvSpPr>
          <p:nvPr>
            <p:ph type="body" sz="quarter" idx="40" hasCustomPrompt="1"/>
          </p:nvPr>
        </p:nvSpPr>
        <p:spPr>
          <a:xfrm>
            <a:off x="661986" y="8740387"/>
            <a:ext cx="2484437" cy="794597"/>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a:t>
            </a:r>
            <a:endParaRPr lang="en-GB" dirty="0"/>
          </a:p>
        </p:txBody>
      </p:sp>
    </p:spTree>
    <p:extLst>
      <p:ext uri="{BB962C8B-B14F-4D97-AF65-F5344CB8AC3E}">
        <p14:creationId xmlns:p14="http://schemas.microsoft.com/office/powerpoint/2010/main" val="28501948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Columns + Sidebar with 1x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54FA89-4EA4-C0E8-742F-47CA4E837EC0}"/>
              </a:ext>
            </a:extLst>
          </p:cNvPr>
          <p:cNvSpPr/>
          <p:nvPr userDrawn="1"/>
        </p:nvSpPr>
        <p:spPr>
          <a:xfrm>
            <a:off x="12636500" y="0"/>
            <a:ext cx="5249863" cy="1005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6" y="1121399"/>
            <a:ext cx="10924578" cy="701434"/>
          </a:xfrm>
          <a:prstGeom prst="rect">
            <a:avLst/>
          </a:prstGeom>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7" name="Text Placeholder 7">
            <a:extLst>
              <a:ext uri="{FF2B5EF4-FFF2-40B4-BE49-F238E27FC236}">
                <a16:creationId xmlns:a16="http://schemas.microsoft.com/office/drawing/2014/main" id="{C36F8DC4-BB59-94E0-7962-4CE7EB055595}"/>
              </a:ext>
            </a:extLst>
          </p:cNvPr>
          <p:cNvSpPr>
            <a:spLocks noGrp="1"/>
          </p:cNvSpPr>
          <p:nvPr>
            <p:ph type="body" sz="quarter" idx="13" hasCustomPrompt="1"/>
          </p:nvPr>
        </p:nvSpPr>
        <p:spPr>
          <a:xfrm>
            <a:off x="661988" y="4244742"/>
            <a:ext cx="11269662" cy="5173578"/>
          </a:xfrm>
          <a:prstGeom prst="rect">
            <a:avLst/>
          </a:prstGeom>
        </p:spPr>
        <p:txBody>
          <a:bodyPr numCol="2" spcCol="457200" anchor="t" anchorCtr="0"/>
          <a:lstStyle>
            <a:lvl1pPr marL="0" indent="0">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 Sed porta magna eget est porttitor, nec rutrum nisi scelerisque. Nam vitae varius eros. Phasellus a tellus sit amet massa placerat rutrum id sed odio. Ut convallis vel libero et aliquet.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dirty="0"/>
              <a:t>Lorem ipsum dolor sit amet, consectetur adipiscing elit. Sed porta magna eget est porttitor, nec rutrum nisi scelerisque. Nam vitae varius eros. Phasellus a tellus sit amet massa placerat rutrum id sed odio. Ut convallis vel libero et aliquet. </a:t>
            </a:r>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endParaRPr lang="en-US" dirty="0"/>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endParaRPr lang="en-US" dirty="0"/>
          </a:p>
          <a:p>
            <a:pPr marL="0" marR="0" lvl="0" indent="0" algn="l" defTabSz="1341132" rtl="0" eaLnBrk="1" fontAlgn="auto" latinLnBrk="0" hangingPunct="1">
              <a:lnSpc>
                <a:spcPts val="2880"/>
              </a:lnSpc>
              <a:spcBef>
                <a:spcPts val="1467"/>
              </a:spcBef>
              <a:spcAft>
                <a:spcPts val="0"/>
              </a:spcAft>
              <a:buClrTx/>
              <a:buSzTx/>
              <a:buFont typeface="Arial" panose="020B0604020202020204" pitchFamily="34" charset="0"/>
              <a:buNone/>
              <a:tabLst/>
              <a:defRPr/>
            </a:pPr>
            <a:r>
              <a:rPr lang="en-US" dirty="0"/>
              <a:t>Lorem ipsum dolor sit amet, consectetur adipiscing elit. Sed porta magna eget est porttitor, nec rutrum nisi scelerisque. Nam vitae varius eros. Phasellus a tellus sit amet massa placerat rutrum id sed odio. Ut convallis vel libero et aliquet.</a:t>
            </a:r>
          </a:p>
          <a:p>
            <a:pPr lvl="0"/>
            <a:r>
              <a:rPr lang="en-US" dirty="0"/>
              <a:t>Phasellus a tellus sit amet massa placerat rutrum id sed odio. Ut convallis vel libero et. </a:t>
            </a:r>
          </a:p>
          <a:p>
            <a:pPr marL="0" marR="0" lvl="0" indent="0" algn="l" defTabSz="1344150" rtl="0" eaLnBrk="1" fontAlgn="auto" latinLnBrk="0" hangingPunct="1">
              <a:lnSpc>
                <a:spcPts val="2880"/>
              </a:lnSpc>
              <a:spcBef>
                <a:spcPts val="1467"/>
              </a:spcBef>
              <a:spcAft>
                <a:spcPts val="0"/>
              </a:spcAft>
              <a:buClrTx/>
              <a:buSzPct val="80000"/>
              <a:buFont typeface="Arial" panose="020B0604020202020204" pitchFamily="34" charset="0"/>
              <a:buNone/>
              <a:tabLst>
                <a:tab pos="274317" algn="l"/>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Nam vitae </a:t>
            </a:r>
            <a:r>
              <a:rPr lang="en-US" dirty="0" err="1"/>
              <a:t>varius</a:t>
            </a:r>
            <a:r>
              <a:rPr lang="en-US" dirty="0"/>
              <a:t> eros. Phasellus a </a:t>
            </a:r>
            <a:r>
              <a:rPr lang="en-US" dirty="0" err="1"/>
              <a:t>tellus</a:t>
            </a:r>
            <a:r>
              <a:rPr lang="en-US" dirty="0"/>
              <a:t> sit </a:t>
            </a:r>
            <a:r>
              <a:rPr lang="en-US" dirty="0" err="1"/>
              <a:t>amet</a:t>
            </a:r>
            <a:r>
              <a:rPr lang="en-US" dirty="0"/>
              <a:t> </a:t>
            </a:r>
            <a:r>
              <a:rPr lang="en-US" dirty="0" err="1"/>
              <a:t>massa</a:t>
            </a:r>
            <a:r>
              <a:rPr lang="en-US" dirty="0"/>
              <a:t> </a:t>
            </a:r>
            <a:r>
              <a:rPr lang="en-US" dirty="0" err="1"/>
              <a:t>placerat</a:t>
            </a:r>
            <a:r>
              <a:rPr lang="en-US" dirty="0"/>
              <a:t> </a:t>
            </a:r>
            <a:r>
              <a:rPr lang="en-US" dirty="0" err="1"/>
              <a:t>rutrum</a:t>
            </a:r>
            <a:r>
              <a:rPr lang="en-US" dirty="0"/>
              <a:t> id sed </a:t>
            </a:r>
            <a:r>
              <a:rPr lang="en-US" dirty="0" err="1"/>
              <a:t>odio</a:t>
            </a:r>
            <a:r>
              <a:rPr lang="en-US" dirty="0"/>
              <a:t>. Ut convallis vel libero et </a:t>
            </a:r>
            <a:r>
              <a:rPr lang="en-US" dirty="0" err="1"/>
              <a:t>aliquet</a:t>
            </a:r>
            <a:r>
              <a:rPr lang="en-US" dirty="0"/>
              <a:t>. </a:t>
            </a:r>
          </a:p>
          <a:p>
            <a:pPr lvl="0"/>
            <a:endParaRPr lang="en-US" dirty="0"/>
          </a:p>
        </p:txBody>
      </p:sp>
      <p:sp>
        <p:nvSpPr>
          <p:cNvPr id="6" name="Slide Number Placeholder 5">
            <a:extLst>
              <a:ext uri="{FF2B5EF4-FFF2-40B4-BE49-F238E27FC236}">
                <a16:creationId xmlns:a16="http://schemas.microsoft.com/office/drawing/2014/main" id="{5E5D6E7B-DFC0-B19A-A9C9-F23F4FE2863D}"/>
              </a:ext>
            </a:extLst>
          </p:cNvPr>
          <p:cNvSpPr>
            <a:spLocks noGrp="1"/>
          </p:cNvSpPr>
          <p:nvPr>
            <p:ph type="sldNum" sz="quarter" idx="38"/>
          </p:nvPr>
        </p:nvSpPr>
        <p:spPr/>
        <p:txBody>
          <a:bodyPr/>
          <a:lstStyle/>
          <a:p>
            <a:fld id="{387AECDB-6C85-4FE3-9DAF-486A9B5BAE12}" type="slidenum">
              <a:rPr lang="en-GB" smtClean="0"/>
              <a:pPr/>
              <a:t>‹#›</a:t>
            </a:fld>
            <a:endParaRPr lang="en-GB" dirty="0"/>
          </a:p>
        </p:txBody>
      </p:sp>
      <p:sp>
        <p:nvSpPr>
          <p:cNvPr id="15" name="Text Placeholder 4">
            <a:extLst>
              <a:ext uri="{FF2B5EF4-FFF2-40B4-BE49-F238E27FC236}">
                <a16:creationId xmlns:a16="http://schemas.microsoft.com/office/drawing/2014/main" id="{06113691-8DA2-1C45-92F3-AC82AFA8EA7E}"/>
              </a:ext>
            </a:extLst>
          </p:cNvPr>
          <p:cNvSpPr>
            <a:spLocks noGrp="1"/>
          </p:cNvSpPr>
          <p:nvPr>
            <p:ph type="body" sz="quarter" idx="12" hasCustomPrompt="1"/>
          </p:nvPr>
        </p:nvSpPr>
        <p:spPr>
          <a:xfrm>
            <a:off x="663068" y="2128028"/>
            <a:ext cx="9526067" cy="1546393"/>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Lorem ipsum dolor sit amet, consectetur adipiscing elit. Sed porta magna eget est porttitor.</a:t>
            </a:r>
          </a:p>
        </p:txBody>
      </p:sp>
      <p:sp>
        <p:nvSpPr>
          <p:cNvPr id="8" name="Picture Placeholder 7">
            <a:extLst>
              <a:ext uri="{FF2B5EF4-FFF2-40B4-BE49-F238E27FC236}">
                <a16:creationId xmlns:a16="http://schemas.microsoft.com/office/drawing/2014/main" id="{ECC904EC-962C-6C4C-B5C9-BCD4DD54494E}"/>
              </a:ext>
            </a:extLst>
          </p:cNvPr>
          <p:cNvSpPr>
            <a:spLocks noGrp="1"/>
          </p:cNvSpPr>
          <p:nvPr>
            <p:ph type="pic" sz="quarter" idx="39" hasCustomPrompt="1"/>
          </p:nvPr>
        </p:nvSpPr>
        <p:spPr>
          <a:xfrm>
            <a:off x="13335000" y="654859"/>
            <a:ext cx="3888295" cy="3888294"/>
          </a:xfrm>
          <a:solidFill>
            <a:srgbClr val="BDBEBD"/>
          </a:solidFill>
        </p:spPr>
        <p:txBody>
          <a:bodyPr anchor="ctr"/>
          <a:lstStyle>
            <a:lvl1pPr algn="ctr">
              <a:defRPr>
                <a:solidFill>
                  <a:schemeClr val="bg1"/>
                </a:solidFill>
              </a:defRPr>
            </a:lvl1pPr>
          </a:lstStyle>
          <a:p>
            <a:r>
              <a:rPr lang="en-MX" dirty="0"/>
              <a:t>Click icon to place 1x1 image </a:t>
            </a:r>
          </a:p>
        </p:txBody>
      </p:sp>
      <p:sp>
        <p:nvSpPr>
          <p:cNvPr id="23" name="Text Placeholder 7">
            <a:extLst>
              <a:ext uri="{FF2B5EF4-FFF2-40B4-BE49-F238E27FC236}">
                <a16:creationId xmlns:a16="http://schemas.microsoft.com/office/drawing/2014/main" id="{CE9CC602-79E5-6D49-81AE-1B071884B127}"/>
              </a:ext>
            </a:extLst>
          </p:cNvPr>
          <p:cNvSpPr>
            <a:spLocks noGrp="1"/>
          </p:cNvSpPr>
          <p:nvPr>
            <p:ph type="body" sz="quarter" idx="41" hasCustomPrompt="1"/>
          </p:nvPr>
        </p:nvSpPr>
        <p:spPr>
          <a:xfrm>
            <a:off x="13352156" y="4991100"/>
            <a:ext cx="3871139" cy="4412441"/>
          </a:xfrm>
          <a:prstGeom prst="rect">
            <a:avLst/>
          </a:prstGeom>
        </p:spPr>
        <p:txBody>
          <a:bodyPr numCol="1" spcCol="274320" anchor="t" anchorCtr="0"/>
          <a:lstStyle>
            <a:lvl1pPr marL="0" indent="0" algn="l">
              <a:lnSpc>
                <a:spcPts val="2025"/>
              </a:lnSpc>
              <a:buFont typeface="Arial" panose="020B0604020202020204" pitchFamily="34" charset="0"/>
              <a:buNone/>
              <a:defRPr sz="1350"/>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Nam vitae </a:t>
            </a:r>
            <a:r>
              <a:rPr lang="en-US" dirty="0" err="1"/>
              <a:t>varius</a:t>
            </a:r>
            <a:r>
              <a:rPr lang="en-US" dirty="0"/>
              <a:t> eros. Phasellus a </a:t>
            </a:r>
            <a:r>
              <a:rPr lang="en-US" dirty="0" err="1"/>
              <a:t>tellus</a:t>
            </a:r>
            <a:r>
              <a:rPr lang="en-US" dirty="0"/>
              <a:t> sit </a:t>
            </a:r>
            <a:r>
              <a:rPr lang="en-US" dirty="0" err="1"/>
              <a:t>amet</a:t>
            </a:r>
            <a:r>
              <a:rPr lang="en-US" dirty="0"/>
              <a:t> </a:t>
            </a:r>
            <a:r>
              <a:rPr lang="en-US" dirty="0" err="1"/>
              <a:t>massa</a:t>
            </a:r>
            <a:r>
              <a:rPr lang="en-US" dirty="0"/>
              <a:t> </a:t>
            </a:r>
            <a:r>
              <a:rPr lang="en-US" dirty="0" err="1"/>
              <a:t>placerat</a:t>
            </a:r>
            <a:r>
              <a:rPr lang="en-US" dirty="0"/>
              <a:t> </a:t>
            </a:r>
            <a:r>
              <a:rPr lang="en-US" dirty="0" err="1"/>
              <a:t>rutrum</a:t>
            </a:r>
            <a:r>
              <a:rPr lang="en-US" dirty="0"/>
              <a:t> id sed </a:t>
            </a:r>
            <a:r>
              <a:rPr lang="en-US" dirty="0" err="1"/>
              <a:t>odio</a:t>
            </a:r>
            <a:r>
              <a:rPr lang="en-US" dirty="0"/>
              <a:t>. Ut convallis vel libero et </a:t>
            </a:r>
            <a:r>
              <a:rPr lang="en-US" dirty="0" err="1"/>
              <a:t>aliquet</a:t>
            </a:r>
            <a:r>
              <a:rPr lang="en-US" dirty="0"/>
              <a:t>. Phasellus a </a:t>
            </a:r>
            <a:r>
              <a:rPr lang="en-US" dirty="0" err="1"/>
              <a:t>tellus</a:t>
            </a:r>
            <a:r>
              <a:rPr lang="en-US" dirty="0"/>
              <a:t> sit </a:t>
            </a:r>
            <a:r>
              <a:rPr lang="en-US" dirty="0" err="1"/>
              <a:t>amet</a:t>
            </a:r>
            <a:r>
              <a:rPr lang="en-US" dirty="0"/>
              <a:t> </a:t>
            </a:r>
            <a:r>
              <a:rPr lang="en-US" dirty="0" err="1"/>
              <a:t>massa</a:t>
            </a:r>
            <a:r>
              <a:rPr lang="en-US" dirty="0"/>
              <a:t> </a:t>
            </a:r>
            <a:r>
              <a:rPr lang="en-US" dirty="0" err="1"/>
              <a:t>placerat</a:t>
            </a:r>
            <a:r>
              <a:rPr lang="en-US" dirty="0"/>
              <a:t> </a:t>
            </a:r>
            <a:r>
              <a:rPr lang="en-US" dirty="0" err="1"/>
              <a:t>rutrum</a:t>
            </a:r>
            <a:r>
              <a:rPr lang="en-US" dirty="0"/>
              <a:t> id sed </a:t>
            </a:r>
            <a:r>
              <a:rPr lang="en-US" dirty="0" err="1"/>
              <a:t>odio</a:t>
            </a:r>
            <a:r>
              <a:rPr lang="en-US" dirty="0"/>
              <a:t>. Ut convallis vel libero et. </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porta magna </a:t>
            </a:r>
            <a:r>
              <a:rPr lang="en-US" dirty="0" err="1"/>
              <a:t>eget</a:t>
            </a:r>
            <a:r>
              <a:rPr lang="en-US" dirty="0"/>
              <a:t> </a:t>
            </a:r>
            <a:r>
              <a:rPr lang="en-US" dirty="0" err="1"/>
              <a:t>est</a:t>
            </a:r>
            <a:r>
              <a:rPr lang="en-US" dirty="0"/>
              <a:t> </a:t>
            </a:r>
            <a:r>
              <a:rPr lang="en-US" dirty="0" err="1"/>
              <a:t>porttitor</a:t>
            </a:r>
            <a:r>
              <a:rPr lang="en-US" dirty="0"/>
              <a:t>, </a:t>
            </a:r>
            <a:r>
              <a:rPr lang="en-US" dirty="0" err="1"/>
              <a:t>nec</a:t>
            </a:r>
            <a:r>
              <a:rPr lang="en-US" dirty="0"/>
              <a:t> </a:t>
            </a:r>
            <a:r>
              <a:rPr lang="en-US" dirty="0" err="1"/>
              <a:t>rutrum</a:t>
            </a:r>
            <a:r>
              <a:rPr lang="en-US" dirty="0"/>
              <a:t> nisi </a:t>
            </a:r>
            <a:r>
              <a:rPr lang="en-US" dirty="0" err="1"/>
              <a:t>scelerisque</a:t>
            </a:r>
            <a:r>
              <a:rPr lang="en-US" dirty="0"/>
              <a:t>. Nam vitae </a:t>
            </a:r>
            <a:r>
              <a:rPr lang="en-US" dirty="0" err="1"/>
              <a:t>varius</a:t>
            </a:r>
            <a:r>
              <a:rPr lang="en-US" dirty="0"/>
              <a:t> eros. Phasellus a </a:t>
            </a:r>
            <a:r>
              <a:rPr lang="en-US" dirty="0" err="1"/>
              <a:t>tellus</a:t>
            </a:r>
            <a:r>
              <a:rPr lang="en-US" dirty="0"/>
              <a:t> sit </a:t>
            </a:r>
            <a:r>
              <a:rPr lang="en-US" dirty="0" err="1"/>
              <a:t>amet</a:t>
            </a:r>
            <a:r>
              <a:rPr lang="en-US" dirty="0"/>
              <a:t> </a:t>
            </a:r>
            <a:r>
              <a:rPr lang="en-US" dirty="0" err="1"/>
              <a:t>massa</a:t>
            </a:r>
            <a:r>
              <a:rPr lang="en-US" dirty="0"/>
              <a:t> </a:t>
            </a:r>
            <a:r>
              <a:rPr lang="en-US" dirty="0" err="1"/>
              <a:t>placerat</a:t>
            </a:r>
            <a:r>
              <a:rPr lang="en-US" dirty="0"/>
              <a:t> </a:t>
            </a:r>
            <a:r>
              <a:rPr lang="en-US" dirty="0" err="1"/>
              <a:t>rutrum</a:t>
            </a:r>
            <a:r>
              <a:rPr lang="en-US" dirty="0"/>
              <a:t> id sed </a:t>
            </a:r>
            <a:r>
              <a:rPr lang="en-US" dirty="0" err="1"/>
              <a:t>odio</a:t>
            </a:r>
            <a:r>
              <a:rPr lang="en-US" dirty="0"/>
              <a:t>. Ut convallis vel libero et </a:t>
            </a:r>
            <a:r>
              <a:rPr lang="en-US" dirty="0" err="1"/>
              <a:t>aliquet</a:t>
            </a:r>
            <a:r>
              <a:rPr lang="en-US" dirty="0"/>
              <a:t>. </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13424976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ie Chart x 3">
    <p:bg>
      <p:bgPr>
        <a:solidFill>
          <a:schemeClr val="accent2"/>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33C1C94A-64AD-4E2B-28BF-6A6C0CD6C94C}"/>
              </a:ext>
            </a:extLst>
          </p:cNvPr>
          <p:cNvSpPr/>
          <p:nvPr userDrawn="1"/>
        </p:nvSpPr>
        <p:spPr>
          <a:xfrm>
            <a:off x="3242693" y="4299743"/>
            <a:ext cx="2626396" cy="2624328"/>
          </a:xfrm>
          <a:prstGeom prst="ellipse">
            <a:avLst/>
          </a:prstGeom>
          <a:noFill/>
          <a:ln w="190500">
            <a:solidFill>
              <a:srgbClr val="DFD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a:solidFill>
                <a:schemeClr val="tx1"/>
              </a:solidFill>
            </a:endParaRPr>
          </a:p>
        </p:txBody>
      </p:sp>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6" y="1118025"/>
            <a:ext cx="10924578" cy="701434"/>
          </a:xfrm>
          <a:prstGeom prst="rect">
            <a:avLst/>
          </a:prstGeom>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1988" y="2128543"/>
            <a:ext cx="9507609"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Lorem ipsum dolor sit amet, consectetur adipiscing elit. </a:t>
            </a:r>
            <a:br>
              <a:rPr lang="en-US" dirty="0"/>
            </a:br>
            <a:r>
              <a:rPr lang="en-US" dirty="0"/>
              <a:t>Sed porta magna eget est porttitor.</a:t>
            </a:r>
          </a:p>
        </p:txBody>
      </p:sp>
      <p:sp>
        <p:nvSpPr>
          <p:cNvPr id="13" name="Text Placeholder 7">
            <a:extLst>
              <a:ext uri="{FF2B5EF4-FFF2-40B4-BE49-F238E27FC236}">
                <a16:creationId xmlns:a16="http://schemas.microsoft.com/office/drawing/2014/main" id="{FEC3A18F-663E-C19B-D5B2-515A558847AE}"/>
              </a:ext>
            </a:extLst>
          </p:cNvPr>
          <p:cNvSpPr>
            <a:spLocks noGrp="1"/>
          </p:cNvSpPr>
          <p:nvPr>
            <p:ph type="body" sz="quarter" idx="28" hasCustomPrompt="1"/>
          </p:nvPr>
        </p:nvSpPr>
        <p:spPr>
          <a:xfrm>
            <a:off x="2602182" y="7811315"/>
            <a:ext cx="3879717"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10" name="Text Placeholder 12">
            <a:extLst>
              <a:ext uri="{FF2B5EF4-FFF2-40B4-BE49-F238E27FC236}">
                <a16:creationId xmlns:a16="http://schemas.microsoft.com/office/drawing/2014/main" id="{D6FEFA8B-CE45-6353-E422-72B6E74DC12E}"/>
              </a:ext>
            </a:extLst>
          </p:cNvPr>
          <p:cNvSpPr>
            <a:spLocks noGrp="1"/>
          </p:cNvSpPr>
          <p:nvPr>
            <p:ph type="body" sz="quarter" idx="30" hasCustomPrompt="1"/>
          </p:nvPr>
        </p:nvSpPr>
        <p:spPr>
          <a:xfrm>
            <a:off x="3611925" y="4804809"/>
            <a:ext cx="1860231" cy="1614196"/>
          </a:xfrm>
        </p:spPr>
        <p:txBody>
          <a:bodyPr anchor="ctr" anchorCtr="0"/>
          <a:lstStyle>
            <a:lvl1pPr algn="ctr">
              <a:lnSpc>
                <a:spcPts val="6264"/>
              </a:lnSpc>
              <a:defRPr sz="5400">
                <a:solidFill>
                  <a:schemeClr val="tx1"/>
                </a:solidFill>
              </a:defRPr>
            </a:lvl1pPr>
          </a:lstStyle>
          <a:p>
            <a:pPr lvl="0"/>
            <a:r>
              <a:rPr lang="en-US" dirty="0"/>
              <a:t>56%</a:t>
            </a:r>
            <a:endParaRPr lang="en-GB" dirty="0"/>
          </a:p>
        </p:txBody>
      </p:sp>
      <p:sp>
        <p:nvSpPr>
          <p:cNvPr id="18" name="Text Placeholder 7">
            <a:extLst>
              <a:ext uri="{FF2B5EF4-FFF2-40B4-BE49-F238E27FC236}">
                <a16:creationId xmlns:a16="http://schemas.microsoft.com/office/drawing/2014/main" id="{09C81F27-7608-6B71-B2F9-9450712E9E95}"/>
              </a:ext>
            </a:extLst>
          </p:cNvPr>
          <p:cNvSpPr>
            <a:spLocks noGrp="1"/>
          </p:cNvSpPr>
          <p:nvPr>
            <p:ph type="body" sz="quarter" idx="38" hasCustomPrompt="1"/>
          </p:nvPr>
        </p:nvSpPr>
        <p:spPr>
          <a:xfrm>
            <a:off x="7003323" y="7811315"/>
            <a:ext cx="3879717"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19" name="Text Placeholder 7">
            <a:extLst>
              <a:ext uri="{FF2B5EF4-FFF2-40B4-BE49-F238E27FC236}">
                <a16:creationId xmlns:a16="http://schemas.microsoft.com/office/drawing/2014/main" id="{1A087133-5626-78A2-1908-AB4F9D710CDC}"/>
              </a:ext>
            </a:extLst>
          </p:cNvPr>
          <p:cNvSpPr>
            <a:spLocks noGrp="1"/>
          </p:cNvSpPr>
          <p:nvPr>
            <p:ph type="body" sz="quarter" idx="39" hasCustomPrompt="1"/>
          </p:nvPr>
        </p:nvSpPr>
        <p:spPr>
          <a:xfrm>
            <a:off x="11404465" y="7811315"/>
            <a:ext cx="3879717"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4" name="Oval 3">
            <a:extLst>
              <a:ext uri="{FF2B5EF4-FFF2-40B4-BE49-F238E27FC236}">
                <a16:creationId xmlns:a16="http://schemas.microsoft.com/office/drawing/2014/main" id="{671E8E8D-A6EB-93FA-3BF3-FDE99A6711CB}"/>
              </a:ext>
            </a:extLst>
          </p:cNvPr>
          <p:cNvSpPr/>
          <p:nvPr userDrawn="1"/>
        </p:nvSpPr>
        <p:spPr>
          <a:xfrm>
            <a:off x="7629984" y="4299743"/>
            <a:ext cx="2626396" cy="2624328"/>
          </a:xfrm>
          <a:prstGeom prst="ellipse">
            <a:avLst/>
          </a:prstGeom>
          <a:noFill/>
          <a:ln w="190500">
            <a:solidFill>
              <a:srgbClr val="DFD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a:solidFill>
                <a:schemeClr val="tx1"/>
              </a:solidFill>
            </a:endParaRPr>
          </a:p>
        </p:txBody>
      </p:sp>
      <p:sp>
        <p:nvSpPr>
          <p:cNvPr id="7" name="Oval 6">
            <a:extLst>
              <a:ext uri="{FF2B5EF4-FFF2-40B4-BE49-F238E27FC236}">
                <a16:creationId xmlns:a16="http://schemas.microsoft.com/office/drawing/2014/main" id="{30B794D7-6897-C631-859A-693C8BF2AFC7}"/>
              </a:ext>
            </a:extLst>
          </p:cNvPr>
          <p:cNvSpPr/>
          <p:nvPr userDrawn="1"/>
        </p:nvSpPr>
        <p:spPr>
          <a:xfrm>
            <a:off x="12031126" y="4299743"/>
            <a:ext cx="2626396" cy="2624328"/>
          </a:xfrm>
          <a:prstGeom prst="ellipse">
            <a:avLst/>
          </a:prstGeom>
          <a:noFill/>
          <a:ln w="190500">
            <a:solidFill>
              <a:srgbClr val="DFD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a:solidFill>
                <a:schemeClr val="tx1"/>
              </a:solidFill>
            </a:endParaRPr>
          </a:p>
        </p:txBody>
      </p:sp>
      <p:sp>
        <p:nvSpPr>
          <p:cNvPr id="8" name="Slide Number Placeholder 7">
            <a:extLst>
              <a:ext uri="{FF2B5EF4-FFF2-40B4-BE49-F238E27FC236}">
                <a16:creationId xmlns:a16="http://schemas.microsoft.com/office/drawing/2014/main" id="{6C0D80DF-EB6D-A5EF-2F85-250631887F39}"/>
              </a:ext>
            </a:extLst>
          </p:cNvPr>
          <p:cNvSpPr>
            <a:spLocks noGrp="1"/>
          </p:cNvSpPr>
          <p:nvPr>
            <p:ph type="sldNum" sz="quarter" idx="40"/>
          </p:nvPr>
        </p:nvSpPr>
        <p:spPr/>
        <p:txBody>
          <a:bodyPr/>
          <a:lstStyle/>
          <a:p>
            <a:fld id="{387AECDB-6C85-4FE3-9DAF-486A9B5BAE12}" type="slidenum">
              <a:rPr lang="en-GB" smtClean="0"/>
              <a:pPr/>
              <a:t>‹#›</a:t>
            </a:fld>
            <a:endParaRPr lang="en-GB" dirty="0"/>
          </a:p>
        </p:txBody>
      </p:sp>
      <p:sp>
        <p:nvSpPr>
          <p:cNvPr id="15" name="Text Placeholder 12">
            <a:extLst>
              <a:ext uri="{FF2B5EF4-FFF2-40B4-BE49-F238E27FC236}">
                <a16:creationId xmlns:a16="http://schemas.microsoft.com/office/drawing/2014/main" id="{1722A27A-7619-DEE1-47F4-1AB526C9D993}"/>
              </a:ext>
            </a:extLst>
          </p:cNvPr>
          <p:cNvSpPr>
            <a:spLocks noGrp="1"/>
          </p:cNvSpPr>
          <p:nvPr>
            <p:ph type="body" sz="quarter" idx="35" hasCustomPrompt="1"/>
          </p:nvPr>
        </p:nvSpPr>
        <p:spPr>
          <a:xfrm>
            <a:off x="8013066" y="4804809"/>
            <a:ext cx="1860231" cy="1614196"/>
          </a:xfrm>
        </p:spPr>
        <p:txBody>
          <a:bodyPr anchor="ctr" anchorCtr="0"/>
          <a:lstStyle>
            <a:lvl1pPr algn="ctr">
              <a:lnSpc>
                <a:spcPts val="6264"/>
              </a:lnSpc>
              <a:defRPr sz="5400">
                <a:solidFill>
                  <a:schemeClr val="tx1"/>
                </a:solidFill>
              </a:defRPr>
            </a:lvl1pPr>
          </a:lstStyle>
          <a:p>
            <a:pPr lvl="0"/>
            <a:r>
              <a:rPr lang="en-US" dirty="0"/>
              <a:t>56%</a:t>
            </a:r>
            <a:endParaRPr lang="en-GB" dirty="0"/>
          </a:p>
        </p:txBody>
      </p:sp>
      <p:sp>
        <p:nvSpPr>
          <p:cNvPr id="17" name="Text Placeholder 12">
            <a:extLst>
              <a:ext uri="{FF2B5EF4-FFF2-40B4-BE49-F238E27FC236}">
                <a16:creationId xmlns:a16="http://schemas.microsoft.com/office/drawing/2014/main" id="{E0D6F02E-673E-5323-7AF6-1A4F1D782D0A}"/>
              </a:ext>
            </a:extLst>
          </p:cNvPr>
          <p:cNvSpPr>
            <a:spLocks noGrp="1"/>
          </p:cNvSpPr>
          <p:nvPr>
            <p:ph type="body" sz="quarter" idx="37" hasCustomPrompt="1"/>
          </p:nvPr>
        </p:nvSpPr>
        <p:spPr>
          <a:xfrm>
            <a:off x="12414208" y="4804809"/>
            <a:ext cx="1860231" cy="1614196"/>
          </a:xfrm>
        </p:spPr>
        <p:txBody>
          <a:bodyPr anchor="ctr" anchorCtr="0"/>
          <a:lstStyle>
            <a:lvl1pPr algn="ctr">
              <a:lnSpc>
                <a:spcPts val="6264"/>
              </a:lnSpc>
              <a:defRPr sz="5400">
                <a:solidFill>
                  <a:schemeClr val="tx1"/>
                </a:solidFill>
              </a:defRPr>
            </a:lvl1pPr>
          </a:lstStyle>
          <a:p>
            <a:pPr lvl="0"/>
            <a:r>
              <a:rPr lang="en-US" dirty="0"/>
              <a:t>56%</a:t>
            </a:r>
            <a:endParaRPr lang="en-GB" dirty="0"/>
          </a:p>
        </p:txBody>
      </p:sp>
    </p:spTree>
    <p:extLst>
      <p:ext uri="{BB962C8B-B14F-4D97-AF65-F5344CB8AC3E}">
        <p14:creationId xmlns:p14="http://schemas.microsoft.com/office/powerpoint/2010/main" val="14220241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ie Chart Compare x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6" y="1116922"/>
            <a:ext cx="10924578" cy="701434"/>
          </a:xfrm>
          <a:prstGeom prst="rect">
            <a:avLst/>
          </a:prstGeom>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3068" y="2130368"/>
            <a:ext cx="9507609"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Lorem ipsum dolor sit amet, consectetur adipiscing elit. </a:t>
            </a:r>
            <a:br>
              <a:rPr lang="en-US" dirty="0"/>
            </a:br>
            <a:r>
              <a:rPr lang="en-US" dirty="0"/>
              <a:t>Sed porta magna eget est porttitor.</a:t>
            </a:r>
          </a:p>
        </p:txBody>
      </p:sp>
      <p:sp>
        <p:nvSpPr>
          <p:cNvPr id="13" name="Text Placeholder 7">
            <a:extLst>
              <a:ext uri="{FF2B5EF4-FFF2-40B4-BE49-F238E27FC236}">
                <a16:creationId xmlns:a16="http://schemas.microsoft.com/office/drawing/2014/main" id="{FEC3A18F-663E-C19B-D5B2-515A558847AE}"/>
              </a:ext>
            </a:extLst>
          </p:cNvPr>
          <p:cNvSpPr>
            <a:spLocks noGrp="1"/>
          </p:cNvSpPr>
          <p:nvPr>
            <p:ph type="body" sz="quarter" idx="28" hasCustomPrompt="1"/>
          </p:nvPr>
        </p:nvSpPr>
        <p:spPr>
          <a:xfrm>
            <a:off x="2091279" y="7337643"/>
            <a:ext cx="2768606"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6" name="Text Placeholder 7">
            <a:extLst>
              <a:ext uri="{FF2B5EF4-FFF2-40B4-BE49-F238E27FC236}">
                <a16:creationId xmlns:a16="http://schemas.microsoft.com/office/drawing/2014/main" id="{2999B318-A9B7-056D-B6D6-C3DE44093C83}"/>
              </a:ext>
            </a:extLst>
          </p:cNvPr>
          <p:cNvSpPr>
            <a:spLocks noGrp="1"/>
          </p:cNvSpPr>
          <p:nvPr>
            <p:ph type="body" sz="quarter" idx="31" hasCustomPrompt="1"/>
          </p:nvPr>
        </p:nvSpPr>
        <p:spPr>
          <a:xfrm>
            <a:off x="5726997" y="7337642"/>
            <a:ext cx="2768606"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11" name="Text Placeholder 7">
            <a:extLst>
              <a:ext uri="{FF2B5EF4-FFF2-40B4-BE49-F238E27FC236}">
                <a16:creationId xmlns:a16="http://schemas.microsoft.com/office/drawing/2014/main" id="{320768A9-6957-E7F5-DDF2-6E5B6BFD85EA}"/>
              </a:ext>
            </a:extLst>
          </p:cNvPr>
          <p:cNvSpPr>
            <a:spLocks noGrp="1"/>
          </p:cNvSpPr>
          <p:nvPr>
            <p:ph type="body" sz="quarter" idx="33" hasCustomPrompt="1"/>
          </p:nvPr>
        </p:nvSpPr>
        <p:spPr>
          <a:xfrm>
            <a:off x="9362716" y="7337643"/>
            <a:ext cx="2768606"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16" name="Text Placeholder 7">
            <a:extLst>
              <a:ext uri="{FF2B5EF4-FFF2-40B4-BE49-F238E27FC236}">
                <a16:creationId xmlns:a16="http://schemas.microsoft.com/office/drawing/2014/main" id="{139E16C7-DD71-6765-5621-F3FC06F7E708}"/>
              </a:ext>
            </a:extLst>
          </p:cNvPr>
          <p:cNvSpPr>
            <a:spLocks noGrp="1"/>
          </p:cNvSpPr>
          <p:nvPr>
            <p:ph type="body" sz="quarter" idx="35" hasCustomPrompt="1"/>
          </p:nvPr>
        </p:nvSpPr>
        <p:spPr>
          <a:xfrm>
            <a:off x="12998435" y="7337642"/>
            <a:ext cx="2768606"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9" name="Oval 8">
            <a:extLst>
              <a:ext uri="{FF2B5EF4-FFF2-40B4-BE49-F238E27FC236}">
                <a16:creationId xmlns:a16="http://schemas.microsoft.com/office/drawing/2014/main" id="{2C916F1D-7DE6-CD26-A840-B614385D8E97}"/>
              </a:ext>
            </a:extLst>
          </p:cNvPr>
          <p:cNvSpPr/>
          <p:nvPr userDrawn="1"/>
        </p:nvSpPr>
        <p:spPr>
          <a:xfrm>
            <a:off x="2161152" y="4295608"/>
            <a:ext cx="2626396" cy="2624328"/>
          </a:xfrm>
          <a:prstGeom prst="ellipse">
            <a:avLst/>
          </a:prstGeom>
          <a:noFill/>
          <a:ln w="190500">
            <a:solidFill>
              <a:srgbClr val="DFD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a:solidFill>
                <a:schemeClr val="tx1"/>
              </a:solidFill>
            </a:endParaRPr>
          </a:p>
        </p:txBody>
      </p:sp>
      <p:sp>
        <p:nvSpPr>
          <p:cNvPr id="14" name="Oval 13">
            <a:extLst>
              <a:ext uri="{FF2B5EF4-FFF2-40B4-BE49-F238E27FC236}">
                <a16:creationId xmlns:a16="http://schemas.microsoft.com/office/drawing/2014/main" id="{AB1BDDCD-9BD7-C540-932C-56587F800034}"/>
              </a:ext>
            </a:extLst>
          </p:cNvPr>
          <p:cNvSpPr/>
          <p:nvPr userDrawn="1"/>
        </p:nvSpPr>
        <p:spPr>
          <a:xfrm>
            <a:off x="5807040" y="4295608"/>
            <a:ext cx="2626396" cy="2624328"/>
          </a:xfrm>
          <a:prstGeom prst="ellipse">
            <a:avLst/>
          </a:prstGeom>
          <a:noFill/>
          <a:ln w="190500">
            <a:solidFill>
              <a:srgbClr val="DFD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a:solidFill>
                <a:schemeClr val="tx1"/>
              </a:solidFill>
            </a:endParaRPr>
          </a:p>
        </p:txBody>
      </p:sp>
      <p:sp>
        <p:nvSpPr>
          <p:cNvPr id="15" name="Oval 14">
            <a:extLst>
              <a:ext uri="{FF2B5EF4-FFF2-40B4-BE49-F238E27FC236}">
                <a16:creationId xmlns:a16="http://schemas.microsoft.com/office/drawing/2014/main" id="{C3B97412-CA65-390D-AF54-AE84BDB34D2E}"/>
              </a:ext>
            </a:extLst>
          </p:cNvPr>
          <p:cNvSpPr/>
          <p:nvPr userDrawn="1"/>
        </p:nvSpPr>
        <p:spPr>
          <a:xfrm>
            <a:off x="9452928" y="4295608"/>
            <a:ext cx="2626396" cy="2624328"/>
          </a:xfrm>
          <a:prstGeom prst="ellipse">
            <a:avLst/>
          </a:prstGeom>
          <a:noFill/>
          <a:ln w="190500">
            <a:solidFill>
              <a:srgbClr val="DFD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a:solidFill>
                <a:schemeClr val="tx1"/>
              </a:solidFill>
            </a:endParaRPr>
          </a:p>
        </p:txBody>
      </p:sp>
      <p:sp>
        <p:nvSpPr>
          <p:cNvPr id="20" name="Oval 19">
            <a:extLst>
              <a:ext uri="{FF2B5EF4-FFF2-40B4-BE49-F238E27FC236}">
                <a16:creationId xmlns:a16="http://schemas.microsoft.com/office/drawing/2014/main" id="{A0D17028-F439-DE78-FDEF-AD9CE65384F3}"/>
              </a:ext>
            </a:extLst>
          </p:cNvPr>
          <p:cNvSpPr/>
          <p:nvPr userDrawn="1"/>
        </p:nvSpPr>
        <p:spPr>
          <a:xfrm>
            <a:off x="13098815" y="4295608"/>
            <a:ext cx="2626396" cy="2624328"/>
          </a:xfrm>
          <a:prstGeom prst="ellipse">
            <a:avLst/>
          </a:prstGeom>
          <a:noFill/>
          <a:ln w="190500">
            <a:solidFill>
              <a:srgbClr val="DFD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a:solidFill>
                <a:schemeClr val="tx1"/>
              </a:solidFill>
            </a:endParaRPr>
          </a:p>
        </p:txBody>
      </p:sp>
      <p:sp>
        <p:nvSpPr>
          <p:cNvPr id="4" name="Slide Number Placeholder 3">
            <a:extLst>
              <a:ext uri="{FF2B5EF4-FFF2-40B4-BE49-F238E27FC236}">
                <a16:creationId xmlns:a16="http://schemas.microsoft.com/office/drawing/2014/main" id="{066BFB6D-105F-29AD-F3A1-7BA09C0A1563}"/>
              </a:ext>
            </a:extLst>
          </p:cNvPr>
          <p:cNvSpPr>
            <a:spLocks noGrp="1"/>
          </p:cNvSpPr>
          <p:nvPr>
            <p:ph type="sldNum" sz="quarter" idx="37"/>
          </p:nvPr>
        </p:nvSpPr>
        <p:spPr/>
        <p:txBody>
          <a:bodyPr/>
          <a:lstStyle/>
          <a:p>
            <a:fld id="{387AECDB-6C85-4FE3-9DAF-486A9B5BAE12}" type="slidenum">
              <a:rPr lang="en-GB" smtClean="0"/>
              <a:pPr/>
              <a:t>‹#›</a:t>
            </a:fld>
            <a:endParaRPr lang="en-GB" dirty="0"/>
          </a:p>
        </p:txBody>
      </p:sp>
      <p:sp>
        <p:nvSpPr>
          <p:cNvPr id="10" name="Text Placeholder 12">
            <a:extLst>
              <a:ext uri="{FF2B5EF4-FFF2-40B4-BE49-F238E27FC236}">
                <a16:creationId xmlns:a16="http://schemas.microsoft.com/office/drawing/2014/main" id="{D6FEFA8B-CE45-6353-E422-72B6E74DC12E}"/>
              </a:ext>
            </a:extLst>
          </p:cNvPr>
          <p:cNvSpPr>
            <a:spLocks noGrp="1"/>
          </p:cNvSpPr>
          <p:nvPr>
            <p:ph type="body" sz="quarter" idx="30" hasCustomPrompt="1"/>
          </p:nvPr>
        </p:nvSpPr>
        <p:spPr>
          <a:xfrm>
            <a:off x="2544234" y="4807688"/>
            <a:ext cx="1860231" cy="1614196"/>
          </a:xfrm>
        </p:spPr>
        <p:txBody>
          <a:bodyPr anchor="ctr" anchorCtr="0"/>
          <a:lstStyle>
            <a:lvl1pPr algn="ctr">
              <a:lnSpc>
                <a:spcPts val="6264"/>
              </a:lnSpc>
              <a:defRPr sz="5400"/>
            </a:lvl1pPr>
          </a:lstStyle>
          <a:p>
            <a:pPr lvl="0"/>
            <a:r>
              <a:rPr lang="en-US" dirty="0"/>
              <a:t>56%</a:t>
            </a:r>
            <a:endParaRPr lang="en-GB" dirty="0"/>
          </a:p>
        </p:txBody>
      </p:sp>
      <p:sp>
        <p:nvSpPr>
          <p:cNvPr id="8" name="Text Placeholder 12">
            <a:extLst>
              <a:ext uri="{FF2B5EF4-FFF2-40B4-BE49-F238E27FC236}">
                <a16:creationId xmlns:a16="http://schemas.microsoft.com/office/drawing/2014/main" id="{882E58FA-DE56-DD24-08D2-6BE339206FA5}"/>
              </a:ext>
            </a:extLst>
          </p:cNvPr>
          <p:cNvSpPr>
            <a:spLocks noGrp="1"/>
          </p:cNvSpPr>
          <p:nvPr>
            <p:ph type="body" sz="quarter" idx="32" hasCustomPrompt="1"/>
          </p:nvPr>
        </p:nvSpPr>
        <p:spPr>
          <a:xfrm>
            <a:off x="6190122" y="4807688"/>
            <a:ext cx="1860231" cy="1614196"/>
          </a:xfrm>
        </p:spPr>
        <p:txBody>
          <a:bodyPr anchor="ctr" anchorCtr="0"/>
          <a:lstStyle>
            <a:lvl1pPr algn="ctr">
              <a:lnSpc>
                <a:spcPts val="6264"/>
              </a:lnSpc>
              <a:defRPr sz="5400"/>
            </a:lvl1pPr>
          </a:lstStyle>
          <a:p>
            <a:pPr lvl="0"/>
            <a:r>
              <a:rPr lang="en-US" dirty="0"/>
              <a:t>56%</a:t>
            </a:r>
            <a:endParaRPr lang="en-GB" dirty="0"/>
          </a:p>
        </p:txBody>
      </p:sp>
      <p:sp>
        <p:nvSpPr>
          <p:cNvPr id="12" name="Text Placeholder 12">
            <a:extLst>
              <a:ext uri="{FF2B5EF4-FFF2-40B4-BE49-F238E27FC236}">
                <a16:creationId xmlns:a16="http://schemas.microsoft.com/office/drawing/2014/main" id="{F5259398-1D40-E7A9-63FB-7437CB0908AC}"/>
              </a:ext>
            </a:extLst>
          </p:cNvPr>
          <p:cNvSpPr>
            <a:spLocks noGrp="1"/>
          </p:cNvSpPr>
          <p:nvPr>
            <p:ph type="body" sz="quarter" idx="34" hasCustomPrompt="1"/>
          </p:nvPr>
        </p:nvSpPr>
        <p:spPr>
          <a:xfrm>
            <a:off x="9816903" y="4807688"/>
            <a:ext cx="1860231" cy="1614196"/>
          </a:xfrm>
        </p:spPr>
        <p:txBody>
          <a:bodyPr anchor="ctr" anchorCtr="0"/>
          <a:lstStyle>
            <a:lvl1pPr algn="ctr">
              <a:lnSpc>
                <a:spcPts val="6264"/>
              </a:lnSpc>
              <a:defRPr sz="5400"/>
            </a:lvl1pPr>
          </a:lstStyle>
          <a:p>
            <a:pPr lvl="0"/>
            <a:r>
              <a:rPr lang="en-US" dirty="0"/>
              <a:t>56%</a:t>
            </a:r>
            <a:endParaRPr lang="en-GB" dirty="0"/>
          </a:p>
        </p:txBody>
      </p:sp>
      <p:sp>
        <p:nvSpPr>
          <p:cNvPr id="22" name="Text Placeholder 12">
            <a:extLst>
              <a:ext uri="{FF2B5EF4-FFF2-40B4-BE49-F238E27FC236}">
                <a16:creationId xmlns:a16="http://schemas.microsoft.com/office/drawing/2014/main" id="{4EDEE44A-992F-DB1E-5188-314901C3DB3C}"/>
              </a:ext>
            </a:extLst>
          </p:cNvPr>
          <p:cNvSpPr>
            <a:spLocks noGrp="1"/>
          </p:cNvSpPr>
          <p:nvPr>
            <p:ph type="body" sz="quarter" idx="36" hasCustomPrompt="1"/>
          </p:nvPr>
        </p:nvSpPr>
        <p:spPr>
          <a:xfrm>
            <a:off x="13481897" y="4807688"/>
            <a:ext cx="1860231" cy="1614196"/>
          </a:xfrm>
        </p:spPr>
        <p:txBody>
          <a:bodyPr anchor="ctr" anchorCtr="0"/>
          <a:lstStyle>
            <a:lvl1pPr algn="ctr">
              <a:lnSpc>
                <a:spcPts val="6264"/>
              </a:lnSpc>
              <a:defRPr sz="5400"/>
            </a:lvl1pPr>
          </a:lstStyle>
          <a:p>
            <a:pPr lvl="0"/>
            <a:r>
              <a:rPr lang="en-US" dirty="0"/>
              <a:t>56%</a:t>
            </a:r>
            <a:endParaRPr lang="en-GB" dirty="0"/>
          </a:p>
        </p:txBody>
      </p:sp>
    </p:spTree>
    <p:extLst>
      <p:ext uri="{BB962C8B-B14F-4D97-AF65-F5344CB8AC3E}">
        <p14:creationId xmlns:p14="http://schemas.microsoft.com/office/powerpoint/2010/main" val="10632882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e Chart x 5">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6" y="1117978"/>
            <a:ext cx="10924578" cy="701434"/>
          </a:xfrm>
          <a:prstGeom prst="rect">
            <a:avLst/>
          </a:prstGeom>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3068" y="2121267"/>
            <a:ext cx="9507609"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Lorem ipsum dolor sit amet, consectetur adipiscing elit. </a:t>
            </a:r>
            <a:br>
              <a:rPr lang="en-US" dirty="0"/>
            </a:br>
            <a:r>
              <a:rPr lang="en-US" dirty="0"/>
              <a:t>Sed porta magna eget est porttitor.</a:t>
            </a:r>
          </a:p>
        </p:txBody>
      </p:sp>
      <p:sp>
        <p:nvSpPr>
          <p:cNvPr id="13" name="Text Placeholder 7">
            <a:extLst>
              <a:ext uri="{FF2B5EF4-FFF2-40B4-BE49-F238E27FC236}">
                <a16:creationId xmlns:a16="http://schemas.microsoft.com/office/drawing/2014/main" id="{FEC3A18F-663E-C19B-D5B2-515A558847AE}"/>
              </a:ext>
            </a:extLst>
          </p:cNvPr>
          <p:cNvSpPr>
            <a:spLocks noGrp="1"/>
          </p:cNvSpPr>
          <p:nvPr>
            <p:ph type="body" sz="quarter" idx="28" hasCustomPrompt="1"/>
          </p:nvPr>
        </p:nvSpPr>
        <p:spPr>
          <a:xfrm>
            <a:off x="846722" y="7124311"/>
            <a:ext cx="2493621"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17" name="Text Placeholder 7">
            <a:extLst>
              <a:ext uri="{FF2B5EF4-FFF2-40B4-BE49-F238E27FC236}">
                <a16:creationId xmlns:a16="http://schemas.microsoft.com/office/drawing/2014/main" id="{91402EC9-3CA5-5247-6561-20B3DE286859}"/>
              </a:ext>
            </a:extLst>
          </p:cNvPr>
          <p:cNvSpPr>
            <a:spLocks noGrp="1"/>
          </p:cNvSpPr>
          <p:nvPr>
            <p:ph type="body" sz="quarter" idx="31" hasCustomPrompt="1"/>
          </p:nvPr>
        </p:nvSpPr>
        <p:spPr>
          <a:xfrm>
            <a:off x="4277818" y="7124311"/>
            <a:ext cx="2493621"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20" name="Text Placeholder 7">
            <a:extLst>
              <a:ext uri="{FF2B5EF4-FFF2-40B4-BE49-F238E27FC236}">
                <a16:creationId xmlns:a16="http://schemas.microsoft.com/office/drawing/2014/main" id="{187D2655-3294-0209-81FF-C198A372CB9E}"/>
              </a:ext>
            </a:extLst>
          </p:cNvPr>
          <p:cNvSpPr>
            <a:spLocks noGrp="1"/>
          </p:cNvSpPr>
          <p:nvPr>
            <p:ph type="body" sz="quarter" idx="33" hasCustomPrompt="1"/>
          </p:nvPr>
        </p:nvSpPr>
        <p:spPr>
          <a:xfrm>
            <a:off x="7708914" y="7124311"/>
            <a:ext cx="2493621"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24" name="Text Placeholder 7">
            <a:extLst>
              <a:ext uri="{FF2B5EF4-FFF2-40B4-BE49-F238E27FC236}">
                <a16:creationId xmlns:a16="http://schemas.microsoft.com/office/drawing/2014/main" id="{F5D584E3-E4B2-55D3-666F-CFFB3982DB4B}"/>
              </a:ext>
            </a:extLst>
          </p:cNvPr>
          <p:cNvSpPr>
            <a:spLocks noGrp="1"/>
          </p:cNvSpPr>
          <p:nvPr>
            <p:ph type="body" sz="quarter" idx="35" hasCustomPrompt="1"/>
          </p:nvPr>
        </p:nvSpPr>
        <p:spPr>
          <a:xfrm>
            <a:off x="11140010" y="7124311"/>
            <a:ext cx="2493621"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27" name="Text Placeholder 7">
            <a:extLst>
              <a:ext uri="{FF2B5EF4-FFF2-40B4-BE49-F238E27FC236}">
                <a16:creationId xmlns:a16="http://schemas.microsoft.com/office/drawing/2014/main" id="{BC463256-B071-F4D9-BE5E-00469C51ABA5}"/>
              </a:ext>
            </a:extLst>
          </p:cNvPr>
          <p:cNvSpPr>
            <a:spLocks noGrp="1"/>
          </p:cNvSpPr>
          <p:nvPr>
            <p:ph type="body" sz="quarter" idx="37" hasCustomPrompt="1"/>
          </p:nvPr>
        </p:nvSpPr>
        <p:spPr>
          <a:xfrm>
            <a:off x="14571106" y="7124311"/>
            <a:ext cx="2493621"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7" name="Oval 6">
            <a:extLst>
              <a:ext uri="{FF2B5EF4-FFF2-40B4-BE49-F238E27FC236}">
                <a16:creationId xmlns:a16="http://schemas.microsoft.com/office/drawing/2014/main" id="{719A7755-15C9-AF83-247F-4E15EC0D4BAA}"/>
              </a:ext>
            </a:extLst>
          </p:cNvPr>
          <p:cNvSpPr/>
          <p:nvPr userDrawn="1"/>
        </p:nvSpPr>
        <p:spPr>
          <a:xfrm>
            <a:off x="780332" y="4300102"/>
            <a:ext cx="2626396" cy="2624328"/>
          </a:xfrm>
          <a:prstGeom prst="ellipse">
            <a:avLst/>
          </a:prstGeom>
          <a:noFill/>
          <a:ln w="190500">
            <a:solidFill>
              <a:srgbClr val="DFD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a:solidFill>
                <a:schemeClr val="tx1"/>
              </a:solidFill>
            </a:endParaRPr>
          </a:p>
        </p:txBody>
      </p:sp>
      <p:sp>
        <p:nvSpPr>
          <p:cNvPr id="14" name="Oval 13">
            <a:extLst>
              <a:ext uri="{FF2B5EF4-FFF2-40B4-BE49-F238E27FC236}">
                <a16:creationId xmlns:a16="http://schemas.microsoft.com/office/drawing/2014/main" id="{16A9E8F6-47E6-9E38-759E-3D4F658546D7}"/>
              </a:ext>
            </a:extLst>
          </p:cNvPr>
          <p:cNvSpPr/>
          <p:nvPr userDrawn="1"/>
        </p:nvSpPr>
        <p:spPr>
          <a:xfrm>
            <a:off x="4209662" y="4300102"/>
            <a:ext cx="2626396" cy="2624328"/>
          </a:xfrm>
          <a:prstGeom prst="ellipse">
            <a:avLst/>
          </a:prstGeom>
          <a:noFill/>
          <a:ln w="190500">
            <a:solidFill>
              <a:srgbClr val="DFD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a:solidFill>
                <a:schemeClr val="tx1"/>
              </a:solidFill>
            </a:endParaRPr>
          </a:p>
        </p:txBody>
      </p:sp>
      <p:sp>
        <p:nvSpPr>
          <p:cNvPr id="15" name="Oval 14">
            <a:extLst>
              <a:ext uri="{FF2B5EF4-FFF2-40B4-BE49-F238E27FC236}">
                <a16:creationId xmlns:a16="http://schemas.microsoft.com/office/drawing/2014/main" id="{3ACB30F7-BC67-CD13-30F3-BEA3D00D2A2F}"/>
              </a:ext>
            </a:extLst>
          </p:cNvPr>
          <p:cNvSpPr/>
          <p:nvPr userDrawn="1"/>
        </p:nvSpPr>
        <p:spPr>
          <a:xfrm>
            <a:off x="7638992" y="4300102"/>
            <a:ext cx="2626396" cy="2624328"/>
          </a:xfrm>
          <a:prstGeom prst="ellipse">
            <a:avLst/>
          </a:prstGeom>
          <a:noFill/>
          <a:ln w="190500">
            <a:solidFill>
              <a:srgbClr val="DFD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a:solidFill>
                <a:schemeClr val="tx1"/>
              </a:solidFill>
            </a:endParaRPr>
          </a:p>
        </p:txBody>
      </p:sp>
      <p:sp>
        <p:nvSpPr>
          <p:cNvPr id="16" name="Oval 15">
            <a:extLst>
              <a:ext uri="{FF2B5EF4-FFF2-40B4-BE49-F238E27FC236}">
                <a16:creationId xmlns:a16="http://schemas.microsoft.com/office/drawing/2014/main" id="{BC17B878-A27C-5D36-21FF-53C4729B23DA}"/>
              </a:ext>
            </a:extLst>
          </p:cNvPr>
          <p:cNvSpPr/>
          <p:nvPr userDrawn="1"/>
        </p:nvSpPr>
        <p:spPr>
          <a:xfrm>
            <a:off x="11068322" y="4300102"/>
            <a:ext cx="2626396" cy="2624328"/>
          </a:xfrm>
          <a:prstGeom prst="ellipse">
            <a:avLst/>
          </a:prstGeom>
          <a:noFill/>
          <a:ln w="190500">
            <a:solidFill>
              <a:srgbClr val="DFD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a:solidFill>
                <a:schemeClr val="tx1"/>
              </a:solidFill>
            </a:endParaRPr>
          </a:p>
        </p:txBody>
      </p:sp>
      <p:sp>
        <p:nvSpPr>
          <p:cNvPr id="19" name="Oval 18">
            <a:extLst>
              <a:ext uri="{FF2B5EF4-FFF2-40B4-BE49-F238E27FC236}">
                <a16:creationId xmlns:a16="http://schemas.microsoft.com/office/drawing/2014/main" id="{7BC0A6D4-4379-B07D-3DC1-1CDC2FEC8C2C}"/>
              </a:ext>
            </a:extLst>
          </p:cNvPr>
          <p:cNvSpPr/>
          <p:nvPr userDrawn="1"/>
        </p:nvSpPr>
        <p:spPr>
          <a:xfrm>
            <a:off x="14497652" y="4300102"/>
            <a:ext cx="2626396" cy="2624328"/>
          </a:xfrm>
          <a:prstGeom prst="ellipse">
            <a:avLst/>
          </a:prstGeom>
          <a:noFill/>
          <a:ln w="190500">
            <a:solidFill>
              <a:srgbClr val="DFD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a:solidFill>
                <a:schemeClr val="tx1"/>
              </a:solidFill>
            </a:endParaRPr>
          </a:p>
        </p:txBody>
      </p:sp>
      <p:sp>
        <p:nvSpPr>
          <p:cNvPr id="32" name="Text Placeholder 12">
            <a:extLst>
              <a:ext uri="{FF2B5EF4-FFF2-40B4-BE49-F238E27FC236}">
                <a16:creationId xmlns:a16="http://schemas.microsoft.com/office/drawing/2014/main" id="{5392AA58-B353-23E4-711F-FD3D377A37B4}"/>
              </a:ext>
            </a:extLst>
          </p:cNvPr>
          <p:cNvSpPr>
            <a:spLocks noGrp="1"/>
          </p:cNvSpPr>
          <p:nvPr>
            <p:ph type="body" sz="quarter" idx="30" hasCustomPrompt="1"/>
          </p:nvPr>
        </p:nvSpPr>
        <p:spPr>
          <a:xfrm>
            <a:off x="1182464" y="4802938"/>
            <a:ext cx="1860231" cy="1614196"/>
          </a:xfrm>
        </p:spPr>
        <p:txBody>
          <a:bodyPr anchor="ctr" anchorCtr="0"/>
          <a:lstStyle>
            <a:lvl1pPr algn="ctr">
              <a:lnSpc>
                <a:spcPts val="6264"/>
              </a:lnSpc>
              <a:defRPr sz="5400"/>
            </a:lvl1pPr>
          </a:lstStyle>
          <a:p>
            <a:pPr lvl="0"/>
            <a:r>
              <a:rPr lang="en-US" dirty="0"/>
              <a:t>56%</a:t>
            </a:r>
            <a:endParaRPr lang="en-GB" dirty="0"/>
          </a:p>
        </p:txBody>
      </p:sp>
      <p:sp>
        <p:nvSpPr>
          <p:cNvPr id="33" name="Text Placeholder 12">
            <a:extLst>
              <a:ext uri="{FF2B5EF4-FFF2-40B4-BE49-F238E27FC236}">
                <a16:creationId xmlns:a16="http://schemas.microsoft.com/office/drawing/2014/main" id="{1D5FB756-8289-1118-C22F-A47B8EB2EE40}"/>
              </a:ext>
            </a:extLst>
          </p:cNvPr>
          <p:cNvSpPr>
            <a:spLocks noGrp="1"/>
          </p:cNvSpPr>
          <p:nvPr>
            <p:ph type="body" sz="quarter" idx="38" hasCustomPrompt="1"/>
          </p:nvPr>
        </p:nvSpPr>
        <p:spPr>
          <a:xfrm>
            <a:off x="4611794" y="4802938"/>
            <a:ext cx="1860231" cy="1614196"/>
          </a:xfrm>
        </p:spPr>
        <p:txBody>
          <a:bodyPr anchor="ctr" anchorCtr="0"/>
          <a:lstStyle>
            <a:lvl1pPr algn="ctr">
              <a:lnSpc>
                <a:spcPts val="6264"/>
              </a:lnSpc>
              <a:defRPr sz="5400"/>
            </a:lvl1pPr>
          </a:lstStyle>
          <a:p>
            <a:pPr lvl="0"/>
            <a:r>
              <a:rPr lang="en-US" dirty="0"/>
              <a:t>56%</a:t>
            </a:r>
            <a:endParaRPr lang="en-GB" dirty="0"/>
          </a:p>
        </p:txBody>
      </p:sp>
      <p:sp>
        <p:nvSpPr>
          <p:cNvPr id="34" name="Text Placeholder 12">
            <a:extLst>
              <a:ext uri="{FF2B5EF4-FFF2-40B4-BE49-F238E27FC236}">
                <a16:creationId xmlns:a16="http://schemas.microsoft.com/office/drawing/2014/main" id="{16A16BDC-CEA2-5243-8ECB-74321E14E4CE}"/>
              </a:ext>
            </a:extLst>
          </p:cNvPr>
          <p:cNvSpPr>
            <a:spLocks noGrp="1"/>
          </p:cNvSpPr>
          <p:nvPr>
            <p:ph type="body" sz="quarter" idx="39" hasCustomPrompt="1"/>
          </p:nvPr>
        </p:nvSpPr>
        <p:spPr>
          <a:xfrm>
            <a:off x="8041124" y="4802938"/>
            <a:ext cx="1860231" cy="1614196"/>
          </a:xfrm>
        </p:spPr>
        <p:txBody>
          <a:bodyPr anchor="ctr" anchorCtr="0"/>
          <a:lstStyle>
            <a:lvl1pPr algn="ctr">
              <a:lnSpc>
                <a:spcPts val="6264"/>
              </a:lnSpc>
              <a:defRPr sz="5400"/>
            </a:lvl1pPr>
          </a:lstStyle>
          <a:p>
            <a:pPr lvl="0"/>
            <a:r>
              <a:rPr lang="en-US" dirty="0"/>
              <a:t>56%</a:t>
            </a:r>
            <a:endParaRPr lang="en-GB" dirty="0"/>
          </a:p>
        </p:txBody>
      </p:sp>
      <p:sp>
        <p:nvSpPr>
          <p:cNvPr id="35" name="Text Placeholder 12">
            <a:extLst>
              <a:ext uri="{FF2B5EF4-FFF2-40B4-BE49-F238E27FC236}">
                <a16:creationId xmlns:a16="http://schemas.microsoft.com/office/drawing/2014/main" id="{8575602F-D65A-5AE3-8DD1-68043BBD0535}"/>
              </a:ext>
            </a:extLst>
          </p:cNvPr>
          <p:cNvSpPr>
            <a:spLocks noGrp="1"/>
          </p:cNvSpPr>
          <p:nvPr>
            <p:ph type="body" sz="quarter" idx="40" hasCustomPrompt="1"/>
          </p:nvPr>
        </p:nvSpPr>
        <p:spPr>
          <a:xfrm>
            <a:off x="11470454" y="4802938"/>
            <a:ext cx="1860231" cy="1614196"/>
          </a:xfrm>
        </p:spPr>
        <p:txBody>
          <a:bodyPr anchor="ctr" anchorCtr="0"/>
          <a:lstStyle>
            <a:lvl1pPr algn="ctr">
              <a:lnSpc>
                <a:spcPts val="6264"/>
              </a:lnSpc>
              <a:defRPr sz="5400"/>
            </a:lvl1pPr>
          </a:lstStyle>
          <a:p>
            <a:pPr lvl="0"/>
            <a:r>
              <a:rPr lang="en-US" dirty="0"/>
              <a:t>56%</a:t>
            </a:r>
            <a:endParaRPr lang="en-GB" dirty="0"/>
          </a:p>
        </p:txBody>
      </p:sp>
      <p:sp>
        <p:nvSpPr>
          <p:cNvPr id="36" name="Text Placeholder 12">
            <a:extLst>
              <a:ext uri="{FF2B5EF4-FFF2-40B4-BE49-F238E27FC236}">
                <a16:creationId xmlns:a16="http://schemas.microsoft.com/office/drawing/2014/main" id="{51CB28FC-B16F-72F5-2452-A3B8E736FD2B}"/>
              </a:ext>
            </a:extLst>
          </p:cNvPr>
          <p:cNvSpPr>
            <a:spLocks noGrp="1"/>
          </p:cNvSpPr>
          <p:nvPr>
            <p:ph type="body" sz="quarter" idx="41" hasCustomPrompt="1"/>
          </p:nvPr>
        </p:nvSpPr>
        <p:spPr>
          <a:xfrm>
            <a:off x="14899784" y="4802938"/>
            <a:ext cx="1860231" cy="1614196"/>
          </a:xfrm>
        </p:spPr>
        <p:txBody>
          <a:bodyPr anchor="ctr" anchorCtr="0"/>
          <a:lstStyle>
            <a:lvl1pPr algn="ctr">
              <a:lnSpc>
                <a:spcPts val="6264"/>
              </a:lnSpc>
              <a:defRPr sz="5400"/>
            </a:lvl1pPr>
          </a:lstStyle>
          <a:p>
            <a:pPr lvl="0"/>
            <a:r>
              <a:rPr lang="en-US" dirty="0"/>
              <a:t>56%</a:t>
            </a:r>
            <a:endParaRPr lang="en-GB" dirty="0"/>
          </a:p>
        </p:txBody>
      </p:sp>
      <p:sp>
        <p:nvSpPr>
          <p:cNvPr id="4" name="Slide Number Placeholder 3">
            <a:extLst>
              <a:ext uri="{FF2B5EF4-FFF2-40B4-BE49-F238E27FC236}">
                <a16:creationId xmlns:a16="http://schemas.microsoft.com/office/drawing/2014/main" id="{3B3958C0-2E6F-B04D-C629-0E49D9F990F6}"/>
              </a:ext>
            </a:extLst>
          </p:cNvPr>
          <p:cNvSpPr>
            <a:spLocks noGrp="1"/>
          </p:cNvSpPr>
          <p:nvPr>
            <p:ph type="sldNum" sz="quarter" idx="42"/>
          </p:nvPr>
        </p:nvSpPr>
        <p:spPr/>
        <p:txBody>
          <a:bodyPr/>
          <a:lstStyle/>
          <a:p>
            <a:fld id="{387AECDB-6C85-4FE3-9DAF-486A9B5BAE12}" type="slidenum">
              <a:rPr lang="en-GB" smtClean="0"/>
              <a:pPr/>
              <a:t>‹#›</a:t>
            </a:fld>
            <a:endParaRPr lang="en-GB" dirty="0"/>
          </a:p>
        </p:txBody>
      </p:sp>
    </p:spTree>
    <p:extLst>
      <p:ext uri="{BB962C8B-B14F-4D97-AF65-F5344CB8AC3E}">
        <p14:creationId xmlns:p14="http://schemas.microsoft.com/office/powerpoint/2010/main" val="473345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7" y="1120993"/>
            <a:ext cx="3896472" cy="701434"/>
          </a:xfrm>
          <a:prstGeom prst="rect">
            <a:avLst/>
          </a:prstGeom>
        </p:spPr>
        <p:txBody>
          <a:bodyPr/>
          <a:lstStyle>
            <a:lvl1pPr>
              <a:defRPr/>
            </a:lvl1pPr>
          </a:lstStyle>
          <a:p>
            <a:r>
              <a:rPr lang="en-US" dirty="0"/>
              <a:t>Agenda</a:t>
            </a:r>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GB"/>
              <a:t>Header Text – Remove if Not Needed</a:t>
            </a:r>
            <a:endParaRPr lang="en-US" dirty="0"/>
          </a:p>
        </p:txBody>
      </p:sp>
      <p:sp>
        <p:nvSpPr>
          <p:cNvPr id="14" name="Text Placeholder 13">
            <a:extLst>
              <a:ext uri="{FF2B5EF4-FFF2-40B4-BE49-F238E27FC236}">
                <a16:creationId xmlns:a16="http://schemas.microsoft.com/office/drawing/2014/main" id="{4C4A5253-A9D2-71AB-9547-D78F40D788E6}"/>
              </a:ext>
            </a:extLst>
          </p:cNvPr>
          <p:cNvSpPr>
            <a:spLocks noGrp="1"/>
          </p:cNvSpPr>
          <p:nvPr>
            <p:ph type="body" sz="quarter" idx="11" hasCustomPrompt="1"/>
          </p:nvPr>
        </p:nvSpPr>
        <p:spPr>
          <a:xfrm>
            <a:off x="5311966" y="1284288"/>
            <a:ext cx="2371534" cy="323850"/>
          </a:xfrm>
          <a:prstGeom prst="rect">
            <a:avLst/>
          </a:prstGeom>
        </p:spPr>
        <p:txBody>
          <a:bodyPr anchor="ctr" anchorCtr="0"/>
          <a:lstStyle>
            <a:lvl1pPr algn="l">
              <a:defRPr u="none">
                <a:solidFill>
                  <a:schemeClr val="tx1"/>
                </a:solidFill>
              </a:defRPr>
            </a:lvl1pPr>
          </a:lstStyle>
          <a:p>
            <a:pPr lvl="0"/>
            <a:r>
              <a:rPr lang="en-US" dirty="0"/>
              <a:t>XX:XXxx – XX:XXxx</a:t>
            </a:r>
            <a:endParaRPr lang="en-GB" dirty="0"/>
          </a:p>
        </p:txBody>
      </p:sp>
      <p:sp>
        <p:nvSpPr>
          <p:cNvPr id="15" name="Text Placeholder 13">
            <a:extLst>
              <a:ext uri="{FF2B5EF4-FFF2-40B4-BE49-F238E27FC236}">
                <a16:creationId xmlns:a16="http://schemas.microsoft.com/office/drawing/2014/main" id="{52D97818-6085-106E-2828-D411B48E8D06}"/>
              </a:ext>
            </a:extLst>
          </p:cNvPr>
          <p:cNvSpPr>
            <a:spLocks noGrp="1"/>
          </p:cNvSpPr>
          <p:nvPr>
            <p:ph type="body" sz="quarter" idx="12" hasCustomPrompt="1"/>
          </p:nvPr>
        </p:nvSpPr>
        <p:spPr>
          <a:xfrm>
            <a:off x="5311966" y="2257425"/>
            <a:ext cx="2371534" cy="323850"/>
          </a:xfrm>
          <a:prstGeom prst="rect">
            <a:avLst/>
          </a:prstGeom>
        </p:spPr>
        <p:txBody>
          <a:bodyPr anchor="ctr" anchorCtr="0"/>
          <a:lstStyle>
            <a:lvl1pPr algn="l">
              <a:defRPr u="none">
                <a:solidFill>
                  <a:schemeClr val="tx1"/>
                </a:solidFill>
              </a:defRPr>
            </a:lvl1pPr>
          </a:lstStyle>
          <a:p>
            <a:pPr lvl="0"/>
            <a:r>
              <a:rPr lang="en-US" dirty="0"/>
              <a:t>XX:XXxx – XX:XXxx</a:t>
            </a:r>
            <a:endParaRPr lang="en-GB" dirty="0"/>
          </a:p>
        </p:txBody>
      </p:sp>
      <p:sp>
        <p:nvSpPr>
          <p:cNvPr id="16" name="Text Placeholder 13">
            <a:extLst>
              <a:ext uri="{FF2B5EF4-FFF2-40B4-BE49-F238E27FC236}">
                <a16:creationId xmlns:a16="http://schemas.microsoft.com/office/drawing/2014/main" id="{37826141-5A4A-007A-F103-1AC3A6232F7B}"/>
              </a:ext>
            </a:extLst>
          </p:cNvPr>
          <p:cNvSpPr>
            <a:spLocks noGrp="1"/>
          </p:cNvSpPr>
          <p:nvPr>
            <p:ph type="body" sz="quarter" idx="13" hasCustomPrompt="1"/>
          </p:nvPr>
        </p:nvSpPr>
        <p:spPr>
          <a:xfrm>
            <a:off x="5311966" y="3228976"/>
            <a:ext cx="2371534" cy="323850"/>
          </a:xfrm>
          <a:prstGeom prst="rect">
            <a:avLst/>
          </a:prstGeom>
        </p:spPr>
        <p:txBody>
          <a:bodyPr anchor="ctr" anchorCtr="0"/>
          <a:lstStyle>
            <a:lvl1pPr algn="l">
              <a:defRPr>
                <a:solidFill>
                  <a:schemeClr val="tx1"/>
                </a:solidFill>
              </a:defRPr>
            </a:lvl1pPr>
          </a:lstStyle>
          <a:p>
            <a:pPr lvl="0"/>
            <a:r>
              <a:rPr lang="en-US" dirty="0"/>
              <a:t>XX:XXxx – XX:XXxx</a:t>
            </a:r>
            <a:endParaRPr lang="en-GB" dirty="0"/>
          </a:p>
        </p:txBody>
      </p:sp>
      <p:sp>
        <p:nvSpPr>
          <p:cNvPr id="17" name="Text Placeholder 13">
            <a:extLst>
              <a:ext uri="{FF2B5EF4-FFF2-40B4-BE49-F238E27FC236}">
                <a16:creationId xmlns:a16="http://schemas.microsoft.com/office/drawing/2014/main" id="{2178B50A-7B5E-E38E-CEC1-592120607104}"/>
              </a:ext>
            </a:extLst>
          </p:cNvPr>
          <p:cNvSpPr>
            <a:spLocks noGrp="1"/>
          </p:cNvSpPr>
          <p:nvPr>
            <p:ph type="body" sz="quarter" idx="14" hasCustomPrompt="1"/>
          </p:nvPr>
        </p:nvSpPr>
        <p:spPr>
          <a:xfrm>
            <a:off x="5311966" y="4200525"/>
            <a:ext cx="2371534" cy="323850"/>
          </a:xfrm>
          <a:prstGeom prst="rect">
            <a:avLst/>
          </a:prstGeom>
        </p:spPr>
        <p:txBody>
          <a:bodyPr anchor="ctr" anchorCtr="0"/>
          <a:lstStyle>
            <a:lvl1pPr algn="l">
              <a:defRPr>
                <a:solidFill>
                  <a:schemeClr val="tx1"/>
                </a:solidFill>
              </a:defRPr>
            </a:lvl1pPr>
          </a:lstStyle>
          <a:p>
            <a:pPr lvl="0"/>
            <a:r>
              <a:rPr lang="en-US" dirty="0"/>
              <a:t>XX:XXxx – XX:XXxx</a:t>
            </a:r>
            <a:endParaRPr lang="en-GB" dirty="0"/>
          </a:p>
        </p:txBody>
      </p:sp>
      <p:sp>
        <p:nvSpPr>
          <p:cNvPr id="18" name="Text Placeholder 13">
            <a:extLst>
              <a:ext uri="{FF2B5EF4-FFF2-40B4-BE49-F238E27FC236}">
                <a16:creationId xmlns:a16="http://schemas.microsoft.com/office/drawing/2014/main" id="{02865D35-4586-4F9A-1A13-AD2818FB6445}"/>
              </a:ext>
            </a:extLst>
          </p:cNvPr>
          <p:cNvSpPr>
            <a:spLocks noGrp="1"/>
          </p:cNvSpPr>
          <p:nvPr>
            <p:ph type="body" sz="quarter" idx="15" hasCustomPrompt="1"/>
          </p:nvPr>
        </p:nvSpPr>
        <p:spPr>
          <a:xfrm>
            <a:off x="5311966" y="5173663"/>
            <a:ext cx="2371534" cy="323850"/>
          </a:xfrm>
          <a:prstGeom prst="rect">
            <a:avLst/>
          </a:prstGeom>
        </p:spPr>
        <p:txBody>
          <a:bodyPr anchor="ctr" anchorCtr="0"/>
          <a:lstStyle>
            <a:lvl1pPr algn="l">
              <a:defRPr>
                <a:solidFill>
                  <a:schemeClr val="tx1"/>
                </a:solidFill>
              </a:defRPr>
            </a:lvl1pPr>
          </a:lstStyle>
          <a:p>
            <a:pPr lvl="0"/>
            <a:r>
              <a:rPr lang="en-US" dirty="0"/>
              <a:t>XX:XXxx – XX:XXxx</a:t>
            </a:r>
            <a:endParaRPr lang="en-GB" dirty="0"/>
          </a:p>
        </p:txBody>
      </p:sp>
      <p:sp>
        <p:nvSpPr>
          <p:cNvPr id="19" name="Text Placeholder 13">
            <a:extLst>
              <a:ext uri="{FF2B5EF4-FFF2-40B4-BE49-F238E27FC236}">
                <a16:creationId xmlns:a16="http://schemas.microsoft.com/office/drawing/2014/main" id="{B0027789-16AB-F1B2-73B2-BDFC4992D89C}"/>
              </a:ext>
            </a:extLst>
          </p:cNvPr>
          <p:cNvSpPr>
            <a:spLocks noGrp="1"/>
          </p:cNvSpPr>
          <p:nvPr>
            <p:ph type="body" sz="quarter" idx="16" hasCustomPrompt="1"/>
          </p:nvPr>
        </p:nvSpPr>
        <p:spPr>
          <a:xfrm>
            <a:off x="5311966" y="6145214"/>
            <a:ext cx="2371534" cy="323850"/>
          </a:xfrm>
          <a:prstGeom prst="rect">
            <a:avLst/>
          </a:prstGeom>
        </p:spPr>
        <p:txBody>
          <a:bodyPr anchor="ctr" anchorCtr="0"/>
          <a:lstStyle>
            <a:lvl1pPr algn="l">
              <a:defRPr>
                <a:solidFill>
                  <a:schemeClr val="tx1"/>
                </a:solidFill>
              </a:defRPr>
            </a:lvl1pPr>
          </a:lstStyle>
          <a:p>
            <a:pPr lvl="0"/>
            <a:r>
              <a:rPr lang="en-US" dirty="0"/>
              <a:t>XX:XXxx – XX:XXxx</a:t>
            </a:r>
            <a:endParaRPr lang="en-GB" dirty="0"/>
          </a:p>
        </p:txBody>
      </p:sp>
      <p:sp>
        <p:nvSpPr>
          <p:cNvPr id="20" name="Text Placeholder 13">
            <a:extLst>
              <a:ext uri="{FF2B5EF4-FFF2-40B4-BE49-F238E27FC236}">
                <a16:creationId xmlns:a16="http://schemas.microsoft.com/office/drawing/2014/main" id="{BC8E9C42-0424-58B5-7250-B198DB0C2AD1}"/>
              </a:ext>
            </a:extLst>
          </p:cNvPr>
          <p:cNvSpPr>
            <a:spLocks noGrp="1"/>
          </p:cNvSpPr>
          <p:nvPr>
            <p:ph type="body" sz="quarter" idx="17" hasCustomPrompt="1"/>
          </p:nvPr>
        </p:nvSpPr>
        <p:spPr>
          <a:xfrm>
            <a:off x="8826013" y="1284289"/>
            <a:ext cx="7317276" cy="308354"/>
          </a:xfrm>
          <a:prstGeom prst="rect">
            <a:avLst/>
          </a:prstGeom>
        </p:spPr>
        <p:txBody>
          <a:bodyPr anchor="ctr" anchorCtr="0"/>
          <a:lstStyle>
            <a:lvl1pPr algn="l">
              <a:defRPr u="none">
                <a:solidFill>
                  <a:schemeClr val="tx1"/>
                </a:solidFill>
              </a:defRPr>
            </a:lvl1pPr>
          </a:lstStyle>
          <a:p>
            <a:pPr lvl="0"/>
            <a:r>
              <a:rPr lang="en-US" dirty="0"/>
              <a:t>Lorem ipsum dolor sit amet, consectetur adipiscing elit. </a:t>
            </a:r>
            <a:endParaRPr lang="en-GB" dirty="0"/>
          </a:p>
        </p:txBody>
      </p:sp>
      <p:sp>
        <p:nvSpPr>
          <p:cNvPr id="26" name="Text Placeholder 13">
            <a:extLst>
              <a:ext uri="{FF2B5EF4-FFF2-40B4-BE49-F238E27FC236}">
                <a16:creationId xmlns:a16="http://schemas.microsoft.com/office/drawing/2014/main" id="{C0C5DA11-16E5-D297-2392-614E1077B199}"/>
              </a:ext>
            </a:extLst>
          </p:cNvPr>
          <p:cNvSpPr>
            <a:spLocks noGrp="1"/>
          </p:cNvSpPr>
          <p:nvPr>
            <p:ph type="body" sz="quarter" idx="18" hasCustomPrompt="1"/>
          </p:nvPr>
        </p:nvSpPr>
        <p:spPr>
          <a:xfrm>
            <a:off x="8799513" y="2257426"/>
            <a:ext cx="7343775" cy="323850"/>
          </a:xfrm>
          <a:prstGeom prst="rect">
            <a:avLst/>
          </a:prstGeom>
        </p:spPr>
        <p:txBody>
          <a:bodyPr anchor="ctr" anchorCtr="0"/>
          <a:lstStyle>
            <a:lvl1pPr algn="l">
              <a:defRPr u="none">
                <a:solidFill>
                  <a:schemeClr val="tx1"/>
                </a:solidFill>
              </a:defRPr>
            </a:lvl1pPr>
          </a:lstStyle>
          <a:p>
            <a:pPr lvl="0"/>
            <a:r>
              <a:rPr lang="en-US" dirty="0"/>
              <a:t>Lorem ipsum dolor sit amet, consectetur adipiscing elit. </a:t>
            </a:r>
            <a:endParaRPr lang="en-GB" dirty="0"/>
          </a:p>
        </p:txBody>
      </p:sp>
      <p:sp>
        <p:nvSpPr>
          <p:cNvPr id="27" name="Text Placeholder 13">
            <a:extLst>
              <a:ext uri="{FF2B5EF4-FFF2-40B4-BE49-F238E27FC236}">
                <a16:creationId xmlns:a16="http://schemas.microsoft.com/office/drawing/2014/main" id="{2335484E-CDA9-FAD4-4BD1-9536020D8B67}"/>
              </a:ext>
            </a:extLst>
          </p:cNvPr>
          <p:cNvSpPr>
            <a:spLocks noGrp="1"/>
          </p:cNvSpPr>
          <p:nvPr>
            <p:ph type="body" sz="quarter" idx="19" hasCustomPrompt="1"/>
          </p:nvPr>
        </p:nvSpPr>
        <p:spPr>
          <a:xfrm>
            <a:off x="8799513" y="3228976"/>
            <a:ext cx="7343775" cy="323850"/>
          </a:xfrm>
          <a:prstGeom prst="rect">
            <a:avLst/>
          </a:prstGeom>
        </p:spPr>
        <p:txBody>
          <a:bodyPr anchor="ctr" anchorCtr="0"/>
          <a:lstStyle>
            <a:lvl1pPr algn="l">
              <a:defRPr>
                <a:solidFill>
                  <a:schemeClr val="tx1"/>
                </a:solidFill>
              </a:defRPr>
            </a:lvl1pPr>
          </a:lstStyle>
          <a:p>
            <a:pPr lvl="0"/>
            <a:r>
              <a:rPr lang="en-US" dirty="0"/>
              <a:t>Lorem ipsum dolor sit amet, consectetur adipiscing elit. </a:t>
            </a:r>
            <a:endParaRPr lang="en-GB" dirty="0"/>
          </a:p>
        </p:txBody>
      </p:sp>
      <p:sp>
        <p:nvSpPr>
          <p:cNvPr id="28" name="Text Placeholder 13">
            <a:extLst>
              <a:ext uri="{FF2B5EF4-FFF2-40B4-BE49-F238E27FC236}">
                <a16:creationId xmlns:a16="http://schemas.microsoft.com/office/drawing/2014/main" id="{2EFA3AA1-B3D4-966A-9B18-85C198CEAC27}"/>
              </a:ext>
            </a:extLst>
          </p:cNvPr>
          <p:cNvSpPr>
            <a:spLocks noGrp="1"/>
          </p:cNvSpPr>
          <p:nvPr>
            <p:ph type="body" sz="quarter" idx="20" hasCustomPrompt="1"/>
          </p:nvPr>
        </p:nvSpPr>
        <p:spPr>
          <a:xfrm>
            <a:off x="8799513" y="4200526"/>
            <a:ext cx="7343775" cy="323850"/>
          </a:xfrm>
          <a:prstGeom prst="rect">
            <a:avLst/>
          </a:prstGeom>
        </p:spPr>
        <p:txBody>
          <a:bodyPr anchor="ctr" anchorCtr="0"/>
          <a:lstStyle>
            <a:lvl1pPr algn="l">
              <a:defRPr>
                <a:solidFill>
                  <a:schemeClr val="tx1"/>
                </a:solidFill>
              </a:defRPr>
            </a:lvl1pPr>
          </a:lstStyle>
          <a:p>
            <a:pPr lvl="0"/>
            <a:r>
              <a:rPr lang="en-US" dirty="0"/>
              <a:t>Lorem ipsum dolor sit amet, consectetur adipiscing elit. </a:t>
            </a:r>
            <a:endParaRPr lang="en-GB" dirty="0"/>
          </a:p>
        </p:txBody>
      </p:sp>
      <p:sp>
        <p:nvSpPr>
          <p:cNvPr id="29" name="Text Placeholder 13">
            <a:extLst>
              <a:ext uri="{FF2B5EF4-FFF2-40B4-BE49-F238E27FC236}">
                <a16:creationId xmlns:a16="http://schemas.microsoft.com/office/drawing/2014/main" id="{4AE292C1-4C8E-2852-89CF-D70E8B995DA7}"/>
              </a:ext>
            </a:extLst>
          </p:cNvPr>
          <p:cNvSpPr>
            <a:spLocks noGrp="1"/>
          </p:cNvSpPr>
          <p:nvPr>
            <p:ph type="body" sz="quarter" idx="21" hasCustomPrompt="1"/>
          </p:nvPr>
        </p:nvSpPr>
        <p:spPr>
          <a:xfrm>
            <a:off x="8799513" y="5173664"/>
            <a:ext cx="7343775" cy="323850"/>
          </a:xfrm>
          <a:prstGeom prst="rect">
            <a:avLst/>
          </a:prstGeom>
        </p:spPr>
        <p:txBody>
          <a:bodyPr anchor="ctr" anchorCtr="0"/>
          <a:lstStyle>
            <a:lvl1pPr algn="l">
              <a:defRPr>
                <a:solidFill>
                  <a:schemeClr val="tx1"/>
                </a:solidFill>
              </a:defRPr>
            </a:lvl1pPr>
          </a:lstStyle>
          <a:p>
            <a:pPr lvl="0"/>
            <a:r>
              <a:rPr lang="en-US" dirty="0"/>
              <a:t>Lorem ipsum dolor sit amet, consectetur adipiscing elit. </a:t>
            </a:r>
            <a:endParaRPr lang="en-GB" dirty="0"/>
          </a:p>
        </p:txBody>
      </p:sp>
      <p:sp>
        <p:nvSpPr>
          <p:cNvPr id="30" name="Text Placeholder 13">
            <a:extLst>
              <a:ext uri="{FF2B5EF4-FFF2-40B4-BE49-F238E27FC236}">
                <a16:creationId xmlns:a16="http://schemas.microsoft.com/office/drawing/2014/main" id="{4EA6B7C8-8AFB-98B5-CCD3-6C12FEC4A3B9}"/>
              </a:ext>
            </a:extLst>
          </p:cNvPr>
          <p:cNvSpPr>
            <a:spLocks noGrp="1"/>
          </p:cNvSpPr>
          <p:nvPr>
            <p:ph type="body" sz="quarter" idx="22" hasCustomPrompt="1"/>
          </p:nvPr>
        </p:nvSpPr>
        <p:spPr>
          <a:xfrm>
            <a:off x="8799513" y="6145213"/>
            <a:ext cx="7343775" cy="323851"/>
          </a:xfrm>
          <a:prstGeom prst="rect">
            <a:avLst/>
          </a:prstGeom>
        </p:spPr>
        <p:txBody>
          <a:bodyPr anchor="ctr" anchorCtr="0"/>
          <a:lstStyle>
            <a:lvl1pPr algn="l">
              <a:defRPr>
                <a:solidFill>
                  <a:schemeClr val="tx1"/>
                </a:solidFill>
              </a:defRPr>
            </a:lvl1pPr>
          </a:lstStyle>
          <a:p>
            <a:pPr lvl="0"/>
            <a:r>
              <a:rPr lang="en-US" dirty="0"/>
              <a:t>Lorem ipsum dolor sit amet, consectetur adipiscing elit. </a:t>
            </a:r>
            <a:endParaRPr lang="en-GB" dirty="0"/>
          </a:p>
        </p:txBody>
      </p:sp>
      <p:cxnSp>
        <p:nvCxnSpPr>
          <p:cNvPr id="21" name="Straight Connector 20">
            <a:extLst>
              <a:ext uri="{FF2B5EF4-FFF2-40B4-BE49-F238E27FC236}">
                <a16:creationId xmlns:a16="http://schemas.microsoft.com/office/drawing/2014/main" id="{A7729E50-7A86-F447-9304-37ED6B3C5F94}"/>
              </a:ext>
            </a:extLst>
          </p:cNvPr>
          <p:cNvCxnSpPr>
            <a:cxnSpLocks/>
          </p:cNvCxnSpPr>
          <p:nvPr userDrawn="1"/>
        </p:nvCxnSpPr>
        <p:spPr>
          <a:xfrm>
            <a:off x="4878425" y="507752"/>
            <a:ext cx="0" cy="887754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017701D-304D-DEF4-7055-419364B88C56}"/>
              </a:ext>
            </a:extLst>
          </p:cNvPr>
          <p:cNvSpPr>
            <a:spLocks noGrp="1"/>
          </p:cNvSpPr>
          <p:nvPr>
            <p:ph type="sldNum" sz="quarter" idx="23"/>
          </p:nvPr>
        </p:nvSpPr>
        <p:spPr/>
        <p:txBody>
          <a:bodyPr/>
          <a:lstStyle/>
          <a:p>
            <a:fld id="{387AECDB-6C85-4FE3-9DAF-486A9B5BAE12}" type="slidenum">
              <a:rPr lang="en-GB" smtClean="0"/>
              <a:pPr/>
              <a:t>‹#›</a:t>
            </a:fld>
            <a:endParaRPr lang="en-GB" dirty="0"/>
          </a:p>
        </p:txBody>
      </p:sp>
    </p:spTree>
    <p:extLst>
      <p:ext uri="{BB962C8B-B14F-4D97-AF65-F5344CB8AC3E}">
        <p14:creationId xmlns:p14="http://schemas.microsoft.com/office/powerpoint/2010/main" val="37260728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ircle Image x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6" y="1117169"/>
            <a:ext cx="10924578" cy="701434"/>
          </a:xfrm>
          <a:prstGeom prst="rect">
            <a:avLst/>
          </a:prstGeom>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3068" y="2130334"/>
            <a:ext cx="9507609"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Lorem ipsum dolor sit amet, consectetur adipiscing elit. Sed porta magna eget est porttitor.</a:t>
            </a:r>
          </a:p>
        </p:txBody>
      </p:sp>
      <p:sp>
        <p:nvSpPr>
          <p:cNvPr id="13" name="Text Placeholder 7">
            <a:extLst>
              <a:ext uri="{FF2B5EF4-FFF2-40B4-BE49-F238E27FC236}">
                <a16:creationId xmlns:a16="http://schemas.microsoft.com/office/drawing/2014/main" id="{FEC3A18F-663E-C19B-D5B2-515A558847AE}"/>
              </a:ext>
            </a:extLst>
          </p:cNvPr>
          <p:cNvSpPr>
            <a:spLocks noGrp="1"/>
          </p:cNvSpPr>
          <p:nvPr>
            <p:ph type="body" sz="quarter" idx="28" hasCustomPrompt="1"/>
          </p:nvPr>
        </p:nvSpPr>
        <p:spPr>
          <a:xfrm>
            <a:off x="2602182" y="7324455"/>
            <a:ext cx="3879717"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18" name="Text Placeholder 7">
            <a:extLst>
              <a:ext uri="{FF2B5EF4-FFF2-40B4-BE49-F238E27FC236}">
                <a16:creationId xmlns:a16="http://schemas.microsoft.com/office/drawing/2014/main" id="{09C81F27-7608-6B71-B2F9-9450712E9E95}"/>
              </a:ext>
            </a:extLst>
          </p:cNvPr>
          <p:cNvSpPr>
            <a:spLocks noGrp="1"/>
          </p:cNvSpPr>
          <p:nvPr>
            <p:ph type="body" sz="quarter" idx="38" hasCustomPrompt="1"/>
          </p:nvPr>
        </p:nvSpPr>
        <p:spPr>
          <a:xfrm>
            <a:off x="7003323" y="7324455"/>
            <a:ext cx="3879717"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19" name="Text Placeholder 7">
            <a:extLst>
              <a:ext uri="{FF2B5EF4-FFF2-40B4-BE49-F238E27FC236}">
                <a16:creationId xmlns:a16="http://schemas.microsoft.com/office/drawing/2014/main" id="{1A087133-5626-78A2-1908-AB4F9D710CDC}"/>
              </a:ext>
            </a:extLst>
          </p:cNvPr>
          <p:cNvSpPr>
            <a:spLocks noGrp="1"/>
          </p:cNvSpPr>
          <p:nvPr>
            <p:ph type="body" sz="quarter" idx="39" hasCustomPrompt="1"/>
          </p:nvPr>
        </p:nvSpPr>
        <p:spPr>
          <a:xfrm>
            <a:off x="11404465" y="7324455"/>
            <a:ext cx="3879717"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12" name="Picture Placeholder 11">
            <a:extLst>
              <a:ext uri="{FF2B5EF4-FFF2-40B4-BE49-F238E27FC236}">
                <a16:creationId xmlns:a16="http://schemas.microsoft.com/office/drawing/2014/main" id="{DB618E1F-ACA4-DC44-B708-ADFCBC532C1B}"/>
              </a:ext>
            </a:extLst>
          </p:cNvPr>
          <p:cNvSpPr>
            <a:spLocks noGrp="1"/>
          </p:cNvSpPr>
          <p:nvPr>
            <p:ph type="pic" sz="quarter" idx="40" hasCustomPrompt="1"/>
          </p:nvPr>
        </p:nvSpPr>
        <p:spPr>
          <a:xfrm>
            <a:off x="3162040" y="4202062"/>
            <a:ext cx="2820121" cy="281635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1" name="Picture Placeholder 11">
            <a:extLst>
              <a:ext uri="{FF2B5EF4-FFF2-40B4-BE49-F238E27FC236}">
                <a16:creationId xmlns:a16="http://schemas.microsoft.com/office/drawing/2014/main" id="{B0C991B2-1A8E-DF45-9294-E50BD2821B09}"/>
              </a:ext>
            </a:extLst>
          </p:cNvPr>
          <p:cNvSpPr>
            <a:spLocks noGrp="1"/>
          </p:cNvSpPr>
          <p:nvPr>
            <p:ph type="pic" sz="quarter" idx="41" hasCustomPrompt="1"/>
          </p:nvPr>
        </p:nvSpPr>
        <p:spPr>
          <a:xfrm>
            <a:off x="7533121" y="4202062"/>
            <a:ext cx="2820121" cy="281635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2" name="Picture Placeholder 11">
            <a:extLst>
              <a:ext uri="{FF2B5EF4-FFF2-40B4-BE49-F238E27FC236}">
                <a16:creationId xmlns:a16="http://schemas.microsoft.com/office/drawing/2014/main" id="{87492071-8348-4446-AD1A-BF0DA0C5CD40}"/>
              </a:ext>
            </a:extLst>
          </p:cNvPr>
          <p:cNvSpPr>
            <a:spLocks noGrp="1"/>
          </p:cNvSpPr>
          <p:nvPr>
            <p:ph type="pic" sz="quarter" idx="42" hasCustomPrompt="1"/>
          </p:nvPr>
        </p:nvSpPr>
        <p:spPr>
          <a:xfrm>
            <a:off x="11934263" y="4202062"/>
            <a:ext cx="2820121" cy="281635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4" name="Slide Number Placeholder 3">
            <a:extLst>
              <a:ext uri="{FF2B5EF4-FFF2-40B4-BE49-F238E27FC236}">
                <a16:creationId xmlns:a16="http://schemas.microsoft.com/office/drawing/2014/main" id="{FF9DD895-0F4A-999F-2A5E-46533525CBD7}"/>
              </a:ext>
            </a:extLst>
          </p:cNvPr>
          <p:cNvSpPr>
            <a:spLocks noGrp="1"/>
          </p:cNvSpPr>
          <p:nvPr>
            <p:ph type="sldNum" sz="quarter" idx="43"/>
          </p:nvPr>
        </p:nvSpPr>
        <p:spPr/>
        <p:txBody>
          <a:bodyPr/>
          <a:lstStyle/>
          <a:p>
            <a:fld id="{387AECDB-6C85-4FE3-9DAF-486A9B5BAE12}" type="slidenum">
              <a:rPr lang="en-GB" smtClean="0"/>
              <a:pPr/>
              <a:t>‹#›</a:t>
            </a:fld>
            <a:endParaRPr lang="en-GB" dirty="0"/>
          </a:p>
        </p:txBody>
      </p:sp>
    </p:spTree>
    <p:extLst>
      <p:ext uri="{BB962C8B-B14F-4D97-AF65-F5344CB8AC3E}">
        <p14:creationId xmlns:p14="http://schemas.microsoft.com/office/powerpoint/2010/main" val="41522100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ircle Image x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6" y="1117978"/>
            <a:ext cx="10924578" cy="701434"/>
          </a:xfrm>
          <a:prstGeom prst="rect">
            <a:avLst/>
          </a:prstGeom>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3068" y="2121267"/>
            <a:ext cx="9507609"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Lorem ipsum dolor sit amet, consectetur adipiscing elit. </a:t>
            </a:r>
            <a:br>
              <a:rPr lang="en-US" dirty="0"/>
            </a:br>
            <a:r>
              <a:rPr lang="en-US" dirty="0"/>
              <a:t>Sed porta magna eget est porttitor.</a:t>
            </a:r>
          </a:p>
        </p:txBody>
      </p:sp>
      <p:sp>
        <p:nvSpPr>
          <p:cNvPr id="13" name="Text Placeholder 7">
            <a:extLst>
              <a:ext uri="{FF2B5EF4-FFF2-40B4-BE49-F238E27FC236}">
                <a16:creationId xmlns:a16="http://schemas.microsoft.com/office/drawing/2014/main" id="{FEC3A18F-663E-C19B-D5B2-515A558847AE}"/>
              </a:ext>
            </a:extLst>
          </p:cNvPr>
          <p:cNvSpPr>
            <a:spLocks noGrp="1"/>
          </p:cNvSpPr>
          <p:nvPr>
            <p:ph type="body" sz="quarter" idx="28" hasCustomPrompt="1"/>
          </p:nvPr>
        </p:nvSpPr>
        <p:spPr>
          <a:xfrm>
            <a:off x="2102005" y="7329951"/>
            <a:ext cx="2768606"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6" name="Text Placeholder 7">
            <a:extLst>
              <a:ext uri="{FF2B5EF4-FFF2-40B4-BE49-F238E27FC236}">
                <a16:creationId xmlns:a16="http://schemas.microsoft.com/office/drawing/2014/main" id="{2999B318-A9B7-056D-B6D6-C3DE44093C83}"/>
              </a:ext>
            </a:extLst>
          </p:cNvPr>
          <p:cNvSpPr>
            <a:spLocks noGrp="1"/>
          </p:cNvSpPr>
          <p:nvPr>
            <p:ph type="body" sz="quarter" idx="31" hasCustomPrompt="1"/>
          </p:nvPr>
        </p:nvSpPr>
        <p:spPr>
          <a:xfrm>
            <a:off x="5734148" y="7329950"/>
            <a:ext cx="2768606"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11" name="Text Placeholder 7">
            <a:extLst>
              <a:ext uri="{FF2B5EF4-FFF2-40B4-BE49-F238E27FC236}">
                <a16:creationId xmlns:a16="http://schemas.microsoft.com/office/drawing/2014/main" id="{320768A9-6957-E7F5-DDF2-6E5B6BFD85EA}"/>
              </a:ext>
            </a:extLst>
          </p:cNvPr>
          <p:cNvSpPr>
            <a:spLocks noGrp="1"/>
          </p:cNvSpPr>
          <p:nvPr>
            <p:ph type="body" sz="quarter" idx="33" hasCustomPrompt="1"/>
          </p:nvPr>
        </p:nvSpPr>
        <p:spPr>
          <a:xfrm>
            <a:off x="9366291" y="7329951"/>
            <a:ext cx="2768606"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16" name="Text Placeholder 7">
            <a:extLst>
              <a:ext uri="{FF2B5EF4-FFF2-40B4-BE49-F238E27FC236}">
                <a16:creationId xmlns:a16="http://schemas.microsoft.com/office/drawing/2014/main" id="{139E16C7-DD71-6765-5621-F3FC06F7E708}"/>
              </a:ext>
            </a:extLst>
          </p:cNvPr>
          <p:cNvSpPr>
            <a:spLocks noGrp="1"/>
          </p:cNvSpPr>
          <p:nvPr>
            <p:ph type="body" sz="quarter" idx="35" hasCustomPrompt="1"/>
          </p:nvPr>
        </p:nvSpPr>
        <p:spPr>
          <a:xfrm>
            <a:off x="12989994" y="7329950"/>
            <a:ext cx="2794364"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18" name="Picture Placeholder 11">
            <a:extLst>
              <a:ext uri="{FF2B5EF4-FFF2-40B4-BE49-F238E27FC236}">
                <a16:creationId xmlns:a16="http://schemas.microsoft.com/office/drawing/2014/main" id="{A30D8683-5071-D942-B4F3-32E5666ACE2F}"/>
              </a:ext>
            </a:extLst>
          </p:cNvPr>
          <p:cNvSpPr>
            <a:spLocks noGrp="1"/>
          </p:cNvSpPr>
          <p:nvPr>
            <p:ph type="pic" sz="quarter" idx="40" hasCustomPrompt="1"/>
          </p:nvPr>
        </p:nvSpPr>
        <p:spPr>
          <a:xfrm>
            <a:off x="2076248" y="4204807"/>
            <a:ext cx="2820121" cy="281635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19" name="Picture Placeholder 11">
            <a:extLst>
              <a:ext uri="{FF2B5EF4-FFF2-40B4-BE49-F238E27FC236}">
                <a16:creationId xmlns:a16="http://schemas.microsoft.com/office/drawing/2014/main" id="{B8FA1C0E-0185-3243-8198-609D4659CB8F}"/>
              </a:ext>
            </a:extLst>
          </p:cNvPr>
          <p:cNvSpPr>
            <a:spLocks noGrp="1"/>
          </p:cNvSpPr>
          <p:nvPr>
            <p:ph type="pic" sz="quarter" idx="41" hasCustomPrompt="1"/>
          </p:nvPr>
        </p:nvSpPr>
        <p:spPr>
          <a:xfrm>
            <a:off x="5708391" y="4204807"/>
            <a:ext cx="2820121" cy="281635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3" name="Picture Placeholder 11">
            <a:extLst>
              <a:ext uri="{FF2B5EF4-FFF2-40B4-BE49-F238E27FC236}">
                <a16:creationId xmlns:a16="http://schemas.microsoft.com/office/drawing/2014/main" id="{EAAB7BA3-2100-EE4B-A517-85097521A763}"/>
              </a:ext>
            </a:extLst>
          </p:cNvPr>
          <p:cNvSpPr>
            <a:spLocks noGrp="1"/>
          </p:cNvSpPr>
          <p:nvPr>
            <p:ph type="pic" sz="quarter" idx="42" hasCustomPrompt="1"/>
          </p:nvPr>
        </p:nvSpPr>
        <p:spPr>
          <a:xfrm>
            <a:off x="9340534" y="4204807"/>
            <a:ext cx="2820121" cy="281635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4" name="Picture Placeholder 11">
            <a:extLst>
              <a:ext uri="{FF2B5EF4-FFF2-40B4-BE49-F238E27FC236}">
                <a16:creationId xmlns:a16="http://schemas.microsoft.com/office/drawing/2014/main" id="{35FC31A7-CB83-8A49-A361-3421B7EAE92B}"/>
              </a:ext>
            </a:extLst>
          </p:cNvPr>
          <p:cNvSpPr>
            <a:spLocks noGrp="1"/>
          </p:cNvSpPr>
          <p:nvPr>
            <p:ph type="pic" sz="quarter" idx="43" hasCustomPrompt="1"/>
          </p:nvPr>
        </p:nvSpPr>
        <p:spPr>
          <a:xfrm>
            <a:off x="12972677" y="4204807"/>
            <a:ext cx="2820121" cy="281635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4" name="Slide Number Placeholder 3">
            <a:extLst>
              <a:ext uri="{FF2B5EF4-FFF2-40B4-BE49-F238E27FC236}">
                <a16:creationId xmlns:a16="http://schemas.microsoft.com/office/drawing/2014/main" id="{0BB06F59-1957-DDE9-339D-D11640F9258A}"/>
              </a:ext>
            </a:extLst>
          </p:cNvPr>
          <p:cNvSpPr>
            <a:spLocks noGrp="1"/>
          </p:cNvSpPr>
          <p:nvPr>
            <p:ph type="sldNum" sz="quarter" idx="44"/>
          </p:nvPr>
        </p:nvSpPr>
        <p:spPr/>
        <p:txBody>
          <a:bodyPr/>
          <a:lstStyle/>
          <a:p>
            <a:fld id="{387AECDB-6C85-4FE3-9DAF-486A9B5BAE12}" type="slidenum">
              <a:rPr lang="en-GB" smtClean="0"/>
              <a:pPr/>
              <a:t>‹#›</a:t>
            </a:fld>
            <a:endParaRPr lang="en-GB" dirty="0"/>
          </a:p>
        </p:txBody>
      </p:sp>
    </p:spTree>
    <p:extLst>
      <p:ext uri="{BB962C8B-B14F-4D97-AF65-F5344CB8AC3E}">
        <p14:creationId xmlns:p14="http://schemas.microsoft.com/office/powerpoint/2010/main" val="20798744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ircle Image x 5">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2796" y="1119352"/>
            <a:ext cx="10924578" cy="701434"/>
          </a:xfrm>
          <a:prstGeom prst="rect">
            <a:avLst/>
          </a:prstGeom>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5" name="Text Placeholder 4">
            <a:extLst>
              <a:ext uri="{FF2B5EF4-FFF2-40B4-BE49-F238E27FC236}">
                <a16:creationId xmlns:a16="http://schemas.microsoft.com/office/drawing/2014/main" id="{CFBD01E3-49F3-0389-227D-391C7F0B7D3C}"/>
              </a:ext>
            </a:extLst>
          </p:cNvPr>
          <p:cNvSpPr>
            <a:spLocks noGrp="1"/>
          </p:cNvSpPr>
          <p:nvPr>
            <p:ph type="body" sz="quarter" idx="12" hasCustomPrompt="1"/>
          </p:nvPr>
        </p:nvSpPr>
        <p:spPr>
          <a:xfrm>
            <a:off x="663068" y="2121267"/>
            <a:ext cx="9507609" cy="1166812"/>
          </a:xfrm>
          <a:prstGeom prst="rect">
            <a:avLst/>
          </a:prstGeom>
        </p:spPr>
        <p:txBody>
          <a:bodyPr/>
          <a:lstStyle>
            <a:lvl1pPr marL="0" indent="0">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lvl="0"/>
            <a:r>
              <a:rPr lang="en-US" dirty="0"/>
              <a:t>Lorem ipsum dolor sit amet, consectetur adipiscing elit. </a:t>
            </a:r>
            <a:br>
              <a:rPr lang="en-US" dirty="0"/>
            </a:br>
            <a:r>
              <a:rPr lang="en-US" dirty="0"/>
              <a:t>Sed porta magna eget est porttitor.</a:t>
            </a:r>
          </a:p>
        </p:txBody>
      </p:sp>
      <p:sp>
        <p:nvSpPr>
          <p:cNvPr id="13" name="Text Placeholder 7">
            <a:extLst>
              <a:ext uri="{FF2B5EF4-FFF2-40B4-BE49-F238E27FC236}">
                <a16:creationId xmlns:a16="http://schemas.microsoft.com/office/drawing/2014/main" id="{FEC3A18F-663E-C19B-D5B2-515A558847AE}"/>
              </a:ext>
            </a:extLst>
          </p:cNvPr>
          <p:cNvSpPr>
            <a:spLocks noGrp="1"/>
          </p:cNvSpPr>
          <p:nvPr>
            <p:ph type="body" sz="quarter" idx="28" hasCustomPrompt="1"/>
          </p:nvPr>
        </p:nvSpPr>
        <p:spPr>
          <a:xfrm>
            <a:off x="831685" y="7162411"/>
            <a:ext cx="2493621"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17" name="Text Placeholder 7">
            <a:extLst>
              <a:ext uri="{FF2B5EF4-FFF2-40B4-BE49-F238E27FC236}">
                <a16:creationId xmlns:a16="http://schemas.microsoft.com/office/drawing/2014/main" id="{91402EC9-3CA5-5247-6561-20B3DE286859}"/>
              </a:ext>
            </a:extLst>
          </p:cNvPr>
          <p:cNvSpPr>
            <a:spLocks noGrp="1"/>
          </p:cNvSpPr>
          <p:nvPr>
            <p:ph type="body" sz="quarter" idx="31" hasCustomPrompt="1"/>
          </p:nvPr>
        </p:nvSpPr>
        <p:spPr>
          <a:xfrm>
            <a:off x="4262781" y="7162411"/>
            <a:ext cx="2493621"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20" name="Text Placeholder 7">
            <a:extLst>
              <a:ext uri="{FF2B5EF4-FFF2-40B4-BE49-F238E27FC236}">
                <a16:creationId xmlns:a16="http://schemas.microsoft.com/office/drawing/2014/main" id="{187D2655-3294-0209-81FF-C198A372CB9E}"/>
              </a:ext>
            </a:extLst>
          </p:cNvPr>
          <p:cNvSpPr>
            <a:spLocks noGrp="1"/>
          </p:cNvSpPr>
          <p:nvPr>
            <p:ph type="body" sz="quarter" idx="33" hasCustomPrompt="1"/>
          </p:nvPr>
        </p:nvSpPr>
        <p:spPr>
          <a:xfrm>
            <a:off x="7701395" y="7162411"/>
            <a:ext cx="2493621"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24" name="Text Placeholder 7">
            <a:extLst>
              <a:ext uri="{FF2B5EF4-FFF2-40B4-BE49-F238E27FC236}">
                <a16:creationId xmlns:a16="http://schemas.microsoft.com/office/drawing/2014/main" id="{F5D584E3-E4B2-55D3-666F-CFFB3982DB4B}"/>
              </a:ext>
            </a:extLst>
          </p:cNvPr>
          <p:cNvSpPr>
            <a:spLocks noGrp="1"/>
          </p:cNvSpPr>
          <p:nvPr>
            <p:ph type="body" sz="quarter" idx="35" hasCustomPrompt="1"/>
          </p:nvPr>
        </p:nvSpPr>
        <p:spPr>
          <a:xfrm>
            <a:off x="11140009" y="7162411"/>
            <a:ext cx="2493621"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27" name="Text Placeholder 7">
            <a:extLst>
              <a:ext uri="{FF2B5EF4-FFF2-40B4-BE49-F238E27FC236}">
                <a16:creationId xmlns:a16="http://schemas.microsoft.com/office/drawing/2014/main" id="{BC463256-B071-F4D9-BE5E-00469C51ABA5}"/>
              </a:ext>
            </a:extLst>
          </p:cNvPr>
          <p:cNvSpPr>
            <a:spLocks noGrp="1"/>
          </p:cNvSpPr>
          <p:nvPr>
            <p:ph type="body" sz="quarter" idx="37" hasCustomPrompt="1"/>
          </p:nvPr>
        </p:nvSpPr>
        <p:spPr>
          <a:xfrm>
            <a:off x="14569619" y="7162411"/>
            <a:ext cx="2493621" cy="794597"/>
          </a:xfrm>
          <a:prstGeom prst="rect">
            <a:avLst/>
          </a:prstGeom>
        </p:spPr>
        <p:txBody>
          <a:bodyPr numCol="1" spcCol="274320" anchor="t" anchorCtr="0"/>
          <a:lstStyle>
            <a:lvl1pPr marL="0" indent="0" algn="ctr">
              <a:buFont typeface="Arial" panose="020B0604020202020204" pitchFamily="34" charset="0"/>
              <a:buNone/>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 consectetur adipiscing elit.</a:t>
            </a:r>
            <a:endParaRPr lang="en-GB" dirty="0"/>
          </a:p>
        </p:txBody>
      </p:sp>
      <p:sp>
        <p:nvSpPr>
          <p:cNvPr id="21" name="Picture Placeholder 11">
            <a:extLst>
              <a:ext uri="{FF2B5EF4-FFF2-40B4-BE49-F238E27FC236}">
                <a16:creationId xmlns:a16="http://schemas.microsoft.com/office/drawing/2014/main" id="{B355A1E8-5D48-5A47-9B58-4B80F5D9662D}"/>
              </a:ext>
            </a:extLst>
          </p:cNvPr>
          <p:cNvSpPr>
            <a:spLocks noGrp="1"/>
          </p:cNvSpPr>
          <p:nvPr>
            <p:ph type="pic" sz="quarter" idx="42" hasCustomPrompt="1"/>
          </p:nvPr>
        </p:nvSpPr>
        <p:spPr>
          <a:xfrm>
            <a:off x="668436" y="4197291"/>
            <a:ext cx="2820121" cy="281635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2" name="Picture Placeholder 11">
            <a:extLst>
              <a:ext uri="{FF2B5EF4-FFF2-40B4-BE49-F238E27FC236}">
                <a16:creationId xmlns:a16="http://schemas.microsoft.com/office/drawing/2014/main" id="{3D3FD674-9E51-CA40-9126-F79CD1FECD19}"/>
              </a:ext>
            </a:extLst>
          </p:cNvPr>
          <p:cNvSpPr>
            <a:spLocks noGrp="1"/>
          </p:cNvSpPr>
          <p:nvPr>
            <p:ph type="pic" sz="quarter" idx="43" hasCustomPrompt="1"/>
          </p:nvPr>
        </p:nvSpPr>
        <p:spPr>
          <a:xfrm>
            <a:off x="4102919" y="4197291"/>
            <a:ext cx="2820121" cy="281635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5" name="Picture Placeholder 11">
            <a:extLst>
              <a:ext uri="{FF2B5EF4-FFF2-40B4-BE49-F238E27FC236}">
                <a16:creationId xmlns:a16="http://schemas.microsoft.com/office/drawing/2014/main" id="{F5F0CBD9-E58E-B449-956A-D4FF1115CD80}"/>
              </a:ext>
            </a:extLst>
          </p:cNvPr>
          <p:cNvSpPr>
            <a:spLocks noGrp="1"/>
          </p:cNvSpPr>
          <p:nvPr>
            <p:ph type="pic" sz="quarter" idx="44" hasCustomPrompt="1"/>
          </p:nvPr>
        </p:nvSpPr>
        <p:spPr>
          <a:xfrm>
            <a:off x="7537402" y="4197291"/>
            <a:ext cx="2820121" cy="281635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6" name="Picture Placeholder 11">
            <a:extLst>
              <a:ext uri="{FF2B5EF4-FFF2-40B4-BE49-F238E27FC236}">
                <a16:creationId xmlns:a16="http://schemas.microsoft.com/office/drawing/2014/main" id="{ACE479E5-1B54-5A4C-B31D-A5882C4D1912}"/>
              </a:ext>
            </a:extLst>
          </p:cNvPr>
          <p:cNvSpPr>
            <a:spLocks noGrp="1"/>
          </p:cNvSpPr>
          <p:nvPr>
            <p:ph type="pic" sz="quarter" idx="45" hasCustomPrompt="1"/>
          </p:nvPr>
        </p:nvSpPr>
        <p:spPr>
          <a:xfrm>
            <a:off x="10971885" y="4197291"/>
            <a:ext cx="2820121" cy="281635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28" name="Picture Placeholder 11">
            <a:extLst>
              <a:ext uri="{FF2B5EF4-FFF2-40B4-BE49-F238E27FC236}">
                <a16:creationId xmlns:a16="http://schemas.microsoft.com/office/drawing/2014/main" id="{1642DF87-199A-2148-B044-B643D11391C0}"/>
              </a:ext>
            </a:extLst>
          </p:cNvPr>
          <p:cNvSpPr>
            <a:spLocks noGrp="1"/>
          </p:cNvSpPr>
          <p:nvPr>
            <p:ph type="pic" sz="quarter" idx="46" hasCustomPrompt="1"/>
          </p:nvPr>
        </p:nvSpPr>
        <p:spPr>
          <a:xfrm>
            <a:off x="14406370" y="4197291"/>
            <a:ext cx="2820121" cy="2816352"/>
          </a:xfrm>
          <a:prstGeom prst="ellipse">
            <a:avLst/>
          </a:prstGeom>
          <a:solidFill>
            <a:srgbClr val="BDBEBD">
              <a:alpha val="75000"/>
            </a:srgbClr>
          </a:solidFill>
        </p:spPr>
        <p:txBody>
          <a:bodyPr anchor="ctr"/>
          <a:lstStyle>
            <a:lvl1pPr algn="ctr">
              <a:defRPr>
                <a:solidFill>
                  <a:schemeClr val="bg1"/>
                </a:solidFill>
              </a:defRPr>
            </a:lvl1pPr>
          </a:lstStyle>
          <a:p>
            <a:r>
              <a:rPr lang="en-MX"/>
              <a:t>Click to place Image</a:t>
            </a:r>
          </a:p>
        </p:txBody>
      </p:sp>
      <p:sp>
        <p:nvSpPr>
          <p:cNvPr id="4" name="Slide Number Placeholder 3">
            <a:extLst>
              <a:ext uri="{FF2B5EF4-FFF2-40B4-BE49-F238E27FC236}">
                <a16:creationId xmlns:a16="http://schemas.microsoft.com/office/drawing/2014/main" id="{50C9553C-B187-8836-A20A-CFB2B68EBA38}"/>
              </a:ext>
            </a:extLst>
          </p:cNvPr>
          <p:cNvSpPr>
            <a:spLocks noGrp="1"/>
          </p:cNvSpPr>
          <p:nvPr>
            <p:ph type="sldNum" sz="quarter" idx="47"/>
          </p:nvPr>
        </p:nvSpPr>
        <p:spPr/>
        <p:txBody>
          <a:bodyPr/>
          <a:lstStyle/>
          <a:p>
            <a:fld id="{387AECDB-6C85-4FE3-9DAF-486A9B5BAE12}" type="slidenum">
              <a:rPr lang="en-GB" smtClean="0"/>
              <a:pPr/>
              <a:t>‹#›</a:t>
            </a:fld>
            <a:endParaRPr lang="en-GB" dirty="0"/>
          </a:p>
        </p:txBody>
      </p:sp>
    </p:spTree>
    <p:extLst>
      <p:ext uri="{BB962C8B-B14F-4D97-AF65-F5344CB8AC3E}">
        <p14:creationId xmlns:p14="http://schemas.microsoft.com/office/powerpoint/2010/main" val="35877753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Mossaic 2 Image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7CFDBF6-A2DB-0185-9BF0-8B5ED212FCF9}"/>
              </a:ext>
            </a:extLst>
          </p:cNvPr>
          <p:cNvSpPr>
            <a:spLocks noGrp="1"/>
          </p:cNvSpPr>
          <p:nvPr>
            <p:ph type="pic" sz="quarter" idx="14" hasCustomPrompt="1"/>
          </p:nvPr>
        </p:nvSpPr>
        <p:spPr>
          <a:xfrm>
            <a:off x="9635319" y="3870118"/>
            <a:ext cx="8251043" cy="6188282"/>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dirty="0"/>
              <a:t>Click icon to place 4x3 image</a:t>
            </a:r>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4" name="Picture Placeholder 5">
            <a:extLst>
              <a:ext uri="{FF2B5EF4-FFF2-40B4-BE49-F238E27FC236}">
                <a16:creationId xmlns:a16="http://schemas.microsoft.com/office/drawing/2014/main" id="{C1DBB03B-E48F-8700-E71E-BF1895B24795}"/>
              </a:ext>
            </a:extLst>
          </p:cNvPr>
          <p:cNvSpPr>
            <a:spLocks noGrp="1"/>
          </p:cNvSpPr>
          <p:nvPr>
            <p:ph type="pic" sz="quarter" idx="15" hasCustomPrompt="1"/>
          </p:nvPr>
        </p:nvSpPr>
        <p:spPr>
          <a:xfrm>
            <a:off x="8206296" y="-6350"/>
            <a:ext cx="3364992" cy="3228976"/>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dirty="0"/>
              <a:t>Click icon to place </a:t>
            </a:r>
            <a:br>
              <a:rPr lang="en-US" noProof="0" dirty="0"/>
            </a:br>
            <a:r>
              <a:rPr lang="en-US" noProof="0" dirty="0"/>
              <a:t>1x1 image</a:t>
            </a:r>
          </a:p>
        </p:txBody>
      </p:sp>
      <p:sp>
        <p:nvSpPr>
          <p:cNvPr id="8" name="Title 1">
            <a:extLst>
              <a:ext uri="{FF2B5EF4-FFF2-40B4-BE49-F238E27FC236}">
                <a16:creationId xmlns:a16="http://schemas.microsoft.com/office/drawing/2014/main" id="{16AF95DD-994D-5B6F-C142-1941B6EA97D5}"/>
              </a:ext>
            </a:extLst>
          </p:cNvPr>
          <p:cNvSpPr>
            <a:spLocks noGrp="1"/>
          </p:cNvSpPr>
          <p:nvPr>
            <p:ph type="title" hasCustomPrompt="1"/>
          </p:nvPr>
        </p:nvSpPr>
        <p:spPr>
          <a:xfrm>
            <a:off x="667264" y="6441230"/>
            <a:ext cx="6711710" cy="3079557"/>
          </a:xfrm>
          <a:prstGeom prst="rect">
            <a:avLst/>
          </a:prstGeom>
        </p:spPr>
        <p:txBody>
          <a:bodyPr numCol="1" anchor="b" anchorCtr="0"/>
          <a:lstStyle/>
          <a:p>
            <a:r>
              <a:rPr lang="en-US" dirty="0"/>
              <a:t>Click To Edit Master Title Style</a:t>
            </a:r>
            <a:endParaRPr lang="en-GB" dirty="0"/>
          </a:p>
        </p:txBody>
      </p:sp>
      <p:sp>
        <p:nvSpPr>
          <p:cNvPr id="2" name="Slide Number Placeholder 1">
            <a:extLst>
              <a:ext uri="{FF2B5EF4-FFF2-40B4-BE49-F238E27FC236}">
                <a16:creationId xmlns:a16="http://schemas.microsoft.com/office/drawing/2014/main" id="{418AFD09-BCDB-CA8C-FCB0-A88E741151D6}"/>
              </a:ext>
            </a:extLst>
          </p:cNvPr>
          <p:cNvSpPr>
            <a:spLocks noGrp="1"/>
          </p:cNvSpPr>
          <p:nvPr>
            <p:ph type="sldNum" sz="quarter" idx="16"/>
          </p:nvPr>
        </p:nvSpPr>
        <p:spPr/>
        <p:txBody>
          <a:bodyPr/>
          <a:lstStyle>
            <a:lvl1pPr>
              <a:defRPr>
                <a:solidFill>
                  <a:schemeClr val="bg1"/>
                </a:solidFill>
              </a:defRPr>
            </a:lvl1pPr>
          </a:lstStyle>
          <a:p>
            <a:fld id="{387AECDB-6C85-4FE3-9DAF-486A9B5BAE12}" type="slidenum">
              <a:rPr lang="en-GB" smtClean="0"/>
              <a:pPr/>
              <a:t>‹#›</a:t>
            </a:fld>
            <a:endParaRPr lang="en-GB" dirty="0"/>
          </a:p>
        </p:txBody>
      </p:sp>
    </p:spTree>
    <p:extLst>
      <p:ext uri="{BB962C8B-B14F-4D97-AF65-F5344CB8AC3E}">
        <p14:creationId xmlns:p14="http://schemas.microsoft.com/office/powerpoint/2010/main" val="40767709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Mossaic 3 Images_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10507390" y="507752"/>
            <a:ext cx="6716178" cy="294213"/>
          </a:xfrm>
          <a:prstGeom prst="rect">
            <a:avLst/>
          </a:prstGeom>
        </p:spPr>
        <p:txBody>
          <a:bodyPr/>
          <a:lstStyle>
            <a:lvl1pPr algn="r">
              <a:defRPr/>
            </a:lvl1pPr>
          </a:lstStyle>
          <a:p>
            <a:r>
              <a:rPr lang="en-US" noProof="0"/>
              <a:t>Header Text – Remove if Not Needed</a:t>
            </a:r>
            <a:endParaRPr lang="en-US" noProof="0" dirty="0"/>
          </a:p>
        </p:txBody>
      </p:sp>
      <p:sp>
        <p:nvSpPr>
          <p:cNvPr id="6" name="Picture Placeholder 5">
            <a:extLst>
              <a:ext uri="{FF2B5EF4-FFF2-40B4-BE49-F238E27FC236}">
                <a16:creationId xmlns:a16="http://schemas.microsoft.com/office/drawing/2014/main" id="{17CFDBF6-A2DB-0185-9BF0-8B5ED212FCF9}"/>
              </a:ext>
            </a:extLst>
          </p:cNvPr>
          <p:cNvSpPr>
            <a:spLocks noGrp="1"/>
          </p:cNvSpPr>
          <p:nvPr>
            <p:ph type="pic" sz="quarter" idx="14" hasCustomPrompt="1"/>
          </p:nvPr>
        </p:nvSpPr>
        <p:spPr>
          <a:xfrm>
            <a:off x="0" y="3552825"/>
            <a:ext cx="9516426" cy="6505578"/>
          </a:xfrm>
          <a:prstGeom prst="rect">
            <a:avLst/>
          </a:prstGeom>
          <a:solidFill>
            <a:srgbClr val="BDBEBD">
              <a:alpha val="74902"/>
            </a:srgbClr>
          </a:solidFill>
        </p:spPr>
        <p:txBody>
          <a:bodyPr vert="horz" lIns="0" tIns="457200" rIns="0" bIns="0" rtlCol="0" anchor="ctr" anchorCtr="0">
            <a:noAutofit/>
          </a:bodyPr>
          <a:lstStyle>
            <a:lvl1pPr marL="0" marR="0" indent="0" algn="ctr" defTabSz="1344150" rtl="0" eaLnBrk="1" fontAlgn="auto" latinLnBrk="0" hangingPunct="1">
              <a:lnSpc>
                <a:spcPts val="2880"/>
              </a:lnSpc>
              <a:spcBef>
                <a:spcPts val="1467"/>
              </a:spcBef>
              <a:spcAft>
                <a:spcPts val="0"/>
              </a:spcAft>
              <a:buClrTx/>
              <a:buSzPct val="80000"/>
              <a:buFontTx/>
              <a:buNone/>
              <a:tabLst>
                <a:tab pos="274317" algn="l"/>
              </a:tabLst>
              <a:defRPr lang="en-GB" dirty="0">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US" noProof="0" dirty="0"/>
              <a:t>Click icon to place 4x5 image</a:t>
            </a:r>
          </a:p>
        </p:txBody>
      </p:sp>
      <p:sp>
        <p:nvSpPr>
          <p:cNvPr id="4" name="Picture Placeholder 5">
            <a:extLst>
              <a:ext uri="{FF2B5EF4-FFF2-40B4-BE49-F238E27FC236}">
                <a16:creationId xmlns:a16="http://schemas.microsoft.com/office/drawing/2014/main" id="{C1DBB03B-E48F-8700-E71E-BF1895B24795}"/>
              </a:ext>
            </a:extLst>
          </p:cNvPr>
          <p:cNvSpPr>
            <a:spLocks noGrp="1"/>
          </p:cNvSpPr>
          <p:nvPr>
            <p:ph type="pic" sz="quarter" idx="15" hasCustomPrompt="1"/>
          </p:nvPr>
        </p:nvSpPr>
        <p:spPr>
          <a:xfrm>
            <a:off x="2066925" y="0"/>
            <a:ext cx="2808289" cy="2943132"/>
          </a:xfrm>
          <a:prstGeom prst="rect">
            <a:avLst/>
          </a:prstGeom>
          <a:solidFill>
            <a:srgbClr val="BDBEBD">
              <a:alpha val="74902"/>
            </a:srgbClr>
          </a:solidFill>
        </p:spPr>
        <p:txBody>
          <a:bodyPr vert="horz" lIns="0" tIns="274320" rIns="0" bIns="0" rtlCol="0" anchor="ctr" anchorCtr="0">
            <a:noAutofit/>
          </a:bodyPr>
          <a:lstStyle>
            <a:lvl1pPr marL="0" marR="0" indent="0" algn="ctr" defTabSz="1344150" rtl="0" eaLnBrk="1" fontAlgn="auto" latinLnBrk="0" hangingPunct="1">
              <a:lnSpc>
                <a:spcPts val="2880"/>
              </a:lnSpc>
              <a:spcBef>
                <a:spcPts val="1467"/>
              </a:spcBef>
              <a:spcAft>
                <a:spcPts val="0"/>
              </a:spcAft>
              <a:buClrTx/>
              <a:buSzPct val="80000"/>
              <a:buFontTx/>
              <a:buNone/>
              <a:tabLst>
                <a:tab pos="274317" algn="l"/>
              </a:tabLst>
              <a:defRPr lang="en-GB" dirty="0">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US" noProof="0" dirty="0"/>
              <a:t> Click icon to place </a:t>
            </a:r>
            <a:br>
              <a:rPr lang="en-US" noProof="0" dirty="0"/>
            </a:br>
            <a:r>
              <a:rPr lang="en-US" noProof="0" dirty="0"/>
              <a:t>1x1 image</a:t>
            </a:r>
          </a:p>
        </p:txBody>
      </p:sp>
      <p:sp>
        <p:nvSpPr>
          <p:cNvPr id="8" name="Title 1">
            <a:extLst>
              <a:ext uri="{FF2B5EF4-FFF2-40B4-BE49-F238E27FC236}">
                <a16:creationId xmlns:a16="http://schemas.microsoft.com/office/drawing/2014/main" id="{16AF95DD-994D-5B6F-C142-1941B6EA97D5}"/>
              </a:ext>
            </a:extLst>
          </p:cNvPr>
          <p:cNvSpPr>
            <a:spLocks noGrp="1"/>
          </p:cNvSpPr>
          <p:nvPr>
            <p:ph type="title" hasCustomPrompt="1"/>
          </p:nvPr>
        </p:nvSpPr>
        <p:spPr>
          <a:xfrm>
            <a:off x="10489418" y="6007830"/>
            <a:ext cx="6711710" cy="3513222"/>
          </a:xfrm>
          <a:prstGeom prst="rect">
            <a:avLst/>
          </a:prstGeom>
        </p:spPr>
        <p:txBody>
          <a:bodyPr numCol="1" anchor="b" anchorCtr="0"/>
          <a:lstStyle/>
          <a:p>
            <a:r>
              <a:rPr lang="en-US" dirty="0"/>
              <a:t>Click To Edit Master Title Style</a:t>
            </a:r>
            <a:endParaRPr lang="en-GB" dirty="0"/>
          </a:p>
        </p:txBody>
      </p:sp>
      <p:sp>
        <p:nvSpPr>
          <p:cNvPr id="2" name="Picture Placeholder 5">
            <a:extLst>
              <a:ext uri="{FF2B5EF4-FFF2-40B4-BE49-F238E27FC236}">
                <a16:creationId xmlns:a16="http://schemas.microsoft.com/office/drawing/2014/main" id="{5C8CE52C-B61E-B53C-BB46-E1B54F6103C3}"/>
              </a:ext>
            </a:extLst>
          </p:cNvPr>
          <p:cNvSpPr>
            <a:spLocks noGrp="1"/>
          </p:cNvSpPr>
          <p:nvPr>
            <p:ph type="pic" sz="quarter" idx="16" hasCustomPrompt="1"/>
          </p:nvPr>
        </p:nvSpPr>
        <p:spPr>
          <a:xfrm>
            <a:off x="10491788" y="1290703"/>
            <a:ext cx="3924301" cy="3882960"/>
          </a:xfrm>
          <a:prstGeom prst="rect">
            <a:avLst/>
          </a:prstGeom>
          <a:solidFill>
            <a:srgbClr val="BDBEBD">
              <a:alpha val="74902"/>
            </a:srgbClr>
          </a:solidFill>
        </p:spPr>
        <p:txBody>
          <a:bodyPr vert="horz" lIns="0" tIns="91440" rIns="0" bIns="0" rtlCol="0" anchor="ctr" anchorCtr="0">
            <a:noAutofit/>
          </a:bodyPr>
          <a:lstStyle>
            <a:lvl1pPr marL="0" marR="0" indent="0" algn="ctr" defTabSz="1344150" rtl="0" eaLnBrk="1" fontAlgn="auto" latinLnBrk="0" hangingPunct="1">
              <a:lnSpc>
                <a:spcPts val="2880"/>
              </a:lnSpc>
              <a:spcBef>
                <a:spcPts val="1467"/>
              </a:spcBef>
              <a:spcAft>
                <a:spcPts val="0"/>
              </a:spcAft>
              <a:buClrTx/>
              <a:buSzPct val="80000"/>
              <a:buFontTx/>
              <a:buNone/>
              <a:tabLst>
                <a:tab pos="274317" algn="l"/>
              </a:tabLst>
              <a:defRPr lang="en-GB" dirty="0">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US" noProof="0" dirty="0"/>
              <a:t>Click icon to place </a:t>
            </a:r>
            <a:br>
              <a:rPr lang="en-US" noProof="0" dirty="0"/>
            </a:br>
            <a:r>
              <a:rPr lang="en-US" noProof="0" dirty="0"/>
              <a:t>1x1 image</a:t>
            </a:r>
          </a:p>
        </p:txBody>
      </p:sp>
      <p:sp>
        <p:nvSpPr>
          <p:cNvPr id="7" name="Slide Number Placeholder 6">
            <a:extLst>
              <a:ext uri="{FF2B5EF4-FFF2-40B4-BE49-F238E27FC236}">
                <a16:creationId xmlns:a16="http://schemas.microsoft.com/office/drawing/2014/main" id="{55B1947B-B752-480F-1B74-B12C73ED15DE}"/>
              </a:ext>
            </a:extLst>
          </p:cNvPr>
          <p:cNvSpPr>
            <a:spLocks noGrp="1"/>
          </p:cNvSpPr>
          <p:nvPr>
            <p:ph type="sldNum" sz="quarter" idx="17"/>
          </p:nvPr>
        </p:nvSpPr>
        <p:spPr/>
        <p:txBody>
          <a:bodyPr/>
          <a:lstStyle/>
          <a:p>
            <a:fld id="{387AECDB-6C85-4FE3-9DAF-486A9B5BAE12}" type="slidenum">
              <a:rPr lang="en-GB" smtClean="0"/>
              <a:pPr/>
              <a:t>‹#›</a:t>
            </a:fld>
            <a:endParaRPr lang="en-GB" dirty="0"/>
          </a:p>
        </p:txBody>
      </p:sp>
    </p:spTree>
    <p:extLst>
      <p:ext uri="{BB962C8B-B14F-4D97-AF65-F5344CB8AC3E}">
        <p14:creationId xmlns:p14="http://schemas.microsoft.com/office/powerpoint/2010/main" val="12634213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ossaic 4 Imag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6" name="Picture Placeholder 5">
            <a:extLst>
              <a:ext uri="{FF2B5EF4-FFF2-40B4-BE49-F238E27FC236}">
                <a16:creationId xmlns:a16="http://schemas.microsoft.com/office/drawing/2014/main" id="{17CFDBF6-A2DB-0185-9BF0-8B5ED212FCF9}"/>
              </a:ext>
            </a:extLst>
          </p:cNvPr>
          <p:cNvSpPr>
            <a:spLocks noGrp="1"/>
          </p:cNvSpPr>
          <p:nvPr>
            <p:ph type="pic" sz="quarter" idx="14" hasCustomPrompt="1"/>
          </p:nvPr>
        </p:nvSpPr>
        <p:spPr>
          <a:xfrm>
            <a:off x="9086850" y="3228974"/>
            <a:ext cx="8136644" cy="6156909"/>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dirty="0"/>
              <a:t>Click icon to place 4x5 image</a:t>
            </a:r>
          </a:p>
        </p:txBody>
      </p:sp>
      <p:sp>
        <p:nvSpPr>
          <p:cNvPr id="4" name="Picture Placeholder 5">
            <a:extLst>
              <a:ext uri="{FF2B5EF4-FFF2-40B4-BE49-F238E27FC236}">
                <a16:creationId xmlns:a16="http://schemas.microsoft.com/office/drawing/2014/main" id="{C1DBB03B-E48F-8700-E71E-BF1895B24795}"/>
              </a:ext>
            </a:extLst>
          </p:cNvPr>
          <p:cNvSpPr>
            <a:spLocks noGrp="1"/>
          </p:cNvSpPr>
          <p:nvPr>
            <p:ph type="pic" sz="quarter" idx="15" hasCustomPrompt="1"/>
          </p:nvPr>
        </p:nvSpPr>
        <p:spPr>
          <a:xfrm>
            <a:off x="5289391" y="0"/>
            <a:ext cx="3383280" cy="3228975"/>
          </a:xfrm>
          <a:prstGeom prst="rect">
            <a:avLst/>
          </a:prstGeom>
          <a:solidFill>
            <a:srgbClr val="BDBEBD">
              <a:alpha val="74902"/>
            </a:srgbClr>
          </a:solidFill>
        </p:spPr>
        <p:txBody>
          <a:bodyPr vert="horz" lIns="0" tIns="274320" rIns="0" bIns="0" rtlCol="0" anchor="ctr" anchorCtr="0">
            <a:noAutofit/>
          </a:bodyPr>
          <a:lstStyle>
            <a:lvl1pPr algn="ctr">
              <a:defRPr lang="en-GB" dirty="0">
                <a:solidFill>
                  <a:schemeClr val="bg1"/>
                </a:solidFill>
              </a:defRPr>
            </a:lvl1pPr>
          </a:lstStyle>
          <a:p>
            <a:pPr lvl="0" algn="ctr"/>
            <a:r>
              <a:rPr lang="en-US" noProof="0" dirty="0"/>
              <a:t>Click icon to place </a:t>
            </a:r>
            <a:br>
              <a:rPr lang="en-US" noProof="0" dirty="0"/>
            </a:br>
            <a:r>
              <a:rPr lang="en-US" noProof="0" dirty="0"/>
              <a:t>1x1 image</a:t>
            </a:r>
          </a:p>
        </p:txBody>
      </p:sp>
      <p:sp>
        <p:nvSpPr>
          <p:cNvPr id="2" name="Picture Placeholder 5">
            <a:extLst>
              <a:ext uri="{FF2B5EF4-FFF2-40B4-BE49-F238E27FC236}">
                <a16:creationId xmlns:a16="http://schemas.microsoft.com/office/drawing/2014/main" id="{5C8CE52C-B61E-B53C-BB46-E1B54F6103C3}"/>
              </a:ext>
            </a:extLst>
          </p:cNvPr>
          <p:cNvSpPr>
            <a:spLocks noGrp="1"/>
          </p:cNvSpPr>
          <p:nvPr>
            <p:ph type="pic" sz="quarter" idx="16" hasCustomPrompt="1"/>
          </p:nvPr>
        </p:nvSpPr>
        <p:spPr>
          <a:xfrm>
            <a:off x="11942282" y="0"/>
            <a:ext cx="2473805" cy="2257425"/>
          </a:xfrm>
          <a:prstGeom prst="rect">
            <a:avLst/>
          </a:prstGeom>
          <a:solidFill>
            <a:srgbClr val="BDBEBD">
              <a:alpha val="74902"/>
            </a:srgbClr>
          </a:solidFill>
        </p:spPr>
        <p:txBody>
          <a:bodyPr vert="horz" lIns="0" tIns="91440" rIns="0" bIns="0" rtlCol="0" anchor="ctr" anchorCtr="0">
            <a:noAutofit/>
          </a:bodyPr>
          <a:lstStyle>
            <a:lvl1pPr algn="ctr">
              <a:defRPr lang="en-GB" dirty="0">
                <a:solidFill>
                  <a:schemeClr val="bg1"/>
                </a:solidFill>
              </a:defRPr>
            </a:lvl1pPr>
          </a:lstStyle>
          <a:p>
            <a:pPr lvl="0" algn="ctr"/>
            <a:r>
              <a:rPr lang="en-US" noProof="0" dirty="0"/>
              <a:t>Click icon to place </a:t>
            </a:r>
            <a:br>
              <a:rPr lang="en-US" noProof="0" dirty="0"/>
            </a:br>
            <a:r>
              <a:rPr lang="en-US" noProof="0" dirty="0"/>
              <a:t>1x1 image</a:t>
            </a:r>
          </a:p>
        </p:txBody>
      </p:sp>
      <p:sp>
        <p:nvSpPr>
          <p:cNvPr id="9" name="Picture Placeholder 5">
            <a:extLst>
              <a:ext uri="{FF2B5EF4-FFF2-40B4-BE49-F238E27FC236}">
                <a16:creationId xmlns:a16="http://schemas.microsoft.com/office/drawing/2014/main" id="{25C6F73F-F343-844E-81B7-9C45130C0C2A}"/>
              </a:ext>
            </a:extLst>
          </p:cNvPr>
          <p:cNvSpPr>
            <a:spLocks noGrp="1"/>
          </p:cNvSpPr>
          <p:nvPr>
            <p:ph type="pic" sz="quarter" idx="17" hasCustomPrompt="1"/>
          </p:nvPr>
        </p:nvSpPr>
        <p:spPr>
          <a:xfrm>
            <a:off x="662796" y="2257425"/>
            <a:ext cx="4212417" cy="7127875"/>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dirty="0"/>
              <a:t>Click icon to place </a:t>
            </a:r>
            <a:br>
              <a:rPr lang="en-US" noProof="0" dirty="0"/>
            </a:br>
            <a:r>
              <a:rPr lang="en-US" noProof="0" dirty="0"/>
              <a:t>9x16 image</a:t>
            </a:r>
          </a:p>
        </p:txBody>
      </p:sp>
      <p:sp>
        <p:nvSpPr>
          <p:cNvPr id="5" name="Slide Number Placeholder 4">
            <a:extLst>
              <a:ext uri="{FF2B5EF4-FFF2-40B4-BE49-F238E27FC236}">
                <a16:creationId xmlns:a16="http://schemas.microsoft.com/office/drawing/2014/main" id="{038DC5C9-D24C-84A9-9FBF-800414F408FA}"/>
              </a:ext>
            </a:extLst>
          </p:cNvPr>
          <p:cNvSpPr>
            <a:spLocks noGrp="1"/>
          </p:cNvSpPr>
          <p:nvPr>
            <p:ph type="sldNum" sz="quarter" idx="18"/>
          </p:nvPr>
        </p:nvSpPr>
        <p:spPr/>
        <p:txBody>
          <a:bodyPr/>
          <a:lstStyle/>
          <a:p>
            <a:fld id="{387AECDB-6C85-4FE3-9DAF-486A9B5BAE12}" type="slidenum">
              <a:rPr lang="en-GB" smtClean="0"/>
              <a:pPr/>
              <a:t>‹#›</a:t>
            </a:fld>
            <a:endParaRPr lang="en-GB" dirty="0"/>
          </a:p>
        </p:txBody>
      </p:sp>
    </p:spTree>
    <p:extLst>
      <p:ext uri="{BB962C8B-B14F-4D97-AF65-F5344CB8AC3E}">
        <p14:creationId xmlns:p14="http://schemas.microsoft.com/office/powerpoint/2010/main" val="1004308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ossaic 3 Images no Tex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7CFDBF6-A2DB-0185-9BF0-8B5ED212FCF9}"/>
              </a:ext>
            </a:extLst>
          </p:cNvPr>
          <p:cNvSpPr>
            <a:spLocks noGrp="1"/>
          </p:cNvSpPr>
          <p:nvPr>
            <p:ph type="pic" sz="quarter" idx="14" hasCustomPrompt="1"/>
          </p:nvPr>
        </p:nvSpPr>
        <p:spPr>
          <a:xfrm>
            <a:off x="9103056" y="3228975"/>
            <a:ext cx="8120437" cy="6156326"/>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dirty="0"/>
              <a:t>Click icon to place 4x5 image</a:t>
            </a:r>
          </a:p>
        </p:txBody>
      </p:sp>
      <p:sp>
        <p:nvSpPr>
          <p:cNvPr id="4" name="Picture Placeholder 5">
            <a:extLst>
              <a:ext uri="{FF2B5EF4-FFF2-40B4-BE49-F238E27FC236}">
                <a16:creationId xmlns:a16="http://schemas.microsoft.com/office/drawing/2014/main" id="{C1DBB03B-E48F-8700-E71E-BF1895B24795}"/>
              </a:ext>
            </a:extLst>
          </p:cNvPr>
          <p:cNvSpPr>
            <a:spLocks noGrp="1"/>
          </p:cNvSpPr>
          <p:nvPr>
            <p:ph type="pic" sz="quarter" idx="15" hasCustomPrompt="1"/>
          </p:nvPr>
        </p:nvSpPr>
        <p:spPr>
          <a:xfrm>
            <a:off x="-2" y="-3"/>
            <a:ext cx="7394577" cy="7442203"/>
          </a:xfrm>
          <a:prstGeom prst="rect">
            <a:avLst/>
          </a:prstGeom>
          <a:solidFill>
            <a:srgbClr val="BDBEBD">
              <a:alpha val="74902"/>
            </a:srgbClr>
          </a:solidFill>
        </p:spPr>
        <p:txBody>
          <a:bodyPr vert="horz" lIns="0" tIns="274320" rIns="0" bIns="0" rtlCol="0" anchor="ctr" anchorCtr="0">
            <a:noAutofit/>
          </a:bodyPr>
          <a:lstStyle>
            <a:lvl1pPr algn="ctr">
              <a:defRPr lang="en-GB" dirty="0">
                <a:solidFill>
                  <a:schemeClr val="bg1"/>
                </a:solidFill>
              </a:defRPr>
            </a:lvl1pPr>
          </a:lstStyle>
          <a:p>
            <a:pPr lvl="0" algn="ctr"/>
            <a:r>
              <a:rPr lang="en-US" noProof="0" dirty="0"/>
              <a:t>Click icon to place </a:t>
            </a:r>
            <a:br>
              <a:rPr lang="en-US" noProof="0" dirty="0"/>
            </a:br>
            <a:r>
              <a:rPr lang="en-US" noProof="0" dirty="0"/>
              <a:t>1x1 image</a:t>
            </a:r>
          </a:p>
        </p:txBody>
      </p:sp>
      <p:sp>
        <p:nvSpPr>
          <p:cNvPr id="5" name="Picture Placeholder 5">
            <a:extLst>
              <a:ext uri="{FF2B5EF4-FFF2-40B4-BE49-F238E27FC236}">
                <a16:creationId xmlns:a16="http://schemas.microsoft.com/office/drawing/2014/main" id="{97A92DE5-B91C-CD82-2BBD-08FD06C5AA23}"/>
              </a:ext>
            </a:extLst>
          </p:cNvPr>
          <p:cNvSpPr>
            <a:spLocks noGrp="1"/>
          </p:cNvSpPr>
          <p:nvPr>
            <p:ph type="pic" sz="quarter" idx="16" hasCustomPrompt="1"/>
          </p:nvPr>
        </p:nvSpPr>
        <p:spPr>
          <a:xfrm>
            <a:off x="11571288" y="-1"/>
            <a:ext cx="2502806" cy="2581275"/>
          </a:xfrm>
          <a:prstGeom prst="rect">
            <a:avLst/>
          </a:prstGeom>
          <a:solidFill>
            <a:srgbClr val="BDBEBD">
              <a:alpha val="74902"/>
            </a:srgbClr>
          </a:solidFill>
        </p:spPr>
        <p:txBody>
          <a:bodyPr vert="horz" lIns="0" tIns="91440" rIns="0" bIns="0" rtlCol="0" anchor="ctr" anchorCtr="0">
            <a:noAutofit/>
          </a:bodyPr>
          <a:lstStyle>
            <a:lvl1pPr algn="ctr">
              <a:defRPr lang="en-GB" dirty="0">
                <a:solidFill>
                  <a:schemeClr val="bg1"/>
                </a:solidFill>
              </a:defRPr>
            </a:lvl1pPr>
          </a:lstStyle>
          <a:p>
            <a:pPr lvl="0" algn="ctr"/>
            <a:r>
              <a:rPr lang="en-US" noProof="0" dirty="0"/>
              <a:t>Click icon to place </a:t>
            </a:r>
            <a:br>
              <a:rPr lang="en-US" noProof="0" dirty="0"/>
            </a:br>
            <a:r>
              <a:rPr lang="en-US" noProof="0" dirty="0"/>
              <a:t>1x1 image</a:t>
            </a:r>
          </a:p>
        </p:txBody>
      </p:sp>
      <p:sp>
        <p:nvSpPr>
          <p:cNvPr id="2" name="Slide Number Placeholder 1">
            <a:extLst>
              <a:ext uri="{FF2B5EF4-FFF2-40B4-BE49-F238E27FC236}">
                <a16:creationId xmlns:a16="http://schemas.microsoft.com/office/drawing/2014/main" id="{AB2BB166-18C5-865C-C532-15EF48505AB9}"/>
              </a:ext>
            </a:extLst>
          </p:cNvPr>
          <p:cNvSpPr>
            <a:spLocks noGrp="1"/>
          </p:cNvSpPr>
          <p:nvPr>
            <p:ph type="sldNum" sz="quarter" idx="17"/>
          </p:nvPr>
        </p:nvSpPr>
        <p:spPr/>
        <p:txBody>
          <a:bodyPr/>
          <a:lstStyle/>
          <a:p>
            <a:fld id="{387AECDB-6C85-4FE3-9DAF-486A9B5BAE12}" type="slidenum">
              <a:rPr lang="en-GB" smtClean="0"/>
              <a:pPr/>
              <a:t>‹#›</a:t>
            </a:fld>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Tree>
    <p:extLst>
      <p:ext uri="{BB962C8B-B14F-4D97-AF65-F5344CB8AC3E}">
        <p14:creationId xmlns:p14="http://schemas.microsoft.com/office/powerpoint/2010/main" val="42127817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ossaic 3 Images no Text_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6" name="Picture Placeholder 5">
            <a:extLst>
              <a:ext uri="{FF2B5EF4-FFF2-40B4-BE49-F238E27FC236}">
                <a16:creationId xmlns:a16="http://schemas.microsoft.com/office/drawing/2014/main" id="{17CFDBF6-A2DB-0185-9BF0-8B5ED212FCF9}"/>
              </a:ext>
            </a:extLst>
          </p:cNvPr>
          <p:cNvSpPr>
            <a:spLocks noGrp="1"/>
          </p:cNvSpPr>
          <p:nvPr>
            <p:ph type="pic" sz="quarter" idx="14" hasCustomPrompt="1"/>
          </p:nvPr>
        </p:nvSpPr>
        <p:spPr>
          <a:xfrm>
            <a:off x="10354" y="2581275"/>
            <a:ext cx="8789159" cy="6804025"/>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dirty="0"/>
              <a:t>Click icon to place 4x5 image</a:t>
            </a:r>
          </a:p>
        </p:txBody>
      </p:sp>
      <p:sp>
        <p:nvSpPr>
          <p:cNvPr id="2" name="Picture Placeholder 5">
            <a:extLst>
              <a:ext uri="{FF2B5EF4-FFF2-40B4-BE49-F238E27FC236}">
                <a16:creationId xmlns:a16="http://schemas.microsoft.com/office/drawing/2014/main" id="{5C8CE52C-B61E-B53C-BB46-E1B54F6103C3}"/>
              </a:ext>
            </a:extLst>
          </p:cNvPr>
          <p:cNvSpPr>
            <a:spLocks noGrp="1"/>
          </p:cNvSpPr>
          <p:nvPr>
            <p:ph type="pic" sz="quarter" idx="16" hasCustomPrompt="1"/>
          </p:nvPr>
        </p:nvSpPr>
        <p:spPr>
          <a:xfrm>
            <a:off x="9195692" y="-2640"/>
            <a:ext cx="3384354" cy="3231615"/>
          </a:xfrm>
          <a:prstGeom prst="rect">
            <a:avLst/>
          </a:prstGeom>
          <a:solidFill>
            <a:srgbClr val="BDBEBD">
              <a:alpha val="74902"/>
            </a:srgbClr>
          </a:solidFill>
        </p:spPr>
        <p:txBody>
          <a:bodyPr vert="horz" lIns="0" tIns="91440" rIns="0" bIns="0" rtlCol="0" anchor="ctr" anchorCtr="0">
            <a:noAutofit/>
          </a:bodyPr>
          <a:lstStyle>
            <a:lvl1pPr algn="ctr">
              <a:defRPr lang="en-GB" dirty="0">
                <a:solidFill>
                  <a:schemeClr val="bg1"/>
                </a:solidFill>
              </a:defRPr>
            </a:lvl1pPr>
          </a:lstStyle>
          <a:p>
            <a:pPr lvl="0" algn="ctr"/>
            <a:r>
              <a:rPr lang="en-US" noProof="0" dirty="0"/>
              <a:t>Click icon to place </a:t>
            </a:r>
            <a:br>
              <a:rPr lang="en-US" noProof="0" dirty="0"/>
            </a:br>
            <a:r>
              <a:rPr lang="en-US" noProof="0" dirty="0"/>
              <a:t>1x1 image</a:t>
            </a:r>
          </a:p>
        </p:txBody>
      </p:sp>
      <p:sp>
        <p:nvSpPr>
          <p:cNvPr id="7" name="Picture Placeholder 5">
            <a:extLst>
              <a:ext uri="{FF2B5EF4-FFF2-40B4-BE49-F238E27FC236}">
                <a16:creationId xmlns:a16="http://schemas.microsoft.com/office/drawing/2014/main" id="{4260C63A-C3F3-1143-A496-F843DF5C99EA}"/>
              </a:ext>
            </a:extLst>
          </p:cNvPr>
          <p:cNvSpPr>
            <a:spLocks noGrp="1"/>
          </p:cNvSpPr>
          <p:nvPr>
            <p:ph type="pic" sz="quarter" idx="17" hasCustomPrompt="1"/>
          </p:nvPr>
        </p:nvSpPr>
        <p:spPr>
          <a:xfrm>
            <a:off x="12976225" y="2257424"/>
            <a:ext cx="4247269" cy="7127875"/>
          </a:xfrm>
          <a:prstGeom prst="rect">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dirty="0"/>
              <a:t>Click icon to place </a:t>
            </a:r>
            <a:br>
              <a:rPr lang="en-US" noProof="0" dirty="0"/>
            </a:br>
            <a:r>
              <a:rPr lang="en-US" noProof="0" dirty="0"/>
              <a:t>9x16 image</a:t>
            </a:r>
          </a:p>
        </p:txBody>
      </p:sp>
      <p:sp>
        <p:nvSpPr>
          <p:cNvPr id="4" name="Slide Number Placeholder 3">
            <a:extLst>
              <a:ext uri="{FF2B5EF4-FFF2-40B4-BE49-F238E27FC236}">
                <a16:creationId xmlns:a16="http://schemas.microsoft.com/office/drawing/2014/main" id="{47DE1ED4-CE68-C276-323E-9243FFB541D9}"/>
              </a:ext>
            </a:extLst>
          </p:cNvPr>
          <p:cNvSpPr>
            <a:spLocks noGrp="1"/>
          </p:cNvSpPr>
          <p:nvPr>
            <p:ph type="sldNum" sz="quarter" idx="18"/>
          </p:nvPr>
        </p:nvSpPr>
        <p:spPr/>
        <p:txBody>
          <a:bodyPr/>
          <a:lstStyle/>
          <a:p>
            <a:fld id="{387AECDB-6C85-4FE3-9DAF-486A9B5BAE12}" type="slidenum">
              <a:rPr lang="en-GB" smtClean="0"/>
              <a:pPr/>
              <a:t>‹#›</a:t>
            </a:fld>
            <a:endParaRPr lang="en-GB" dirty="0"/>
          </a:p>
        </p:txBody>
      </p:sp>
    </p:spTree>
    <p:extLst>
      <p:ext uri="{BB962C8B-B14F-4D97-AF65-F5344CB8AC3E}">
        <p14:creationId xmlns:p14="http://schemas.microsoft.com/office/powerpoint/2010/main" val="15813911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oodboard">
    <p:bg>
      <p:bgPr>
        <a:solidFill>
          <a:schemeClr val="bg1"/>
        </a:solidFill>
        <a:effectLst/>
      </p:bgPr>
    </p:bg>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DC1DE894-AAF0-F5DE-0947-729F1817E185}"/>
              </a:ext>
            </a:extLst>
          </p:cNvPr>
          <p:cNvSpPr>
            <a:spLocks noGrp="1"/>
          </p:cNvSpPr>
          <p:nvPr>
            <p:ph type="pic" sz="quarter" idx="24" hasCustomPrompt="1"/>
          </p:nvPr>
        </p:nvSpPr>
        <p:spPr>
          <a:xfrm>
            <a:off x="10202863" y="5173663"/>
            <a:ext cx="7683500" cy="4884737"/>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dirty="0"/>
              <a:t>Click icon to place image</a:t>
            </a:r>
          </a:p>
        </p:txBody>
      </p:sp>
      <p:sp>
        <p:nvSpPr>
          <p:cNvPr id="4" name="Picture Placeholder 3">
            <a:extLst>
              <a:ext uri="{FF2B5EF4-FFF2-40B4-BE49-F238E27FC236}">
                <a16:creationId xmlns:a16="http://schemas.microsoft.com/office/drawing/2014/main" id="{F218FB5F-68E1-E030-55AE-2E3F6FAD635C}"/>
              </a:ext>
            </a:extLst>
          </p:cNvPr>
          <p:cNvSpPr>
            <a:spLocks noGrp="1"/>
          </p:cNvSpPr>
          <p:nvPr>
            <p:ph type="pic" sz="quarter" idx="18" hasCustomPrompt="1"/>
          </p:nvPr>
        </p:nvSpPr>
        <p:spPr>
          <a:xfrm>
            <a:off x="0" y="0"/>
            <a:ext cx="9913937" cy="10058400"/>
          </a:xfrm>
          <a:solidFill>
            <a:srgbClr val="BDBEBD"/>
          </a:solidFill>
        </p:spPr>
        <p:txBody>
          <a:bodyPr anchor="ctr"/>
          <a:lstStyle>
            <a:lvl1pPr algn="ctr">
              <a:defRPr>
                <a:solidFill>
                  <a:schemeClr val="bg1"/>
                </a:solidFill>
              </a:defRPr>
            </a:lvl1pPr>
          </a:lstStyle>
          <a:p>
            <a:r>
              <a:rPr lang="en-GB" dirty="0"/>
              <a:t>Click icon to place 1x1 image</a:t>
            </a:r>
          </a:p>
        </p:txBody>
      </p:sp>
      <p:sp>
        <p:nvSpPr>
          <p:cNvPr id="2" name="Slide Number Placeholder 1">
            <a:extLst>
              <a:ext uri="{FF2B5EF4-FFF2-40B4-BE49-F238E27FC236}">
                <a16:creationId xmlns:a16="http://schemas.microsoft.com/office/drawing/2014/main" id="{ADFF446B-EA72-8FA9-FB12-3CB3CAE94ADA}"/>
              </a:ext>
            </a:extLst>
          </p:cNvPr>
          <p:cNvSpPr>
            <a:spLocks noGrp="1"/>
          </p:cNvSpPr>
          <p:nvPr>
            <p:ph type="sldNum" sz="quarter" idx="17"/>
          </p:nvPr>
        </p:nvSpPr>
        <p:spPr/>
        <p:txBody>
          <a:bodyPr/>
          <a:lstStyle>
            <a:lvl1pPr>
              <a:defRPr>
                <a:solidFill>
                  <a:schemeClr val="bg1"/>
                </a:solidFill>
              </a:defRPr>
            </a:lvl1pPr>
          </a:lstStyle>
          <a:p>
            <a:fld id="{387AECDB-6C85-4FE3-9DAF-486A9B5BAE12}" type="slidenum">
              <a:rPr lang="en-GB" smtClean="0"/>
              <a:pPr/>
              <a:t>‹#›</a:t>
            </a:fld>
            <a:endParaRPr lang="en-GB" dirty="0"/>
          </a:p>
        </p:txBody>
      </p:sp>
      <p:sp>
        <p:nvSpPr>
          <p:cNvPr id="8" name="Picture Placeholder 3">
            <a:extLst>
              <a:ext uri="{FF2B5EF4-FFF2-40B4-BE49-F238E27FC236}">
                <a16:creationId xmlns:a16="http://schemas.microsoft.com/office/drawing/2014/main" id="{77FA1277-F00A-4023-D62F-9F7EBE79EEC0}"/>
              </a:ext>
            </a:extLst>
          </p:cNvPr>
          <p:cNvSpPr>
            <a:spLocks noGrp="1"/>
          </p:cNvSpPr>
          <p:nvPr>
            <p:ph type="pic" sz="quarter" idx="25" hasCustomPrompt="1"/>
          </p:nvPr>
        </p:nvSpPr>
        <p:spPr>
          <a:xfrm>
            <a:off x="10202863" y="0"/>
            <a:ext cx="7683500" cy="4884737"/>
          </a:xfrm>
          <a:solidFill>
            <a:srgbClr val="BDBEBD"/>
          </a:solidFill>
        </p:spPr>
        <p:txBody>
          <a:bodyPr anchor="ctr"/>
          <a:lstStyle>
            <a:lvl1pPr algn="ctr">
              <a:defRPr>
                <a:solidFill>
                  <a:schemeClr val="bg1"/>
                </a:solidFill>
              </a:defRPr>
            </a:lvl1pPr>
          </a:lstStyle>
          <a:p>
            <a:r>
              <a:rPr lang="en-GB" dirty="0"/>
              <a:t>Click icon to place image</a:t>
            </a:r>
          </a:p>
        </p:txBody>
      </p:sp>
    </p:spTree>
    <p:extLst>
      <p:ext uri="{BB962C8B-B14F-4D97-AF65-F5344CB8AC3E}">
        <p14:creationId xmlns:p14="http://schemas.microsoft.com/office/powerpoint/2010/main" val="42813590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oodboard_2">
    <p:bg>
      <p:bgPr>
        <a:solidFill>
          <a:schemeClr val="bg1"/>
        </a:solidFill>
        <a:effectLst/>
      </p:bgPr>
    </p:bg>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DC1DE894-AAF0-F5DE-0947-729F1817E185}"/>
              </a:ext>
            </a:extLst>
          </p:cNvPr>
          <p:cNvSpPr>
            <a:spLocks noGrp="1"/>
          </p:cNvSpPr>
          <p:nvPr>
            <p:ph type="pic" sz="quarter" idx="24" hasCustomPrompt="1"/>
          </p:nvPr>
        </p:nvSpPr>
        <p:spPr>
          <a:xfrm>
            <a:off x="11931650" y="5173663"/>
            <a:ext cx="5954712" cy="4884737"/>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dirty="0"/>
              <a:t>Click icon to place image</a:t>
            </a:r>
          </a:p>
        </p:txBody>
      </p:sp>
      <p:sp>
        <p:nvSpPr>
          <p:cNvPr id="4" name="Picture Placeholder 3">
            <a:extLst>
              <a:ext uri="{FF2B5EF4-FFF2-40B4-BE49-F238E27FC236}">
                <a16:creationId xmlns:a16="http://schemas.microsoft.com/office/drawing/2014/main" id="{F218FB5F-68E1-E030-55AE-2E3F6FAD635C}"/>
              </a:ext>
            </a:extLst>
          </p:cNvPr>
          <p:cNvSpPr>
            <a:spLocks noGrp="1"/>
          </p:cNvSpPr>
          <p:nvPr>
            <p:ph type="pic" sz="quarter" idx="18" hasCustomPrompt="1"/>
          </p:nvPr>
        </p:nvSpPr>
        <p:spPr>
          <a:xfrm>
            <a:off x="6278563" y="-1"/>
            <a:ext cx="5292725" cy="10058400"/>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dirty="0"/>
              <a:t>Click icon to place image</a:t>
            </a:r>
          </a:p>
        </p:txBody>
      </p:sp>
      <p:sp>
        <p:nvSpPr>
          <p:cNvPr id="2" name="Slide Number Placeholder 1">
            <a:extLst>
              <a:ext uri="{FF2B5EF4-FFF2-40B4-BE49-F238E27FC236}">
                <a16:creationId xmlns:a16="http://schemas.microsoft.com/office/drawing/2014/main" id="{ADFF446B-EA72-8FA9-FB12-3CB3CAE94ADA}"/>
              </a:ext>
            </a:extLst>
          </p:cNvPr>
          <p:cNvSpPr>
            <a:spLocks noGrp="1"/>
          </p:cNvSpPr>
          <p:nvPr>
            <p:ph type="sldNum" sz="quarter" idx="17"/>
          </p:nvPr>
        </p:nvSpPr>
        <p:spPr/>
        <p:txBody>
          <a:bodyPr/>
          <a:lstStyle>
            <a:lvl1pPr>
              <a:defRPr>
                <a:solidFill>
                  <a:schemeClr val="bg1"/>
                </a:solidFill>
              </a:defRPr>
            </a:lvl1pPr>
          </a:lstStyle>
          <a:p>
            <a:fld id="{387AECDB-6C85-4FE3-9DAF-486A9B5BAE12}" type="slidenum">
              <a:rPr lang="en-GB" smtClean="0"/>
              <a:pPr/>
              <a:t>‹#›</a:t>
            </a:fld>
            <a:endParaRPr lang="en-GB" dirty="0"/>
          </a:p>
        </p:txBody>
      </p:sp>
      <p:sp>
        <p:nvSpPr>
          <p:cNvPr id="8" name="Picture Placeholder 3">
            <a:extLst>
              <a:ext uri="{FF2B5EF4-FFF2-40B4-BE49-F238E27FC236}">
                <a16:creationId xmlns:a16="http://schemas.microsoft.com/office/drawing/2014/main" id="{77FA1277-F00A-4023-D62F-9F7EBE79EEC0}"/>
              </a:ext>
            </a:extLst>
          </p:cNvPr>
          <p:cNvSpPr>
            <a:spLocks noGrp="1"/>
          </p:cNvSpPr>
          <p:nvPr>
            <p:ph type="pic" sz="quarter" idx="25" hasCustomPrompt="1"/>
          </p:nvPr>
        </p:nvSpPr>
        <p:spPr>
          <a:xfrm>
            <a:off x="11931650" y="0"/>
            <a:ext cx="5954712" cy="4884737"/>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dirty="0"/>
              <a:t>Click icon to place image</a:t>
            </a:r>
          </a:p>
        </p:txBody>
      </p:sp>
      <p:sp>
        <p:nvSpPr>
          <p:cNvPr id="10" name="Picture Placeholder 3">
            <a:extLst>
              <a:ext uri="{FF2B5EF4-FFF2-40B4-BE49-F238E27FC236}">
                <a16:creationId xmlns:a16="http://schemas.microsoft.com/office/drawing/2014/main" id="{0519CD29-C0A2-83F9-9843-09F74538B5FD}"/>
              </a:ext>
            </a:extLst>
          </p:cNvPr>
          <p:cNvSpPr>
            <a:spLocks noGrp="1"/>
          </p:cNvSpPr>
          <p:nvPr>
            <p:ph type="pic" sz="quarter" idx="26" hasCustomPrompt="1"/>
          </p:nvPr>
        </p:nvSpPr>
        <p:spPr>
          <a:xfrm>
            <a:off x="1" y="5177599"/>
            <a:ext cx="5954712" cy="4884737"/>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dirty="0"/>
              <a:t>Click icon to place image</a:t>
            </a:r>
          </a:p>
        </p:txBody>
      </p:sp>
      <p:sp>
        <p:nvSpPr>
          <p:cNvPr id="11" name="Picture Placeholder 3">
            <a:extLst>
              <a:ext uri="{FF2B5EF4-FFF2-40B4-BE49-F238E27FC236}">
                <a16:creationId xmlns:a16="http://schemas.microsoft.com/office/drawing/2014/main" id="{437165EA-99DB-1E0C-9623-493E9F10C991}"/>
              </a:ext>
            </a:extLst>
          </p:cNvPr>
          <p:cNvSpPr>
            <a:spLocks noGrp="1"/>
          </p:cNvSpPr>
          <p:nvPr>
            <p:ph type="pic" sz="quarter" idx="27" hasCustomPrompt="1"/>
          </p:nvPr>
        </p:nvSpPr>
        <p:spPr>
          <a:xfrm>
            <a:off x="1" y="3936"/>
            <a:ext cx="5954712" cy="4884737"/>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dirty="0"/>
              <a:t>Click icon to place image</a:t>
            </a:r>
          </a:p>
        </p:txBody>
      </p:sp>
    </p:spTree>
    <p:extLst>
      <p:ext uri="{BB962C8B-B14F-4D97-AF65-F5344CB8AC3E}">
        <p14:creationId xmlns:p14="http://schemas.microsoft.com/office/powerpoint/2010/main" val="409092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893-66DD-C682-66C4-8AD3D78D3946}"/>
              </a:ext>
            </a:extLst>
          </p:cNvPr>
          <p:cNvSpPr>
            <a:spLocks noGrp="1"/>
          </p:cNvSpPr>
          <p:nvPr>
            <p:ph type="title" hasCustomPrompt="1"/>
          </p:nvPr>
        </p:nvSpPr>
        <p:spPr>
          <a:xfrm>
            <a:off x="661988" y="1126983"/>
            <a:ext cx="5076136" cy="2120274"/>
          </a:xfrm>
          <a:prstGeom prst="rect">
            <a:avLst/>
          </a:prstGeom>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10" name="Text Placeholder 7">
            <a:extLst>
              <a:ext uri="{FF2B5EF4-FFF2-40B4-BE49-F238E27FC236}">
                <a16:creationId xmlns:a16="http://schemas.microsoft.com/office/drawing/2014/main" id="{217C6763-2A0F-69EB-3428-B1ACD0A95657}"/>
              </a:ext>
            </a:extLst>
          </p:cNvPr>
          <p:cNvSpPr>
            <a:spLocks noGrp="1"/>
          </p:cNvSpPr>
          <p:nvPr>
            <p:ph type="body" sz="quarter" idx="13" hasCustomPrompt="1"/>
          </p:nvPr>
        </p:nvSpPr>
        <p:spPr>
          <a:xfrm>
            <a:off x="8032163" y="1908994"/>
            <a:ext cx="3879717" cy="794597"/>
          </a:xfrm>
          <a:prstGeom prst="rect">
            <a:avLst/>
          </a:prstGeom>
        </p:spPr>
        <p:txBody>
          <a:bodyPr numCol="1" spcCol="274320" anchor="t" anchorCtr="0"/>
          <a:lstStyle>
            <a:lvl1pPr marL="0" indent="0">
              <a:buFont typeface="Arial" panose="020B0604020202020204" pitchFamily="34" charset="0"/>
              <a:buNone/>
              <a:defRPr>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Phasellus a tellus sit amet massa placerat rutrum id sed.</a:t>
            </a:r>
          </a:p>
        </p:txBody>
      </p:sp>
      <p:sp>
        <p:nvSpPr>
          <p:cNvPr id="29" name="Text Placeholder 7">
            <a:extLst>
              <a:ext uri="{FF2B5EF4-FFF2-40B4-BE49-F238E27FC236}">
                <a16:creationId xmlns:a16="http://schemas.microsoft.com/office/drawing/2014/main" id="{FD0BEDA4-461D-4B4E-8606-835880FF93BE}"/>
              </a:ext>
            </a:extLst>
          </p:cNvPr>
          <p:cNvSpPr>
            <a:spLocks noGrp="1"/>
          </p:cNvSpPr>
          <p:nvPr>
            <p:ph type="body" sz="quarter" idx="42" hasCustomPrompt="1"/>
          </p:nvPr>
        </p:nvSpPr>
        <p:spPr>
          <a:xfrm>
            <a:off x="8032163" y="1119283"/>
            <a:ext cx="3879717" cy="537558"/>
          </a:xfrm>
          <a:prstGeom prst="rect">
            <a:avLst/>
          </a:prstGeom>
        </p:spPr>
        <p:txBody>
          <a:bodyPr numCol="1" spcCol="274320" anchor="b" anchorCtr="0"/>
          <a:lstStyle>
            <a:lvl1pPr marL="0" indent="0">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a:t>
            </a:r>
            <a:endParaRPr lang="en-GB" dirty="0"/>
          </a:p>
        </p:txBody>
      </p:sp>
      <p:sp>
        <p:nvSpPr>
          <p:cNvPr id="33" name="Text Placeholder 7">
            <a:extLst>
              <a:ext uri="{FF2B5EF4-FFF2-40B4-BE49-F238E27FC236}">
                <a16:creationId xmlns:a16="http://schemas.microsoft.com/office/drawing/2014/main" id="{6B777ED0-5E1C-024B-9D2E-51AFDC5C3F67}"/>
              </a:ext>
            </a:extLst>
          </p:cNvPr>
          <p:cNvSpPr>
            <a:spLocks noGrp="1"/>
          </p:cNvSpPr>
          <p:nvPr>
            <p:ph type="body" sz="quarter" idx="43" hasCustomPrompt="1"/>
          </p:nvPr>
        </p:nvSpPr>
        <p:spPr>
          <a:xfrm>
            <a:off x="7191943" y="1114627"/>
            <a:ext cx="466436" cy="537558"/>
          </a:xfrm>
          <a:prstGeom prst="rect">
            <a:avLst/>
          </a:prstGeom>
        </p:spPr>
        <p:txBody>
          <a:bodyPr numCol="1" spcCol="274320" anchor="b" anchorCtr="0"/>
          <a:lstStyle>
            <a:lvl1pPr marL="0" indent="0" algn="r">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01</a:t>
            </a:r>
            <a:endParaRPr lang="en-GB" dirty="0"/>
          </a:p>
        </p:txBody>
      </p:sp>
      <p:sp>
        <p:nvSpPr>
          <p:cNvPr id="36" name="Text Placeholder 7">
            <a:extLst>
              <a:ext uri="{FF2B5EF4-FFF2-40B4-BE49-F238E27FC236}">
                <a16:creationId xmlns:a16="http://schemas.microsoft.com/office/drawing/2014/main" id="{4AAF48B4-1A8A-A443-85B8-52F84E673CFA}"/>
              </a:ext>
            </a:extLst>
          </p:cNvPr>
          <p:cNvSpPr>
            <a:spLocks noGrp="1"/>
          </p:cNvSpPr>
          <p:nvPr>
            <p:ph type="body" sz="quarter" idx="44" hasCustomPrompt="1"/>
          </p:nvPr>
        </p:nvSpPr>
        <p:spPr>
          <a:xfrm>
            <a:off x="8032163" y="3898414"/>
            <a:ext cx="3879717" cy="794597"/>
          </a:xfrm>
          <a:prstGeom prst="rect">
            <a:avLst/>
          </a:prstGeom>
        </p:spPr>
        <p:txBody>
          <a:bodyPr numCol="1" spcCol="274320" anchor="t" anchorCtr="0"/>
          <a:lstStyle>
            <a:lvl1pPr marL="0" indent="0">
              <a:buFont typeface="Arial" panose="020B0604020202020204" pitchFamily="34" charset="0"/>
              <a:buNone/>
              <a:defRPr>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Phasellus a tellus sit amet massa placerat rutrum id sed.</a:t>
            </a:r>
          </a:p>
        </p:txBody>
      </p:sp>
      <p:sp>
        <p:nvSpPr>
          <p:cNvPr id="38" name="Text Placeholder 7">
            <a:extLst>
              <a:ext uri="{FF2B5EF4-FFF2-40B4-BE49-F238E27FC236}">
                <a16:creationId xmlns:a16="http://schemas.microsoft.com/office/drawing/2014/main" id="{92059198-6A6B-F545-B816-81BD95810DB4}"/>
              </a:ext>
            </a:extLst>
          </p:cNvPr>
          <p:cNvSpPr>
            <a:spLocks noGrp="1"/>
          </p:cNvSpPr>
          <p:nvPr>
            <p:ph type="body" sz="quarter" idx="45" hasCustomPrompt="1"/>
          </p:nvPr>
        </p:nvSpPr>
        <p:spPr>
          <a:xfrm>
            <a:off x="8032163" y="3108703"/>
            <a:ext cx="3879717" cy="537558"/>
          </a:xfrm>
          <a:prstGeom prst="rect">
            <a:avLst/>
          </a:prstGeom>
        </p:spPr>
        <p:txBody>
          <a:bodyPr numCol="1" spcCol="274320" anchor="b" anchorCtr="0"/>
          <a:lstStyle>
            <a:lvl1pPr marL="0" marR="0" indent="0" algn="l" defTabSz="1344150" rtl="0" eaLnBrk="1" fontAlgn="auto" latinLnBrk="0" hangingPunct="1">
              <a:lnSpc>
                <a:spcPts val="2880"/>
              </a:lnSpc>
              <a:spcBef>
                <a:spcPts val="1467"/>
              </a:spcBef>
              <a:spcAft>
                <a:spcPts val="0"/>
              </a:spcAft>
              <a:buClrTx/>
              <a:buSzPct val="80000"/>
              <a:buFont typeface="Arial" panose="020B0604020202020204" pitchFamily="34" charset="0"/>
              <a:buNone/>
              <a:tabLst>
                <a:tab pos="274317" algn="l"/>
              </a:tabLst>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a:t>
            </a:r>
            <a:endParaRPr lang="en-GB" dirty="0"/>
          </a:p>
        </p:txBody>
      </p:sp>
      <p:sp>
        <p:nvSpPr>
          <p:cNvPr id="40" name="Text Placeholder 7">
            <a:extLst>
              <a:ext uri="{FF2B5EF4-FFF2-40B4-BE49-F238E27FC236}">
                <a16:creationId xmlns:a16="http://schemas.microsoft.com/office/drawing/2014/main" id="{9A6871BB-6525-4448-A981-B14F8B12E1EC}"/>
              </a:ext>
            </a:extLst>
          </p:cNvPr>
          <p:cNvSpPr>
            <a:spLocks noGrp="1"/>
          </p:cNvSpPr>
          <p:nvPr>
            <p:ph type="body" sz="quarter" idx="46" hasCustomPrompt="1"/>
          </p:nvPr>
        </p:nvSpPr>
        <p:spPr>
          <a:xfrm>
            <a:off x="7191943" y="3104047"/>
            <a:ext cx="466436" cy="537558"/>
          </a:xfrm>
          <a:prstGeom prst="rect">
            <a:avLst/>
          </a:prstGeom>
        </p:spPr>
        <p:txBody>
          <a:bodyPr numCol="1" spcCol="274320" anchor="b" anchorCtr="0"/>
          <a:lstStyle>
            <a:lvl1pPr marL="0" indent="0" algn="r">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02</a:t>
            </a:r>
            <a:endParaRPr lang="en-GB" dirty="0"/>
          </a:p>
        </p:txBody>
      </p:sp>
      <p:sp>
        <p:nvSpPr>
          <p:cNvPr id="41" name="Text Placeholder 7">
            <a:extLst>
              <a:ext uri="{FF2B5EF4-FFF2-40B4-BE49-F238E27FC236}">
                <a16:creationId xmlns:a16="http://schemas.microsoft.com/office/drawing/2014/main" id="{9F857A5F-6D0D-8D49-89AC-EE68C9BE5B41}"/>
              </a:ext>
            </a:extLst>
          </p:cNvPr>
          <p:cNvSpPr>
            <a:spLocks noGrp="1"/>
          </p:cNvSpPr>
          <p:nvPr>
            <p:ph type="body" sz="quarter" idx="47" hasCustomPrompt="1"/>
          </p:nvPr>
        </p:nvSpPr>
        <p:spPr>
          <a:xfrm>
            <a:off x="8032163" y="5955086"/>
            <a:ext cx="3879717" cy="794597"/>
          </a:xfrm>
          <a:prstGeom prst="rect">
            <a:avLst/>
          </a:prstGeom>
        </p:spPr>
        <p:txBody>
          <a:bodyPr numCol="1" spcCol="274320" anchor="t" anchorCtr="0"/>
          <a:lstStyle>
            <a:lvl1pPr marL="0" indent="0">
              <a:buFont typeface="Arial" panose="020B0604020202020204" pitchFamily="34" charset="0"/>
              <a:buNone/>
              <a:defRPr>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Phasellus a tellus sit amet massa placerat rutrum id sed.</a:t>
            </a:r>
          </a:p>
        </p:txBody>
      </p:sp>
      <p:sp>
        <p:nvSpPr>
          <p:cNvPr id="42" name="Text Placeholder 7">
            <a:extLst>
              <a:ext uri="{FF2B5EF4-FFF2-40B4-BE49-F238E27FC236}">
                <a16:creationId xmlns:a16="http://schemas.microsoft.com/office/drawing/2014/main" id="{D7734E9B-6A9F-864D-BF41-29C0D92C566F}"/>
              </a:ext>
            </a:extLst>
          </p:cNvPr>
          <p:cNvSpPr>
            <a:spLocks noGrp="1"/>
          </p:cNvSpPr>
          <p:nvPr>
            <p:ph type="body" sz="quarter" idx="48" hasCustomPrompt="1"/>
          </p:nvPr>
        </p:nvSpPr>
        <p:spPr>
          <a:xfrm>
            <a:off x="8032163" y="5165375"/>
            <a:ext cx="3879717" cy="537558"/>
          </a:xfrm>
          <a:prstGeom prst="rect">
            <a:avLst/>
          </a:prstGeom>
        </p:spPr>
        <p:txBody>
          <a:bodyPr numCol="1" spcCol="274320" anchor="b" anchorCtr="0"/>
          <a:lstStyle>
            <a:lvl1pPr marL="0" indent="0">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a:t>
            </a:r>
            <a:endParaRPr lang="en-GB" dirty="0"/>
          </a:p>
        </p:txBody>
      </p:sp>
      <p:sp>
        <p:nvSpPr>
          <p:cNvPr id="43" name="Text Placeholder 7">
            <a:extLst>
              <a:ext uri="{FF2B5EF4-FFF2-40B4-BE49-F238E27FC236}">
                <a16:creationId xmlns:a16="http://schemas.microsoft.com/office/drawing/2014/main" id="{4BDFEDA6-DE32-3944-935A-03BF7EF62AAE}"/>
              </a:ext>
            </a:extLst>
          </p:cNvPr>
          <p:cNvSpPr>
            <a:spLocks noGrp="1"/>
          </p:cNvSpPr>
          <p:nvPr>
            <p:ph type="body" sz="quarter" idx="49" hasCustomPrompt="1"/>
          </p:nvPr>
        </p:nvSpPr>
        <p:spPr>
          <a:xfrm>
            <a:off x="7191943" y="5160719"/>
            <a:ext cx="466436" cy="537558"/>
          </a:xfrm>
          <a:prstGeom prst="rect">
            <a:avLst/>
          </a:prstGeom>
        </p:spPr>
        <p:txBody>
          <a:bodyPr numCol="1" spcCol="274320" anchor="b" anchorCtr="0"/>
          <a:lstStyle>
            <a:lvl1pPr marL="0" indent="0" algn="r">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03</a:t>
            </a:r>
            <a:endParaRPr lang="en-GB" dirty="0"/>
          </a:p>
        </p:txBody>
      </p:sp>
      <p:sp>
        <p:nvSpPr>
          <p:cNvPr id="49" name="Text Placeholder 7">
            <a:extLst>
              <a:ext uri="{FF2B5EF4-FFF2-40B4-BE49-F238E27FC236}">
                <a16:creationId xmlns:a16="http://schemas.microsoft.com/office/drawing/2014/main" id="{058EA0A5-DC4B-684B-94D1-1A71E32BE32D}"/>
              </a:ext>
            </a:extLst>
          </p:cNvPr>
          <p:cNvSpPr>
            <a:spLocks noGrp="1"/>
          </p:cNvSpPr>
          <p:nvPr>
            <p:ph type="body" sz="quarter" idx="50" hasCustomPrompt="1"/>
          </p:nvPr>
        </p:nvSpPr>
        <p:spPr>
          <a:xfrm>
            <a:off x="8032163" y="7936808"/>
            <a:ext cx="3879717" cy="794597"/>
          </a:xfrm>
          <a:prstGeom prst="rect">
            <a:avLst/>
          </a:prstGeom>
        </p:spPr>
        <p:txBody>
          <a:bodyPr numCol="1" spcCol="274320" anchor="t" anchorCtr="0"/>
          <a:lstStyle>
            <a:lvl1pPr marL="0" indent="0">
              <a:buFont typeface="Arial" panose="020B0604020202020204" pitchFamily="34" charset="0"/>
              <a:buNone/>
              <a:defRPr>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Phasellus a tellus sit amet massa placerat rutrum id sed.</a:t>
            </a:r>
          </a:p>
        </p:txBody>
      </p:sp>
      <p:sp>
        <p:nvSpPr>
          <p:cNvPr id="50" name="Text Placeholder 7">
            <a:extLst>
              <a:ext uri="{FF2B5EF4-FFF2-40B4-BE49-F238E27FC236}">
                <a16:creationId xmlns:a16="http://schemas.microsoft.com/office/drawing/2014/main" id="{2F50A749-1F45-1E43-ABB2-93C2E464F3C1}"/>
              </a:ext>
            </a:extLst>
          </p:cNvPr>
          <p:cNvSpPr>
            <a:spLocks noGrp="1"/>
          </p:cNvSpPr>
          <p:nvPr>
            <p:ph type="body" sz="quarter" idx="51" hasCustomPrompt="1"/>
          </p:nvPr>
        </p:nvSpPr>
        <p:spPr>
          <a:xfrm>
            <a:off x="8032163" y="7147097"/>
            <a:ext cx="3879717" cy="537558"/>
          </a:xfrm>
          <a:prstGeom prst="rect">
            <a:avLst/>
          </a:prstGeom>
        </p:spPr>
        <p:txBody>
          <a:bodyPr numCol="1" spcCol="274320" anchor="b" anchorCtr="0"/>
          <a:lstStyle>
            <a:lvl1pPr marL="0" indent="0">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a:t>
            </a:r>
            <a:endParaRPr lang="en-GB" dirty="0"/>
          </a:p>
        </p:txBody>
      </p:sp>
      <p:sp>
        <p:nvSpPr>
          <p:cNvPr id="51" name="Text Placeholder 7">
            <a:extLst>
              <a:ext uri="{FF2B5EF4-FFF2-40B4-BE49-F238E27FC236}">
                <a16:creationId xmlns:a16="http://schemas.microsoft.com/office/drawing/2014/main" id="{D79A312A-F9E1-0A46-AB72-E2E633062573}"/>
              </a:ext>
            </a:extLst>
          </p:cNvPr>
          <p:cNvSpPr>
            <a:spLocks noGrp="1"/>
          </p:cNvSpPr>
          <p:nvPr>
            <p:ph type="body" sz="quarter" idx="52" hasCustomPrompt="1"/>
          </p:nvPr>
        </p:nvSpPr>
        <p:spPr>
          <a:xfrm>
            <a:off x="7191943" y="7142441"/>
            <a:ext cx="466436" cy="537558"/>
          </a:xfrm>
          <a:prstGeom prst="rect">
            <a:avLst/>
          </a:prstGeom>
        </p:spPr>
        <p:txBody>
          <a:bodyPr numCol="1" spcCol="274320" anchor="b" anchorCtr="0"/>
          <a:lstStyle>
            <a:lvl1pPr marL="0" indent="0" algn="r">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04</a:t>
            </a:r>
            <a:endParaRPr lang="en-GB" dirty="0"/>
          </a:p>
        </p:txBody>
      </p:sp>
      <p:cxnSp>
        <p:nvCxnSpPr>
          <p:cNvPr id="78" name="Straight Connector 77">
            <a:extLst>
              <a:ext uri="{FF2B5EF4-FFF2-40B4-BE49-F238E27FC236}">
                <a16:creationId xmlns:a16="http://schemas.microsoft.com/office/drawing/2014/main" id="{6685F0A6-66E5-2649-AD91-F6FFAC80685B}"/>
              </a:ext>
            </a:extLst>
          </p:cNvPr>
          <p:cNvCxnSpPr>
            <a:cxnSpLocks/>
          </p:cNvCxnSpPr>
          <p:nvPr userDrawn="1"/>
        </p:nvCxnSpPr>
        <p:spPr>
          <a:xfrm>
            <a:off x="6852891" y="1284288"/>
            <a:ext cx="0" cy="833467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 Placeholder 7">
            <a:extLst>
              <a:ext uri="{FF2B5EF4-FFF2-40B4-BE49-F238E27FC236}">
                <a16:creationId xmlns:a16="http://schemas.microsoft.com/office/drawing/2014/main" id="{F67B7048-9598-A043-85C5-F752EE0238C8}"/>
              </a:ext>
            </a:extLst>
          </p:cNvPr>
          <p:cNvSpPr>
            <a:spLocks noGrp="1"/>
          </p:cNvSpPr>
          <p:nvPr>
            <p:ph type="body" sz="quarter" idx="53" hasCustomPrompt="1"/>
          </p:nvPr>
        </p:nvSpPr>
        <p:spPr>
          <a:xfrm>
            <a:off x="13356624" y="1908994"/>
            <a:ext cx="3879717" cy="794597"/>
          </a:xfrm>
          <a:prstGeom prst="rect">
            <a:avLst/>
          </a:prstGeom>
        </p:spPr>
        <p:txBody>
          <a:bodyPr numCol="1" spcCol="274320" anchor="t" anchorCtr="0"/>
          <a:lstStyle>
            <a:lvl1pPr marL="0" indent="0">
              <a:buFont typeface="Arial" panose="020B0604020202020204" pitchFamily="34" charset="0"/>
              <a:buNone/>
              <a:defRPr>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Phasellus a tellus sit amet massa placerat rutrum id sed.</a:t>
            </a:r>
          </a:p>
        </p:txBody>
      </p:sp>
      <p:sp>
        <p:nvSpPr>
          <p:cNvPr id="92" name="Text Placeholder 7">
            <a:extLst>
              <a:ext uri="{FF2B5EF4-FFF2-40B4-BE49-F238E27FC236}">
                <a16:creationId xmlns:a16="http://schemas.microsoft.com/office/drawing/2014/main" id="{E4A66D5A-79B2-4646-B74B-47D9D5A7C639}"/>
              </a:ext>
            </a:extLst>
          </p:cNvPr>
          <p:cNvSpPr>
            <a:spLocks noGrp="1"/>
          </p:cNvSpPr>
          <p:nvPr>
            <p:ph type="body" sz="quarter" idx="54" hasCustomPrompt="1"/>
          </p:nvPr>
        </p:nvSpPr>
        <p:spPr>
          <a:xfrm>
            <a:off x="13356624" y="1119283"/>
            <a:ext cx="3879717" cy="537558"/>
          </a:xfrm>
          <a:prstGeom prst="rect">
            <a:avLst/>
          </a:prstGeom>
        </p:spPr>
        <p:txBody>
          <a:bodyPr numCol="1" spcCol="274320" anchor="b" anchorCtr="0"/>
          <a:lstStyle>
            <a:lvl1pPr marL="0" indent="0">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a:t>
            </a:r>
            <a:endParaRPr lang="en-GB" dirty="0"/>
          </a:p>
        </p:txBody>
      </p:sp>
      <p:sp>
        <p:nvSpPr>
          <p:cNvPr id="93" name="Text Placeholder 7">
            <a:extLst>
              <a:ext uri="{FF2B5EF4-FFF2-40B4-BE49-F238E27FC236}">
                <a16:creationId xmlns:a16="http://schemas.microsoft.com/office/drawing/2014/main" id="{37C3F778-CB27-774B-BD6B-5A2BC26870DA}"/>
              </a:ext>
            </a:extLst>
          </p:cNvPr>
          <p:cNvSpPr>
            <a:spLocks noGrp="1"/>
          </p:cNvSpPr>
          <p:nvPr>
            <p:ph type="body" sz="quarter" idx="55" hasCustomPrompt="1"/>
          </p:nvPr>
        </p:nvSpPr>
        <p:spPr>
          <a:xfrm>
            <a:off x="12516402" y="1114627"/>
            <a:ext cx="466436" cy="537558"/>
          </a:xfrm>
          <a:prstGeom prst="rect">
            <a:avLst/>
          </a:prstGeom>
        </p:spPr>
        <p:txBody>
          <a:bodyPr numCol="1" spcCol="274320" anchor="b" anchorCtr="0"/>
          <a:lstStyle>
            <a:lvl1pPr marL="0" indent="0" algn="r">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05</a:t>
            </a:r>
            <a:endParaRPr lang="en-GB" dirty="0"/>
          </a:p>
        </p:txBody>
      </p:sp>
      <p:sp>
        <p:nvSpPr>
          <p:cNvPr id="94" name="Text Placeholder 7">
            <a:extLst>
              <a:ext uri="{FF2B5EF4-FFF2-40B4-BE49-F238E27FC236}">
                <a16:creationId xmlns:a16="http://schemas.microsoft.com/office/drawing/2014/main" id="{4D3D3AB9-7F7C-4A44-9AF9-A847DC71955C}"/>
              </a:ext>
            </a:extLst>
          </p:cNvPr>
          <p:cNvSpPr>
            <a:spLocks noGrp="1"/>
          </p:cNvSpPr>
          <p:nvPr>
            <p:ph type="body" sz="quarter" idx="56" hasCustomPrompt="1"/>
          </p:nvPr>
        </p:nvSpPr>
        <p:spPr>
          <a:xfrm>
            <a:off x="13356624" y="3898414"/>
            <a:ext cx="3879717" cy="794597"/>
          </a:xfrm>
          <a:prstGeom prst="rect">
            <a:avLst/>
          </a:prstGeom>
        </p:spPr>
        <p:txBody>
          <a:bodyPr numCol="1" spcCol="274320" anchor="t" anchorCtr="0"/>
          <a:lstStyle>
            <a:lvl1pPr marL="0" indent="0">
              <a:buFont typeface="Arial" panose="020B0604020202020204" pitchFamily="34" charset="0"/>
              <a:buNone/>
              <a:defRPr>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Phasellus a tellus sit amet massa placerat rutrum id sed.</a:t>
            </a:r>
          </a:p>
        </p:txBody>
      </p:sp>
      <p:sp>
        <p:nvSpPr>
          <p:cNvPr id="95" name="Text Placeholder 7">
            <a:extLst>
              <a:ext uri="{FF2B5EF4-FFF2-40B4-BE49-F238E27FC236}">
                <a16:creationId xmlns:a16="http://schemas.microsoft.com/office/drawing/2014/main" id="{D0F01968-E2A8-0B47-BE16-121AD77358CF}"/>
              </a:ext>
            </a:extLst>
          </p:cNvPr>
          <p:cNvSpPr>
            <a:spLocks noGrp="1"/>
          </p:cNvSpPr>
          <p:nvPr>
            <p:ph type="body" sz="quarter" idx="57" hasCustomPrompt="1"/>
          </p:nvPr>
        </p:nvSpPr>
        <p:spPr>
          <a:xfrm>
            <a:off x="13356624" y="3108703"/>
            <a:ext cx="3879717" cy="537558"/>
          </a:xfrm>
          <a:prstGeom prst="rect">
            <a:avLst/>
          </a:prstGeom>
        </p:spPr>
        <p:txBody>
          <a:bodyPr numCol="1" spcCol="274320" anchor="b" anchorCtr="0"/>
          <a:lstStyle>
            <a:lvl1pPr marL="0" indent="0">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a:t>
            </a:r>
            <a:endParaRPr lang="en-GB" dirty="0"/>
          </a:p>
        </p:txBody>
      </p:sp>
      <p:sp>
        <p:nvSpPr>
          <p:cNvPr id="97" name="Text Placeholder 7">
            <a:extLst>
              <a:ext uri="{FF2B5EF4-FFF2-40B4-BE49-F238E27FC236}">
                <a16:creationId xmlns:a16="http://schemas.microsoft.com/office/drawing/2014/main" id="{7FB4CF80-1350-EB4F-A79C-B265BD07DB93}"/>
              </a:ext>
            </a:extLst>
          </p:cNvPr>
          <p:cNvSpPr>
            <a:spLocks noGrp="1"/>
          </p:cNvSpPr>
          <p:nvPr>
            <p:ph type="body" sz="quarter" idx="58" hasCustomPrompt="1"/>
          </p:nvPr>
        </p:nvSpPr>
        <p:spPr>
          <a:xfrm>
            <a:off x="12516402" y="3104047"/>
            <a:ext cx="466436" cy="537558"/>
          </a:xfrm>
          <a:prstGeom prst="rect">
            <a:avLst/>
          </a:prstGeom>
        </p:spPr>
        <p:txBody>
          <a:bodyPr numCol="1" spcCol="274320" anchor="b" anchorCtr="0"/>
          <a:lstStyle>
            <a:lvl1pPr marL="0" indent="0" algn="r">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06</a:t>
            </a:r>
            <a:endParaRPr lang="en-GB" dirty="0"/>
          </a:p>
        </p:txBody>
      </p:sp>
      <p:sp>
        <p:nvSpPr>
          <p:cNvPr id="98" name="Text Placeholder 7">
            <a:extLst>
              <a:ext uri="{FF2B5EF4-FFF2-40B4-BE49-F238E27FC236}">
                <a16:creationId xmlns:a16="http://schemas.microsoft.com/office/drawing/2014/main" id="{761B128E-127C-EF47-AF94-73580BDE6CF7}"/>
              </a:ext>
            </a:extLst>
          </p:cNvPr>
          <p:cNvSpPr>
            <a:spLocks noGrp="1"/>
          </p:cNvSpPr>
          <p:nvPr>
            <p:ph type="body" sz="quarter" idx="59" hasCustomPrompt="1"/>
          </p:nvPr>
        </p:nvSpPr>
        <p:spPr>
          <a:xfrm>
            <a:off x="13356624" y="5955086"/>
            <a:ext cx="3879717" cy="794597"/>
          </a:xfrm>
          <a:prstGeom prst="rect">
            <a:avLst/>
          </a:prstGeom>
        </p:spPr>
        <p:txBody>
          <a:bodyPr numCol="1" spcCol="274320" anchor="t" anchorCtr="0"/>
          <a:lstStyle>
            <a:lvl1pPr marL="0" indent="0">
              <a:buFont typeface="Arial" panose="020B0604020202020204" pitchFamily="34" charset="0"/>
              <a:buNone/>
              <a:defRPr>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Phasellus a tellus sit amet massa placerat rutrum id sed.</a:t>
            </a:r>
          </a:p>
        </p:txBody>
      </p:sp>
      <p:sp>
        <p:nvSpPr>
          <p:cNvPr id="99" name="Text Placeholder 7">
            <a:extLst>
              <a:ext uri="{FF2B5EF4-FFF2-40B4-BE49-F238E27FC236}">
                <a16:creationId xmlns:a16="http://schemas.microsoft.com/office/drawing/2014/main" id="{EDDDA156-B6D8-2740-9D29-D3CF42EEFE53}"/>
              </a:ext>
            </a:extLst>
          </p:cNvPr>
          <p:cNvSpPr>
            <a:spLocks noGrp="1"/>
          </p:cNvSpPr>
          <p:nvPr>
            <p:ph type="body" sz="quarter" idx="60" hasCustomPrompt="1"/>
          </p:nvPr>
        </p:nvSpPr>
        <p:spPr>
          <a:xfrm>
            <a:off x="13356624" y="5165375"/>
            <a:ext cx="3879717" cy="537558"/>
          </a:xfrm>
          <a:prstGeom prst="rect">
            <a:avLst/>
          </a:prstGeom>
        </p:spPr>
        <p:txBody>
          <a:bodyPr numCol="1" spcCol="274320" anchor="b" anchorCtr="0"/>
          <a:lstStyle>
            <a:lvl1pPr marL="0" indent="0">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a:t>
            </a:r>
            <a:endParaRPr lang="en-GB" dirty="0"/>
          </a:p>
        </p:txBody>
      </p:sp>
      <p:sp>
        <p:nvSpPr>
          <p:cNvPr id="100" name="Text Placeholder 7">
            <a:extLst>
              <a:ext uri="{FF2B5EF4-FFF2-40B4-BE49-F238E27FC236}">
                <a16:creationId xmlns:a16="http://schemas.microsoft.com/office/drawing/2014/main" id="{A1E5F337-5EA3-5249-931E-686A1C6A8356}"/>
              </a:ext>
            </a:extLst>
          </p:cNvPr>
          <p:cNvSpPr>
            <a:spLocks noGrp="1"/>
          </p:cNvSpPr>
          <p:nvPr>
            <p:ph type="body" sz="quarter" idx="61" hasCustomPrompt="1"/>
          </p:nvPr>
        </p:nvSpPr>
        <p:spPr>
          <a:xfrm>
            <a:off x="12516402" y="5160719"/>
            <a:ext cx="466436" cy="537558"/>
          </a:xfrm>
          <a:prstGeom prst="rect">
            <a:avLst/>
          </a:prstGeom>
        </p:spPr>
        <p:txBody>
          <a:bodyPr numCol="1" spcCol="274320" anchor="b" anchorCtr="0"/>
          <a:lstStyle>
            <a:lvl1pPr marL="0" indent="0" algn="r">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07</a:t>
            </a:r>
            <a:endParaRPr lang="en-GB" dirty="0"/>
          </a:p>
        </p:txBody>
      </p:sp>
      <p:sp>
        <p:nvSpPr>
          <p:cNvPr id="101" name="Text Placeholder 7">
            <a:extLst>
              <a:ext uri="{FF2B5EF4-FFF2-40B4-BE49-F238E27FC236}">
                <a16:creationId xmlns:a16="http://schemas.microsoft.com/office/drawing/2014/main" id="{BB0A824A-76C6-1240-98D5-0A18C8FDB5AB}"/>
              </a:ext>
            </a:extLst>
          </p:cNvPr>
          <p:cNvSpPr>
            <a:spLocks noGrp="1"/>
          </p:cNvSpPr>
          <p:nvPr>
            <p:ph type="body" sz="quarter" idx="62" hasCustomPrompt="1"/>
          </p:nvPr>
        </p:nvSpPr>
        <p:spPr>
          <a:xfrm>
            <a:off x="13356624" y="7936808"/>
            <a:ext cx="3879717" cy="794597"/>
          </a:xfrm>
          <a:prstGeom prst="rect">
            <a:avLst/>
          </a:prstGeom>
        </p:spPr>
        <p:txBody>
          <a:bodyPr numCol="1" spcCol="274320" anchor="t" anchorCtr="0"/>
          <a:lstStyle>
            <a:lvl1pPr marL="0" indent="0">
              <a:buFont typeface="Arial" panose="020B0604020202020204" pitchFamily="34" charset="0"/>
              <a:buNone/>
              <a:defRPr>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Phasellus a tellus sit amet massa placerat rutrum id sed.</a:t>
            </a:r>
          </a:p>
        </p:txBody>
      </p:sp>
      <p:sp>
        <p:nvSpPr>
          <p:cNvPr id="102" name="Text Placeholder 7">
            <a:extLst>
              <a:ext uri="{FF2B5EF4-FFF2-40B4-BE49-F238E27FC236}">
                <a16:creationId xmlns:a16="http://schemas.microsoft.com/office/drawing/2014/main" id="{BEF56B7B-F357-7248-BC21-62638B149804}"/>
              </a:ext>
            </a:extLst>
          </p:cNvPr>
          <p:cNvSpPr>
            <a:spLocks noGrp="1"/>
          </p:cNvSpPr>
          <p:nvPr>
            <p:ph type="body" sz="quarter" idx="63" hasCustomPrompt="1"/>
          </p:nvPr>
        </p:nvSpPr>
        <p:spPr>
          <a:xfrm>
            <a:off x="13356624" y="7147097"/>
            <a:ext cx="3879717" cy="537558"/>
          </a:xfrm>
          <a:prstGeom prst="rect">
            <a:avLst/>
          </a:prstGeom>
        </p:spPr>
        <p:txBody>
          <a:bodyPr numCol="1" spcCol="274320" anchor="b" anchorCtr="0"/>
          <a:lstStyle>
            <a:lvl1pPr marL="0" indent="0">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a:t>
            </a:r>
            <a:endParaRPr lang="en-GB" dirty="0"/>
          </a:p>
        </p:txBody>
      </p:sp>
      <p:sp>
        <p:nvSpPr>
          <p:cNvPr id="103" name="Text Placeholder 7">
            <a:extLst>
              <a:ext uri="{FF2B5EF4-FFF2-40B4-BE49-F238E27FC236}">
                <a16:creationId xmlns:a16="http://schemas.microsoft.com/office/drawing/2014/main" id="{CF21A43E-9609-634C-B0E3-9BCD9E5E53C4}"/>
              </a:ext>
            </a:extLst>
          </p:cNvPr>
          <p:cNvSpPr>
            <a:spLocks noGrp="1"/>
          </p:cNvSpPr>
          <p:nvPr>
            <p:ph type="body" sz="quarter" idx="64" hasCustomPrompt="1"/>
          </p:nvPr>
        </p:nvSpPr>
        <p:spPr>
          <a:xfrm>
            <a:off x="12516402" y="7142441"/>
            <a:ext cx="466436" cy="537558"/>
          </a:xfrm>
          <a:prstGeom prst="rect">
            <a:avLst/>
          </a:prstGeom>
        </p:spPr>
        <p:txBody>
          <a:bodyPr numCol="1" spcCol="274320" anchor="b" anchorCtr="0"/>
          <a:lstStyle>
            <a:lvl1pPr marL="0" indent="0" algn="r">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08</a:t>
            </a:r>
            <a:endParaRPr lang="en-GB" dirty="0"/>
          </a:p>
        </p:txBody>
      </p:sp>
      <p:sp>
        <p:nvSpPr>
          <p:cNvPr id="4" name="Slide Number Placeholder 3">
            <a:extLst>
              <a:ext uri="{FF2B5EF4-FFF2-40B4-BE49-F238E27FC236}">
                <a16:creationId xmlns:a16="http://schemas.microsoft.com/office/drawing/2014/main" id="{14754228-32E4-1A54-6954-4D1623C28ACD}"/>
              </a:ext>
            </a:extLst>
          </p:cNvPr>
          <p:cNvSpPr>
            <a:spLocks noGrp="1"/>
          </p:cNvSpPr>
          <p:nvPr>
            <p:ph type="sldNum" sz="quarter" idx="65"/>
          </p:nvPr>
        </p:nvSpPr>
        <p:spPr/>
        <p:txBody>
          <a:bodyPr/>
          <a:lstStyle/>
          <a:p>
            <a:fld id="{387AECDB-6C85-4FE3-9DAF-486A9B5BAE12}" type="slidenum">
              <a:rPr lang="en-GB" smtClean="0"/>
              <a:pPr/>
              <a:t>‹#›</a:t>
            </a:fld>
            <a:endParaRPr lang="en-GB" dirty="0"/>
          </a:p>
        </p:txBody>
      </p:sp>
    </p:spTree>
    <p:extLst>
      <p:ext uri="{BB962C8B-B14F-4D97-AF65-F5344CB8AC3E}">
        <p14:creationId xmlns:p14="http://schemas.microsoft.com/office/powerpoint/2010/main" val="348032130"/>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oodboard_3">
    <p:bg>
      <p:bgPr>
        <a:solidFill>
          <a:schemeClr val="bg1"/>
        </a:solid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77FA1277-F00A-4023-D62F-9F7EBE79EEC0}"/>
              </a:ext>
            </a:extLst>
          </p:cNvPr>
          <p:cNvSpPr>
            <a:spLocks noGrp="1"/>
          </p:cNvSpPr>
          <p:nvPr>
            <p:ph type="pic" sz="quarter" idx="25" hasCustomPrompt="1"/>
          </p:nvPr>
        </p:nvSpPr>
        <p:spPr>
          <a:xfrm>
            <a:off x="9808509" y="0"/>
            <a:ext cx="8077853" cy="10054464"/>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dirty="0"/>
              <a:t>Click icon to place image</a:t>
            </a:r>
          </a:p>
        </p:txBody>
      </p:sp>
      <p:sp>
        <p:nvSpPr>
          <p:cNvPr id="2" name="Slide Number Placeholder 1">
            <a:extLst>
              <a:ext uri="{FF2B5EF4-FFF2-40B4-BE49-F238E27FC236}">
                <a16:creationId xmlns:a16="http://schemas.microsoft.com/office/drawing/2014/main" id="{ADFF446B-EA72-8FA9-FB12-3CB3CAE94ADA}"/>
              </a:ext>
            </a:extLst>
          </p:cNvPr>
          <p:cNvSpPr>
            <a:spLocks noGrp="1"/>
          </p:cNvSpPr>
          <p:nvPr>
            <p:ph type="sldNum" sz="quarter" idx="17"/>
          </p:nvPr>
        </p:nvSpPr>
        <p:spPr/>
        <p:txBody>
          <a:bodyPr/>
          <a:lstStyle>
            <a:lvl1pPr>
              <a:defRPr>
                <a:solidFill>
                  <a:schemeClr val="bg1"/>
                </a:solidFill>
              </a:defRPr>
            </a:lvl1pPr>
          </a:lstStyle>
          <a:p>
            <a:fld id="{387AECDB-6C85-4FE3-9DAF-486A9B5BAE12}" type="slidenum">
              <a:rPr lang="en-GB" smtClean="0"/>
              <a:pPr/>
              <a:t>‹#›</a:t>
            </a:fld>
            <a:endParaRPr lang="en-GB" dirty="0"/>
          </a:p>
        </p:txBody>
      </p:sp>
      <p:sp>
        <p:nvSpPr>
          <p:cNvPr id="10" name="Picture Placeholder 3">
            <a:extLst>
              <a:ext uri="{FF2B5EF4-FFF2-40B4-BE49-F238E27FC236}">
                <a16:creationId xmlns:a16="http://schemas.microsoft.com/office/drawing/2014/main" id="{0519CD29-C0A2-83F9-9843-09F74538B5FD}"/>
              </a:ext>
            </a:extLst>
          </p:cNvPr>
          <p:cNvSpPr>
            <a:spLocks noGrp="1"/>
          </p:cNvSpPr>
          <p:nvPr>
            <p:ph type="pic" sz="quarter" idx="26" hasCustomPrompt="1"/>
          </p:nvPr>
        </p:nvSpPr>
        <p:spPr>
          <a:xfrm>
            <a:off x="1" y="6469063"/>
            <a:ext cx="4551362" cy="3593273"/>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dirty="0"/>
              <a:t>Click icon to place image</a:t>
            </a:r>
          </a:p>
        </p:txBody>
      </p:sp>
      <p:sp>
        <p:nvSpPr>
          <p:cNvPr id="11" name="Picture Placeholder 3">
            <a:extLst>
              <a:ext uri="{FF2B5EF4-FFF2-40B4-BE49-F238E27FC236}">
                <a16:creationId xmlns:a16="http://schemas.microsoft.com/office/drawing/2014/main" id="{437165EA-99DB-1E0C-9623-493E9F10C991}"/>
              </a:ext>
            </a:extLst>
          </p:cNvPr>
          <p:cNvSpPr>
            <a:spLocks noGrp="1"/>
          </p:cNvSpPr>
          <p:nvPr>
            <p:ph type="pic" sz="quarter" idx="27" hasCustomPrompt="1"/>
          </p:nvPr>
        </p:nvSpPr>
        <p:spPr>
          <a:xfrm>
            <a:off x="1" y="3936"/>
            <a:ext cx="9484658" cy="6068378"/>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dirty="0"/>
              <a:t>Click icon to place image</a:t>
            </a:r>
          </a:p>
        </p:txBody>
      </p:sp>
      <p:sp>
        <p:nvSpPr>
          <p:cNvPr id="7" name="Picture Placeholder 3">
            <a:extLst>
              <a:ext uri="{FF2B5EF4-FFF2-40B4-BE49-F238E27FC236}">
                <a16:creationId xmlns:a16="http://schemas.microsoft.com/office/drawing/2014/main" id="{F0C85908-DD7A-7860-0673-F43174240CA9}"/>
              </a:ext>
            </a:extLst>
          </p:cNvPr>
          <p:cNvSpPr>
            <a:spLocks noGrp="1"/>
          </p:cNvSpPr>
          <p:nvPr>
            <p:ph type="pic" sz="quarter" idx="31" hasCustomPrompt="1"/>
          </p:nvPr>
        </p:nvSpPr>
        <p:spPr>
          <a:xfrm>
            <a:off x="4875213" y="6461191"/>
            <a:ext cx="4609446" cy="3593273"/>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dirty="0"/>
              <a:t>Click icon to place image</a:t>
            </a:r>
          </a:p>
        </p:txBody>
      </p:sp>
    </p:spTree>
    <p:extLst>
      <p:ext uri="{BB962C8B-B14F-4D97-AF65-F5344CB8AC3E}">
        <p14:creationId xmlns:p14="http://schemas.microsoft.com/office/powerpoint/2010/main" val="20139583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oodboard_4">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FF446B-EA72-8FA9-FB12-3CB3CAE94ADA}"/>
              </a:ext>
            </a:extLst>
          </p:cNvPr>
          <p:cNvSpPr>
            <a:spLocks noGrp="1"/>
          </p:cNvSpPr>
          <p:nvPr>
            <p:ph type="sldNum" sz="quarter" idx="17"/>
          </p:nvPr>
        </p:nvSpPr>
        <p:spPr>
          <a:xfrm>
            <a:off x="16146072" y="9001546"/>
            <a:ext cx="1090713" cy="353158"/>
          </a:xfrm>
        </p:spPr>
        <p:txBody>
          <a:bodyPr/>
          <a:lstStyle>
            <a:lvl1pPr>
              <a:defRPr>
                <a:solidFill>
                  <a:schemeClr val="bg1"/>
                </a:solidFill>
              </a:defRPr>
            </a:lvl1pPr>
          </a:lstStyle>
          <a:p>
            <a:fld id="{387AECDB-6C85-4FE3-9DAF-486A9B5BAE12}" type="slidenum">
              <a:rPr lang="en-GB" smtClean="0"/>
              <a:pPr/>
              <a:t>‹#›</a:t>
            </a:fld>
            <a:endParaRPr lang="en-GB" dirty="0"/>
          </a:p>
        </p:txBody>
      </p:sp>
      <p:sp>
        <p:nvSpPr>
          <p:cNvPr id="21" name="Picture Placeholder 3">
            <a:extLst>
              <a:ext uri="{FF2B5EF4-FFF2-40B4-BE49-F238E27FC236}">
                <a16:creationId xmlns:a16="http://schemas.microsoft.com/office/drawing/2014/main" id="{0E424BAA-49D6-83E3-2989-58660404D341}"/>
              </a:ext>
            </a:extLst>
          </p:cNvPr>
          <p:cNvSpPr>
            <a:spLocks noGrp="1"/>
          </p:cNvSpPr>
          <p:nvPr>
            <p:ph type="pic" sz="quarter" idx="24" hasCustomPrompt="1"/>
          </p:nvPr>
        </p:nvSpPr>
        <p:spPr>
          <a:xfrm>
            <a:off x="11944941" y="695586"/>
            <a:ext cx="5291844" cy="3163484"/>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dirty="0"/>
              <a:t>Click icon to place image</a:t>
            </a:r>
          </a:p>
        </p:txBody>
      </p:sp>
      <p:sp>
        <p:nvSpPr>
          <p:cNvPr id="22" name="Picture Placeholder 3">
            <a:extLst>
              <a:ext uri="{FF2B5EF4-FFF2-40B4-BE49-F238E27FC236}">
                <a16:creationId xmlns:a16="http://schemas.microsoft.com/office/drawing/2014/main" id="{D4766ADD-735A-EC22-CB32-702BECAF8B68}"/>
              </a:ext>
            </a:extLst>
          </p:cNvPr>
          <p:cNvSpPr>
            <a:spLocks noGrp="1"/>
          </p:cNvSpPr>
          <p:nvPr>
            <p:ph type="pic" sz="quarter" idx="18" hasCustomPrompt="1"/>
          </p:nvPr>
        </p:nvSpPr>
        <p:spPr>
          <a:xfrm>
            <a:off x="11944941" y="4200525"/>
            <a:ext cx="5291844" cy="5184775"/>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dirty="0"/>
              <a:t>Click icon to place image</a:t>
            </a:r>
          </a:p>
        </p:txBody>
      </p:sp>
      <p:sp>
        <p:nvSpPr>
          <p:cNvPr id="23" name="Picture Placeholder 3">
            <a:extLst>
              <a:ext uri="{FF2B5EF4-FFF2-40B4-BE49-F238E27FC236}">
                <a16:creationId xmlns:a16="http://schemas.microsoft.com/office/drawing/2014/main" id="{341E173F-3523-4B54-03DA-B0867CCD4E60}"/>
              </a:ext>
            </a:extLst>
          </p:cNvPr>
          <p:cNvSpPr>
            <a:spLocks noGrp="1"/>
          </p:cNvSpPr>
          <p:nvPr>
            <p:ph type="pic" sz="quarter" idx="26" hasCustomPrompt="1"/>
          </p:nvPr>
        </p:nvSpPr>
        <p:spPr>
          <a:xfrm>
            <a:off x="694329" y="6469063"/>
            <a:ext cx="8996362" cy="2916237"/>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dirty="0"/>
              <a:t>Click icon to place image</a:t>
            </a:r>
          </a:p>
        </p:txBody>
      </p:sp>
      <p:sp>
        <p:nvSpPr>
          <p:cNvPr id="24" name="Picture Placeholder 3">
            <a:extLst>
              <a:ext uri="{FF2B5EF4-FFF2-40B4-BE49-F238E27FC236}">
                <a16:creationId xmlns:a16="http://schemas.microsoft.com/office/drawing/2014/main" id="{AA2B7D75-B55A-9DAA-A3E6-365E70B3A244}"/>
              </a:ext>
            </a:extLst>
          </p:cNvPr>
          <p:cNvSpPr>
            <a:spLocks noGrp="1"/>
          </p:cNvSpPr>
          <p:nvPr>
            <p:ph type="pic" sz="quarter" idx="27" hasCustomPrompt="1"/>
          </p:nvPr>
        </p:nvSpPr>
        <p:spPr>
          <a:xfrm>
            <a:off x="675279" y="695587"/>
            <a:ext cx="3889375" cy="2533388"/>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dirty="0"/>
              <a:t>Click icon to place image</a:t>
            </a:r>
          </a:p>
        </p:txBody>
      </p:sp>
      <p:sp>
        <p:nvSpPr>
          <p:cNvPr id="26" name="Picture Placeholder 3">
            <a:extLst>
              <a:ext uri="{FF2B5EF4-FFF2-40B4-BE49-F238E27FC236}">
                <a16:creationId xmlns:a16="http://schemas.microsoft.com/office/drawing/2014/main" id="{9087B750-52F1-597E-BFF6-688E1C1674C3}"/>
              </a:ext>
            </a:extLst>
          </p:cNvPr>
          <p:cNvSpPr>
            <a:spLocks noGrp="1"/>
          </p:cNvSpPr>
          <p:nvPr>
            <p:ph type="pic" sz="quarter" idx="28" hasCustomPrompt="1"/>
          </p:nvPr>
        </p:nvSpPr>
        <p:spPr>
          <a:xfrm>
            <a:off x="694329" y="3552825"/>
            <a:ext cx="3889375" cy="2592388"/>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dirty="0"/>
              <a:t>Click icon to place image</a:t>
            </a:r>
          </a:p>
        </p:txBody>
      </p:sp>
      <p:sp>
        <p:nvSpPr>
          <p:cNvPr id="28" name="Picture Placeholder 3">
            <a:extLst>
              <a:ext uri="{FF2B5EF4-FFF2-40B4-BE49-F238E27FC236}">
                <a16:creationId xmlns:a16="http://schemas.microsoft.com/office/drawing/2014/main" id="{A9CAB1A5-DD3F-3E3D-B3A1-5BCB80FEAB24}"/>
              </a:ext>
            </a:extLst>
          </p:cNvPr>
          <p:cNvSpPr>
            <a:spLocks noGrp="1"/>
          </p:cNvSpPr>
          <p:nvPr>
            <p:ph type="pic" sz="quarter" idx="30" hasCustomPrompt="1"/>
          </p:nvPr>
        </p:nvSpPr>
        <p:spPr>
          <a:xfrm>
            <a:off x="4923430" y="695586"/>
            <a:ext cx="4767261" cy="5449627"/>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dirty="0"/>
              <a:t>Click icon to place image</a:t>
            </a:r>
          </a:p>
        </p:txBody>
      </p:sp>
      <p:sp>
        <p:nvSpPr>
          <p:cNvPr id="30" name="Picture Placeholder 3">
            <a:extLst>
              <a:ext uri="{FF2B5EF4-FFF2-40B4-BE49-F238E27FC236}">
                <a16:creationId xmlns:a16="http://schemas.microsoft.com/office/drawing/2014/main" id="{557A24E0-6FC1-0466-087D-F402E57B04D3}"/>
              </a:ext>
            </a:extLst>
          </p:cNvPr>
          <p:cNvSpPr>
            <a:spLocks noGrp="1"/>
          </p:cNvSpPr>
          <p:nvPr>
            <p:ph type="pic" sz="quarter" idx="31" hasCustomPrompt="1"/>
          </p:nvPr>
        </p:nvSpPr>
        <p:spPr>
          <a:xfrm>
            <a:off x="10049467" y="695586"/>
            <a:ext cx="1535112" cy="4213226"/>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dirty="0"/>
              <a:t>Click icon to place image</a:t>
            </a:r>
          </a:p>
        </p:txBody>
      </p:sp>
      <p:sp>
        <p:nvSpPr>
          <p:cNvPr id="31" name="Picture Placeholder 3">
            <a:extLst>
              <a:ext uri="{FF2B5EF4-FFF2-40B4-BE49-F238E27FC236}">
                <a16:creationId xmlns:a16="http://schemas.microsoft.com/office/drawing/2014/main" id="{8CF15D7F-2B32-3BEF-7830-61BF0446A8BC}"/>
              </a:ext>
            </a:extLst>
          </p:cNvPr>
          <p:cNvSpPr>
            <a:spLocks noGrp="1"/>
          </p:cNvSpPr>
          <p:nvPr>
            <p:ph type="pic" sz="quarter" idx="32" hasCustomPrompt="1"/>
          </p:nvPr>
        </p:nvSpPr>
        <p:spPr>
          <a:xfrm>
            <a:off x="10037156" y="5201704"/>
            <a:ext cx="1561320" cy="2081385"/>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dirty="0"/>
              <a:t>Click icon to place image</a:t>
            </a:r>
          </a:p>
        </p:txBody>
      </p:sp>
      <p:sp>
        <p:nvSpPr>
          <p:cNvPr id="32" name="Picture Placeholder 3">
            <a:extLst>
              <a:ext uri="{FF2B5EF4-FFF2-40B4-BE49-F238E27FC236}">
                <a16:creationId xmlns:a16="http://schemas.microsoft.com/office/drawing/2014/main" id="{53214FBF-1555-71EA-8C10-F250C689586C}"/>
              </a:ext>
            </a:extLst>
          </p:cNvPr>
          <p:cNvSpPr>
            <a:spLocks noGrp="1"/>
          </p:cNvSpPr>
          <p:nvPr>
            <p:ph type="pic" sz="quarter" idx="33" hasCustomPrompt="1"/>
          </p:nvPr>
        </p:nvSpPr>
        <p:spPr>
          <a:xfrm>
            <a:off x="10037156" y="7591685"/>
            <a:ext cx="1561320" cy="1793615"/>
          </a:xfrm>
          <a:solidFill>
            <a:srgbClr val="BDBEBD"/>
          </a:solidFill>
        </p:spPr>
        <p:txBody>
          <a:bodyPr anchor="ctr"/>
          <a:lstStyle>
            <a:lvl1pPr algn="ctr">
              <a:defRPr>
                <a:solidFill>
                  <a:schemeClr val="bg1"/>
                </a:solidFill>
              </a:defRPr>
            </a:lvl1pPr>
          </a:lstStyle>
          <a:p>
            <a:pPr marL="0" marR="0" lvl="0" indent="0" algn="ctr" defTabSz="1344150" rtl="0" eaLnBrk="1" fontAlgn="auto" latinLnBrk="0" hangingPunct="1">
              <a:lnSpc>
                <a:spcPts val="2880"/>
              </a:lnSpc>
              <a:spcBef>
                <a:spcPts val="1467"/>
              </a:spcBef>
              <a:spcAft>
                <a:spcPts val="0"/>
              </a:spcAft>
              <a:buClrTx/>
              <a:buSzPct val="80000"/>
              <a:buFontTx/>
              <a:buNone/>
              <a:tabLst>
                <a:tab pos="274317" algn="l"/>
              </a:tabLst>
              <a:defRPr/>
            </a:pPr>
            <a:r>
              <a:rPr lang="en-GB" dirty="0"/>
              <a:t>Click icon to place image</a:t>
            </a:r>
          </a:p>
        </p:txBody>
      </p:sp>
    </p:spTree>
    <p:extLst>
      <p:ext uri="{BB962C8B-B14F-4D97-AF65-F5344CB8AC3E}">
        <p14:creationId xmlns:p14="http://schemas.microsoft.com/office/powerpoint/2010/main" val="30378432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Resources_Device Mockup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7" name="Text Placeholder 6">
            <a:extLst>
              <a:ext uri="{FF2B5EF4-FFF2-40B4-BE49-F238E27FC236}">
                <a16:creationId xmlns:a16="http://schemas.microsoft.com/office/drawing/2014/main" id="{D052A351-D80D-40A2-F0DB-6617A368938E}"/>
              </a:ext>
            </a:extLst>
          </p:cNvPr>
          <p:cNvSpPr>
            <a:spLocks noGrp="1"/>
          </p:cNvSpPr>
          <p:nvPr>
            <p:ph type="body" sz="quarter" idx="14" hasCustomPrompt="1"/>
          </p:nvPr>
        </p:nvSpPr>
        <p:spPr>
          <a:xfrm>
            <a:off x="662796" y="1120833"/>
            <a:ext cx="16560771" cy="722349"/>
          </a:xfrm>
        </p:spPr>
        <p:txBody>
          <a:bodyPr/>
          <a:lstStyle>
            <a:lvl1pPr>
              <a:lnSpc>
                <a:spcPts val="6264"/>
              </a:lnSpc>
              <a:defRPr sz="5400">
                <a:latin typeface="+mj-lt"/>
              </a:defRPr>
            </a:lvl1pPr>
            <a:lvl2pPr>
              <a:lnSpc>
                <a:spcPts val="6696"/>
              </a:lnSpc>
              <a:defRPr sz="5400">
                <a:latin typeface="+mj-lt"/>
              </a:defRPr>
            </a:lvl2pPr>
            <a:lvl3pPr>
              <a:lnSpc>
                <a:spcPts val="6696"/>
              </a:lnSpc>
              <a:defRPr sz="5400">
                <a:latin typeface="+mj-lt"/>
              </a:defRPr>
            </a:lvl3pPr>
            <a:lvl4pPr>
              <a:lnSpc>
                <a:spcPts val="6696"/>
              </a:lnSpc>
              <a:defRPr sz="5400">
                <a:latin typeface="+mj-lt"/>
              </a:defRPr>
            </a:lvl4pPr>
            <a:lvl5pPr>
              <a:lnSpc>
                <a:spcPts val="6696"/>
              </a:lnSpc>
              <a:defRPr sz="5400">
                <a:latin typeface="+mj-lt"/>
              </a:defRPr>
            </a:lvl5pPr>
          </a:lstStyle>
          <a:p>
            <a:pPr lvl="0"/>
            <a:r>
              <a:rPr lang="en-US" dirty="0"/>
              <a:t>Click To Edit Master Title Style</a:t>
            </a:r>
          </a:p>
        </p:txBody>
      </p:sp>
      <p:sp>
        <p:nvSpPr>
          <p:cNvPr id="2" name="Slide Number Placeholder 1">
            <a:extLst>
              <a:ext uri="{FF2B5EF4-FFF2-40B4-BE49-F238E27FC236}">
                <a16:creationId xmlns:a16="http://schemas.microsoft.com/office/drawing/2014/main" id="{94B3CD4C-F87D-B03A-AF1B-B264C3EE3ADA}"/>
              </a:ext>
            </a:extLst>
          </p:cNvPr>
          <p:cNvSpPr>
            <a:spLocks noGrp="1"/>
          </p:cNvSpPr>
          <p:nvPr>
            <p:ph type="sldNum" sz="quarter" idx="15"/>
          </p:nvPr>
        </p:nvSpPr>
        <p:spPr/>
        <p:txBody>
          <a:bodyPr/>
          <a:lstStyle/>
          <a:p>
            <a:fld id="{387AECDB-6C85-4FE3-9DAF-486A9B5BAE12}" type="slidenum">
              <a:rPr lang="en-GB" smtClean="0"/>
              <a:pPr/>
              <a:t>‹#›</a:t>
            </a:fld>
            <a:endParaRPr lang="en-GB" dirty="0"/>
          </a:p>
        </p:txBody>
      </p:sp>
      <p:sp>
        <p:nvSpPr>
          <p:cNvPr id="8" name="Picture Placeholder 5">
            <a:extLst>
              <a:ext uri="{FF2B5EF4-FFF2-40B4-BE49-F238E27FC236}">
                <a16:creationId xmlns:a16="http://schemas.microsoft.com/office/drawing/2014/main" id="{0779182A-A7D3-F927-F608-7B429052DA31}"/>
              </a:ext>
            </a:extLst>
          </p:cNvPr>
          <p:cNvSpPr>
            <a:spLocks noGrp="1"/>
          </p:cNvSpPr>
          <p:nvPr>
            <p:ph type="pic" sz="quarter" idx="16" hasCustomPrompt="1"/>
          </p:nvPr>
        </p:nvSpPr>
        <p:spPr>
          <a:xfrm>
            <a:off x="800959" y="3034747"/>
            <a:ext cx="2141621" cy="4638261"/>
          </a:xfrm>
          <a:prstGeom prst="roundRect">
            <a:avLst>
              <a:gd name="adj" fmla="val 13830"/>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dirty="0"/>
              <a:t>Click icon to place image</a:t>
            </a:r>
          </a:p>
        </p:txBody>
      </p:sp>
      <p:sp>
        <p:nvSpPr>
          <p:cNvPr id="9" name="Picture Placeholder 5">
            <a:extLst>
              <a:ext uri="{FF2B5EF4-FFF2-40B4-BE49-F238E27FC236}">
                <a16:creationId xmlns:a16="http://schemas.microsoft.com/office/drawing/2014/main" id="{52275BEF-2806-BECE-A357-A6AD7C177DA8}"/>
              </a:ext>
            </a:extLst>
          </p:cNvPr>
          <p:cNvSpPr>
            <a:spLocks noGrp="1"/>
          </p:cNvSpPr>
          <p:nvPr>
            <p:ph type="pic" sz="quarter" idx="17" hasCustomPrompt="1"/>
          </p:nvPr>
        </p:nvSpPr>
        <p:spPr>
          <a:xfrm>
            <a:off x="3696511" y="3177702"/>
            <a:ext cx="6219217" cy="4345021"/>
          </a:xfrm>
          <a:prstGeom prst="roundRect">
            <a:avLst>
              <a:gd name="adj" fmla="val 1777"/>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dirty="0"/>
              <a:t>Click icon to place image</a:t>
            </a:r>
          </a:p>
        </p:txBody>
      </p:sp>
      <p:sp>
        <p:nvSpPr>
          <p:cNvPr id="10" name="Picture Placeholder 5">
            <a:extLst>
              <a:ext uri="{FF2B5EF4-FFF2-40B4-BE49-F238E27FC236}">
                <a16:creationId xmlns:a16="http://schemas.microsoft.com/office/drawing/2014/main" id="{0A6423FB-59EC-79CD-C246-A9758544B1EC}"/>
              </a:ext>
            </a:extLst>
          </p:cNvPr>
          <p:cNvSpPr>
            <a:spLocks noGrp="1"/>
          </p:cNvSpPr>
          <p:nvPr>
            <p:ph type="pic" sz="quarter" idx="18" hasCustomPrompt="1"/>
          </p:nvPr>
        </p:nvSpPr>
        <p:spPr>
          <a:xfrm>
            <a:off x="10824520" y="2248930"/>
            <a:ext cx="4337222" cy="6227805"/>
          </a:xfrm>
          <a:prstGeom prst="roundRect">
            <a:avLst>
              <a:gd name="adj" fmla="val 1777"/>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dirty="0"/>
              <a:t>Click icon to place image</a:t>
            </a:r>
          </a:p>
        </p:txBody>
      </p:sp>
    </p:spTree>
    <p:extLst>
      <p:ext uri="{BB962C8B-B14F-4D97-AF65-F5344CB8AC3E}">
        <p14:creationId xmlns:p14="http://schemas.microsoft.com/office/powerpoint/2010/main" val="3146779468"/>
      </p:ext>
    </p:extLst>
  </p:cSld>
  <p:clrMapOvr>
    <a:masterClrMapping/>
  </p:clrMapOvr>
  <p:extLst>
    <p:ext uri="{DCECCB84-F9BA-43D5-87BE-67443E8EF086}">
      <p15:sldGuideLst xmlns:p15="http://schemas.microsoft.com/office/powerpoint/2012/main">
        <p15:guide id="1" orient="horz" pos="3168">
          <p15:clr>
            <a:srgbClr val="FBAE40"/>
          </p15:clr>
        </p15:guide>
        <p15:guide id="2" pos="5633">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esources_Device Mockups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5538228-05EA-3D72-8981-3A52599DDC18}"/>
              </a:ext>
            </a:extLst>
          </p:cNvPr>
          <p:cNvSpPr>
            <a:spLocks noGrp="1"/>
          </p:cNvSpPr>
          <p:nvPr>
            <p:ph type="pic" sz="quarter" idx="16" hasCustomPrompt="1"/>
          </p:nvPr>
        </p:nvSpPr>
        <p:spPr>
          <a:xfrm>
            <a:off x="1954763" y="4042834"/>
            <a:ext cx="5510140" cy="3568700"/>
          </a:xfrm>
          <a:prstGeom prst="roundRect">
            <a:avLst>
              <a:gd name="adj" fmla="val 1849"/>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dirty="0"/>
              <a:t>Click icon to place image</a:t>
            </a:r>
          </a:p>
        </p:txBody>
      </p:sp>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sp>
        <p:nvSpPr>
          <p:cNvPr id="7" name="Text Placeholder 6">
            <a:extLst>
              <a:ext uri="{FF2B5EF4-FFF2-40B4-BE49-F238E27FC236}">
                <a16:creationId xmlns:a16="http://schemas.microsoft.com/office/drawing/2014/main" id="{D052A351-D80D-40A2-F0DB-6617A368938E}"/>
              </a:ext>
            </a:extLst>
          </p:cNvPr>
          <p:cNvSpPr>
            <a:spLocks noGrp="1"/>
          </p:cNvSpPr>
          <p:nvPr>
            <p:ph type="body" sz="quarter" idx="14" hasCustomPrompt="1"/>
          </p:nvPr>
        </p:nvSpPr>
        <p:spPr>
          <a:xfrm>
            <a:off x="662796" y="1120833"/>
            <a:ext cx="16560771" cy="722349"/>
          </a:xfrm>
        </p:spPr>
        <p:txBody>
          <a:bodyPr/>
          <a:lstStyle>
            <a:lvl1pPr>
              <a:lnSpc>
                <a:spcPts val="6264"/>
              </a:lnSpc>
              <a:defRPr sz="5400">
                <a:latin typeface="+mj-lt"/>
              </a:defRPr>
            </a:lvl1pPr>
            <a:lvl2pPr>
              <a:lnSpc>
                <a:spcPts val="6696"/>
              </a:lnSpc>
              <a:defRPr sz="5400">
                <a:latin typeface="+mj-lt"/>
              </a:defRPr>
            </a:lvl2pPr>
            <a:lvl3pPr>
              <a:lnSpc>
                <a:spcPts val="6696"/>
              </a:lnSpc>
              <a:defRPr sz="5400">
                <a:latin typeface="+mj-lt"/>
              </a:defRPr>
            </a:lvl3pPr>
            <a:lvl4pPr>
              <a:lnSpc>
                <a:spcPts val="6696"/>
              </a:lnSpc>
              <a:defRPr sz="5400">
                <a:latin typeface="+mj-lt"/>
              </a:defRPr>
            </a:lvl4pPr>
            <a:lvl5pPr>
              <a:lnSpc>
                <a:spcPts val="6696"/>
              </a:lnSpc>
              <a:defRPr sz="5400">
                <a:latin typeface="+mj-lt"/>
              </a:defRPr>
            </a:lvl5pPr>
          </a:lstStyle>
          <a:p>
            <a:pPr lvl="0"/>
            <a:r>
              <a:rPr lang="en-US" dirty="0"/>
              <a:t>Click To Edit Master Title Style</a:t>
            </a:r>
          </a:p>
        </p:txBody>
      </p:sp>
      <p:sp>
        <p:nvSpPr>
          <p:cNvPr id="2" name="Slide Number Placeholder 1">
            <a:extLst>
              <a:ext uri="{FF2B5EF4-FFF2-40B4-BE49-F238E27FC236}">
                <a16:creationId xmlns:a16="http://schemas.microsoft.com/office/drawing/2014/main" id="{94B3CD4C-F87D-B03A-AF1B-B264C3EE3ADA}"/>
              </a:ext>
            </a:extLst>
          </p:cNvPr>
          <p:cNvSpPr>
            <a:spLocks noGrp="1"/>
          </p:cNvSpPr>
          <p:nvPr>
            <p:ph type="sldNum" sz="quarter" idx="15"/>
          </p:nvPr>
        </p:nvSpPr>
        <p:spPr/>
        <p:txBody>
          <a:bodyPr/>
          <a:lstStyle/>
          <a:p>
            <a:fld id="{387AECDB-6C85-4FE3-9DAF-486A9B5BAE12}" type="slidenum">
              <a:rPr lang="en-GB" smtClean="0"/>
              <a:pPr/>
              <a:t>‹#›</a:t>
            </a:fld>
            <a:endParaRPr lang="en-GB" dirty="0"/>
          </a:p>
        </p:txBody>
      </p:sp>
      <p:sp>
        <p:nvSpPr>
          <p:cNvPr id="10" name="Picture Placeholder 5">
            <a:extLst>
              <a:ext uri="{FF2B5EF4-FFF2-40B4-BE49-F238E27FC236}">
                <a16:creationId xmlns:a16="http://schemas.microsoft.com/office/drawing/2014/main" id="{64ED2ADE-3468-9A1B-A792-7A7BCDD34AD7}"/>
              </a:ext>
            </a:extLst>
          </p:cNvPr>
          <p:cNvSpPr>
            <a:spLocks noGrp="1"/>
          </p:cNvSpPr>
          <p:nvPr>
            <p:ph type="pic" sz="quarter" idx="17" hasCustomPrompt="1"/>
          </p:nvPr>
        </p:nvSpPr>
        <p:spPr>
          <a:xfrm>
            <a:off x="10017462" y="3086259"/>
            <a:ext cx="5800387" cy="3270091"/>
          </a:xfrm>
          <a:prstGeom prst="roundRect">
            <a:avLst>
              <a:gd name="adj" fmla="val 0"/>
            </a:avLst>
          </a:prstGeom>
          <a:solidFill>
            <a:srgbClr val="BDBEBD">
              <a:alpha val="74902"/>
            </a:srgbClr>
          </a:solidFill>
        </p:spPr>
        <p:txBody>
          <a:bodyPr vert="horz" lIns="0" tIns="457200" rIns="0" bIns="0" rtlCol="0" anchor="ctr" anchorCtr="0">
            <a:noAutofit/>
          </a:bodyPr>
          <a:lstStyle>
            <a:lvl1pPr algn="ctr">
              <a:defRPr lang="en-GB" dirty="0">
                <a:solidFill>
                  <a:schemeClr val="bg1"/>
                </a:solidFill>
              </a:defRPr>
            </a:lvl1pPr>
          </a:lstStyle>
          <a:p>
            <a:pPr lvl="0" algn="ctr"/>
            <a:r>
              <a:rPr lang="en-US" noProof="0" dirty="0"/>
              <a:t>Click icon to place image</a:t>
            </a:r>
          </a:p>
        </p:txBody>
      </p:sp>
    </p:spTree>
    <p:extLst>
      <p:ext uri="{BB962C8B-B14F-4D97-AF65-F5344CB8AC3E}">
        <p14:creationId xmlns:p14="http://schemas.microsoft.com/office/powerpoint/2010/main" val="28811946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5513864"/>
      </p:ext>
    </p:extLst>
  </p:cSld>
  <p:clrMapOvr>
    <a:masterClrMapping/>
  </p:clrMapOvr>
  <p:extLst>
    <p:ext uri="{DCECCB84-F9BA-43D5-87BE-67443E8EF086}">
      <p15:sldGuideLst xmlns:p15="http://schemas.microsoft.com/office/powerpoint/2012/main">
        <p15:guide id="1" orient="horz" pos="3168" userDrawn="1">
          <p15:clr>
            <a:srgbClr val="FBAE40"/>
          </p15:clr>
        </p15:guide>
        <p15:guide id="2" pos="5633"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losing_Health">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27B01D78-AC80-114F-E03C-872F53BC65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3500" y="4694773"/>
            <a:ext cx="2611460" cy="825215"/>
          </a:xfrm>
          <a:prstGeom prst="rect">
            <a:avLst/>
          </a:prstGeom>
        </p:spPr>
      </p:pic>
      <p:sp>
        <p:nvSpPr>
          <p:cNvPr id="5" name="Footer Placeholder 2">
            <a:extLst>
              <a:ext uri="{FF2B5EF4-FFF2-40B4-BE49-F238E27FC236}">
                <a16:creationId xmlns:a16="http://schemas.microsoft.com/office/drawing/2014/main" id="{2C97171A-9843-344A-BE72-C62914300CD0}"/>
              </a:ext>
            </a:extLst>
          </p:cNvPr>
          <p:cNvSpPr>
            <a:spLocks noGrp="1"/>
          </p:cNvSpPr>
          <p:nvPr>
            <p:ph type="ftr" sz="quarter" idx="10"/>
          </p:nvPr>
        </p:nvSpPr>
        <p:spPr>
          <a:xfrm>
            <a:off x="661988" y="9385300"/>
            <a:ext cx="12739305" cy="353158"/>
          </a:xfrm>
          <a:prstGeom prst="rect">
            <a:avLst/>
          </a:prstGeom>
        </p:spPr>
        <p:txBody>
          <a:bodyPr/>
          <a:lstStyle>
            <a:lvl1pPr algn="l">
              <a:lnSpc>
                <a:spcPts val="1296"/>
              </a:lnSpc>
              <a:defRPr sz="1000">
                <a:solidFill>
                  <a:schemeClr val="bg1">
                    <a:lumMod val="65000"/>
                  </a:schemeClr>
                </a:solidFill>
              </a:defRPr>
            </a:lvl1pPr>
          </a:lstStyle>
          <a:p>
            <a:r>
              <a:rPr lang="en-US"/>
              <a:t>Header Text – Remove if Not Needed</a:t>
            </a:r>
            <a:endParaRPr lang="en-US" dirty="0"/>
          </a:p>
        </p:txBody>
      </p:sp>
    </p:spTree>
    <p:extLst>
      <p:ext uri="{BB962C8B-B14F-4D97-AF65-F5344CB8AC3E}">
        <p14:creationId xmlns:p14="http://schemas.microsoft.com/office/powerpoint/2010/main" val="2320719289"/>
      </p:ext>
    </p:extLst>
  </p:cSld>
  <p:clrMapOvr>
    <a:masterClrMapping/>
  </p:clrMapOvr>
  <p:extLst>
    <p:ext uri="{DCECCB84-F9BA-43D5-87BE-67443E8EF086}">
      <p15:sldGuideLst xmlns:p15="http://schemas.microsoft.com/office/powerpoint/2012/main">
        <p15:guide id="1" orient="horz" pos="3168" userDrawn="1">
          <p15:clr>
            <a:srgbClr val="FBAE40"/>
          </p15:clr>
        </p15:guide>
        <p15:guide id="2" pos="5633"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losing_Learning">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9F0235B8-5D2C-6442-FF71-1773D71BE7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3499" y="4695324"/>
            <a:ext cx="2606913" cy="827210"/>
          </a:xfrm>
          <a:prstGeom prst="rect">
            <a:avLst/>
          </a:prstGeom>
        </p:spPr>
      </p:pic>
      <p:sp>
        <p:nvSpPr>
          <p:cNvPr id="5" name="Footer Placeholder 2">
            <a:extLst>
              <a:ext uri="{FF2B5EF4-FFF2-40B4-BE49-F238E27FC236}">
                <a16:creationId xmlns:a16="http://schemas.microsoft.com/office/drawing/2014/main" id="{482B0C43-546F-1741-BCDC-80A3E7B53483}"/>
              </a:ext>
            </a:extLst>
          </p:cNvPr>
          <p:cNvSpPr>
            <a:spLocks noGrp="1"/>
          </p:cNvSpPr>
          <p:nvPr>
            <p:ph type="ftr" sz="quarter" idx="10"/>
          </p:nvPr>
        </p:nvSpPr>
        <p:spPr>
          <a:xfrm>
            <a:off x="661988" y="9385300"/>
            <a:ext cx="12739305" cy="353158"/>
          </a:xfrm>
          <a:prstGeom prst="rect">
            <a:avLst/>
          </a:prstGeom>
        </p:spPr>
        <p:txBody>
          <a:bodyPr/>
          <a:lstStyle>
            <a:lvl1pPr algn="l">
              <a:lnSpc>
                <a:spcPts val="1296"/>
              </a:lnSpc>
              <a:defRPr sz="1000">
                <a:solidFill>
                  <a:schemeClr val="bg1">
                    <a:lumMod val="65000"/>
                  </a:schemeClr>
                </a:solidFill>
              </a:defRPr>
            </a:lvl1pPr>
          </a:lstStyle>
          <a:p>
            <a:r>
              <a:rPr lang="en-US"/>
              <a:t>Header Text – Remove if Not Needed</a:t>
            </a:r>
            <a:endParaRPr lang="en-US" dirty="0"/>
          </a:p>
        </p:txBody>
      </p:sp>
    </p:spTree>
    <p:extLst>
      <p:ext uri="{BB962C8B-B14F-4D97-AF65-F5344CB8AC3E}">
        <p14:creationId xmlns:p14="http://schemas.microsoft.com/office/powerpoint/2010/main" val="473992045"/>
      </p:ext>
    </p:extLst>
  </p:cSld>
  <p:clrMapOvr>
    <a:masterClrMapping/>
  </p:clrMapOvr>
  <p:extLst>
    <p:ext uri="{DCECCB84-F9BA-43D5-87BE-67443E8EF086}">
      <p15:sldGuideLst xmlns:p15="http://schemas.microsoft.com/office/powerpoint/2012/main">
        <p15:guide id="1" orient="horz" pos="3168" userDrawn="1">
          <p15:clr>
            <a:srgbClr val="FBAE40"/>
          </p15:clr>
        </p15:guide>
        <p15:guide id="2" pos="5633"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4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640"/>
            </a:lvl1pPr>
            <a:lvl2pPr>
              <a:defRPr sz="264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6590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2">
    <p:bg>
      <p:bgPr>
        <a:solidFill>
          <a:schemeClr val="accent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37192D-CDAC-ED8F-C251-96105A13700C}"/>
              </a:ext>
            </a:extLst>
          </p:cNvPr>
          <p:cNvSpPr>
            <a:spLocks noGrp="1"/>
          </p:cNvSpPr>
          <p:nvPr>
            <p:ph type="ftr" sz="quarter" idx="10"/>
          </p:nvPr>
        </p:nvSpPr>
        <p:spPr>
          <a:xfrm>
            <a:off x="662796" y="507752"/>
            <a:ext cx="6716178" cy="294213"/>
          </a:xfrm>
          <a:prstGeom prst="rect">
            <a:avLst/>
          </a:prstGeom>
        </p:spPr>
        <p:txBody>
          <a:bodyPr/>
          <a:lstStyle/>
          <a:p>
            <a:r>
              <a:rPr lang="en-US" noProof="0"/>
              <a:t>Header Text – Remove if Not Needed</a:t>
            </a:r>
            <a:endParaRPr lang="en-US" noProof="0" dirty="0"/>
          </a:p>
        </p:txBody>
      </p:sp>
      <p:cxnSp>
        <p:nvCxnSpPr>
          <p:cNvPr id="96" name="Straight Connector 95">
            <a:extLst>
              <a:ext uri="{FF2B5EF4-FFF2-40B4-BE49-F238E27FC236}">
                <a16:creationId xmlns:a16="http://schemas.microsoft.com/office/drawing/2014/main" id="{04034D15-87E1-3BAA-6452-98797BD06D65}"/>
              </a:ext>
            </a:extLst>
          </p:cNvPr>
          <p:cNvCxnSpPr>
            <a:cxnSpLocks/>
          </p:cNvCxnSpPr>
          <p:nvPr userDrawn="1"/>
        </p:nvCxnSpPr>
        <p:spPr>
          <a:xfrm>
            <a:off x="9086850" y="1284288"/>
            <a:ext cx="0" cy="810101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50143AFE-9104-5BA7-49D0-7ACFF3246A9F}"/>
              </a:ext>
            </a:extLst>
          </p:cNvPr>
          <p:cNvSpPr>
            <a:spLocks noGrp="1"/>
          </p:cNvSpPr>
          <p:nvPr>
            <p:ph type="sldNum" sz="quarter" idx="42"/>
          </p:nvPr>
        </p:nvSpPr>
        <p:spPr/>
        <p:txBody>
          <a:bodyPr/>
          <a:lstStyle/>
          <a:p>
            <a:fld id="{387AECDB-6C85-4FE3-9DAF-486A9B5BAE12}" type="slidenum">
              <a:rPr lang="en-GB" smtClean="0"/>
              <a:pPr/>
              <a:t>‹#›</a:t>
            </a:fld>
            <a:endParaRPr lang="en-GB" dirty="0"/>
          </a:p>
        </p:txBody>
      </p:sp>
      <p:sp>
        <p:nvSpPr>
          <p:cNvPr id="50" name="Text Placeholder 7">
            <a:extLst>
              <a:ext uri="{FF2B5EF4-FFF2-40B4-BE49-F238E27FC236}">
                <a16:creationId xmlns:a16="http://schemas.microsoft.com/office/drawing/2014/main" id="{7725F67A-9650-3244-A672-7B892806769E}"/>
              </a:ext>
            </a:extLst>
          </p:cNvPr>
          <p:cNvSpPr>
            <a:spLocks noGrp="1"/>
          </p:cNvSpPr>
          <p:nvPr>
            <p:ph type="body" sz="quarter" idx="13" hasCustomPrompt="1"/>
          </p:nvPr>
        </p:nvSpPr>
        <p:spPr>
          <a:xfrm>
            <a:off x="3529636" y="4049838"/>
            <a:ext cx="3879717" cy="794597"/>
          </a:xfrm>
          <a:prstGeom prst="rect">
            <a:avLst/>
          </a:prstGeom>
        </p:spPr>
        <p:txBody>
          <a:bodyPr numCol="1" spcCol="274320" anchor="t" anchorCtr="0"/>
          <a:lstStyle>
            <a:lvl1pPr marL="0" indent="0">
              <a:buFont typeface="Arial" panose="020B0604020202020204" pitchFamily="34" charset="0"/>
              <a:buNone/>
              <a:defRPr>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Phasellus a tellus sit amet massa placerat rutrum id sed.</a:t>
            </a:r>
          </a:p>
        </p:txBody>
      </p:sp>
      <p:sp>
        <p:nvSpPr>
          <p:cNvPr id="51" name="Text Placeholder 7">
            <a:extLst>
              <a:ext uri="{FF2B5EF4-FFF2-40B4-BE49-F238E27FC236}">
                <a16:creationId xmlns:a16="http://schemas.microsoft.com/office/drawing/2014/main" id="{A7251195-7280-5445-BE6D-690815FF6765}"/>
              </a:ext>
            </a:extLst>
          </p:cNvPr>
          <p:cNvSpPr>
            <a:spLocks noGrp="1"/>
          </p:cNvSpPr>
          <p:nvPr>
            <p:ph type="body" sz="quarter" idx="43" hasCustomPrompt="1"/>
          </p:nvPr>
        </p:nvSpPr>
        <p:spPr>
          <a:xfrm>
            <a:off x="3529636" y="3260127"/>
            <a:ext cx="3879717" cy="537558"/>
          </a:xfrm>
          <a:prstGeom prst="rect">
            <a:avLst/>
          </a:prstGeom>
        </p:spPr>
        <p:txBody>
          <a:bodyPr numCol="1" spcCol="274320" anchor="b" anchorCtr="0"/>
          <a:lstStyle>
            <a:lvl1pPr marL="0" indent="0">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a:t>
            </a:r>
            <a:endParaRPr lang="en-GB" dirty="0"/>
          </a:p>
        </p:txBody>
      </p:sp>
      <p:sp>
        <p:nvSpPr>
          <p:cNvPr id="52" name="Text Placeholder 7">
            <a:extLst>
              <a:ext uri="{FF2B5EF4-FFF2-40B4-BE49-F238E27FC236}">
                <a16:creationId xmlns:a16="http://schemas.microsoft.com/office/drawing/2014/main" id="{99012305-46F2-284E-802F-C56C76FB239C}"/>
              </a:ext>
            </a:extLst>
          </p:cNvPr>
          <p:cNvSpPr>
            <a:spLocks noGrp="1"/>
          </p:cNvSpPr>
          <p:nvPr>
            <p:ph type="body" sz="quarter" idx="44" hasCustomPrompt="1"/>
          </p:nvPr>
        </p:nvSpPr>
        <p:spPr>
          <a:xfrm>
            <a:off x="2689416" y="3255471"/>
            <a:ext cx="466436" cy="537558"/>
          </a:xfrm>
          <a:prstGeom prst="rect">
            <a:avLst/>
          </a:prstGeom>
        </p:spPr>
        <p:txBody>
          <a:bodyPr numCol="1" spcCol="274320" anchor="b" anchorCtr="0"/>
          <a:lstStyle>
            <a:lvl1pPr marL="0" indent="0" algn="r">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01</a:t>
            </a:r>
            <a:endParaRPr lang="en-GB" dirty="0"/>
          </a:p>
        </p:txBody>
      </p:sp>
      <p:sp>
        <p:nvSpPr>
          <p:cNvPr id="53" name="Text Placeholder 7">
            <a:extLst>
              <a:ext uri="{FF2B5EF4-FFF2-40B4-BE49-F238E27FC236}">
                <a16:creationId xmlns:a16="http://schemas.microsoft.com/office/drawing/2014/main" id="{D5DE2EB4-B8F7-8842-9303-6CDB6B57A371}"/>
              </a:ext>
            </a:extLst>
          </p:cNvPr>
          <p:cNvSpPr>
            <a:spLocks noGrp="1"/>
          </p:cNvSpPr>
          <p:nvPr>
            <p:ph type="body" sz="quarter" idx="45" hasCustomPrompt="1"/>
          </p:nvPr>
        </p:nvSpPr>
        <p:spPr>
          <a:xfrm>
            <a:off x="3529636" y="6039258"/>
            <a:ext cx="3879717" cy="794597"/>
          </a:xfrm>
          <a:prstGeom prst="rect">
            <a:avLst/>
          </a:prstGeom>
        </p:spPr>
        <p:txBody>
          <a:bodyPr numCol="1" spcCol="274320" anchor="t" anchorCtr="0"/>
          <a:lstStyle>
            <a:lvl1pPr marL="0" indent="0">
              <a:buFont typeface="Arial" panose="020B0604020202020204" pitchFamily="34" charset="0"/>
              <a:buNone/>
              <a:defRPr>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Phasellus a tellus sit amet massa placerat rutrum id sed.</a:t>
            </a:r>
          </a:p>
        </p:txBody>
      </p:sp>
      <p:sp>
        <p:nvSpPr>
          <p:cNvPr id="54" name="Text Placeholder 7">
            <a:extLst>
              <a:ext uri="{FF2B5EF4-FFF2-40B4-BE49-F238E27FC236}">
                <a16:creationId xmlns:a16="http://schemas.microsoft.com/office/drawing/2014/main" id="{D5129A95-BF7F-8747-BA3D-5750EA64A02F}"/>
              </a:ext>
            </a:extLst>
          </p:cNvPr>
          <p:cNvSpPr>
            <a:spLocks noGrp="1"/>
          </p:cNvSpPr>
          <p:nvPr>
            <p:ph type="body" sz="quarter" idx="46" hasCustomPrompt="1"/>
          </p:nvPr>
        </p:nvSpPr>
        <p:spPr>
          <a:xfrm>
            <a:off x="3529636" y="5249547"/>
            <a:ext cx="3879717" cy="537558"/>
          </a:xfrm>
          <a:prstGeom prst="rect">
            <a:avLst/>
          </a:prstGeom>
        </p:spPr>
        <p:txBody>
          <a:bodyPr numCol="1" spcCol="274320" anchor="b" anchorCtr="0"/>
          <a:lstStyle>
            <a:lvl1pPr marL="0" marR="0" indent="0" algn="l" defTabSz="1344150" rtl="0" eaLnBrk="1" fontAlgn="auto" latinLnBrk="0" hangingPunct="1">
              <a:lnSpc>
                <a:spcPts val="2880"/>
              </a:lnSpc>
              <a:spcBef>
                <a:spcPts val="1467"/>
              </a:spcBef>
              <a:spcAft>
                <a:spcPts val="0"/>
              </a:spcAft>
              <a:buClrTx/>
              <a:buSzPct val="80000"/>
              <a:buFont typeface="Arial" panose="020B0604020202020204" pitchFamily="34" charset="0"/>
              <a:buNone/>
              <a:tabLst>
                <a:tab pos="274317" algn="l"/>
              </a:tabLst>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a:t>
            </a:r>
            <a:endParaRPr lang="en-GB" dirty="0"/>
          </a:p>
        </p:txBody>
      </p:sp>
      <p:sp>
        <p:nvSpPr>
          <p:cNvPr id="55" name="Text Placeholder 7">
            <a:extLst>
              <a:ext uri="{FF2B5EF4-FFF2-40B4-BE49-F238E27FC236}">
                <a16:creationId xmlns:a16="http://schemas.microsoft.com/office/drawing/2014/main" id="{7B610AD6-0185-654B-B578-32EC3BC44435}"/>
              </a:ext>
            </a:extLst>
          </p:cNvPr>
          <p:cNvSpPr>
            <a:spLocks noGrp="1"/>
          </p:cNvSpPr>
          <p:nvPr>
            <p:ph type="body" sz="quarter" idx="47" hasCustomPrompt="1"/>
          </p:nvPr>
        </p:nvSpPr>
        <p:spPr>
          <a:xfrm>
            <a:off x="2689416" y="5244891"/>
            <a:ext cx="466436" cy="537558"/>
          </a:xfrm>
          <a:prstGeom prst="rect">
            <a:avLst/>
          </a:prstGeom>
        </p:spPr>
        <p:txBody>
          <a:bodyPr numCol="1" spcCol="274320" anchor="b" anchorCtr="0"/>
          <a:lstStyle>
            <a:lvl1pPr marL="0" indent="0" algn="r">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02</a:t>
            </a:r>
            <a:endParaRPr lang="en-GB" dirty="0"/>
          </a:p>
        </p:txBody>
      </p:sp>
      <p:sp>
        <p:nvSpPr>
          <p:cNvPr id="56" name="Text Placeholder 7">
            <a:extLst>
              <a:ext uri="{FF2B5EF4-FFF2-40B4-BE49-F238E27FC236}">
                <a16:creationId xmlns:a16="http://schemas.microsoft.com/office/drawing/2014/main" id="{D338DC5D-8A68-1146-A1D6-2EBB313107F5}"/>
              </a:ext>
            </a:extLst>
          </p:cNvPr>
          <p:cNvSpPr>
            <a:spLocks noGrp="1"/>
          </p:cNvSpPr>
          <p:nvPr>
            <p:ph type="body" sz="quarter" idx="48" hasCustomPrompt="1"/>
          </p:nvPr>
        </p:nvSpPr>
        <p:spPr>
          <a:xfrm>
            <a:off x="3529636" y="8095930"/>
            <a:ext cx="3879717" cy="794597"/>
          </a:xfrm>
          <a:prstGeom prst="rect">
            <a:avLst/>
          </a:prstGeom>
        </p:spPr>
        <p:txBody>
          <a:bodyPr numCol="1" spcCol="274320" anchor="t" anchorCtr="0"/>
          <a:lstStyle>
            <a:lvl1pPr marL="0" indent="0">
              <a:buFont typeface="Arial" panose="020B0604020202020204" pitchFamily="34" charset="0"/>
              <a:buNone/>
              <a:defRPr>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Phasellus a tellus sit amet massa placerat rutrum id sed.</a:t>
            </a:r>
          </a:p>
        </p:txBody>
      </p:sp>
      <p:sp>
        <p:nvSpPr>
          <p:cNvPr id="57" name="Text Placeholder 7">
            <a:extLst>
              <a:ext uri="{FF2B5EF4-FFF2-40B4-BE49-F238E27FC236}">
                <a16:creationId xmlns:a16="http://schemas.microsoft.com/office/drawing/2014/main" id="{2AF72B74-5869-7045-BD2E-15B2E1D78A5B}"/>
              </a:ext>
            </a:extLst>
          </p:cNvPr>
          <p:cNvSpPr>
            <a:spLocks noGrp="1"/>
          </p:cNvSpPr>
          <p:nvPr>
            <p:ph type="body" sz="quarter" idx="49" hasCustomPrompt="1"/>
          </p:nvPr>
        </p:nvSpPr>
        <p:spPr>
          <a:xfrm>
            <a:off x="3529636" y="7306219"/>
            <a:ext cx="3879717" cy="537558"/>
          </a:xfrm>
          <a:prstGeom prst="rect">
            <a:avLst/>
          </a:prstGeom>
        </p:spPr>
        <p:txBody>
          <a:bodyPr numCol="1" spcCol="274320" anchor="b" anchorCtr="0"/>
          <a:lstStyle>
            <a:lvl1pPr marL="0" indent="0">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a:t>
            </a:r>
            <a:endParaRPr lang="en-GB" dirty="0"/>
          </a:p>
        </p:txBody>
      </p:sp>
      <p:sp>
        <p:nvSpPr>
          <p:cNvPr id="58" name="Text Placeholder 7">
            <a:extLst>
              <a:ext uri="{FF2B5EF4-FFF2-40B4-BE49-F238E27FC236}">
                <a16:creationId xmlns:a16="http://schemas.microsoft.com/office/drawing/2014/main" id="{E27DA2F2-948F-FF40-943C-334A8968B653}"/>
              </a:ext>
            </a:extLst>
          </p:cNvPr>
          <p:cNvSpPr>
            <a:spLocks noGrp="1"/>
          </p:cNvSpPr>
          <p:nvPr>
            <p:ph type="body" sz="quarter" idx="50" hasCustomPrompt="1"/>
          </p:nvPr>
        </p:nvSpPr>
        <p:spPr>
          <a:xfrm>
            <a:off x="2689416" y="7301563"/>
            <a:ext cx="466436" cy="537558"/>
          </a:xfrm>
          <a:prstGeom prst="rect">
            <a:avLst/>
          </a:prstGeom>
        </p:spPr>
        <p:txBody>
          <a:bodyPr numCol="1" spcCol="274320" anchor="b" anchorCtr="0"/>
          <a:lstStyle>
            <a:lvl1pPr marL="0" indent="0" algn="r">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03</a:t>
            </a:r>
            <a:endParaRPr lang="en-GB" dirty="0"/>
          </a:p>
        </p:txBody>
      </p:sp>
      <p:sp>
        <p:nvSpPr>
          <p:cNvPr id="62" name="Text Placeholder 7">
            <a:extLst>
              <a:ext uri="{FF2B5EF4-FFF2-40B4-BE49-F238E27FC236}">
                <a16:creationId xmlns:a16="http://schemas.microsoft.com/office/drawing/2014/main" id="{162E6E80-B351-A44D-ACBF-3EB2CC72D893}"/>
              </a:ext>
            </a:extLst>
          </p:cNvPr>
          <p:cNvSpPr>
            <a:spLocks noGrp="1"/>
          </p:cNvSpPr>
          <p:nvPr>
            <p:ph type="body" sz="quarter" idx="51" hasCustomPrompt="1"/>
          </p:nvPr>
        </p:nvSpPr>
        <p:spPr>
          <a:xfrm>
            <a:off x="11934047" y="4049838"/>
            <a:ext cx="3879717" cy="794597"/>
          </a:xfrm>
          <a:prstGeom prst="rect">
            <a:avLst/>
          </a:prstGeom>
        </p:spPr>
        <p:txBody>
          <a:bodyPr numCol="1" spcCol="274320" anchor="t" anchorCtr="0"/>
          <a:lstStyle>
            <a:lvl1pPr marL="0" indent="0">
              <a:buFont typeface="Arial" panose="020B0604020202020204" pitchFamily="34" charset="0"/>
              <a:buNone/>
              <a:defRPr>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Phasellus a tellus sit amet massa placerat rutrum id sed.</a:t>
            </a:r>
          </a:p>
        </p:txBody>
      </p:sp>
      <p:sp>
        <p:nvSpPr>
          <p:cNvPr id="63" name="Text Placeholder 7">
            <a:extLst>
              <a:ext uri="{FF2B5EF4-FFF2-40B4-BE49-F238E27FC236}">
                <a16:creationId xmlns:a16="http://schemas.microsoft.com/office/drawing/2014/main" id="{316D74CE-99FB-9F41-BEF5-928F9FD5E6F1}"/>
              </a:ext>
            </a:extLst>
          </p:cNvPr>
          <p:cNvSpPr>
            <a:spLocks noGrp="1"/>
          </p:cNvSpPr>
          <p:nvPr>
            <p:ph type="body" sz="quarter" idx="52" hasCustomPrompt="1"/>
          </p:nvPr>
        </p:nvSpPr>
        <p:spPr>
          <a:xfrm>
            <a:off x="11934047" y="3260127"/>
            <a:ext cx="3879717" cy="537558"/>
          </a:xfrm>
          <a:prstGeom prst="rect">
            <a:avLst/>
          </a:prstGeom>
        </p:spPr>
        <p:txBody>
          <a:bodyPr numCol="1" spcCol="274320" anchor="b" anchorCtr="0"/>
          <a:lstStyle>
            <a:lvl1pPr marL="0" indent="0">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a:t>
            </a:r>
            <a:endParaRPr lang="en-GB" dirty="0"/>
          </a:p>
        </p:txBody>
      </p:sp>
      <p:sp>
        <p:nvSpPr>
          <p:cNvPr id="64" name="Text Placeholder 7">
            <a:extLst>
              <a:ext uri="{FF2B5EF4-FFF2-40B4-BE49-F238E27FC236}">
                <a16:creationId xmlns:a16="http://schemas.microsoft.com/office/drawing/2014/main" id="{C154A27A-52B3-E640-B655-4A10D6F6B625}"/>
              </a:ext>
            </a:extLst>
          </p:cNvPr>
          <p:cNvSpPr>
            <a:spLocks noGrp="1"/>
          </p:cNvSpPr>
          <p:nvPr>
            <p:ph type="body" sz="quarter" idx="53" hasCustomPrompt="1"/>
          </p:nvPr>
        </p:nvSpPr>
        <p:spPr>
          <a:xfrm>
            <a:off x="11093827" y="3255471"/>
            <a:ext cx="466436" cy="537558"/>
          </a:xfrm>
          <a:prstGeom prst="rect">
            <a:avLst/>
          </a:prstGeom>
        </p:spPr>
        <p:txBody>
          <a:bodyPr numCol="1" spcCol="274320" anchor="b" anchorCtr="0"/>
          <a:lstStyle>
            <a:lvl1pPr marL="0" indent="0" algn="r">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04</a:t>
            </a:r>
            <a:endParaRPr lang="en-GB" dirty="0"/>
          </a:p>
        </p:txBody>
      </p:sp>
      <p:sp>
        <p:nvSpPr>
          <p:cNvPr id="65" name="Text Placeholder 7">
            <a:extLst>
              <a:ext uri="{FF2B5EF4-FFF2-40B4-BE49-F238E27FC236}">
                <a16:creationId xmlns:a16="http://schemas.microsoft.com/office/drawing/2014/main" id="{D226ED8E-0543-B34C-8AED-668EEDACB965}"/>
              </a:ext>
            </a:extLst>
          </p:cNvPr>
          <p:cNvSpPr>
            <a:spLocks noGrp="1"/>
          </p:cNvSpPr>
          <p:nvPr>
            <p:ph type="body" sz="quarter" idx="54" hasCustomPrompt="1"/>
          </p:nvPr>
        </p:nvSpPr>
        <p:spPr>
          <a:xfrm>
            <a:off x="11934047" y="6039258"/>
            <a:ext cx="3879717" cy="794597"/>
          </a:xfrm>
          <a:prstGeom prst="rect">
            <a:avLst/>
          </a:prstGeom>
        </p:spPr>
        <p:txBody>
          <a:bodyPr numCol="1" spcCol="274320" anchor="t" anchorCtr="0"/>
          <a:lstStyle>
            <a:lvl1pPr marL="0" indent="0">
              <a:buFont typeface="Arial" panose="020B0604020202020204" pitchFamily="34" charset="0"/>
              <a:buNone/>
              <a:defRPr>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Phasellus a tellus sit amet massa placerat rutrum id sed.</a:t>
            </a:r>
          </a:p>
        </p:txBody>
      </p:sp>
      <p:sp>
        <p:nvSpPr>
          <p:cNvPr id="66" name="Text Placeholder 7">
            <a:extLst>
              <a:ext uri="{FF2B5EF4-FFF2-40B4-BE49-F238E27FC236}">
                <a16:creationId xmlns:a16="http://schemas.microsoft.com/office/drawing/2014/main" id="{76D8EF64-4F5B-2B4D-9F04-B5F947819DCA}"/>
              </a:ext>
            </a:extLst>
          </p:cNvPr>
          <p:cNvSpPr>
            <a:spLocks noGrp="1"/>
          </p:cNvSpPr>
          <p:nvPr>
            <p:ph type="body" sz="quarter" idx="55" hasCustomPrompt="1"/>
          </p:nvPr>
        </p:nvSpPr>
        <p:spPr>
          <a:xfrm>
            <a:off x="11934047" y="5249547"/>
            <a:ext cx="3879717" cy="537558"/>
          </a:xfrm>
          <a:prstGeom prst="rect">
            <a:avLst/>
          </a:prstGeom>
        </p:spPr>
        <p:txBody>
          <a:bodyPr numCol="1" spcCol="274320" anchor="b" anchorCtr="0"/>
          <a:lstStyle>
            <a:lvl1pPr marL="0" marR="0" indent="0" algn="l" defTabSz="1344150" rtl="0" eaLnBrk="1" fontAlgn="auto" latinLnBrk="0" hangingPunct="1">
              <a:lnSpc>
                <a:spcPts val="2880"/>
              </a:lnSpc>
              <a:spcBef>
                <a:spcPts val="1467"/>
              </a:spcBef>
              <a:spcAft>
                <a:spcPts val="0"/>
              </a:spcAft>
              <a:buClrTx/>
              <a:buSzPct val="80000"/>
              <a:buFont typeface="Arial" panose="020B0604020202020204" pitchFamily="34" charset="0"/>
              <a:buNone/>
              <a:tabLst>
                <a:tab pos="274317" algn="l"/>
              </a:tabLst>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a:t>
            </a:r>
            <a:endParaRPr lang="en-GB" dirty="0"/>
          </a:p>
        </p:txBody>
      </p:sp>
      <p:sp>
        <p:nvSpPr>
          <p:cNvPr id="67" name="Text Placeholder 7">
            <a:extLst>
              <a:ext uri="{FF2B5EF4-FFF2-40B4-BE49-F238E27FC236}">
                <a16:creationId xmlns:a16="http://schemas.microsoft.com/office/drawing/2014/main" id="{BF3DEF7A-DA17-4844-8B58-526CF584A00C}"/>
              </a:ext>
            </a:extLst>
          </p:cNvPr>
          <p:cNvSpPr>
            <a:spLocks noGrp="1"/>
          </p:cNvSpPr>
          <p:nvPr>
            <p:ph type="body" sz="quarter" idx="56" hasCustomPrompt="1"/>
          </p:nvPr>
        </p:nvSpPr>
        <p:spPr>
          <a:xfrm>
            <a:off x="11093827" y="5244891"/>
            <a:ext cx="466436" cy="537558"/>
          </a:xfrm>
          <a:prstGeom prst="rect">
            <a:avLst/>
          </a:prstGeom>
        </p:spPr>
        <p:txBody>
          <a:bodyPr numCol="1" spcCol="274320" anchor="b" anchorCtr="0"/>
          <a:lstStyle>
            <a:lvl1pPr marL="0" indent="0" algn="r">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05</a:t>
            </a:r>
            <a:endParaRPr lang="en-GB" dirty="0"/>
          </a:p>
        </p:txBody>
      </p:sp>
      <p:sp>
        <p:nvSpPr>
          <p:cNvPr id="68" name="Text Placeholder 7">
            <a:extLst>
              <a:ext uri="{FF2B5EF4-FFF2-40B4-BE49-F238E27FC236}">
                <a16:creationId xmlns:a16="http://schemas.microsoft.com/office/drawing/2014/main" id="{31737235-D27F-704E-9822-B395A0732597}"/>
              </a:ext>
            </a:extLst>
          </p:cNvPr>
          <p:cNvSpPr>
            <a:spLocks noGrp="1"/>
          </p:cNvSpPr>
          <p:nvPr>
            <p:ph type="body" sz="quarter" idx="57" hasCustomPrompt="1"/>
          </p:nvPr>
        </p:nvSpPr>
        <p:spPr>
          <a:xfrm>
            <a:off x="11934047" y="8095930"/>
            <a:ext cx="3879717" cy="794597"/>
          </a:xfrm>
          <a:prstGeom prst="rect">
            <a:avLst/>
          </a:prstGeom>
        </p:spPr>
        <p:txBody>
          <a:bodyPr numCol="1" spcCol="274320" anchor="t" anchorCtr="0"/>
          <a:lstStyle>
            <a:lvl1pPr marL="0" indent="0">
              <a:buFont typeface="Arial" panose="020B0604020202020204" pitchFamily="34" charset="0"/>
              <a:buNone/>
              <a:defRPr>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Phasellus a tellus sit amet massa placerat rutrum id sed.</a:t>
            </a:r>
          </a:p>
        </p:txBody>
      </p:sp>
      <p:sp>
        <p:nvSpPr>
          <p:cNvPr id="69" name="Text Placeholder 7">
            <a:extLst>
              <a:ext uri="{FF2B5EF4-FFF2-40B4-BE49-F238E27FC236}">
                <a16:creationId xmlns:a16="http://schemas.microsoft.com/office/drawing/2014/main" id="{A818639B-0434-2F4F-82A0-639993D1FB13}"/>
              </a:ext>
            </a:extLst>
          </p:cNvPr>
          <p:cNvSpPr>
            <a:spLocks noGrp="1"/>
          </p:cNvSpPr>
          <p:nvPr>
            <p:ph type="body" sz="quarter" idx="58" hasCustomPrompt="1"/>
          </p:nvPr>
        </p:nvSpPr>
        <p:spPr>
          <a:xfrm>
            <a:off x="11934047" y="7306219"/>
            <a:ext cx="3879717" cy="537558"/>
          </a:xfrm>
          <a:prstGeom prst="rect">
            <a:avLst/>
          </a:prstGeom>
        </p:spPr>
        <p:txBody>
          <a:bodyPr numCol="1" spcCol="274320" anchor="b" anchorCtr="0"/>
          <a:lstStyle>
            <a:lvl1pPr marL="0" indent="0">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Lorem Ipsum Dolor Sit Amet</a:t>
            </a:r>
            <a:endParaRPr lang="en-GB" dirty="0"/>
          </a:p>
        </p:txBody>
      </p:sp>
      <p:sp>
        <p:nvSpPr>
          <p:cNvPr id="70" name="Text Placeholder 7">
            <a:extLst>
              <a:ext uri="{FF2B5EF4-FFF2-40B4-BE49-F238E27FC236}">
                <a16:creationId xmlns:a16="http://schemas.microsoft.com/office/drawing/2014/main" id="{E03F0F47-04D2-074D-8DEE-9BCC68D249DC}"/>
              </a:ext>
            </a:extLst>
          </p:cNvPr>
          <p:cNvSpPr>
            <a:spLocks noGrp="1"/>
          </p:cNvSpPr>
          <p:nvPr>
            <p:ph type="body" sz="quarter" idx="59" hasCustomPrompt="1"/>
          </p:nvPr>
        </p:nvSpPr>
        <p:spPr>
          <a:xfrm>
            <a:off x="11093827" y="7301563"/>
            <a:ext cx="466436" cy="537558"/>
          </a:xfrm>
          <a:prstGeom prst="rect">
            <a:avLst/>
          </a:prstGeom>
        </p:spPr>
        <p:txBody>
          <a:bodyPr numCol="1" spcCol="274320" anchor="b" anchorCtr="0"/>
          <a:lstStyle>
            <a:lvl1pPr marL="0" indent="0" algn="r">
              <a:buFont typeface="Arial" panose="020B0604020202020204" pitchFamily="34" charset="0"/>
              <a:buNone/>
              <a:defRPr b="1">
                <a:solidFill>
                  <a:schemeClr val="tx1"/>
                </a:solidFill>
              </a:defRPr>
            </a:lvl1pPr>
            <a:lvl2pPr marL="670566" indent="0">
              <a:buNone/>
              <a:defRPr/>
            </a:lvl2pPr>
            <a:lvl3pPr marL="1341132" indent="0">
              <a:buNone/>
              <a:defRPr/>
            </a:lvl3pPr>
            <a:lvl4pPr marL="2011698" indent="0">
              <a:buNone/>
              <a:defRPr/>
            </a:lvl4pPr>
            <a:lvl5pPr marL="2682265" indent="0">
              <a:buNone/>
              <a:defRPr/>
            </a:lvl5pPr>
          </a:lstStyle>
          <a:p>
            <a:pPr lvl="0"/>
            <a:r>
              <a:rPr lang="en-US" dirty="0"/>
              <a:t>06</a:t>
            </a:r>
            <a:endParaRPr lang="en-GB" dirty="0"/>
          </a:p>
        </p:txBody>
      </p:sp>
      <p:sp>
        <p:nvSpPr>
          <p:cNvPr id="4" name="Title 1">
            <a:extLst>
              <a:ext uri="{FF2B5EF4-FFF2-40B4-BE49-F238E27FC236}">
                <a16:creationId xmlns:a16="http://schemas.microsoft.com/office/drawing/2014/main" id="{E43C9091-C339-7846-59E1-48AC252B3D1C}"/>
              </a:ext>
            </a:extLst>
          </p:cNvPr>
          <p:cNvSpPr>
            <a:spLocks noGrp="1"/>
          </p:cNvSpPr>
          <p:nvPr>
            <p:ph type="title" hasCustomPrompt="1"/>
          </p:nvPr>
        </p:nvSpPr>
        <p:spPr>
          <a:xfrm>
            <a:off x="661987" y="1126983"/>
            <a:ext cx="6747357" cy="1625198"/>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189483438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 Statement with Im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218FB5F-68E1-E030-55AE-2E3F6FAD635C}"/>
              </a:ext>
            </a:extLst>
          </p:cNvPr>
          <p:cNvSpPr>
            <a:spLocks noGrp="1"/>
          </p:cNvSpPr>
          <p:nvPr>
            <p:ph type="pic" sz="quarter" idx="18" hasCustomPrompt="1"/>
          </p:nvPr>
        </p:nvSpPr>
        <p:spPr>
          <a:xfrm>
            <a:off x="0" y="0"/>
            <a:ext cx="17886363" cy="10058400"/>
          </a:xfrm>
          <a:solidFill>
            <a:srgbClr val="BDBEBD"/>
          </a:solidFill>
        </p:spPr>
        <p:txBody>
          <a:bodyPr anchor="ctr"/>
          <a:lstStyle>
            <a:lvl1pPr algn="ctr">
              <a:defRPr>
                <a:solidFill>
                  <a:schemeClr val="bg1"/>
                </a:solidFill>
              </a:defRPr>
            </a:lvl1pPr>
          </a:lstStyle>
          <a:p>
            <a:r>
              <a:rPr lang="en-GB" dirty="0"/>
              <a:t>Click to place 16x9 image</a:t>
            </a:r>
          </a:p>
        </p:txBody>
      </p:sp>
      <p:sp>
        <p:nvSpPr>
          <p:cNvPr id="2" name="Slide Number Placeholder 1">
            <a:extLst>
              <a:ext uri="{FF2B5EF4-FFF2-40B4-BE49-F238E27FC236}">
                <a16:creationId xmlns:a16="http://schemas.microsoft.com/office/drawing/2014/main" id="{ADFF446B-EA72-8FA9-FB12-3CB3CAE94ADA}"/>
              </a:ext>
            </a:extLst>
          </p:cNvPr>
          <p:cNvSpPr>
            <a:spLocks noGrp="1"/>
          </p:cNvSpPr>
          <p:nvPr>
            <p:ph type="sldNum" sz="quarter" idx="17"/>
          </p:nvPr>
        </p:nvSpPr>
        <p:spPr/>
        <p:txBody>
          <a:bodyPr/>
          <a:lstStyle/>
          <a:p>
            <a:fld id="{387AECDB-6C85-4FE3-9DAF-486A9B5BAE12}" type="slidenum">
              <a:rPr lang="en-GB" smtClean="0"/>
              <a:pPr/>
              <a:t>‹#›</a:t>
            </a:fld>
            <a:endParaRPr lang="en-GB" dirty="0"/>
          </a:p>
        </p:txBody>
      </p:sp>
      <p:sp>
        <p:nvSpPr>
          <p:cNvPr id="7" name="Title 6">
            <a:extLst>
              <a:ext uri="{FF2B5EF4-FFF2-40B4-BE49-F238E27FC236}">
                <a16:creationId xmlns:a16="http://schemas.microsoft.com/office/drawing/2014/main" id="{DB1BF636-55A2-ACFF-B33A-82DD8DE38D69}"/>
              </a:ext>
            </a:extLst>
          </p:cNvPr>
          <p:cNvSpPr>
            <a:spLocks noGrp="1"/>
          </p:cNvSpPr>
          <p:nvPr>
            <p:ph type="title" hasCustomPrompt="1"/>
          </p:nvPr>
        </p:nvSpPr>
        <p:spPr>
          <a:xfrm>
            <a:off x="2066924" y="2095707"/>
            <a:ext cx="13752513" cy="1535460"/>
          </a:xfrm>
        </p:spPr>
        <p:txBody>
          <a:bodyPr/>
          <a:lstStyle>
            <a:lvl1pPr algn="ctr">
              <a:lnSpc>
                <a:spcPts val="6264"/>
              </a:lnSpc>
              <a:defRPr sz="5400">
                <a:solidFill>
                  <a:schemeClr val="tx1"/>
                </a:solidFill>
              </a:defRPr>
            </a:lvl1pPr>
          </a:lstStyle>
          <a:p>
            <a:r>
              <a:rPr lang="en-US" dirty="0"/>
              <a:t>Sed hendrerit </a:t>
            </a:r>
            <a:br>
              <a:rPr lang="en-US" dirty="0"/>
            </a:br>
            <a:r>
              <a:rPr lang="en-US" dirty="0"/>
              <a:t>consectetur dapibus</a:t>
            </a:r>
          </a:p>
        </p:txBody>
      </p:sp>
      <p:sp>
        <p:nvSpPr>
          <p:cNvPr id="11" name="Text Placeholder 4">
            <a:extLst>
              <a:ext uri="{FF2B5EF4-FFF2-40B4-BE49-F238E27FC236}">
                <a16:creationId xmlns:a16="http://schemas.microsoft.com/office/drawing/2014/main" id="{45F5B617-B7F6-4B3F-EC8E-27579D5BCDA4}"/>
              </a:ext>
            </a:extLst>
          </p:cNvPr>
          <p:cNvSpPr>
            <a:spLocks noGrp="1"/>
          </p:cNvSpPr>
          <p:nvPr>
            <p:ph type="body" sz="quarter" idx="12" hasCustomPrompt="1"/>
          </p:nvPr>
        </p:nvSpPr>
        <p:spPr>
          <a:xfrm>
            <a:off x="2951337" y="4388367"/>
            <a:ext cx="11696352" cy="1166812"/>
          </a:xfrm>
          <a:prstGeom prst="rect">
            <a:avLst/>
          </a:prstGeom>
        </p:spPr>
        <p:txBody>
          <a:bodyPr/>
          <a:lstStyle>
            <a:lvl1pPr marL="0" indent="0" algn="ctr">
              <a:lnSpc>
                <a:spcPts val="3996"/>
              </a:lnSpc>
              <a:buFont typeface="Arial" panose="020B0604020202020204" pitchFamily="34" charset="0"/>
              <a:buNone/>
              <a:defRPr sz="2700">
                <a:latin typeface="Arial" panose="020B0604020202020204" pitchFamily="34" charset="0"/>
              </a:defRPr>
            </a:lvl1pPr>
            <a:lvl2pPr marL="670566" indent="0">
              <a:lnSpc>
                <a:spcPts val="4212"/>
              </a:lnSpc>
              <a:buNone/>
              <a:defRPr sz="2700"/>
            </a:lvl2pPr>
            <a:lvl3pPr marL="1341132" indent="0">
              <a:lnSpc>
                <a:spcPts val="4212"/>
              </a:lnSpc>
              <a:buNone/>
              <a:defRPr sz="2700"/>
            </a:lvl3pPr>
            <a:lvl4pPr marL="2011698" indent="0">
              <a:lnSpc>
                <a:spcPts val="4212"/>
              </a:lnSpc>
              <a:buNone/>
              <a:defRPr sz="2700"/>
            </a:lvl4pPr>
            <a:lvl5pPr marL="2682265" indent="0">
              <a:lnSpc>
                <a:spcPts val="4212"/>
              </a:lnSpc>
              <a:buNone/>
              <a:defRPr sz="2700"/>
            </a:lvl5pPr>
          </a:lstStyle>
          <a:p>
            <a:pPr marL="0" marR="0" lvl="0" indent="0" algn="ctr" defTabSz="1344150" rtl="0" eaLnBrk="1" fontAlgn="auto" latinLnBrk="0" hangingPunct="1">
              <a:lnSpc>
                <a:spcPts val="3996"/>
              </a:lnSpc>
              <a:spcBef>
                <a:spcPts val="1467"/>
              </a:spcBef>
              <a:spcAft>
                <a:spcPts val="0"/>
              </a:spcAft>
              <a:buClrTx/>
              <a:buSzPct val="80000"/>
              <a:buFont typeface="Arial" panose="020B0604020202020204" pitchFamily="34" charset="0"/>
              <a:buNone/>
              <a:tabLst>
                <a:tab pos="274317" algn="l"/>
              </a:tabLst>
              <a:defRPr/>
            </a:pPr>
            <a:r>
              <a:rPr lang="en-US" dirty="0"/>
              <a:t>Lorem ipsum dolor sit amet, consectetur adipiscing elit. Sed porta magna eget est porttitor, nec rutrum nisi scelerisque. Nam vitae varius eros. Phasellus a tellus sit amet massa placerat rutrum.</a:t>
            </a:r>
            <a:r>
              <a:rPr lang="en-GB" sz="2800" dirty="0"/>
              <a:t> Sed malesuada, arcu vel posuere tristique, tortor nibh pharetra arcu, sed dignissim mauris purus eget turpis. Phasellus at velit aliquet, accumsan leo vitae, aliquet sem. Pellentesque mattis nibh libero, sed dapibus diam dictum vel. Quisque neque ligula, faucibus sodales tincidunt sed, viverra vitae sapien. </a:t>
            </a:r>
            <a:endParaRPr lang="en-US" dirty="0"/>
          </a:p>
        </p:txBody>
      </p:sp>
    </p:spTree>
    <p:extLst>
      <p:ext uri="{BB962C8B-B14F-4D97-AF65-F5344CB8AC3E}">
        <p14:creationId xmlns:p14="http://schemas.microsoft.com/office/powerpoint/2010/main" val="16177946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5" name="MAIN GRID SYSTEM" hidden="1">
            <a:extLst>
              <a:ext uri="{FF2B5EF4-FFF2-40B4-BE49-F238E27FC236}">
                <a16:creationId xmlns:a16="http://schemas.microsoft.com/office/drawing/2014/main" id="{B59992D9-D30F-EF92-79A8-BE0B2D998A0B}"/>
              </a:ext>
            </a:extLst>
          </p:cNvPr>
          <p:cNvGrpSpPr>
            <a:grpSpLocks/>
          </p:cNvGrpSpPr>
          <p:nvPr/>
        </p:nvGrpSpPr>
        <p:grpSpPr>
          <a:xfrm>
            <a:off x="-4827095" y="-1000093"/>
            <a:ext cx="22713463" cy="12160107"/>
            <a:chOff x="-4195165" y="-1000093"/>
            <a:chExt cx="19739968" cy="12160107"/>
          </a:xfrm>
        </p:grpSpPr>
        <p:grpSp>
          <p:nvGrpSpPr>
            <p:cNvPr id="66" name="HORIZONTAL">
              <a:extLst>
                <a:ext uri="{FF2B5EF4-FFF2-40B4-BE49-F238E27FC236}">
                  <a16:creationId xmlns:a16="http://schemas.microsoft.com/office/drawing/2014/main" id="{1C1A79AA-98CD-F277-AAD9-868F0D48C0DB}"/>
                </a:ext>
              </a:extLst>
            </p:cNvPr>
            <p:cNvGrpSpPr>
              <a:grpSpLocks/>
            </p:cNvGrpSpPr>
            <p:nvPr/>
          </p:nvGrpSpPr>
          <p:grpSpPr>
            <a:xfrm>
              <a:off x="-727002" y="1144050"/>
              <a:ext cx="548014" cy="8332048"/>
              <a:chOff x="-727002" y="1144050"/>
              <a:chExt cx="548014" cy="8332048"/>
            </a:xfrm>
          </p:grpSpPr>
          <p:sp>
            <p:nvSpPr>
              <p:cNvPr id="124" name="Rectangle 123">
                <a:extLst>
                  <a:ext uri="{FF2B5EF4-FFF2-40B4-BE49-F238E27FC236}">
                    <a16:creationId xmlns:a16="http://schemas.microsoft.com/office/drawing/2014/main" id="{3051896F-CD4F-CAB6-C499-637AB08B7185}"/>
                  </a:ext>
                </a:extLst>
              </p:cNvPr>
              <p:cNvSpPr>
                <a:spLocks/>
              </p:cNvSpPr>
              <p:nvPr/>
            </p:nvSpPr>
            <p:spPr>
              <a:xfrm flipH="1">
                <a:off x="-727002" y="1144050"/>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5" name="Rectangle 124">
                <a:extLst>
                  <a:ext uri="{FF2B5EF4-FFF2-40B4-BE49-F238E27FC236}">
                    <a16:creationId xmlns:a16="http://schemas.microsoft.com/office/drawing/2014/main" id="{1F6E6E11-DABC-5EAA-E438-5356FA1F4FC6}"/>
                  </a:ext>
                </a:extLst>
              </p:cNvPr>
              <p:cNvSpPr>
                <a:spLocks/>
              </p:cNvSpPr>
              <p:nvPr/>
            </p:nvSpPr>
            <p:spPr>
              <a:xfrm flipH="1">
                <a:off x="-453311" y="1727050"/>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6" name="Rectangle 125">
                <a:extLst>
                  <a:ext uri="{FF2B5EF4-FFF2-40B4-BE49-F238E27FC236}">
                    <a16:creationId xmlns:a16="http://schemas.microsoft.com/office/drawing/2014/main" id="{23C3712D-A331-9B9E-2C68-28986B51D5B6}"/>
                  </a:ext>
                </a:extLst>
              </p:cNvPr>
              <p:cNvSpPr>
                <a:spLocks/>
              </p:cNvSpPr>
              <p:nvPr/>
            </p:nvSpPr>
            <p:spPr>
              <a:xfrm flipH="1">
                <a:off x="-453334" y="2588509"/>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7" name="Rectangle 126">
                <a:extLst>
                  <a:ext uri="{FF2B5EF4-FFF2-40B4-BE49-F238E27FC236}">
                    <a16:creationId xmlns:a16="http://schemas.microsoft.com/office/drawing/2014/main" id="{B3089147-B633-49F8-8BCC-AB60CAD39390}"/>
                  </a:ext>
                </a:extLst>
              </p:cNvPr>
              <p:cNvSpPr>
                <a:spLocks/>
              </p:cNvSpPr>
              <p:nvPr/>
            </p:nvSpPr>
            <p:spPr>
              <a:xfrm flipH="1">
                <a:off x="-453357" y="3449968"/>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8" name="Rectangle 127">
                <a:extLst>
                  <a:ext uri="{FF2B5EF4-FFF2-40B4-BE49-F238E27FC236}">
                    <a16:creationId xmlns:a16="http://schemas.microsoft.com/office/drawing/2014/main" id="{4DC43F07-DA36-531F-9418-D5F290B9625F}"/>
                  </a:ext>
                </a:extLst>
              </p:cNvPr>
              <p:cNvSpPr>
                <a:spLocks/>
              </p:cNvSpPr>
              <p:nvPr/>
            </p:nvSpPr>
            <p:spPr>
              <a:xfrm flipH="1">
                <a:off x="-453380" y="4311427"/>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9" name="Rectangle 128">
                <a:extLst>
                  <a:ext uri="{FF2B5EF4-FFF2-40B4-BE49-F238E27FC236}">
                    <a16:creationId xmlns:a16="http://schemas.microsoft.com/office/drawing/2014/main" id="{8ECBFB62-AA23-70EF-AB25-BB433F08B0F6}"/>
                  </a:ext>
                </a:extLst>
              </p:cNvPr>
              <p:cNvSpPr>
                <a:spLocks/>
              </p:cNvSpPr>
              <p:nvPr/>
            </p:nvSpPr>
            <p:spPr>
              <a:xfrm flipH="1">
                <a:off x="-453403" y="5172886"/>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0" name="Rectangle 129">
                <a:extLst>
                  <a:ext uri="{FF2B5EF4-FFF2-40B4-BE49-F238E27FC236}">
                    <a16:creationId xmlns:a16="http://schemas.microsoft.com/office/drawing/2014/main" id="{2F4F2A9C-B4CA-98C9-534A-D0E501E5C6DB}"/>
                  </a:ext>
                </a:extLst>
              </p:cNvPr>
              <p:cNvSpPr>
                <a:spLocks/>
              </p:cNvSpPr>
              <p:nvPr/>
            </p:nvSpPr>
            <p:spPr>
              <a:xfrm flipH="1">
                <a:off x="-453426" y="6034345"/>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1" name="Rectangle 130">
                <a:extLst>
                  <a:ext uri="{FF2B5EF4-FFF2-40B4-BE49-F238E27FC236}">
                    <a16:creationId xmlns:a16="http://schemas.microsoft.com/office/drawing/2014/main" id="{C39C5C5E-0F57-4C6D-B849-4EE178960917}"/>
                  </a:ext>
                </a:extLst>
              </p:cNvPr>
              <p:cNvSpPr>
                <a:spLocks/>
              </p:cNvSpPr>
              <p:nvPr/>
            </p:nvSpPr>
            <p:spPr>
              <a:xfrm flipH="1">
                <a:off x="-453449" y="6895804"/>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2" name="Rectangle 131">
                <a:extLst>
                  <a:ext uri="{FF2B5EF4-FFF2-40B4-BE49-F238E27FC236}">
                    <a16:creationId xmlns:a16="http://schemas.microsoft.com/office/drawing/2014/main" id="{A99A2008-F54E-F7E6-646C-5664150A6C5F}"/>
                  </a:ext>
                </a:extLst>
              </p:cNvPr>
              <p:cNvSpPr>
                <a:spLocks/>
              </p:cNvSpPr>
              <p:nvPr/>
            </p:nvSpPr>
            <p:spPr>
              <a:xfrm flipH="1">
                <a:off x="-453472" y="7757263"/>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3" name="Rectangle 132">
                <a:extLst>
                  <a:ext uri="{FF2B5EF4-FFF2-40B4-BE49-F238E27FC236}">
                    <a16:creationId xmlns:a16="http://schemas.microsoft.com/office/drawing/2014/main" id="{7029173D-F98A-1D04-F03A-1A3FC5486C39}"/>
                  </a:ext>
                </a:extLst>
              </p:cNvPr>
              <p:cNvSpPr>
                <a:spLocks/>
              </p:cNvSpPr>
              <p:nvPr/>
            </p:nvSpPr>
            <p:spPr>
              <a:xfrm flipH="1">
                <a:off x="-453495" y="8618722"/>
                <a:ext cx="274323" cy="278360"/>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4" name="Rectangle 133">
                <a:extLst>
                  <a:ext uri="{FF2B5EF4-FFF2-40B4-BE49-F238E27FC236}">
                    <a16:creationId xmlns:a16="http://schemas.microsoft.com/office/drawing/2014/main" id="{700E0528-4E09-612B-4558-AA86C85AA002}"/>
                  </a:ext>
                </a:extLst>
              </p:cNvPr>
              <p:cNvSpPr>
                <a:spLocks/>
              </p:cNvSpPr>
              <p:nvPr/>
            </p:nvSpPr>
            <p:spPr>
              <a:xfrm flipH="1">
                <a:off x="-727002" y="2006007"/>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5" name="Rectangle 134">
                <a:extLst>
                  <a:ext uri="{FF2B5EF4-FFF2-40B4-BE49-F238E27FC236}">
                    <a16:creationId xmlns:a16="http://schemas.microsoft.com/office/drawing/2014/main" id="{BDFFC000-DA12-12BE-AFD7-B3EC51C24E87}"/>
                  </a:ext>
                </a:extLst>
              </p:cNvPr>
              <p:cNvSpPr>
                <a:spLocks/>
              </p:cNvSpPr>
              <p:nvPr/>
            </p:nvSpPr>
            <p:spPr>
              <a:xfrm flipH="1">
                <a:off x="-727002" y="2867964"/>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6" name="Rectangle 135">
                <a:extLst>
                  <a:ext uri="{FF2B5EF4-FFF2-40B4-BE49-F238E27FC236}">
                    <a16:creationId xmlns:a16="http://schemas.microsoft.com/office/drawing/2014/main" id="{52981096-7B35-6ED3-9030-B212F5593BDA}"/>
                  </a:ext>
                </a:extLst>
              </p:cNvPr>
              <p:cNvSpPr>
                <a:spLocks/>
              </p:cNvSpPr>
              <p:nvPr/>
            </p:nvSpPr>
            <p:spPr>
              <a:xfrm flipH="1">
                <a:off x="-727002" y="3729921"/>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7" name="Rectangle 136">
                <a:extLst>
                  <a:ext uri="{FF2B5EF4-FFF2-40B4-BE49-F238E27FC236}">
                    <a16:creationId xmlns:a16="http://schemas.microsoft.com/office/drawing/2014/main" id="{68A03FF0-6226-7D1B-78B4-F4F87DCB8C9D}"/>
                  </a:ext>
                </a:extLst>
              </p:cNvPr>
              <p:cNvSpPr>
                <a:spLocks/>
              </p:cNvSpPr>
              <p:nvPr/>
            </p:nvSpPr>
            <p:spPr>
              <a:xfrm flipH="1">
                <a:off x="-727002" y="4591878"/>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8" name="Rectangle 137">
                <a:extLst>
                  <a:ext uri="{FF2B5EF4-FFF2-40B4-BE49-F238E27FC236}">
                    <a16:creationId xmlns:a16="http://schemas.microsoft.com/office/drawing/2014/main" id="{11092025-43B6-5594-BFA9-FB0F28C4AF2C}"/>
                  </a:ext>
                </a:extLst>
              </p:cNvPr>
              <p:cNvSpPr>
                <a:spLocks/>
              </p:cNvSpPr>
              <p:nvPr/>
            </p:nvSpPr>
            <p:spPr>
              <a:xfrm flipH="1">
                <a:off x="-727002" y="5453835"/>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9" name="Rectangle 138">
                <a:extLst>
                  <a:ext uri="{FF2B5EF4-FFF2-40B4-BE49-F238E27FC236}">
                    <a16:creationId xmlns:a16="http://schemas.microsoft.com/office/drawing/2014/main" id="{3670547F-C28F-B36C-ED12-A8FD156BD93F}"/>
                  </a:ext>
                </a:extLst>
              </p:cNvPr>
              <p:cNvSpPr>
                <a:spLocks/>
              </p:cNvSpPr>
              <p:nvPr/>
            </p:nvSpPr>
            <p:spPr>
              <a:xfrm flipH="1">
                <a:off x="-727002" y="6315792"/>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40" name="Rectangle 139">
                <a:extLst>
                  <a:ext uri="{FF2B5EF4-FFF2-40B4-BE49-F238E27FC236}">
                    <a16:creationId xmlns:a16="http://schemas.microsoft.com/office/drawing/2014/main" id="{6780BA16-5094-8328-1C4A-14C0DC2D1265}"/>
                  </a:ext>
                </a:extLst>
              </p:cNvPr>
              <p:cNvSpPr>
                <a:spLocks/>
              </p:cNvSpPr>
              <p:nvPr/>
            </p:nvSpPr>
            <p:spPr>
              <a:xfrm flipH="1">
                <a:off x="-727002" y="7177749"/>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41" name="Rectangle 140">
                <a:extLst>
                  <a:ext uri="{FF2B5EF4-FFF2-40B4-BE49-F238E27FC236}">
                    <a16:creationId xmlns:a16="http://schemas.microsoft.com/office/drawing/2014/main" id="{D09EE087-F727-16F4-36E7-91FA93324DB8}"/>
                  </a:ext>
                </a:extLst>
              </p:cNvPr>
              <p:cNvSpPr>
                <a:spLocks/>
              </p:cNvSpPr>
              <p:nvPr/>
            </p:nvSpPr>
            <p:spPr>
              <a:xfrm flipH="1">
                <a:off x="-727002" y="8039706"/>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42" name="Rectangle 141">
                <a:extLst>
                  <a:ext uri="{FF2B5EF4-FFF2-40B4-BE49-F238E27FC236}">
                    <a16:creationId xmlns:a16="http://schemas.microsoft.com/office/drawing/2014/main" id="{FB7EA203-C10E-F578-CB78-FF32D0DFD0E4}"/>
                  </a:ext>
                </a:extLst>
              </p:cNvPr>
              <p:cNvSpPr>
                <a:spLocks/>
              </p:cNvSpPr>
              <p:nvPr/>
            </p:nvSpPr>
            <p:spPr>
              <a:xfrm flipH="1">
                <a:off x="-727002" y="8894547"/>
                <a:ext cx="274323" cy="581551"/>
              </a:xfrm>
              <a:prstGeom prst="rect">
                <a:avLst/>
              </a:prstGeom>
              <a:solidFill>
                <a:srgbClr val="F5F1E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grpSp>
          <p:nvGrpSpPr>
            <p:cNvPr id="67" name="VERTICAL">
              <a:extLst>
                <a:ext uri="{FF2B5EF4-FFF2-40B4-BE49-F238E27FC236}">
                  <a16:creationId xmlns:a16="http://schemas.microsoft.com/office/drawing/2014/main" id="{460082FB-4F52-3074-3B2F-5E42E6170064}"/>
                </a:ext>
              </a:extLst>
            </p:cNvPr>
            <p:cNvGrpSpPr>
              <a:grpSpLocks/>
            </p:cNvGrpSpPr>
            <p:nvPr/>
          </p:nvGrpSpPr>
          <p:grpSpPr>
            <a:xfrm>
              <a:off x="-4195165" y="-1000093"/>
              <a:ext cx="19739968" cy="12160107"/>
              <a:chOff x="-4195165" y="-1000093"/>
              <a:chExt cx="19739968" cy="12160107"/>
            </a:xfrm>
          </p:grpSpPr>
          <p:sp>
            <p:nvSpPr>
              <p:cNvPr id="68" name="Rectangle 67">
                <a:extLst>
                  <a:ext uri="{FF2B5EF4-FFF2-40B4-BE49-F238E27FC236}">
                    <a16:creationId xmlns:a16="http://schemas.microsoft.com/office/drawing/2014/main" id="{6624D06A-D62B-7711-B174-432D9A0070A3}"/>
                  </a:ext>
                </a:extLst>
              </p:cNvPr>
              <p:cNvSpPr>
                <a:spLocks/>
              </p:cNvSpPr>
              <p:nvPr/>
            </p:nvSpPr>
            <p:spPr>
              <a:xfrm flipH="1">
                <a:off x="-454565" y="9482326"/>
                <a:ext cx="192681" cy="576072"/>
              </a:xfrm>
              <a:prstGeom prst="rect">
                <a:avLst/>
              </a:prstGeom>
              <a:solidFill>
                <a:srgbClr val="F5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69" name="TextBox 68">
                <a:extLst>
                  <a:ext uri="{FF2B5EF4-FFF2-40B4-BE49-F238E27FC236}">
                    <a16:creationId xmlns:a16="http://schemas.microsoft.com/office/drawing/2014/main" id="{D07B1F59-E589-E6C2-011C-04AAE8670AB1}"/>
                  </a:ext>
                </a:extLst>
              </p:cNvPr>
              <p:cNvSpPr txBox="1">
                <a:spLocks/>
              </p:cNvSpPr>
              <p:nvPr/>
            </p:nvSpPr>
            <p:spPr>
              <a:xfrm>
                <a:off x="-4195165" y="9505217"/>
                <a:ext cx="2696809" cy="523220"/>
              </a:xfrm>
              <a:prstGeom prst="rect">
                <a:avLst/>
              </a:prstGeom>
              <a:noFill/>
            </p:spPr>
            <p:txBody>
              <a:bodyPr wrap="square" rtlCol="0">
                <a:spAutoFit/>
              </a:bodyPr>
              <a:lstStyle/>
              <a:p>
                <a:pPr algn="r"/>
                <a:r>
                  <a:rPr lang="en-GB" sz="1400" dirty="0"/>
                  <a:t>PPT only accurate to 2 decimal places. 0.625” = 0.63”</a:t>
                </a:r>
              </a:p>
            </p:txBody>
          </p:sp>
          <p:sp>
            <p:nvSpPr>
              <p:cNvPr id="70" name="Rectangle 69">
                <a:extLst>
                  <a:ext uri="{FF2B5EF4-FFF2-40B4-BE49-F238E27FC236}">
                    <a16:creationId xmlns:a16="http://schemas.microsoft.com/office/drawing/2014/main" id="{67F7CCD6-EF4F-AD48-DD00-9143449FE20C}"/>
                  </a:ext>
                </a:extLst>
              </p:cNvPr>
              <p:cNvSpPr>
                <a:spLocks/>
              </p:cNvSpPr>
              <p:nvPr/>
            </p:nvSpPr>
            <p:spPr>
              <a:xfrm rot="16200000">
                <a:off x="-4741164" y="4741163"/>
                <a:ext cx="10058400" cy="576072"/>
              </a:xfrm>
              <a:prstGeom prst="rect">
                <a:avLst/>
              </a:prstGeom>
              <a:pattFill prst="openDmnd">
                <a:fgClr>
                  <a:srgbClr val="F5F1E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1" name="Rectangle 70">
                <a:extLst>
                  <a:ext uri="{FF2B5EF4-FFF2-40B4-BE49-F238E27FC236}">
                    <a16:creationId xmlns:a16="http://schemas.microsoft.com/office/drawing/2014/main" id="{D0FFCB7E-9D46-C193-7EC5-6135A2C9F529}"/>
                  </a:ext>
                </a:extLst>
              </p:cNvPr>
              <p:cNvSpPr>
                <a:spLocks/>
              </p:cNvSpPr>
              <p:nvPr/>
            </p:nvSpPr>
            <p:spPr>
              <a:xfrm>
                <a:off x="0" y="0"/>
                <a:ext cx="15544800" cy="576072"/>
              </a:xfrm>
              <a:prstGeom prst="rect">
                <a:avLst/>
              </a:prstGeom>
              <a:pattFill prst="openDmnd">
                <a:fgClr>
                  <a:srgbClr val="F5F1E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2" name="Rectangle 71">
                <a:extLst>
                  <a:ext uri="{FF2B5EF4-FFF2-40B4-BE49-F238E27FC236}">
                    <a16:creationId xmlns:a16="http://schemas.microsoft.com/office/drawing/2014/main" id="{A00310CD-9DA8-BADD-F7B1-F824D59911EE}"/>
                  </a:ext>
                </a:extLst>
              </p:cNvPr>
              <p:cNvSpPr>
                <a:spLocks/>
              </p:cNvSpPr>
              <p:nvPr/>
            </p:nvSpPr>
            <p:spPr>
              <a:xfrm>
                <a:off x="0" y="9482328"/>
                <a:ext cx="15544800" cy="576072"/>
              </a:xfrm>
              <a:prstGeom prst="rect">
                <a:avLst/>
              </a:prstGeom>
              <a:pattFill prst="openDmnd">
                <a:fgClr>
                  <a:srgbClr val="F5F1E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3" name="Rectangle 72">
                <a:extLst>
                  <a:ext uri="{FF2B5EF4-FFF2-40B4-BE49-F238E27FC236}">
                    <a16:creationId xmlns:a16="http://schemas.microsoft.com/office/drawing/2014/main" id="{1AF9FFF8-F98C-0997-B01F-CE60E6F6523B}"/>
                  </a:ext>
                </a:extLst>
              </p:cNvPr>
              <p:cNvSpPr>
                <a:spLocks/>
              </p:cNvSpPr>
              <p:nvPr/>
            </p:nvSpPr>
            <p:spPr>
              <a:xfrm rot="16200000">
                <a:off x="10227563" y="4741163"/>
                <a:ext cx="10058400" cy="576072"/>
              </a:xfrm>
              <a:prstGeom prst="rect">
                <a:avLst/>
              </a:prstGeom>
              <a:pattFill prst="openDmnd">
                <a:fgClr>
                  <a:srgbClr val="F5F1E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4" name="Rectangle 73">
                <a:extLst>
                  <a:ext uri="{FF2B5EF4-FFF2-40B4-BE49-F238E27FC236}">
                    <a16:creationId xmlns:a16="http://schemas.microsoft.com/office/drawing/2014/main" id="{D5EACC6A-DB9B-3E56-2190-B2BA641DD28B}"/>
                  </a:ext>
                </a:extLst>
              </p:cNvPr>
              <p:cNvSpPr>
                <a:spLocks/>
              </p:cNvSpPr>
              <p:nvPr/>
            </p:nvSpPr>
            <p:spPr>
              <a:xfrm rot="16200000">
                <a:off x="-2791967"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5" name="Rectangle 74">
                <a:extLst>
                  <a:ext uri="{FF2B5EF4-FFF2-40B4-BE49-F238E27FC236}">
                    <a16:creationId xmlns:a16="http://schemas.microsoft.com/office/drawing/2014/main" id="{71BFDE94-976A-B524-13C2-CD77E567E683}"/>
                  </a:ext>
                </a:extLst>
              </p:cNvPr>
              <p:cNvSpPr>
                <a:spLocks/>
              </p:cNvSpPr>
              <p:nvPr/>
            </p:nvSpPr>
            <p:spPr>
              <a:xfrm rot="16200000">
                <a:off x="-1569719"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6" name="Rectangle 75">
                <a:extLst>
                  <a:ext uri="{FF2B5EF4-FFF2-40B4-BE49-F238E27FC236}">
                    <a16:creationId xmlns:a16="http://schemas.microsoft.com/office/drawing/2014/main" id="{A744B224-D7A3-1B6C-5D22-6A90B85F8661}"/>
                  </a:ext>
                </a:extLst>
              </p:cNvPr>
              <p:cNvSpPr>
                <a:spLocks/>
              </p:cNvSpPr>
              <p:nvPr/>
            </p:nvSpPr>
            <p:spPr>
              <a:xfrm rot="16200000">
                <a:off x="-347471"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7" name="Rectangle 76">
                <a:extLst>
                  <a:ext uri="{FF2B5EF4-FFF2-40B4-BE49-F238E27FC236}">
                    <a16:creationId xmlns:a16="http://schemas.microsoft.com/office/drawing/2014/main" id="{68E79C2E-A606-8ECF-A825-7CCD8C95F15D}"/>
                  </a:ext>
                </a:extLst>
              </p:cNvPr>
              <p:cNvSpPr>
                <a:spLocks/>
              </p:cNvSpPr>
              <p:nvPr/>
            </p:nvSpPr>
            <p:spPr>
              <a:xfrm rot="16200000">
                <a:off x="874777"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8" name="Rectangle 77">
                <a:extLst>
                  <a:ext uri="{FF2B5EF4-FFF2-40B4-BE49-F238E27FC236}">
                    <a16:creationId xmlns:a16="http://schemas.microsoft.com/office/drawing/2014/main" id="{AB53A2CE-913A-CE9B-6FC4-FDAF5924F510}"/>
                  </a:ext>
                </a:extLst>
              </p:cNvPr>
              <p:cNvSpPr>
                <a:spLocks/>
              </p:cNvSpPr>
              <p:nvPr/>
            </p:nvSpPr>
            <p:spPr>
              <a:xfrm rot="16200000">
                <a:off x="2097025"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9" name="Rectangle 78">
                <a:extLst>
                  <a:ext uri="{FF2B5EF4-FFF2-40B4-BE49-F238E27FC236}">
                    <a16:creationId xmlns:a16="http://schemas.microsoft.com/office/drawing/2014/main" id="{B53CD64E-28F6-FD92-F386-A45DB50DBF31}"/>
                  </a:ext>
                </a:extLst>
              </p:cNvPr>
              <p:cNvSpPr>
                <a:spLocks/>
              </p:cNvSpPr>
              <p:nvPr/>
            </p:nvSpPr>
            <p:spPr>
              <a:xfrm rot="16200000">
                <a:off x="3319273"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0" name="Rectangle 79">
                <a:extLst>
                  <a:ext uri="{FF2B5EF4-FFF2-40B4-BE49-F238E27FC236}">
                    <a16:creationId xmlns:a16="http://schemas.microsoft.com/office/drawing/2014/main" id="{8FB05FAC-D410-E475-936B-F8C45A03F4AD}"/>
                  </a:ext>
                </a:extLst>
              </p:cNvPr>
              <p:cNvSpPr>
                <a:spLocks/>
              </p:cNvSpPr>
              <p:nvPr/>
            </p:nvSpPr>
            <p:spPr>
              <a:xfrm rot="16200000">
                <a:off x="4541521"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1" name="Rectangle 80">
                <a:extLst>
                  <a:ext uri="{FF2B5EF4-FFF2-40B4-BE49-F238E27FC236}">
                    <a16:creationId xmlns:a16="http://schemas.microsoft.com/office/drawing/2014/main" id="{FAFB6CF2-FCF3-ACC0-9DC8-A5A167D756E2}"/>
                  </a:ext>
                </a:extLst>
              </p:cNvPr>
              <p:cNvSpPr>
                <a:spLocks/>
              </p:cNvSpPr>
              <p:nvPr/>
            </p:nvSpPr>
            <p:spPr>
              <a:xfrm rot="16200000">
                <a:off x="5763769"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2" name="Rectangle 81">
                <a:extLst>
                  <a:ext uri="{FF2B5EF4-FFF2-40B4-BE49-F238E27FC236}">
                    <a16:creationId xmlns:a16="http://schemas.microsoft.com/office/drawing/2014/main" id="{E15AF712-4547-FFAB-4EE2-FC47392992BE}"/>
                  </a:ext>
                </a:extLst>
              </p:cNvPr>
              <p:cNvSpPr>
                <a:spLocks/>
              </p:cNvSpPr>
              <p:nvPr/>
            </p:nvSpPr>
            <p:spPr>
              <a:xfrm rot="16200000">
                <a:off x="6986017"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3" name="Rectangle 82">
                <a:extLst>
                  <a:ext uri="{FF2B5EF4-FFF2-40B4-BE49-F238E27FC236}">
                    <a16:creationId xmlns:a16="http://schemas.microsoft.com/office/drawing/2014/main" id="{FFC5B880-177F-3B1E-69D2-AD448AF0945C}"/>
                  </a:ext>
                </a:extLst>
              </p:cNvPr>
              <p:cNvSpPr>
                <a:spLocks/>
              </p:cNvSpPr>
              <p:nvPr/>
            </p:nvSpPr>
            <p:spPr>
              <a:xfrm rot="16200000">
                <a:off x="8208265"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4" name="Rectangle 83">
                <a:extLst>
                  <a:ext uri="{FF2B5EF4-FFF2-40B4-BE49-F238E27FC236}">
                    <a16:creationId xmlns:a16="http://schemas.microsoft.com/office/drawing/2014/main" id="{F43E4706-C8F9-FD90-D5C9-272965053DAF}"/>
                  </a:ext>
                </a:extLst>
              </p:cNvPr>
              <p:cNvSpPr>
                <a:spLocks/>
              </p:cNvSpPr>
              <p:nvPr/>
            </p:nvSpPr>
            <p:spPr>
              <a:xfrm rot="16200000">
                <a:off x="9430513" y="4892040"/>
                <a:ext cx="8906253" cy="274320"/>
              </a:xfrm>
              <a:prstGeom prst="rect">
                <a:avLst/>
              </a:prstGeom>
              <a:pattFill prst="openDmnd">
                <a:fgClr>
                  <a:srgbClr val="F5F5F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nvGrpSpPr>
              <p:cNvPr id="85" name="Group 84">
                <a:extLst>
                  <a:ext uri="{FF2B5EF4-FFF2-40B4-BE49-F238E27FC236}">
                    <a16:creationId xmlns:a16="http://schemas.microsoft.com/office/drawing/2014/main" id="{4B5611C6-FFAE-302E-F6E0-A345469E7542}"/>
                  </a:ext>
                </a:extLst>
              </p:cNvPr>
              <p:cNvGrpSpPr>
                <a:grpSpLocks/>
              </p:cNvGrpSpPr>
              <p:nvPr/>
            </p:nvGrpSpPr>
            <p:grpSpPr>
              <a:xfrm>
                <a:off x="576073" y="-1"/>
                <a:ext cx="14392674" cy="10058399"/>
                <a:chOff x="576073" y="1143000"/>
                <a:chExt cx="14392674" cy="8339328"/>
              </a:xfrm>
              <a:solidFill>
                <a:srgbClr val="F5F1ED">
                  <a:alpha val="90000"/>
                </a:srgbClr>
              </a:solidFill>
            </p:grpSpPr>
            <p:sp>
              <p:nvSpPr>
                <p:cNvPr id="112" name="Rectangle 111">
                  <a:extLst>
                    <a:ext uri="{FF2B5EF4-FFF2-40B4-BE49-F238E27FC236}">
                      <a16:creationId xmlns:a16="http://schemas.microsoft.com/office/drawing/2014/main" id="{5F4D2401-1322-145E-8C96-BDB74B2CFD28}"/>
                    </a:ext>
                  </a:extLst>
                </p:cNvPr>
                <p:cNvSpPr>
                  <a:spLocks/>
                </p:cNvSpPr>
                <p:nvPr/>
              </p:nvSpPr>
              <p:spPr>
                <a:xfrm>
                  <a:off x="5760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3" name="Rectangle 112">
                  <a:extLst>
                    <a:ext uri="{FF2B5EF4-FFF2-40B4-BE49-F238E27FC236}">
                      <a16:creationId xmlns:a16="http://schemas.microsoft.com/office/drawing/2014/main" id="{628F8215-6A1A-1618-B87C-A237922CDA59}"/>
                    </a:ext>
                  </a:extLst>
                </p:cNvPr>
                <p:cNvSpPr>
                  <a:spLocks/>
                </p:cNvSpPr>
                <p:nvPr/>
              </p:nvSpPr>
              <p:spPr>
                <a:xfrm>
                  <a:off x="17983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4" name="Rectangle 113">
                  <a:extLst>
                    <a:ext uri="{FF2B5EF4-FFF2-40B4-BE49-F238E27FC236}">
                      <a16:creationId xmlns:a16="http://schemas.microsoft.com/office/drawing/2014/main" id="{6CE6CAB9-DBCB-FDE2-ED8F-E86EABCD6939}"/>
                    </a:ext>
                  </a:extLst>
                </p:cNvPr>
                <p:cNvSpPr>
                  <a:spLocks/>
                </p:cNvSpPr>
                <p:nvPr/>
              </p:nvSpPr>
              <p:spPr>
                <a:xfrm>
                  <a:off x="30205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5" name="Rectangle 114">
                  <a:extLst>
                    <a:ext uri="{FF2B5EF4-FFF2-40B4-BE49-F238E27FC236}">
                      <a16:creationId xmlns:a16="http://schemas.microsoft.com/office/drawing/2014/main" id="{2DB7F841-02D8-B749-8F7D-9654A4B66850}"/>
                    </a:ext>
                  </a:extLst>
                </p:cNvPr>
                <p:cNvSpPr>
                  <a:spLocks/>
                </p:cNvSpPr>
                <p:nvPr/>
              </p:nvSpPr>
              <p:spPr>
                <a:xfrm>
                  <a:off x="42428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6" name="Rectangle 115">
                  <a:extLst>
                    <a:ext uri="{FF2B5EF4-FFF2-40B4-BE49-F238E27FC236}">
                      <a16:creationId xmlns:a16="http://schemas.microsoft.com/office/drawing/2014/main" id="{A3E95FCD-D274-A081-DF72-D76AC27D0E66}"/>
                    </a:ext>
                  </a:extLst>
                </p:cNvPr>
                <p:cNvSpPr>
                  <a:spLocks/>
                </p:cNvSpPr>
                <p:nvPr/>
              </p:nvSpPr>
              <p:spPr>
                <a:xfrm>
                  <a:off x="54650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7" name="Rectangle 116">
                  <a:extLst>
                    <a:ext uri="{FF2B5EF4-FFF2-40B4-BE49-F238E27FC236}">
                      <a16:creationId xmlns:a16="http://schemas.microsoft.com/office/drawing/2014/main" id="{9DF4010D-0B42-FC3B-728B-530971A7C945}"/>
                    </a:ext>
                  </a:extLst>
                </p:cNvPr>
                <p:cNvSpPr>
                  <a:spLocks/>
                </p:cNvSpPr>
                <p:nvPr/>
              </p:nvSpPr>
              <p:spPr>
                <a:xfrm>
                  <a:off x="66873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8" name="Rectangle 117">
                  <a:extLst>
                    <a:ext uri="{FF2B5EF4-FFF2-40B4-BE49-F238E27FC236}">
                      <a16:creationId xmlns:a16="http://schemas.microsoft.com/office/drawing/2014/main" id="{B830ED23-BDEE-4372-9608-E503A8758569}"/>
                    </a:ext>
                  </a:extLst>
                </p:cNvPr>
                <p:cNvSpPr>
                  <a:spLocks/>
                </p:cNvSpPr>
                <p:nvPr/>
              </p:nvSpPr>
              <p:spPr>
                <a:xfrm>
                  <a:off x="79095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9" name="Rectangle 118">
                  <a:extLst>
                    <a:ext uri="{FF2B5EF4-FFF2-40B4-BE49-F238E27FC236}">
                      <a16:creationId xmlns:a16="http://schemas.microsoft.com/office/drawing/2014/main" id="{EF3B9A24-762F-2F2E-E74E-5E440307F66E}"/>
                    </a:ext>
                  </a:extLst>
                </p:cNvPr>
                <p:cNvSpPr>
                  <a:spLocks/>
                </p:cNvSpPr>
                <p:nvPr/>
              </p:nvSpPr>
              <p:spPr>
                <a:xfrm>
                  <a:off x="91318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0" name="Rectangle 119">
                  <a:extLst>
                    <a:ext uri="{FF2B5EF4-FFF2-40B4-BE49-F238E27FC236}">
                      <a16:creationId xmlns:a16="http://schemas.microsoft.com/office/drawing/2014/main" id="{FFF3BE7F-E44C-7E88-B8E3-90164644823A}"/>
                    </a:ext>
                  </a:extLst>
                </p:cNvPr>
                <p:cNvSpPr>
                  <a:spLocks/>
                </p:cNvSpPr>
                <p:nvPr/>
              </p:nvSpPr>
              <p:spPr>
                <a:xfrm>
                  <a:off x="103540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1" name="Rectangle 120">
                  <a:extLst>
                    <a:ext uri="{FF2B5EF4-FFF2-40B4-BE49-F238E27FC236}">
                      <a16:creationId xmlns:a16="http://schemas.microsoft.com/office/drawing/2014/main" id="{01B0EB23-1BB2-729F-78DE-4EBAFD5A53B4}"/>
                    </a:ext>
                  </a:extLst>
                </p:cNvPr>
                <p:cNvSpPr>
                  <a:spLocks/>
                </p:cNvSpPr>
                <p:nvPr/>
              </p:nvSpPr>
              <p:spPr>
                <a:xfrm>
                  <a:off x="115763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2" name="Rectangle 121">
                  <a:extLst>
                    <a:ext uri="{FF2B5EF4-FFF2-40B4-BE49-F238E27FC236}">
                      <a16:creationId xmlns:a16="http://schemas.microsoft.com/office/drawing/2014/main" id="{370745AD-10AD-F3E9-422D-082876BD2EA6}"/>
                    </a:ext>
                  </a:extLst>
                </p:cNvPr>
                <p:cNvSpPr>
                  <a:spLocks/>
                </p:cNvSpPr>
                <p:nvPr/>
              </p:nvSpPr>
              <p:spPr>
                <a:xfrm>
                  <a:off x="1279857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3" name="Rectangle 122">
                  <a:extLst>
                    <a:ext uri="{FF2B5EF4-FFF2-40B4-BE49-F238E27FC236}">
                      <a16:creationId xmlns:a16="http://schemas.microsoft.com/office/drawing/2014/main" id="{F83C1015-D4CD-A9D1-59B3-D09345FB4AC5}"/>
                    </a:ext>
                  </a:extLst>
                </p:cNvPr>
                <p:cNvSpPr>
                  <a:spLocks/>
                </p:cNvSpPr>
                <p:nvPr/>
              </p:nvSpPr>
              <p:spPr>
                <a:xfrm>
                  <a:off x="14020823" y="1143000"/>
                  <a:ext cx="947924" cy="83393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cxnSp>
            <p:nvCxnSpPr>
              <p:cNvPr id="86" name="Straight Connector 85">
                <a:extLst>
                  <a:ext uri="{FF2B5EF4-FFF2-40B4-BE49-F238E27FC236}">
                    <a16:creationId xmlns:a16="http://schemas.microsoft.com/office/drawing/2014/main" id="{C7D4565C-AC76-A4F4-300F-627EA3419EF6}"/>
                  </a:ext>
                </a:extLst>
              </p:cNvPr>
              <p:cNvCxnSpPr>
                <a:cxnSpLocks/>
              </p:cNvCxnSpPr>
              <p:nvPr/>
            </p:nvCxnSpPr>
            <p:spPr>
              <a:xfrm>
                <a:off x="-727003" y="9482327"/>
                <a:ext cx="16271803" cy="0"/>
              </a:xfrm>
              <a:prstGeom prst="line">
                <a:avLst/>
              </a:prstGeom>
              <a:ln>
                <a:solidFill>
                  <a:srgbClr val="AF8963"/>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4C95FD9-D11F-4618-0BFB-25447FD26570}"/>
                  </a:ext>
                </a:extLst>
              </p:cNvPr>
              <p:cNvCxnSpPr>
                <a:cxnSpLocks/>
              </p:cNvCxnSpPr>
              <p:nvPr/>
            </p:nvCxnSpPr>
            <p:spPr>
              <a:xfrm flipV="1">
                <a:off x="14968727" y="-1"/>
                <a:ext cx="0" cy="10058401"/>
              </a:xfrm>
              <a:prstGeom prst="line">
                <a:avLst/>
              </a:prstGeom>
              <a:ln>
                <a:solidFill>
                  <a:srgbClr val="AF8963"/>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2759568-1673-DB36-B8B9-213A1CC18D3D}"/>
                  </a:ext>
                </a:extLst>
              </p:cNvPr>
              <p:cNvCxnSpPr>
                <a:cxnSpLocks/>
              </p:cNvCxnSpPr>
              <p:nvPr/>
            </p:nvCxnSpPr>
            <p:spPr>
              <a:xfrm flipV="1">
                <a:off x="576073" y="-1"/>
                <a:ext cx="0" cy="10058401"/>
              </a:xfrm>
              <a:prstGeom prst="line">
                <a:avLst/>
              </a:prstGeom>
              <a:ln>
                <a:solidFill>
                  <a:srgbClr val="AF8963"/>
                </a:solidFill>
                <a:prstDash val="dash"/>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04E350ED-2046-E1C9-65B5-B660609316E9}"/>
                  </a:ext>
                </a:extLst>
              </p:cNvPr>
              <p:cNvSpPr>
                <a:spLocks/>
              </p:cNvSpPr>
              <p:nvPr/>
            </p:nvSpPr>
            <p:spPr>
              <a:xfrm flipH="1">
                <a:off x="-2012970" y="-1"/>
                <a:ext cx="461112" cy="1143000"/>
              </a:xfrm>
              <a:prstGeom prst="rect">
                <a:avLst/>
              </a:prstGeom>
              <a:solidFill>
                <a:srgbClr val="F5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nvGrpSpPr>
              <p:cNvPr id="90" name="Group 89">
                <a:extLst>
                  <a:ext uri="{FF2B5EF4-FFF2-40B4-BE49-F238E27FC236}">
                    <a16:creationId xmlns:a16="http://schemas.microsoft.com/office/drawing/2014/main" id="{BEF2BD1E-117A-FFC6-7B29-CDBA00D36EEF}"/>
                  </a:ext>
                </a:extLst>
              </p:cNvPr>
              <p:cNvGrpSpPr>
                <a:grpSpLocks/>
              </p:cNvGrpSpPr>
              <p:nvPr/>
            </p:nvGrpSpPr>
            <p:grpSpPr>
              <a:xfrm>
                <a:off x="-2012969" y="575451"/>
                <a:ext cx="17557772" cy="567548"/>
                <a:chOff x="-1282890" y="575451"/>
                <a:chExt cx="16827692" cy="567548"/>
              </a:xfrm>
            </p:grpSpPr>
            <p:cxnSp>
              <p:nvCxnSpPr>
                <p:cNvPr id="110" name="Straight Connector 109">
                  <a:extLst>
                    <a:ext uri="{FF2B5EF4-FFF2-40B4-BE49-F238E27FC236}">
                      <a16:creationId xmlns:a16="http://schemas.microsoft.com/office/drawing/2014/main" id="{F5BBFE71-694B-0EEF-00D3-6AAAF5A06FA4}"/>
                    </a:ext>
                  </a:extLst>
                </p:cNvPr>
                <p:cNvCxnSpPr>
                  <a:cxnSpLocks/>
                </p:cNvCxnSpPr>
                <p:nvPr/>
              </p:nvCxnSpPr>
              <p:spPr>
                <a:xfrm>
                  <a:off x="-1282890" y="575451"/>
                  <a:ext cx="16827690" cy="0"/>
                </a:xfrm>
                <a:prstGeom prst="line">
                  <a:avLst/>
                </a:prstGeom>
                <a:ln>
                  <a:solidFill>
                    <a:srgbClr val="AF8963"/>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B9FC6A2-1A0B-CA5C-A5CF-5FF8B2D5810B}"/>
                    </a:ext>
                  </a:extLst>
                </p:cNvPr>
                <p:cNvCxnSpPr>
                  <a:cxnSpLocks/>
                </p:cNvCxnSpPr>
                <p:nvPr/>
              </p:nvCxnSpPr>
              <p:spPr>
                <a:xfrm>
                  <a:off x="-1282890" y="1142999"/>
                  <a:ext cx="16827692" cy="0"/>
                </a:xfrm>
                <a:prstGeom prst="line">
                  <a:avLst/>
                </a:prstGeom>
                <a:ln>
                  <a:solidFill>
                    <a:srgbClr val="AF8963"/>
                  </a:solidFill>
                  <a:prstDash val="dash"/>
                </a:ln>
              </p:spPr>
              <p:style>
                <a:lnRef idx="1">
                  <a:schemeClr val="accent1"/>
                </a:lnRef>
                <a:fillRef idx="0">
                  <a:schemeClr val="accent1"/>
                </a:fillRef>
                <a:effectRef idx="0">
                  <a:schemeClr val="accent1"/>
                </a:effectRef>
                <a:fontRef idx="minor">
                  <a:schemeClr val="tx1"/>
                </a:fontRef>
              </p:style>
            </p:cxnSp>
          </p:grpSp>
          <p:sp>
            <p:nvSpPr>
              <p:cNvPr id="91" name="Rectangle 90">
                <a:extLst>
                  <a:ext uri="{FF2B5EF4-FFF2-40B4-BE49-F238E27FC236}">
                    <a16:creationId xmlns:a16="http://schemas.microsoft.com/office/drawing/2014/main" id="{D5F8AE96-DB3F-9298-5750-D6165E3AF61E}"/>
                  </a:ext>
                </a:extLst>
              </p:cNvPr>
              <p:cNvSpPr>
                <a:spLocks/>
              </p:cNvSpPr>
              <p:nvPr/>
            </p:nvSpPr>
            <p:spPr>
              <a:xfrm flipH="1">
                <a:off x="1523996" y="-567548"/>
                <a:ext cx="274323" cy="278360"/>
              </a:xfrm>
              <a:prstGeom prst="rect">
                <a:avLst/>
              </a:prstGeom>
              <a:solidFill>
                <a:srgbClr val="F5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2" name="TextBox 91">
                <a:extLst>
                  <a:ext uri="{FF2B5EF4-FFF2-40B4-BE49-F238E27FC236}">
                    <a16:creationId xmlns:a16="http://schemas.microsoft.com/office/drawing/2014/main" id="{55B43500-B217-DD1A-5B82-09C5BDE24403}"/>
                  </a:ext>
                </a:extLst>
              </p:cNvPr>
              <p:cNvSpPr txBox="1">
                <a:spLocks/>
              </p:cNvSpPr>
              <p:nvPr/>
            </p:nvSpPr>
            <p:spPr>
              <a:xfrm>
                <a:off x="-2805432" y="440694"/>
                <a:ext cx="768100" cy="253916"/>
              </a:xfrm>
              <a:prstGeom prst="rect">
                <a:avLst/>
              </a:prstGeom>
              <a:noFill/>
            </p:spPr>
            <p:txBody>
              <a:bodyPr wrap="square" rtlCol="0">
                <a:spAutoFit/>
              </a:bodyPr>
              <a:lstStyle/>
              <a:p>
                <a:pPr algn="ctr"/>
                <a:r>
                  <a:rPr lang="en-GB" sz="1050" dirty="0"/>
                  <a:t>1.25”</a:t>
                </a:r>
              </a:p>
            </p:txBody>
          </p:sp>
          <p:sp>
            <p:nvSpPr>
              <p:cNvPr id="93" name="TextBox 92">
                <a:extLst>
                  <a:ext uri="{FF2B5EF4-FFF2-40B4-BE49-F238E27FC236}">
                    <a16:creationId xmlns:a16="http://schemas.microsoft.com/office/drawing/2014/main" id="{7B76E2AF-BBFD-5465-537D-CADDB6FD3ED7}"/>
                  </a:ext>
                </a:extLst>
              </p:cNvPr>
              <p:cNvSpPr txBox="1">
                <a:spLocks/>
              </p:cNvSpPr>
              <p:nvPr/>
            </p:nvSpPr>
            <p:spPr>
              <a:xfrm>
                <a:off x="1446217" y="-986079"/>
                <a:ext cx="429863" cy="253916"/>
              </a:xfrm>
              <a:prstGeom prst="rect">
                <a:avLst/>
              </a:prstGeom>
              <a:noFill/>
            </p:spPr>
            <p:txBody>
              <a:bodyPr wrap="square" rtlCol="0">
                <a:spAutoFit/>
              </a:bodyPr>
              <a:lstStyle/>
              <a:p>
                <a:pPr algn="ctr"/>
                <a:r>
                  <a:rPr lang="en-GB" sz="1050" dirty="0"/>
                  <a:t>0.35”</a:t>
                </a:r>
              </a:p>
            </p:txBody>
          </p:sp>
          <p:cxnSp>
            <p:nvCxnSpPr>
              <p:cNvPr id="95" name="Straight Arrow Connector 94">
                <a:extLst>
                  <a:ext uri="{FF2B5EF4-FFF2-40B4-BE49-F238E27FC236}">
                    <a16:creationId xmlns:a16="http://schemas.microsoft.com/office/drawing/2014/main" id="{271A9355-B7D2-06B4-F444-70EAEDC206E4}"/>
                  </a:ext>
                </a:extLst>
              </p:cNvPr>
              <p:cNvCxnSpPr>
                <a:cxnSpLocks/>
              </p:cNvCxnSpPr>
              <p:nvPr/>
            </p:nvCxnSpPr>
            <p:spPr>
              <a:xfrm>
                <a:off x="-2165591" y="-1"/>
                <a:ext cx="0" cy="1143000"/>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96" name="Group 95">
                <a:extLst>
                  <a:ext uri="{FF2B5EF4-FFF2-40B4-BE49-F238E27FC236}">
                    <a16:creationId xmlns:a16="http://schemas.microsoft.com/office/drawing/2014/main" id="{62592DAF-5A0B-54C9-1B85-6DB483E10D59}"/>
                  </a:ext>
                </a:extLst>
              </p:cNvPr>
              <p:cNvGrpSpPr>
                <a:grpSpLocks/>
              </p:cNvGrpSpPr>
              <p:nvPr/>
            </p:nvGrpSpPr>
            <p:grpSpPr>
              <a:xfrm>
                <a:off x="-1379884" y="-1"/>
                <a:ext cx="577801" cy="575452"/>
                <a:chOff x="-1379884" y="-1"/>
                <a:chExt cx="577801" cy="575452"/>
              </a:xfrm>
            </p:grpSpPr>
            <p:sp>
              <p:nvSpPr>
                <p:cNvPr id="108" name="TextBox 107">
                  <a:extLst>
                    <a:ext uri="{FF2B5EF4-FFF2-40B4-BE49-F238E27FC236}">
                      <a16:creationId xmlns:a16="http://schemas.microsoft.com/office/drawing/2014/main" id="{F491E65E-FA7A-CAD0-13D1-856DB4D49CD0}"/>
                    </a:ext>
                  </a:extLst>
                </p:cNvPr>
                <p:cNvSpPr txBox="1">
                  <a:spLocks/>
                </p:cNvSpPr>
                <p:nvPr/>
              </p:nvSpPr>
              <p:spPr>
                <a:xfrm>
                  <a:off x="-1379884" y="156920"/>
                  <a:ext cx="576052" cy="253916"/>
                </a:xfrm>
                <a:prstGeom prst="rect">
                  <a:avLst/>
                </a:prstGeom>
                <a:noFill/>
              </p:spPr>
              <p:txBody>
                <a:bodyPr wrap="square" rtlCol="0">
                  <a:spAutoFit/>
                </a:bodyPr>
                <a:lstStyle/>
                <a:p>
                  <a:pPr algn="ctr"/>
                  <a:r>
                    <a:rPr lang="en-GB" sz="1050" dirty="0"/>
                    <a:t>0.63”</a:t>
                  </a:r>
                </a:p>
              </p:txBody>
            </p:sp>
            <p:cxnSp>
              <p:nvCxnSpPr>
                <p:cNvPr id="109" name="Straight Arrow Connector 108">
                  <a:extLst>
                    <a:ext uri="{FF2B5EF4-FFF2-40B4-BE49-F238E27FC236}">
                      <a16:creationId xmlns:a16="http://schemas.microsoft.com/office/drawing/2014/main" id="{6EACA0AD-C138-59D3-93C7-A618669E616D}"/>
                    </a:ext>
                  </a:extLst>
                </p:cNvPr>
                <p:cNvCxnSpPr>
                  <a:cxnSpLocks/>
                </p:cNvCxnSpPr>
                <p:nvPr/>
              </p:nvCxnSpPr>
              <p:spPr>
                <a:xfrm>
                  <a:off x="-802083" y="-1"/>
                  <a:ext cx="0" cy="575452"/>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2B5C2400-5F21-DDB4-1E04-F0482D905BC8}"/>
                  </a:ext>
                </a:extLst>
              </p:cNvPr>
              <p:cNvGrpSpPr>
                <a:grpSpLocks/>
              </p:cNvGrpSpPr>
              <p:nvPr/>
            </p:nvGrpSpPr>
            <p:grpSpPr>
              <a:xfrm>
                <a:off x="-1379884" y="9482948"/>
                <a:ext cx="577801" cy="575452"/>
                <a:chOff x="-1379884" y="-1"/>
                <a:chExt cx="577801" cy="575452"/>
              </a:xfrm>
            </p:grpSpPr>
            <p:sp>
              <p:nvSpPr>
                <p:cNvPr id="106" name="TextBox 105">
                  <a:extLst>
                    <a:ext uri="{FF2B5EF4-FFF2-40B4-BE49-F238E27FC236}">
                      <a16:creationId xmlns:a16="http://schemas.microsoft.com/office/drawing/2014/main" id="{A8BD20F7-F9B4-F7E3-3566-12F8C2702002}"/>
                    </a:ext>
                  </a:extLst>
                </p:cNvPr>
                <p:cNvSpPr txBox="1">
                  <a:spLocks/>
                </p:cNvSpPr>
                <p:nvPr/>
              </p:nvSpPr>
              <p:spPr>
                <a:xfrm>
                  <a:off x="-1379884" y="156920"/>
                  <a:ext cx="576052" cy="253916"/>
                </a:xfrm>
                <a:prstGeom prst="rect">
                  <a:avLst/>
                </a:prstGeom>
                <a:noFill/>
              </p:spPr>
              <p:txBody>
                <a:bodyPr wrap="square" rtlCol="0">
                  <a:spAutoFit/>
                </a:bodyPr>
                <a:lstStyle/>
                <a:p>
                  <a:pPr algn="ctr"/>
                  <a:r>
                    <a:rPr lang="en-GB" sz="1050" dirty="0"/>
                    <a:t>0.63”</a:t>
                  </a:r>
                </a:p>
              </p:txBody>
            </p:sp>
            <p:cxnSp>
              <p:nvCxnSpPr>
                <p:cNvPr id="107" name="Straight Arrow Connector 106">
                  <a:extLst>
                    <a:ext uri="{FF2B5EF4-FFF2-40B4-BE49-F238E27FC236}">
                      <a16:creationId xmlns:a16="http://schemas.microsoft.com/office/drawing/2014/main" id="{FDB89B68-BE75-9018-6C95-05FE906B73D1}"/>
                    </a:ext>
                  </a:extLst>
                </p:cNvPr>
                <p:cNvCxnSpPr>
                  <a:cxnSpLocks/>
                </p:cNvCxnSpPr>
                <p:nvPr/>
              </p:nvCxnSpPr>
              <p:spPr>
                <a:xfrm>
                  <a:off x="-802083" y="-1"/>
                  <a:ext cx="0" cy="575452"/>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98" name="Straight Arrow Connector 97">
                <a:extLst>
                  <a:ext uri="{FF2B5EF4-FFF2-40B4-BE49-F238E27FC236}">
                    <a16:creationId xmlns:a16="http://schemas.microsoft.com/office/drawing/2014/main" id="{35E7F145-388F-A7EF-EE00-43F7E9E8BCD0}"/>
                  </a:ext>
                </a:extLst>
              </p:cNvPr>
              <p:cNvCxnSpPr>
                <a:cxnSpLocks/>
              </p:cNvCxnSpPr>
              <p:nvPr/>
            </p:nvCxnSpPr>
            <p:spPr>
              <a:xfrm flipH="1">
                <a:off x="1523996" y="-690871"/>
                <a:ext cx="274307" cy="0"/>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2ED61335-E529-69EA-E864-76CBF1DA3A64}"/>
                  </a:ext>
                </a:extLst>
              </p:cNvPr>
              <p:cNvSpPr>
                <a:spLocks/>
              </p:cNvSpPr>
              <p:nvPr/>
            </p:nvSpPr>
            <p:spPr>
              <a:xfrm flipV="1">
                <a:off x="576073" y="10736963"/>
                <a:ext cx="947924" cy="423051"/>
              </a:xfrm>
              <a:prstGeom prst="rect">
                <a:avLst/>
              </a:prstGeom>
              <a:solidFill>
                <a:srgbClr val="F5F1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00" name="TextBox 99">
                <a:extLst>
                  <a:ext uri="{FF2B5EF4-FFF2-40B4-BE49-F238E27FC236}">
                    <a16:creationId xmlns:a16="http://schemas.microsoft.com/office/drawing/2014/main" id="{DBE1AE44-6D43-8F0D-7218-B38BED8A0572}"/>
                  </a:ext>
                </a:extLst>
              </p:cNvPr>
              <p:cNvSpPr txBox="1">
                <a:spLocks/>
              </p:cNvSpPr>
              <p:nvPr/>
            </p:nvSpPr>
            <p:spPr>
              <a:xfrm>
                <a:off x="672922" y="10266874"/>
                <a:ext cx="773296" cy="253916"/>
              </a:xfrm>
              <a:prstGeom prst="rect">
                <a:avLst/>
              </a:prstGeom>
              <a:noFill/>
            </p:spPr>
            <p:txBody>
              <a:bodyPr wrap="square" rtlCol="0">
                <a:spAutoFit/>
              </a:bodyPr>
              <a:lstStyle/>
              <a:p>
                <a:pPr algn="ctr"/>
                <a:r>
                  <a:rPr lang="en-GB" sz="1050" dirty="0"/>
                  <a:t>1.19”</a:t>
                </a:r>
              </a:p>
            </p:txBody>
          </p:sp>
          <p:cxnSp>
            <p:nvCxnSpPr>
              <p:cNvPr id="101" name="Straight Arrow Connector 100">
                <a:extLst>
                  <a:ext uri="{FF2B5EF4-FFF2-40B4-BE49-F238E27FC236}">
                    <a16:creationId xmlns:a16="http://schemas.microsoft.com/office/drawing/2014/main" id="{E1D562D2-BBF4-0BA4-096D-79A87E288062}"/>
                  </a:ext>
                </a:extLst>
              </p:cNvPr>
              <p:cNvCxnSpPr>
                <a:cxnSpLocks/>
              </p:cNvCxnSpPr>
              <p:nvPr/>
            </p:nvCxnSpPr>
            <p:spPr>
              <a:xfrm flipH="1">
                <a:off x="576053" y="10562082"/>
                <a:ext cx="947943" cy="0"/>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ECC845C7-5DCC-3A57-A659-5BAFCFFAB036}"/>
                  </a:ext>
                </a:extLst>
              </p:cNvPr>
              <p:cNvSpPr>
                <a:spLocks/>
              </p:cNvSpPr>
              <p:nvPr/>
            </p:nvSpPr>
            <p:spPr>
              <a:xfrm flipH="1">
                <a:off x="0" y="-567550"/>
                <a:ext cx="576050" cy="278361"/>
              </a:xfrm>
              <a:prstGeom prst="rect">
                <a:avLst/>
              </a:prstGeom>
              <a:solidFill>
                <a:srgbClr val="F5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nvGrpSpPr>
              <p:cNvPr id="103" name="Group 102">
                <a:extLst>
                  <a:ext uri="{FF2B5EF4-FFF2-40B4-BE49-F238E27FC236}">
                    <a16:creationId xmlns:a16="http://schemas.microsoft.com/office/drawing/2014/main" id="{13B3B39E-F108-C6F1-64D3-668D9D90E984}"/>
                  </a:ext>
                </a:extLst>
              </p:cNvPr>
              <p:cNvGrpSpPr>
                <a:grpSpLocks/>
              </p:cNvGrpSpPr>
              <p:nvPr/>
            </p:nvGrpSpPr>
            <p:grpSpPr>
              <a:xfrm>
                <a:off x="-2" y="-1000093"/>
                <a:ext cx="576052" cy="326021"/>
                <a:chOff x="-646178" y="-215547"/>
                <a:chExt cx="576052" cy="326021"/>
              </a:xfrm>
            </p:grpSpPr>
            <p:sp>
              <p:nvSpPr>
                <p:cNvPr id="104" name="TextBox 103" hidden="1">
                  <a:extLst>
                    <a:ext uri="{FF2B5EF4-FFF2-40B4-BE49-F238E27FC236}">
                      <a16:creationId xmlns:a16="http://schemas.microsoft.com/office/drawing/2014/main" id="{3BCEAA2C-90B2-D9BA-CB0E-CA87F9815F34}"/>
                    </a:ext>
                  </a:extLst>
                </p:cNvPr>
                <p:cNvSpPr txBox="1">
                  <a:spLocks/>
                </p:cNvSpPr>
                <p:nvPr/>
              </p:nvSpPr>
              <p:spPr>
                <a:xfrm>
                  <a:off x="-646178" y="-215547"/>
                  <a:ext cx="576052" cy="253916"/>
                </a:xfrm>
                <a:prstGeom prst="rect">
                  <a:avLst/>
                </a:prstGeom>
                <a:noFill/>
              </p:spPr>
              <p:txBody>
                <a:bodyPr wrap="square" rtlCol="0">
                  <a:spAutoFit/>
                </a:bodyPr>
                <a:lstStyle/>
                <a:p>
                  <a:pPr algn="ctr"/>
                  <a:r>
                    <a:rPr lang="en-GB" sz="1050" dirty="0"/>
                    <a:t>0.73”</a:t>
                  </a:r>
                </a:p>
              </p:txBody>
            </p:sp>
            <p:cxnSp>
              <p:nvCxnSpPr>
                <p:cNvPr id="105" name="Straight Arrow Connector 104">
                  <a:extLst>
                    <a:ext uri="{FF2B5EF4-FFF2-40B4-BE49-F238E27FC236}">
                      <a16:creationId xmlns:a16="http://schemas.microsoft.com/office/drawing/2014/main" id="{324408BC-3E07-BEC0-E00E-889DA1E8DB4D}"/>
                    </a:ext>
                  </a:extLst>
                </p:cNvPr>
                <p:cNvCxnSpPr>
                  <a:cxnSpLocks/>
                </p:cNvCxnSpPr>
                <p:nvPr/>
              </p:nvCxnSpPr>
              <p:spPr>
                <a:xfrm flipH="1">
                  <a:off x="-646176" y="110474"/>
                  <a:ext cx="576050" cy="0"/>
                </a:xfrm>
                <a:prstGeom prst="straightConnector1">
                  <a:avLst/>
                </a:prstGeom>
                <a:ln>
                  <a:solidFill>
                    <a:srgbClr val="AF8963"/>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sp>
        <p:nvSpPr>
          <p:cNvPr id="3" name="BODY"/>
          <p:cNvSpPr>
            <a:spLocks noGrp="1"/>
          </p:cNvSpPr>
          <p:nvPr>
            <p:ph type="body" idx="1"/>
          </p:nvPr>
        </p:nvSpPr>
        <p:spPr>
          <a:xfrm>
            <a:off x="662797" y="2587561"/>
            <a:ext cx="16560697" cy="6797739"/>
          </a:xfrm>
          <a:prstGeom prst="rect">
            <a:avLst/>
          </a:prstGeom>
        </p:spPr>
        <p:txBody>
          <a:bodyPr vert="horz" lIns="0" tIns="0" rIns="0" bIns="0" rtlCol="0" anchor="t" anchorCtr="0">
            <a:noAutofit/>
          </a:bodyPr>
          <a:lstStyle/>
          <a:p>
            <a:pPr lvl="0"/>
            <a:endParaRPr lang="en-US" noProof="0" dirty="0"/>
          </a:p>
        </p:txBody>
      </p:sp>
      <p:sp>
        <p:nvSpPr>
          <p:cNvPr id="2" name="TITLE"/>
          <p:cNvSpPr>
            <a:spLocks noGrp="1"/>
          </p:cNvSpPr>
          <p:nvPr>
            <p:ph type="title"/>
          </p:nvPr>
        </p:nvSpPr>
        <p:spPr>
          <a:xfrm>
            <a:off x="662797" y="1123489"/>
            <a:ext cx="16560697" cy="725493"/>
          </a:xfrm>
          <a:prstGeom prst="rect">
            <a:avLst/>
          </a:prstGeom>
        </p:spPr>
        <p:txBody>
          <a:bodyPr vert="horz" lIns="0" tIns="0" rIns="0" bIns="0" rtlCol="0" anchor="t" anchorCtr="0">
            <a:noAutofit/>
          </a:bodyPr>
          <a:lstStyle/>
          <a:p>
            <a:r>
              <a:rPr lang="en-GB" dirty="0" err="1"/>
              <a:t>XClick</a:t>
            </a:r>
            <a:r>
              <a:rPr lang="en-GB" dirty="0"/>
              <a:t> to edit Master title style </a:t>
            </a:r>
            <a:r>
              <a:rPr lang="en-GB" dirty="0" err="1"/>
              <a:t>Xx</a:t>
            </a:r>
            <a:endParaRPr lang="en-US" dirty="0"/>
          </a:p>
        </p:txBody>
      </p:sp>
      <p:sp>
        <p:nvSpPr>
          <p:cNvPr id="5" name="PRESENTATION TITLE OR SECTION"/>
          <p:cNvSpPr>
            <a:spLocks noGrp="1"/>
          </p:cNvSpPr>
          <p:nvPr>
            <p:ph type="ftr" sz="quarter" idx="3"/>
          </p:nvPr>
        </p:nvSpPr>
        <p:spPr>
          <a:xfrm>
            <a:off x="662796" y="507752"/>
            <a:ext cx="6716178" cy="294213"/>
          </a:xfrm>
          <a:prstGeom prst="rect">
            <a:avLst/>
          </a:prstGeom>
        </p:spPr>
        <p:txBody>
          <a:bodyPr vert="horz" lIns="0" tIns="0" rIns="0" bIns="0" rtlCol="0" anchor="t" anchorCtr="0"/>
          <a:lstStyle>
            <a:lvl1pPr algn="l">
              <a:lnSpc>
                <a:spcPts val="2160"/>
              </a:lnSpc>
              <a:defRPr sz="1350">
                <a:solidFill>
                  <a:schemeClr val="tx1"/>
                </a:solidFill>
              </a:defRPr>
            </a:lvl1pPr>
          </a:lstStyle>
          <a:p>
            <a:r>
              <a:rPr lang="en-US"/>
              <a:t>Header Text – Remove if Not Needed</a:t>
            </a:r>
            <a:endParaRPr lang="en-US" dirty="0"/>
          </a:p>
        </p:txBody>
      </p:sp>
      <p:sp>
        <p:nvSpPr>
          <p:cNvPr id="10" name="Slide Number Placeholder 9">
            <a:extLst>
              <a:ext uri="{FF2B5EF4-FFF2-40B4-BE49-F238E27FC236}">
                <a16:creationId xmlns:a16="http://schemas.microsoft.com/office/drawing/2014/main" id="{7AECEA63-CFCB-0CF2-2F5B-179E6ED1AD76}"/>
              </a:ext>
            </a:extLst>
          </p:cNvPr>
          <p:cNvSpPr>
            <a:spLocks noGrp="1"/>
          </p:cNvSpPr>
          <p:nvPr>
            <p:ph type="sldNum" sz="quarter" idx="4"/>
          </p:nvPr>
        </p:nvSpPr>
        <p:spPr>
          <a:xfrm>
            <a:off x="16132781" y="9590248"/>
            <a:ext cx="1090713" cy="353158"/>
          </a:xfrm>
          <a:prstGeom prst="rect">
            <a:avLst/>
          </a:prstGeom>
        </p:spPr>
        <p:txBody>
          <a:bodyPr vert="horz" lIns="0" tIns="0" rIns="0" bIns="0" rtlCol="0" anchor="ctr"/>
          <a:lstStyle>
            <a:lvl1pPr algn="r">
              <a:defRPr sz="1350">
                <a:solidFill>
                  <a:schemeClr val="accent3"/>
                </a:solidFill>
              </a:defRPr>
            </a:lvl1pPr>
          </a:lstStyle>
          <a:p>
            <a:fld id="{387AECDB-6C85-4FE3-9DAF-486A9B5BAE12}" type="slidenum">
              <a:rPr lang="en-GB" smtClean="0"/>
              <a:pPr/>
              <a:t>‹#›</a:t>
            </a:fld>
            <a:endParaRPr lang="en-GB" dirty="0"/>
          </a:p>
        </p:txBody>
      </p:sp>
    </p:spTree>
    <p:extLst>
      <p:ext uri="{BB962C8B-B14F-4D97-AF65-F5344CB8AC3E}">
        <p14:creationId xmlns:p14="http://schemas.microsoft.com/office/powerpoint/2010/main" val="1274038707"/>
      </p:ext>
    </p:extLst>
  </p:cSld>
  <p:clrMap bg1="lt1" tx1="dk1" bg2="lt2" tx2="dk2" accent1="accent1" accent2="accent2" accent3="accent3" accent4="accent4" accent5="accent5" accent6="accent6" hlink="hlink" folHlink="folHlink"/>
  <p:sldLayoutIdLst>
    <p:sldLayoutId id="2147483744" r:id="rId1"/>
    <p:sldLayoutId id="2147483747" r:id="rId2"/>
    <p:sldLayoutId id="2147483824" r:id="rId3"/>
    <p:sldLayoutId id="2147483821" r:id="rId4"/>
    <p:sldLayoutId id="2147483770" r:id="rId5"/>
    <p:sldLayoutId id="2147483797" r:id="rId6"/>
    <p:sldLayoutId id="2147483805" r:id="rId7"/>
    <p:sldLayoutId id="2147483765" r:id="rId8"/>
    <p:sldLayoutId id="2147483758" r:id="rId9"/>
    <p:sldLayoutId id="2147483828" r:id="rId10"/>
    <p:sldLayoutId id="2147483831" r:id="rId11"/>
    <p:sldLayoutId id="2147483832" r:id="rId12"/>
    <p:sldLayoutId id="2147483829" r:id="rId13"/>
    <p:sldLayoutId id="2147483798" r:id="rId14"/>
    <p:sldLayoutId id="2147483749" r:id="rId15"/>
    <p:sldLayoutId id="2147483750" r:id="rId16"/>
    <p:sldLayoutId id="2147483751" r:id="rId17"/>
    <p:sldLayoutId id="2147483752" r:id="rId18"/>
    <p:sldLayoutId id="2147483753" r:id="rId19"/>
    <p:sldLayoutId id="2147483754" r:id="rId20"/>
    <p:sldLayoutId id="2147483756" r:id="rId21"/>
    <p:sldLayoutId id="2147483755" r:id="rId22"/>
    <p:sldLayoutId id="2147483757" r:id="rId23"/>
    <p:sldLayoutId id="2147483833" r:id="rId24"/>
    <p:sldLayoutId id="2147483873" r:id="rId25"/>
    <p:sldLayoutId id="2147483880" r:id="rId26"/>
    <p:sldLayoutId id="2147483881" r:id="rId27"/>
    <p:sldLayoutId id="2147483884" r:id="rId28"/>
    <p:sldLayoutId id="2147483885" r:id="rId29"/>
    <p:sldLayoutId id="2147483780" r:id="rId30"/>
    <p:sldLayoutId id="2147483787" r:id="rId31"/>
    <p:sldLayoutId id="2147483882" r:id="rId32"/>
    <p:sldLayoutId id="2147483788" r:id="rId33"/>
    <p:sldLayoutId id="2147483781" r:id="rId34"/>
    <p:sldLayoutId id="2147483782" r:id="rId35"/>
    <p:sldLayoutId id="2147483783" r:id="rId36"/>
    <p:sldLayoutId id="2147483784" r:id="rId37"/>
    <p:sldLayoutId id="2147483785" r:id="rId38"/>
    <p:sldLayoutId id="2147483786" r:id="rId39"/>
    <p:sldLayoutId id="2147483830" r:id="rId40"/>
    <p:sldLayoutId id="2147483759" r:id="rId41"/>
    <p:sldLayoutId id="2147483760" r:id="rId42"/>
    <p:sldLayoutId id="2147483866" r:id="rId43"/>
    <p:sldLayoutId id="2147483819" r:id="rId44"/>
    <p:sldLayoutId id="2147483766" r:id="rId45"/>
    <p:sldLayoutId id="2147483764" r:id="rId46"/>
    <p:sldLayoutId id="2147483774" r:id="rId47"/>
    <p:sldLayoutId id="2147483771" r:id="rId48"/>
    <p:sldLayoutId id="2147483807" r:id="rId49"/>
    <p:sldLayoutId id="2147483773" r:id="rId50"/>
    <p:sldLayoutId id="2147483825" r:id="rId51"/>
    <p:sldLayoutId id="2147483826" r:id="rId52"/>
    <p:sldLayoutId id="2147483827" r:id="rId53"/>
    <p:sldLayoutId id="2147483886" r:id="rId54"/>
    <p:sldLayoutId id="2147483887" r:id="rId55"/>
    <p:sldLayoutId id="2147483883" r:id="rId56"/>
    <p:sldLayoutId id="2147483776" r:id="rId57"/>
    <p:sldLayoutId id="2147483777" r:id="rId58"/>
    <p:sldLayoutId id="2147483778" r:id="rId59"/>
    <p:sldLayoutId id="2147483802" r:id="rId60"/>
    <p:sldLayoutId id="2147483803" r:id="rId61"/>
    <p:sldLayoutId id="2147483804" r:id="rId62"/>
    <p:sldLayoutId id="2147483789" r:id="rId63"/>
    <p:sldLayoutId id="2147483792" r:id="rId64"/>
    <p:sldLayoutId id="2147483790" r:id="rId65"/>
    <p:sldLayoutId id="2147483799" r:id="rId66"/>
    <p:sldLayoutId id="2147483800" r:id="rId67"/>
    <p:sldLayoutId id="2147483848" r:id="rId68"/>
    <p:sldLayoutId id="2147483849" r:id="rId69"/>
    <p:sldLayoutId id="2147483851" r:id="rId70"/>
    <p:sldLayoutId id="2147483850" r:id="rId71"/>
    <p:sldLayoutId id="2147483835" r:id="rId72"/>
    <p:sldLayoutId id="2147483836" r:id="rId73"/>
    <p:sldLayoutId id="2147483814" r:id="rId74"/>
    <p:sldLayoutId id="2147483817" r:id="rId75"/>
    <p:sldLayoutId id="2147483818" r:id="rId76"/>
    <p:sldLayoutId id="2147483888" r:id="rId77"/>
  </p:sldLayoutIdLst>
  <p:hf hdr="0" dt="0"/>
  <p:txStyles>
    <p:titleStyle>
      <a:lvl1pPr algn="l" defTabSz="1341132" rtl="0" eaLnBrk="1" latinLnBrk="0" hangingPunct="1">
        <a:lnSpc>
          <a:spcPts val="6264"/>
        </a:lnSpc>
        <a:spcBef>
          <a:spcPts val="1467"/>
        </a:spcBef>
        <a:buNone/>
        <a:defRPr sz="5400" kern="1200">
          <a:solidFill>
            <a:schemeClr val="tx1"/>
          </a:solidFill>
          <a:latin typeface="+mj-lt"/>
          <a:ea typeface="+mj-ea"/>
          <a:cs typeface="+mj-cs"/>
        </a:defRPr>
      </a:lvl1pPr>
    </p:titleStyle>
    <p:bodyStyle>
      <a:lvl1pPr marL="0" indent="0" algn="l" defTabSz="1344150" rtl="0" eaLnBrk="1" latinLnBrk="0" hangingPunct="1">
        <a:lnSpc>
          <a:spcPts val="2880"/>
        </a:lnSpc>
        <a:spcBef>
          <a:spcPts val="1467"/>
        </a:spcBef>
        <a:buSzPct val="80000"/>
        <a:buFontTx/>
        <a:buNone/>
        <a:tabLst>
          <a:tab pos="274317" algn="l"/>
        </a:tabLst>
        <a:defRPr sz="1800" kern="1200">
          <a:solidFill>
            <a:schemeClr val="tx1"/>
          </a:solidFill>
          <a:latin typeface="+mn-lt"/>
          <a:ea typeface="+mn-ea"/>
          <a:cs typeface="Arial" panose="020B0604020202020204" pitchFamily="34" charset="0"/>
        </a:defRPr>
      </a:lvl1pPr>
      <a:lvl2pPr marL="1005849"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2pPr>
      <a:lvl3pPr marL="1676416"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3pPr>
      <a:lvl4pPr marL="2346981"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4pPr>
      <a:lvl5pPr marL="3017548" indent="-335283" algn="l" defTabSz="1341132" rtl="0" eaLnBrk="1" latinLnBrk="0" hangingPunct="1">
        <a:lnSpc>
          <a:spcPct val="90000"/>
        </a:lnSpc>
        <a:spcBef>
          <a:spcPts val="733"/>
        </a:spcBef>
        <a:buFont typeface="Arial" panose="020B0604020202020204" pitchFamily="34" charset="0"/>
        <a:buChar char="•"/>
        <a:defRPr sz="1800" kern="1200">
          <a:solidFill>
            <a:schemeClr val="tx1"/>
          </a:solidFill>
          <a:latin typeface="+mn-lt"/>
          <a:ea typeface="+mn-ea"/>
          <a:cs typeface="+mn-cs"/>
        </a:defRPr>
      </a:lvl5pPr>
      <a:lvl6pPr marL="3688114"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680"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246"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12" indent="-335283" algn="l" defTabSz="1341132"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32" rtl="0" eaLnBrk="1" latinLnBrk="0" hangingPunct="1">
        <a:defRPr sz="2640" kern="1200">
          <a:solidFill>
            <a:schemeClr val="tx1"/>
          </a:solidFill>
          <a:latin typeface="+mn-lt"/>
          <a:ea typeface="+mn-ea"/>
          <a:cs typeface="+mn-cs"/>
        </a:defRPr>
      </a:lvl1pPr>
      <a:lvl2pPr marL="670566" algn="l" defTabSz="1341132" rtl="0" eaLnBrk="1" latinLnBrk="0" hangingPunct="1">
        <a:defRPr sz="2640" kern="1200">
          <a:solidFill>
            <a:schemeClr val="tx1"/>
          </a:solidFill>
          <a:latin typeface="+mn-lt"/>
          <a:ea typeface="+mn-ea"/>
          <a:cs typeface="+mn-cs"/>
        </a:defRPr>
      </a:lvl2pPr>
      <a:lvl3pPr marL="1341132" algn="l" defTabSz="1341132" rtl="0" eaLnBrk="1" latinLnBrk="0" hangingPunct="1">
        <a:defRPr sz="2640" kern="1200">
          <a:solidFill>
            <a:schemeClr val="tx1"/>
          </a:solidFill>
          <a:latin typeface="+mn-lt"/>
          <a:ea typeface="+mn-ea"/>
          <a:cs typeface="+mn-cs"/>
        </a:defRPr>
      </a:lvl3pPr>
      <a:lvl4pPr marL="2011699" algn="l" defTabSz="1341132" rtl="0" eaLnBrk="1" latinLnBrk="0" hangingPunct="1">
        <a:defRPr sz="2640" kern="1200">
          <a:solidFill>
            <a:schemeClr val="tx1"/>
          </a:solidFill>
          <a:latin typeface="+mn-lt"/>
          <a:ea typeface="+mn-ea"/>
          <a:cs typeface="+mn-cs"/>
        </a:defRPr>
      </a:lvl4pPr>
      <a:lvl5pPr marL="2682265" algn="l" defTabSz="1341132" rtl="0" eaLnBrk="1" latinLnBrk="0" hangingPunct="1">
        <a:defRPr sz="2640" kern="1200">
          <a:solidFill>
            <a:schemeClr val="tx1"/>
          </a:solidFill>
          <a:latin typeface="+mn-lt"/>
          <a:ea typeface="+mn-ea"/>
          <a:cs typeface="+mn-cs"/>
        </a:defRPr>
      </a:lvl5pPr>
      <a:lvl6pPr marL="3352830" algn="l" defTabSz="1341132" rtl="0" eaLnBrk="1" latinLnBrk="0" hangingPunct="1">
        <a:defRPr sz="2640" kern="1200">
          <a:solidFill>
            <a:schemeClr val="tx1"/>
          </a:solidFill>
          <a:latin typeface="+mn-lt"/>
          <a:ea typeface="+mn-ea"/>
          <a:cs typeface="+mn-cs"/>
        </a:defRPr>
      </a:lvl6pPr>
      <a:lvl7pPr marL="4023397" algn="l" defTabSz="1341132" rtl="0" eaLnBrk="1" latinLnBrk="0" hangingPunct="1">
        <a:defRPr sz="2640" kern="1200">
          <a:solidFill>
            <a:schemeClr val="tx1"/>
          </a:solidFill>
          <a:latin typeface="+mn-lt"/>
          <a:ea typeface="+mn-ea"/>
          <a:cs typeface="+mn-cs"/>
        </a:defRPr>
      </a:lvl7pPr>
      <a:lvl8pPr marL="4693963" algn="l" defTabSz="1341132" rtl="0" eaLnBrk="1" latinLnBrk="0" hangingPunct="1">
        <a:defRPr sz="2640" kern="1200">
          <a:solidFill>
            <a:schemeClr val="tx1"/>
          </a:solidFill>
          <a:latin typeface="+mn-lt"/>
          <a:ea typeface="+mn-ea"/>
          <a:cs typeface="+mn-cs"/>
        </a:defRPr>
      </a:lvl8pPr>
      <a:lvl9pPr marL="5364529" algn="l" defTabSz="1341132" rtl="0" eaLnBrk="1" latinLnBrk="0" hangingPunct="1">
        <a:defRPr sz="264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7" userDrawn="1">
          <p15:clr>
            <a:srgbClr val="F26B43"/>
          </p15:clr>
        </p15:guide>
        <p15:guide id="3" pos="10850" userDrawn="1">
          <p15:clr>
            <a:srgbClr val="F26B43"/>
          </p15:clr>
        </p15:guide>
        <p15:guide id="4" pos="10169" userDrawn="1">
          <p15:clr>
            <a:srgbClr val="F26B43"/>
          </p15:clr>
        </p15:guide>
        <p15:guide id="5" pos="1098" userDrawn="1">
          <p15:clr>
            <a:srgbClr val="F26B43"/>
          </p15:clr>
        </p15:guide>
        <p15:guide id="6" pos="1302" userDrawn="1">
          <p15:clr>
            <a:srgbClr val="F26B43"/>
          </p15:clr>
        </p15:guide>
        <p15:guide id="7" pos="1982" userDrawn="1">
          <p15:clr>
            <a:srgbClr val="F26B43"/>
          </p15:clr>
        </p15:guide>
        <p15:guide id="8" pos="2186" userDrawn="1">
          <p15:clr>
            <a:srgbClr val="F26B43"/>
          </p15:clr>
        </p15:guide>
        <p15:guide id="9" pos="2867" userDrawn="1">
          <p15:clr>
            <a:srgbClr val="F26B43"/>
          </p15:clr>
        </p15:guide>
        <p15:guide id="10" pos="3071" userDrawn="1">
          <p15:clr>
            <a:srgbClr val="F26B43"/>
          </p15:clr>
        </p15:guide>
        <p15:guide id="11" pos="5724" userDrawn="1">
          <p15:clr>
            <a:srgbClr val="F26B43"/>
          </p15:clr>
        </p15:guide>
        <p15:guide id="12" pos="3751" userDrawn="1">
          <p15:clr>
            <a:srgbClr val="F26B43"/>
          </p15:clr>
        </p15:guide>
        <p15:guide id="13" pos="3955" userDrawn="1">
          <p15:clr>
            <a:srgbClr val="F26B43"/>
          </p15:clr>
        </p15:guide>
        <p15:guide id="14" pos="4658" userDrawn="1">
          <p15:clr>
            <a:srgbClr val="F26B43"/>
          </p15:clr>
        </p15:guide>
        <p15:guide id="15" pos="4840" userDrawn="1">
          <p15:clr>
            <a:srgbClr val="F26B43"/>
          </p15:clr>
        </p15:guide>
        <p15:guide id="16" pos="5543" userDrawn="1">
          <p15:clr>
            <a:srgbClr val="F26B43"/>
          </p15:clr>
        </p15:guide>
        <p15:guide id="17" pos="6427" userDrawn="1">
          <p15:clr>
            <a:srgbClr val="F26B43"/>
          </p15:clr>
        </p15:guide>
        <p15:guide id="18" pos="6609" userDrawn="1">
          <p15:clr>
            <a:srgbClr val="F26B43"/>
          </p15:clr>
        </p15:guide>
        <p15:guide id="19" pos="7289" userDrawn="1">
          <p15:clr>
            <a:srgbClr val="F26B43"/>
          </p15:clr>
        </p15:guide>
        <p15:guide id="20" pos="7516" userDrawn="1">
          <p15:clr>
            <a:srgbClr val="F26B43"/>
          </p15:clr>
        </p15:guide>
        <p15:guide id="21" pos="8174" userDrawn="1">
          <p15:clr>
            <a:srgbClr val="F26B43"/>
          </p15:clr>
        </p15:guide>
        <p15:guide id="22" pos="8400" userDrawn="1">
          <p15:clr>
            <a:srgbClr val="F26B43"/>
          </p15:clr>
        </p15:guide>
        <p15:guide id="23" pos="9081" userDrawn="1">
          <p15:clr>
            <a:srgbClr val="F26B43"/>
          </p15:clr>
        </p15:guide>
        <p15:guide id="24" pos="9285" userDrawn="1">
          <p15:clr>
            <a:srgbClr val="F26B43"/>
          </p15:clr>
        </p15:guide>
        <p15:guide id="25" pos="9965" userDrawn="1">
          <p15:clr>
            <a:srgbClr val="F26B43"/>
          </p15:clr>
        </p15:guide>
        <p15:guide id="27" orient="horz" pos="6336" userDrawn="1">
          <p15:clr>
            <a:srgbClr val="F26B43"/>
          </p15:clr>
        </p15:guide>
        <p15:guide id="45" userDrawn="1">
          <p15:clr>
            <a:srgbClr val="F26B43"/>
          </p15:clr>
        </p15:guide>
        <p15:guide id="46" orient="horz" pos="5912" userDrawn="1">
          <p15:clr>
            <a:srgbClr val="F26B43"/>
          </p15:clr>
        </p15:guide>
        <p15:guide id="47" orient="horz" pos="5708" userDrawn="1">
          <p15:clr>
            <a:srgbClr val="F26B43"/>
          </p15:clr>
        </p15:guide>
        <p15:guide id="48" orient="horz" pos="5096" userDrawn="1">
          <p15:clr>
            <a:srgbClr val="F26B43"/>
          </p15:clr>
        </p15:guide>
        <p15:guide id="49" orient="horz" pos="4688" userDrawn="1">
          <p15:clr>
            <a:srgbClr val="F26B43"/>
          </p15:clr>
        </p15:guide>
        <p15:guide id="50" orient="horz" pos="4483" userDrawn="1">
          <p15:clr>
            <a:srgbClr val="F26B43"/>
          </p15:clr>
        </p15:guide>
        <p15:guide id="51" orient="horz" pos="809" userDrawn="1">
          <p15:clr>
            <a:srgbClr val="F26B43"/>
          </p15:clr>
        </p15:guide>
        <p15:guide id="52" orient="horz" pos="1013" userDrawn="1">
          <p15:clr>
            <a:srgbClr val="F26B43"/>
          </p15:clr>
        </p15:guide>
        <p15:guide id="53" orient="horz" pos="5300" userDrawn="1">
          <p15:clr>
            <a:srgbClr val="F26B43"/>
          </p15:clr>
        </p15:guide>
        <p15:guide id="54" orient="horz" pos="1422" userDrawn="1">
          <p15:clr>
            <a:srgbClr val="F26B43"/>
          </p15:clr>
        </p15:guide>
        <p15:guide id="55" orient="horz" pos="1626" userDrawn="1">
          <p15:clr>
            <a:srgbClr val="F26B43"/>
          </p15:clr>
        </p15:guide>
        <p15:guide id="56" orient="horz" pos="2034" userDrawn="1">
          <p15:clr>
            <a:srgbClr val="F26B43"/>
          </p15:clr>
        </p15:guide>
        <p15:guide id="57" orient="horz" pos="2238" userDrawn="1">
          <p15:clr>
            <a:srgbClr val="F26B43"/>
          </p15:clr>
        </p15:guide>
        <p15:guide id="58" orient="horz" pos="2646" userDrawn="1">
          <p15:clr>
            <a:srgbClr val="F26B43"/>
          </p15:clr>
        </p15:guide>
        <p15:guide id="59" orient="horz" pos="2850" userDrawn="1">
          <p15:clr>
            <a:srgbClr val="F26B43"/>
          </p15:clr>
        </p15:guide>
        <p15:guide id="60" orient="horz" pos="3259" userDrawn="1">
          <p15:clr>
            <a:srgbClr val="F26B43"/>
          </p15:clr>
        </p15:guide>
        <p15:guide id="61" orient="horz" pos="3463" userDrawn="1">
          <p15:clr>
            <a:srgbClr val="F26B43"/>
          </p15:clr>
        </p15:guide>
        <p15:guide id="62" orient="horz" pos="3871" userDrawn="1">
          <p15:clr>
            <a:srgbClr val="F26B43"/>
          </p15:clr>
        </p15:guide>
        <p15:guide id="63" orient="horz" pos="407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3.tiff"/><Relationship Id="rId5" Type="http://schemas.openxmlformats.org/officeDocument/2006/relationships/image" Target="../media/image12.tiff"/><Relationship Id="rId4" Type="http://schemas.openxmlformats.org/officeDocument/2006/relationships/image" Target="../media/image11.tiff"/></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CA67-7CCC-55CC-EA64-5D59DFD62A2B}"/>
              </a:ext>
            </a:extLst>
          </p:cNvPr>
          <p:cNvSpPr>
            <a:spLocks noGrp="1"/>
          </p:cNvSpPr>
          <p:nvPr>
            <p:ph type="title"/>
          </p:nvPr>
        </p:nvSpPr>
        <p:spPr>
          <a:xfrm>
            <a:off x="661988" y="5029200"/>
            <a:ext cx="12513686" cy="4295129"/>
          </a:xfrm>
        </p:spPr>
        <p:txBody>
          <a:bodyPr/>
          <a:lstStyle/>
          <a:p>
            <a:r>
              <a:rPr lang="en-US" dirty="0"/>
              <a:t>Occasional Tables</a:t>
            </a:r>
            <a:br>
              <a:rPr lang="en-US" dirty="0"/>
            </a:br>
            <a:r>
              <a:rPr lang="en-US" sz="5000" dirty="0"/>
              <a:t>Product Portfolio Overview</a:t>
            </a:r>
          </a:p>
        </p:txBody>
      </p:sp>
      <p:cxnSp>
        <p:nvCxnSpPr>
          <p:cNvPr id="6" name="Straight Connector 5">
            <a:extLst>
              <a:ext uri="{FF2B5EF4-FFF2-40B4-BE49-F238E27FC236}">
                <a16:creationId xmlns:a16="http://schemas.microsoft.com/office/drawing/2014/main" id="{C0A1CAC8-D928-5E73-0416-D121DCAE847C}"/>
              </a:ext>
            </a:extLst>
          </p:cNvPr>
          <p:cNvCxnSpPr>
            <a:cxnSpLocks/>
          </p:cNvCxnSpPr>
          <p:nvPr/>
        </p:nvCxnSpPr>
        <p:spPr>
          <a:xfrm>
            <a:off x="661988" y="6469063"/>
            <a:ext cx="1655978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936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83120" y="1157459"/>
            <a:ext cx="10533380" cy="958333"/>
          </a:xfrm>
        </p:spPr>
        <p:txBody>
          <a:bodyPr>
            <a:normAutofit/>
          </a:bodyPr>
          <a:lstStyle/>
          <a:p>
            <a:r>
              <a:rPr lang="en-US" sz="5000" dirty="0"/>
              <a:t>Warranty</a:t>
            </a:r>
          </a:p>
        </p:txBody>
      </p:sp>
      <p:sp>
        <p:nvSpPr>
          <p:cNvPr id="10" name="Rectangle 9"/>
          <p:cNvSpPr/>
          <p:nvPr/>
        </p:nvSpPr>
        <p:spPr>
          <a:xfrm>
            <a:off x="883120" y="2413638"/>
            <a:ext cx="16120122" cy="1569660"/>
          </a:xfrm>
          <a:prstGeom prst="rect">
            <a:avLst/>
          </a:prstGeom>
        </p:spPr>
        <p:txBody>
          <a:bodyPr wrap="square">
            <a:spAutoFit/>
          </a:bodyPr>
          <a:lstStyle/>
          <a:p>
            <a:r>
              <a:rPr lang="en-US" sz="2400" b="1" dirty="0">
                <a:solidFill>
                  <a:srgbClr val="404040"/>
                </a:solidFill>
              </a:rPr>
              <a:t>Steelcase Inc. warrants that Steelcase Health brand products are free from defects in materials and workmanship for the life of the product</a:t>
            </a:r>
            <a:r>
              <a:rPr lang="en-US" sz="2400" dirty="0"/>
              <a:t>, </a:t>
            </a:r>
            <a:r>
              <a:rPr lang="en-US" sz="2400" dirty="0">
                <a:solidFill>
                  <a:srgbClr val="6C6F70"/>
                </a:solidFill>
              </a:rPr>
              <a:t>except as set forth below. This warranty is valid from the date of shipment, regardless of shift usage, and covers the original purchaser for products delivered in the United States, Canada, Mexico, Latin America and the Caribbean.</a:t>
            </a:r>
          </a:p>
        </p:txBody>
      </p:sp>
      <p:sp>
        <p:nvSpPr>
          <p:cNvPr id="11" name="Rectangle 10"/>
          <p:cNvSpPr/>
          <p:nvPr/>
        </p:nvSpPr>
        <p:spPr>
          <a:xfrm>
            <a:off x="868467" y="4281145"/>
            <a:ext cx="16120122" cy="3139321"/>
          </a:xfrm>
          <a:prstGeom prst="rect">
            <a:avLst/>
          </a:prstGeom>
        </p:spPr>
        <p:txBody>
          <a:bodyPr wrap="square">
            <a:spAutoFit/>
          </a:bodyPr>
          <a:lstStyle/>
          <a:p>
            <a:r>
              <a:rPr lang="en-US" sz="2200" b="1" dirty="0"/>
              <a:t>Exceptions to the lifetime warranty:</a:t>
            </a:r>
          </a:p>
          <a:p>
            <a:endParaRPr lang="en-US" sz="2200" b="1" dirty="0"/>
          </a:p>
          <a:p>
            <a:r>
              <a:rPr lang="en-US" sz="2200" b="1" dirty="0"/>
              <a:t>12 years</a:t>
            </a:r>
            <a:endParaRPr lang="en-US" sz="2200" dirty="0"/>
          </a:p>
          <a:p>
            <a:r>
              <a:rPr lang="en-US" sz="2200" dirty="0"/>
              <a:t>Glides, laminate, wood veneer and solid surface, RTF Steelcase Health </a:t>
            </a:r>
            <a:r>
              <a:rPr lang="en-US" sz="2200" dirty="0" err="1"/>
              <a:t>casegoods</a:t>
            </a:r>
            <a:endParaRPr lang="en-US" sz="2200" dirty="0"/>
          </a:p>
          <a:p>
            <a:endParaRPr lang="en-US" sz="2200" dirty="0"/>
          </a:p>
          <a:p>
            <a:r>
              <a:rPr lang="en-US" sz="2200" b="1" dirty="0"/>
              <a:t>5 years</a:t>
            </a:r>
          </a:p>
          <a:p>
            <a:r>
              <a:rPr lang="en-US" sz="2200" dirty="0"/>
              <a:t>Paint colorfastness, Steelcase Health wood finish</a:t>
            </a:r>
          </a:p>
          <a:p>
            <a:endParaRPr lang="en-US" sz="2200" dirty="0"/>
          </a:p>
          <a:p>
            <a:r>
              <a:rPr lang="en-US" sz="2200" b="1" i="1" dirty="0"/>
              <a:t>*Visit Steelcase.com for complete warranty details and information on specific fabric warranties</a:t>
            </a:r>
            <a:endParaRPr lang="en-US" sz="2200" b="1" dirty="0"/>
          </a:p>
        </p:txBody>
      </p:sp>
    </p:spTree>
    <p:extLst>
      <p:ext uri="{BB962C8B-B14F-4D97-AF65-F5344CB8AC3E}">
        <p14:creationId xmlns:p14="http://schemas.microsoft.com/office/powerpoint/2010/main" val="124295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0E93AF-D61B-234E-90BD-4B2A0D63A57F}"/>
              </a:ext>
            </a:extLst>
          </p:cNvPr>
          <p:cNvSpPr>
            <a:spLocks noGrp="1"/>
          </p:cNvSpPr>
          <p:nvPr>
            <p:ph type="ftr" sz="quarter" idx="10"/>
          </p:nvPr>
        </p:nvSpPr>
        <p:spPr/>
        <p:txBody>
          <a:bodyPr/>
          <a:lstStyle/>
          <a:p>
            <a:r>
              <a:rPr lang="en-US" dirty="0"/>
              <a:t> ©2023 Steelcase Inc. All rights reserved.</a:t>
            </a:r>
          </a:p>
        </p:txBody>
      </p:sp>
    </p:spTree>
    <p:extLst>
      <p:ext uri="{BB962C8B-B14F-4D97-AF65-F5344CB8AC3E}">
        <p14:creationId xmlns:p14="http://schemas.microsoft.com/office/powerpoint/2010/main" val="146335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35850FD8-C81E-E2BD-0C4F-48820059D814}"/>
              </a:ext>
            </a:extLst>
          </p:cNvPr>
          <p:cNvSpPr>
            <a:spLocks noGrp="1"/>
          </p:cNvSpPr>
          <p:nvPr>
            <p:ph type="title"/>
          </p:nvPr>
        </p:nvSpPr>
        <p:spPr/>
        <p:txBody>
          <a:bodyPr/>
          <a:lstStyle/>
          <a:p>
            <a:r>
              <a:rPr lang="en-US" dirty="0"/>
              <a:t>Aspekt Freestanding and Ganging Tables</a:t>
            </a:r>
          </a:p>
        </p:txBody>
      </p:sp>
      <p:sp>
        <p:nvSpPr>
          <p:cNvPr id="17" name="Text Placeholder 16">
            <a:extLst>
              <a:ext uri="{FF2B5EF4-FFF2-40B4-BE49-F238E27FC236}">
                <a16:creationId xmlns:a16="http://schemas.microsoft.com/office/drawing/2014/main" id="{9C5BDCC0-6B6C-973F-5041-269991A2A94A}"/>
              </a:ext>
            </a:extLst>
          </p:cNvPr>
          <p:cNvSpPr>
            <a:spLocks noGrp="1"/>
          </p:cNvSpPr>
          <p:nvPr>
            <p:ph type="body" sz="quarter" idx="12"/>
          </p:nvPr>
        </p:nvSpPr>
        <p:spPr>
          <a:xfrm>
            <a:off x="661988" y="2257424"/>
            <a:ext cx="15157450" cy="5417993"/>
          </a:xfrm>
        </p:spPr>
        <p:txBody>
          <a:bodyPr/>
          <a:lstStyle/>
          <a:p>
            <a:pPr eaLnBrk="0" hangingPunct="0">
              <a:lnSpc>
                <a:spcPct val="100000"/>
              </a:lnSpc>
              <a:spcBef>
                <a:spcPct val="50000"/>
              </a:spcBef>
            </a:pPr>
            <a:r>
              <a:rPr lang="en-US" sz="2000" b="1" dirty="0">
                <a:solidFill>
                  <a:srgbClr val="404040"/>
                </a:solidFill>
              </a:rPr>
              <a:t>Features:</a:t>
            </a:r>
          </a:p>
          <a:p>
            <a:pPr marL="285750" indent="-285750" eaLnBrk="0" hangingPunct="0">
              <a:lnSpc>
                <a:spcPct val="100000"/>
              </a:lnSpc>
              <a:spcBef>
                <a:spcPts val="400"/>
              </a:spcBef>
              <a:buClr>
                <a:schemeClr val="tx1"/>
              </a:buClr>
              <a:buFont typeface="Arial" panose="020B0604020202020204" pitchFamily="34" charset="0"/>
              <a:buChar char="•"/>
            </a:pPr>
            <a:r>
              <a:rPr lang="en-US" sz="2000" dirty="0"/>
              <a:t>Versatile and durable for patient and waiting environments</a:t>
            </a:r>
          </a:p>
          <a:p>
            <a:pPr marL="285750" indent="-285750" eaLnBrk="0" hangingPunct="0">
              <a:lnSpc>
                <a:spcPct val="100000"/>
              </a:lnSpc>
              <a:spcBef>
                <a:spcPts val="400"/>
              </a:spcBef>
              <a:buClr>
                <a:schemeClr val="tx1"/>
              </a:buClr>
              <a:buFont typeface="Arial" panose="020B0604020202020204" pitchFamily="34" charset="0"/>
              <a:buChar char="•"/>
            </a:pPr>
            <a:r>
              <a:rPr lang="en-US" sz="2000" dirty="0"/>
              <a:t>Available in a variety of shapes to coordinate with Aspekt seating</a:t>
            </a:r>
          </a:p>
          <a:p>
            <a:pPr marL="285750" indent="-285750" eaLnBrk="0" hangingPunct="0">
              <a:lnSpc>
                <a:spcPct val="100000"/>
              </a:lnSpc>
              <a:spcBef>
                <a:spcPts val="400"/>
              </a:spcBef>
              <a:buClr>
                <a:schemeClr val="tx1"/>
              </a:buClr>
              <a:buFont typeface="Arial" panose="020B0604020202020204" pitchFamily="34" charset="0"/>
              <a:buChar char="•"/>
            </a:pPr>
            <a:r>
              <a:rPr lang="en-US" sz="2000" dirty="0"/>
              <a:t>High-pressure laminate tabletop with 3mm plastic edge</a:t>
            </a:r>
          </a:p>
          <a:p>
            <a:pPr marL="285750" indent="-285750" eaLnBrk="0" hangingPunct="0">
              <a:lnSpc>
                <a:spcPct val="100000"/>
              </a:lnSpc>
              <a:spcBef>
                <a:spcPts val="400"/>
              </a:spcBef>
              <a:buClr>
                <a:schemeClr val="tx1"/>
              </a:buClr>
              <a:buFont typeface="Arial" panose="020B0604020202020204" pitchFamily="34" charset="0"/>
              <a:buChar char="•"/>
            </a:pPr>
            <a:r>
              <a:rPr lang="en-US" sz="2000" dirty="0"/>
              <a:t>Powder coated steel legs</a:t>
            </a:r>
          </a:p>
          <a:p>
            <a:pPr marL="285750" indent="-285750" eaLnBrk="0" hangingPunct="0">
              <a:lnSpc>
                <a:spcPct val="100000"/>
              </a:lnSpc>
              <a:spcBef>
                <a:spcPts val="400"/>
              </a:spcBef>
              <a:buClr>
                <a:schemeClr val="tx1"/>
              </a:buClr>
              <a:buFont typeface="Arial" panose="020B0604020202020204" pitchFamily="34" charset="0"/>
              <a:buChar char="•"/>
            </a:pPr>
            <a:r>
              <a:rPr lang="en-US" sz="2000" dirty="0"/>
              <a:t>Black nylon glides</a:t>
            </a:r>
          </a:p>
          <a:p>
            <a:pPr marL="285750" indent="-285750" eaLnBrk="0" hangingPunct="0">
              <a:lnSpc>
                <a:spcPct val="100000"/>
              </a:lnSpc>
              <a:spcBef>
                <a:spcPts val="400"/>
              </a:spcBef>
              <a:buClr>
                <a:schemeClr val="tx1"/>
              </a:buClr>
              <a:buFont typeface="Arial" panose="020B0604020202020204" pitchFamily="34" charset="0"/>
              <a:buChar char="•"/>
            </a:pPr>
            <a:r>
              <a:rPr lang="en-US" sz="2000" dirty="0"/>
              <a:t>Powder coated black or silver ganging brackets</a:t>
            </a:r>
          </a:p>
          <a:p>
            <a:pPr marL="285750" indent="-285750" eaLnBrk="0" hangingPunct="0">
              <a:lnSpc>
                <a:spcPct val="100000"/>
              </a:lnSpc>
              <a:spcBef>
                <a:spcPts val="400"/>
              </a:spcBef>
              <a:buClr>
                <a:schemeClr val="tx1"/>
              </a:buClr>
              <a:buFont typeface="Arial" panose="020B0604020202020204" pitchFamily="34" charset="0"/>
              <a:buChar char="•"/>
            </a:pPr>
            <a:endParaRPr lang="en-US" sz="2000" dirty="0"/>
          </a:p>
          <a:p>
            <a:pPr marL="285750" indent="-285750" eaLnBrk="0" hangingPunct="0">
              <a:lnSpc>
                <a:spcPct val="100000"/>
              </a:lnSpc>
              <a:spcBef>
                <a:spcPts val="400"/>
              </a:spcBef>
              <a:buClr>
                <a:schemeClr val="tx1"/>
              </a:buClr>
              <a:buFont typeface="Arial" panose="020B0604020202020204" pitchFamily="34" charset="0"/>
              <a:buChar char="•"/>
            </a:pPr>
            <a:endParaRPr lang="en-US" sz="2000" dirty="0"/>
          </a:p>
          <a:p>
            <a:pPr eaLnBrk="0" hangingPunct="0">
              <a:lnSpc>
                <a:spcPct val="100000"/>
              </a:lnSpc>
              <a:spcBef>
                <a:spcPts val="400"/>
              </a:spcBef>
            </a:pPr>
            <a:r>
              <a:rPr lang="en-US" sz="2000" b="1" dirty="0"/>
              <a:t>Available With:</a:t>
            </a:r>
          </a:p>
          <a:p>
            <a:pPr marL="285750" indent="-285750" eaLnBrk="0" hangingPunct="0">
              <a:lnSpc>
                <a:spcPct val="100000"/>
              </a:lnSpc>
              <a:spcBef>
                <a:spcPts val="400"/>
              </a:spcBef>
              <a:buClr>
                <a:schemeClr val="tx1"/>
              </a:buClr>
              <a:buFont typeface="Arial" panose="020B0604020202020204" pitchFamily="34" charset="0"/>
              <a:buChar char="•"/>
            </a:pPr>
            <a:r>
              <a:rPr lang="en-US" sz="2000" dirty="0"/>
              <a:t>Freestanding tables in oval, bow, and round shapes</a:t>
            </a:r>
          </a:p>
          <a:p>
            <a:pPr marL="285750" indent="-285750" eaLnBrk="0" hangingPunct="0">
              <a:lnSpc>
                <a:spcPct val="100000"/>
              </a:lnSpc>
              <a:spcBef>
                <a:spcPts val="400"/>
              </a:spcBef>
              <a:buClr>
                <a:schemeClr val="tx1"/>
              </a:buClr>
              <a:buFont typeface="Arial" panose="020B0604020202020204" pitchFamily="34" charset="0"/>
              <a:buChar char="•"/>
            </a:pPr>
            <a:r>
              <a:rPr lang="en-US" sz="2000" dirty="0"/>
              <a:t>Ganging tables are available as in-line, end, 90°, and corner tables</a:t>
            </a:r>
            <a:endParaRPr lang="en-US" sz="2000" noProof="0" dirty="0"/>
          </a:p>
        </p:txBody>
      </p:sp>
      <p:sp>
        <p:nvSpPr>
          <p:cNvPr id="5" name="Slide Number Placeholder 4">
            <a:extLst>
              <a:ext uri="{FF2B5EF4-FFF2-40B4-BE49-F238E27FC236}">
                <a16:creationId xmlns:a16="http://schemas.microsoft.com/office/drawing/2014/main" id="{FD68612B-DBE2-0E4E-B6A1-DE65637B4F29}"/>
              </a:ext>
            </a:extLst>
          </p:cNvPr>
          <p:cNvSpPr>
            <a:spLocks noGrp="1"/>
          </p:cNvSpPr>
          <p:nvPr>
            <p:ph type="sldNum" sz="quarter" idx="14"/>
          </p:nvPr>
        </p:nvSpPr>
        <p:spPr/>
        <p:txBody>
          <a:bodyPr/>
          <a:lstStyle/>
          <a:p>
            <a:fld id="{387AECDB-6C85-4FE3-9DAF-486A9B5BAE12}" type="slidenum">
              <a:rPr lang="en-GB" smtClean="0"/>
              <a:pPr/>
              <a:t>2</a:t>
            </a:fld>
            <a:endParaRPr lang="en-GB" dirty="0"/>
          </a:p>
        </p:txBody>
      </p:sp>
      <p:pic>
        <p:nvPicPr>
          <p:cNvPr id="9" name="Picture 2" descr="http://s3.amazonaws.com/preview.widencdn.net/steelcase/2/3/3/233771c9-2bcc-43d3-b0e0-f85ce336f3f2.jpg?Expires=1428265746&amp;AWSAccessKeyId=AKIAITF22STQRZR6F5ZQ&amp;Signature=ooo6FywZxx09h7o9K6I%2FSaFve68=">
            <a:extLst>
              <a:ext uri="{FF2B5EF4-FFF2-40B4-BE49-F238E27FC236}">
                <a16:creationId xmlns:a16="http://schemas.microsoft.com/office/drawing/2014/main" id="{82358911-60E6-BCC1-96EF-1BC3B217B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8195" y="6289029"/>
            <a:ext cx="3778168" cy="37693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974236A-F51C-6B76-6FDA-CE824D6C65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0180" y="6025377"/>
            <a:ext cx="3524869" cy="2516780"/>
          </a:xfrm>
          <a:prstGeom prst="rect">
            <a:avLst/>
          </a:prstGeom>
        </p:spPr>
      </p:pic>
      <p:pic>
        <p:nvPicPr>
          <p:cNvPr id="11" name="Picture 4" descr="http://s3.amazonaws.com/preview.widencdn.net/steelcase/e/a/1/ea1045ac-db81-49e9-9f01-7e1df6811ec7.jpg?Expires=1428265747&amp;AWSAccessKeyId=AKIAITF22STQRZR6F5ZQ&amp;Signature=j5KevprkJrUuAcRyhKeBZlo5a%2B8=">
            <a:extLst>
              <a:ext uri="{FF2B5EF4-FFF2-40B4-BE49-F238E27FC236}">
                <a16:creationId xmlns:a16="http://schemas.microsoft.com/office/drawing/2014/main" id="{CDCD7165-4C37-3FA4-C4C3-2D7EDF38E5E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760" t="35934" r="36120" b="5810"/>
          <a:stretch/>
        </p:blipFill>
        <p:spPr bwMode="auto">
          <a:xfrm>
            <a:off x="10586035" y="2695273"/>
            <a:ext cx="2463059" cy="233392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3.amazonaws.com/preview.widencdn.net/steelcase/d/4/3/d43ff0e0-f6b9-40ce-aaa5-9c5dfc2d558a.jpg?Expires=1428263573&amp;AWSAccessKeyId=AKIAITF22STQRZR6F5ZQ&amp;Signature=xR1gp3d%2BDgXq5%2BqzetNUrSyukYQ=">
            <a:extLst>
              <a:ext uri="{FF2B5EF4-FFF2-40B4-BE49-F238E27FC236}">
                <a16:creationId xmlns:a16="http://schemas.microsoft.com/office/drawing/2014/main" id="{03F69258-A9E4-A4C6-AA00-3759E6E943A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55109" y="3549946"/>
            <a:ext cx="2377672" cy="2339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937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35850FD8-C81E-E2BD-0C4F-48820059D814}"/>
              </a:ext>
            </a:extLst>
          </p:cNvPr>
          <p:cNvSpPr>
            <a:spLocks noGrp="1"/>
          </p:cNvSpPr>
          <p:nvPr>
            <p:ph type="title"/>
          </p:nvPr>
        </p:nvSpPr>
        <p:spPr/>
        <p:txBody>
          <a:bodyPr/>
          <a:lstStyle/>
          <a:p>
            <a:r>
              <a:rPr lang="en-US" dirty="0"/>
              <a:t>Leela Freestanding Tables</a:t>
            </a:r>
          </a:p>
        </p:txBody>
      </p:sp>
      <p:sp>
        <p:nvSpPr>
          <p:cNvPr id="17" name="Text Placeholder 16">
            <a:extLst>
              <a:ext uri="{FF2B5EF4-FFF2-40B4-BE49-F238E27FC236}">
                <a16:creationId xmlns:a16="http://schemas.microsoft.com/office/drawing/2014/main" id="{9C5BDCC0-6B6C-973F-5041-269991A2A94A}"/>
              </a:ext>
            </a:extLst>
          </p:cNvPr>
          <p:cNvSpPr>
            <a:spLocks noGrp="1"/>
          </p:cNvSpPr>
          <p:nvPr>
            <p:ph type="body" sz="quarter" idx="12"/>
          </p:nvPr>
        </p:nvSpPr>
        <p:spPr>
          <a:xfrm>
            <a:off x="661988" y="2257424"/>
            <a:ext cx="15157450" cy="5417993"/>
          </a:xfrm>
        </p:spPr>
        <p:txBody>
          <a:bodyPr/>
          <a:lstStyle/>
          <a:p>
            <a:pPr marL="228600" indent="-228600" eaLnBrk="0" hangingPunct="0">
              <a:lnSpc>
                <a:spcPct val="100000"/>
              </a:lnSpc>
              <a:spcBef>
                <a:spcPct val="50000"/>
              </a:spcBef>
            </a:pPr>
            <a:r>
              <a:rPr lang="en-US" sz="2000" b="1" dirty="0"/>
              <a:t>Features:</a:t>
            </a:r>
          </a:p>
          <a:p>
            <a:pPr marL="342900" indent="-342900" eaLnBrk="0" hangingPunct="0">
              <a:lnSpc>
                <a:spcPct val="100000"/>
              </a:lnSpc>
              <a:spcBef>
                <a:spcPts val="400"/>
              </a:spcBef>
              <a:buClr>
                <a:schemeClr val="tx1"/>
              </a:buClr>
              <a:buFont typeface="Arial" panose="020B0604020202020204" pitchFamily="34" charset="0"/>
              <a:buChar char="•"/>
            </a:pPr>
            <a:r>
              <a:rPr lang="en-US" sz="2000" dirty="0"/>
              <a:t>Modern design with clean lines to bring a sense of home to any healthcare waiting area</a:t>
            </a:r>
          </a:p>
          <a:p>
            <a:pPr marL="342900" indent="-342900" eaLnBrk="0" hangingPunct="0">
              <a:lnSpc>
                <a:spcPct val="100000"/>
              </a:lnSpc>
              <a:spcBef>
                <a:spcPts val="400"/>
              </a:spcBef>
              <a:buClr>
                <a:schemeClr val="tx1"/>
              </a:buClr>
              <a:buFont typeface="Arial" panose="020B0604020202020204" pitchFamily="34" charset="0"/>
              <a:buChar char="•"/>
            </a:pPr>
            <a:r>
              <a:rPr lang="en-US" sz="2000" dirty="0"/>
              <a:t>Durable to withstand the rigors of healthcare environments</a:t>
            </a:r>
          </a:p>
          <a:p>
            <a:pPr marL="342900" indent="-342900" eaLnBrk="0" hangingPunct="0">
              <a:lnSpc>
                <a:spcPct val="100000"/>
              </a:lnSpc>
              <a:spcBef>
                <a:spcPts val="400"/>
              </a:spcBef>
              <a:buClr>
                <a:schemeClr val="tx1"/>
              </a:buClr>
              <a:buFont typeface="Arial" panose="020B0604020202020204" pitchFamily="34" charset="0"/>
              <a:buChar char="•"/>
            </a:pPr>
            <a:r>
              <a:rPr lang="en-US" sz="2000" dirty="0"/>
              <a:t>Complements Leela lounge seating collection</a:t>
            </a:r>
          </a:p>
          <a:p>
            <a:pPr marL="342900" indent="-342900" eaLnBrk="0" hangingPunct="0">
              <a:lnSpc>
                <a:spcPct val="100000"/>
              </a:lnSpc>
              <a:spcBef>
                <a:spcPts val="400"/>
              </a:spcBef>
              <a:buClr>
                <a:schemeClr val="tx1"/>
              </a:buClr>
              <a:buFont typeface="Arial" panose="020B0604020202020204" pitchFamily="34" charset="0"/>
              <a:buChar char="•"/>
            </a:pPr>
            <a:r>
              <a:rPr lang="en-US" sz="2000" dirty="0"/>
              <a:t>Powder coated metal legs for durability</a:t>
            </a:r>
          </a:p>
          <a:p>
            <a:pPr marL="342900" indent="-342900" eaLnBrk="0" hangingPunct="0">
              <a:lnSpc>
                <a:spcPct val="100000"/>
              </a:lnSpc>
              <a:spcBef>
                <a:spcPts val="400"/>
              </a:spcBef>
              <a:buFont typeface="Arial" panose="020B0604020202020204" pitchFamily="34" charset="0"/>
              <a:buChar char="•"/>
            </a:pPr>
            <a:endParaRPr lang="en-US" sz="2000" dirty="0"/>
          </a:p>
          <a:p>
            <a:pPr marL="228600" indent="-228600" eaLnBrk="0" hangingPunct="0">
              <a:lnSpc>
                <a:spcPct val="100000"/>
              </a:lnSpc>
              <a:spcBef>
                <a:spcPts val="400"/>
              </a:spcBef>
              <a:buFont typeface="Arial" charset="0"/>
              <a:buChar char="•"/>
            </a:pPr>
            <a:endParaRPr lang="en-US" sz="2000" dirty="0"/>
          </a:p>
          <a:p>
            <a:pPr eaLnBrk="0" hangingPunct="0">
              <a:lnSpc>
                <a:spcPct val="100000"/>
              </a:lnSpc>
              <a:spcBef>
                <a:spcPts val="400"/>
              </a:spcBef>
            </a:pPr>
            <a:r>
              <a:rPr lang="en-US" sz="2000" b="1" dirty="0"/>
              <a:t>Available With:</a:t>
            </a:r>
          </a:p>
          <a:p>
            <a:pPr marL="228600" indent="-228600" eaLnBrk="0" hangingPunct="0">
              <a:lnSpc>
                <a:spcPct val="100000"/>
              </a:lnSpc>
              <a:spcBef>
                <a:spcPts val="400"/>
              </a:spcBef>
              <a:buClr>
                <a:schemeClr val="tx1"/>
              </a:buClr>
              <a:buFont typeface="Arial" charset="0"/>
              <a:buChar char="•"/>
            </a:pPr>
            <a:r>
              <a:rPr lang="en-US" sz="2000" dirty="0"/>
              <a:t>Square and rectilinear shapes for side and coffee table applications</a:t>
            </a:r>
          </a:p>
          <a:p>
            <a:pPr marL="228600" indent="-228600" eaLnBrk="0" hangingPunct="0">
              <a:lnSpc>
                <a:spcPct val="100000"/>
              </a:lnSpc>
              <a:spcBef>
                <a:spcPts val="400"/>
              </a:spcBef>
              <a:buClr>
                <a:schemeClr val="tx1"/>
              </a:buClr>
              <a:buFont typeface="Arial" charset="0"/>
              <a:buChar char="•"/>
            </a:pPr>
            <a:r>
              <a:rPr lang="en-US" sz="2000" dirty="0"/>
              <a:t>Powder coated metal or solid surface tops</a:t>
            </a:r>
            <a:endParaRPr lang="en-US" sz="2000" noProof="0" dirty="0"/>
          </a:p>
        </p:txBody>
      </p:sp>
      <p:sp>
        <p:nvSpPr>
          <p:cNvPr id="5" name="Slide Number Placeholder 4">
            <a:extLst>
              <a:ext uri="{FF2B5EF4-FFF2-40B4-BE49-F238E27FC236}">
                <a16:creationId xmlns:a16="http://schemas.microsoft.com/office/drawing/2014/main" id="{FD68612B-DBE2-0E4E-B6A1-DE65637B4F29}"/>
              </a:ext>
            </a:extLst>
          </p:cNvPr>
          <p:cNvSpPr>
            <a:spLocks noGrp="1"/>
          </p:cNvSpPr>
          <p:nvPr>
            <p:ph type="sldNum" sz="quarter" idx="14"/>
          </p:nvPr>
        </p:nvSpPr>
        <p:spPr/>
        <p:txBody>
          <a:bodyPr/>
          <a:lstStyle/>
          <a:p>
            <a:fld id="{387AECDB-6C85-4FE3-9DAF-486A9B5BAE12}" type="slidenum">
              <a:rPr lang="en-GB" smtClean="0"/>
              <a:pPr/>
              <a:t>3</a:t>
            </a:fld>
            <a:endParaRPr lang="en-GB" dirty="0"/>
          </a:p>
        </p:txBody>
      </p:sp>
      <p:grpSp>
        <p:nvGrpSpPr>
          <p:cNvPr id="4" name="Group 3">
            <a:extLst>
              <a:ext uri="{FF2B5EF4-FFF2-40B4-BE49-F238E27FC236}">
                <a16:creationId xmlns:a16="http://schemas.microsoft.com/office/drawing/2014/main" id="{94F5B7DE-EDCA-F1B5-47E5-DBFD8EBE2A6C}"/>
              </a:ext>
            </a:extLst>
          </p:cNvPr>
          <p:cNvGrpSpPr/>
          <p:nvPr/>
        </p:nvGrpSpPr>
        <p:grpSpPr>
          <a:xfrm>
            <a:off x="9820938" y="1346241"/>
            <a:ext cx="7303279" cy="7593878"/>
            <a:chOff x="4029739" y="912813"/>
            <a:chExt cx="4657554" cy="5360396"/>
          </a:xfrm>
        </p:grpSpPr>
        <p:pic>
          <p:nvPicPr>
            <p:cNvPr id="2" name="Picture 2" descr="http://s3.amazonaws.com/preview.widencdn.net/steelcase/a/5/7/a57ff162-02ee-4d5e-9ea7-c8101ddf848f.jpg?Expires=1428266854&amp;AWSAccessKeyId=AKIAITF22STQRZR6F5ZQ&amp;Signature=t%2BVc7gy4OGkMMatf0g10%2FBMDylk=">
              <a:extLst>
                <a:ext uri="{FF2B5EF4-FFF2-40B4-BE49-F238E27FC236}">
                  <a16:creationId xmlns:a16="http://schemas.microsoft.com/office/drawing/2014/main" id="{3F1DB3A9-3975-990A-221E-4586FCCD69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249" t="50000" r="19449" b="6334"/>
            <a:stretch/>
          </p:blipFill>
          <p:spPr bwMode="auto">
            <a:xfrm>
              <a:off x="4029739" y="3986860"/>
              <a:ext cx="4657554" cy="22863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3.amazonaws.com/preview.widencdn.net/steelcase/1/6/a/16a96b50-8e24-4d39-b8d1-fffab0f0cce1.jpg?Expires=1428263499&amp;AWSAccessKeyId=AKIAITF22STQRZR6F5ZQ&amp;Signature=oYGL%2BaSUotuWc1oSKO5TD7yO5F0=">
              <a:extLst>
                <a:ext uri="{FF2B5EF4-FFF2-40B4-BE49-F238E27FC236}">
                  <a16:creationId xmlns:a16="http://schemas.microsoft.com/office/drawing/2014/main" id="{E61CEF04-4C69-4BB2-6D61-E958A0D3E0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035" t="39828" r="30360" b="6626"/>
            <a:stretch/>
          </p:blipFill>
          <p:spPr bwMode="auto">
            <a:xfrm>
              <a:off x="5667666" y="912813"/>
              <a:ext cx="2571557" cy="23779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31770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35850FD8-C81E-E2BD-0C4F-48820059D814}"/>
              </a:ext>
            </a:extLst>
          </p:cNvPr>
          <p:cNvSpPr>
            <a:spLocks noGrp="1"/>
          </p:cNvSpPr>
          <p:nvPr>
            <p:ph type="title"/>
          </p:nvPr>
        </p:nvSpPr>
        <p:spPr/>
        <p:txBody>
          <a:bodyPr/>
          <a:lstStyle/>
          <a:p>
            <a:r>
              <a:rPr lang="en-US" dirty="0"/>
              <a:t>Mitra Freestanding Tables</a:t>
            </a:r>
          </a:p>
        </p:txBody>
      </p:sp>
      <p:sp>
        <p:nvSpPr>
          <p:cNvPr id="17" name="Text Placeholder 16">
            <a:extLst>
              <a:ext uri="{FF2B5EF4-FFF2-40B4-BE49-F238E27FC236}">
                <a16:creationId xmlns:a16="http://schemas.microsoft.com/office/drawing/2014/main" id="{9C5BDCC0-6B6C-973F-5041-269991A2A94A}"/>
              </a:ext>
            </a:extLst>
          </p:cNvPr>
          <p:cNvSpPr>
            <a:spLocks noGrp="1"/>
          </p:cNvSpPr>
          <p:nvPr>
            <p:ph type="body" sz="quarter" idx="12"/>
          </p:nvPr>
        </p:nvSpPr>
        <p:spPr>
          <a:xfrm>
            <a:off x="661988" y="2257424"/>
            <a:ext cx="15157450" cy="5417993"/>
          </a:xfrm>
        </p:spPr>
        <p:txBody>
          <a:bodyPr/>
          <a:lstStyle/>
          <a:p>
            <a:pPr marL="228600" indent="-228600" eaLnBrk="0" hangingPunct="0">
              <a:lnSpc>
                <a:spcPct val="100000"/>
              </a:lnSpc>
              <a:spcBef>
                <a:spcPct val="50000"/>
              </a:spcBef>
            </a:pPr>
            <a:r>
              <a:rPr lang="en-US" sz="2000" b="1" dirty="0"/>
              <a:t>Features:</a:t>
            </a:r>
          </a:p>
          <a:p>
            <a:pPr marL="342900" indent="-342900" eaLnBrk="0" hangingPunct="0">
              <a:lnSpc>
                <a:spcPct val="100000"/>
              </a:lnSpc>
              <a:spcBef>
                <a:spcPts val="400"/>
              </a:spcBef>
              <a:buClr>
                <a:schemeClr val="tx1"/>
              </a:buClr>
              <a:buFont typeface="Arial" panose="020B0604020202020204" pitchFamily="34" charset="0"/>
              <a:buChar char="•"/>
            </a:pPr>
            <a:r>
              <a:rPr lang="en-US" sz="2000" dirty="0"/>
              <a:t>Design that works in a multitude of healthcare waiting environments</a:t>
            </a:r>
          </a:p>
          <a:p>
            <a:pPr marL="342900" indent="-342900" eaLnBrk="0" hangingPunct="0">
              <a:lnSpc>
                <a:spcPct val="100000"/>
              </a:lnSpc>
              <a:spcBef>
                <a:spcPts val="400"/>
              </a:spcBef>
              <a:buClr>
                <a:schemeClr val="tx1"/>
              </a:buClr>
              <a:buFont typeface="Arial" panose="020B0604020202020204" pitchFamily="34" charset="0"/>
              <a:buChar char="•"/>
            </a:pPr>
            <a:r>
              <a:rPr lang="en-US" sz="2000" dirty="0"/>
              <a:t>Comprehensive selection of styles to complement the Mitra family of seating products</a:t>
            </a:r>
          </a:p>
          <a:p>
            <a:pPr marL="342900" indent="-342900" eaLnBrk="0" hangingPunct="0">
              <a:lnSpc>
                <a:spcPct val="100000"/>
              </a:lnSpc>
              <a:spcBef>
                <a:spcPts val="400"/>
              </a:spcBef>
              <a:buClr>
                <a:schemeClr val="tx1"/>
              </a:buClr>
              <a:buFont typeface="Arial" panose="020B0604020202020204" pitchFamily="34" charset="0"/>
              <a:buChar char="•"/>
            </a:pPr>
            <a:r>
              <a:rPr lang="en-US" sz="2000" dirty="0"/>
              <a:t>High-pressure laminate top with 3mm plastic edge</a:t>
            </a:r>
          </a:p>
          <a:p>
            <a:pPr marL="342900" indent="-342900" eaLnBrk="0" hangingPunct="0">
              <a:lnSpc>
                <a:spcPct val="100000"/>
              </a:lnSpc>
              <a:spcBef>
                <a:spcPts val="400"/>
              </a:spcBef>
              <a:buClr>
                <a:schemeClr val="tx1"/>
              </a:buClr>
              <a:buFont typeface="Arial" panose="020B0604020202020204" pitchFamily="34" charset="0"/>
              <a:buChar char="•"/>
            </a:pPr>
            <a:r>
              <a:rPr lang="en-US" sz="2000" dirty="0"/>
              <a:t>Solid maple curved wood legs</a:t>
            </a:r>
          </a:p>
          <a:p>
            <a:pPr marL="342900" indent="-342900" eaLnBrk="0" hangingPunct="0">
              <a:lnSpc>
                <a:spcPct val="100000"/>
              </a:lnSpc>
              <a:spcBef>
                <a:spcPts val="400"/>
              </a:spcBef>
              <a:buClr>
                <a:schemeClr val="tx1"/>
              </a:buClr>
              <a:buFont typeface="Arial" panose="020B0604020202020204" pitchFamily="34" charset="0"/>
              <a:buChar char="•"/>
            </a:pPr>
            <a:endParaRPr lang="en-US" sz="2000" dirty="0"/>
          </a:p>
          <a:p>
            <a:pPr marL="342900" indent="-342900" eaLnBrk="0" hangingPunct="0">
              <a:lnSpc>
                <a:spcPct val="100000"/>
              </a:lnSpc>
              <a:spcBef>
                <a:spcPts val="400"/>
              </a:spcBef>
              <a:buClr>
                <a:schemeClr val="tx1"/>
              </a:buClr>
              <a:buFont typeface="Arial" panose="020B0604020202020204" pitchFamily="34" charset="0"/>
              <a:buChar char="•"/>
            </a:pPr>
            <a:endParaRPr lang="en-US" sz="2000" dirty="0"/>
          </a:p>
          <a:p>
            <a:pPr eaLnBrk="0" hangingPunct="0">
              <a:lnSpc>
                <a:spcPct val="100000"/>
              </a:lnSpc>
              <a:spcBef>
                <a:spcPts val="400"/>
              </a:spcBef>
              <a:buClr>
                <a:schemeClr val="tx1"/>
              </a:buClr>
            </a:pPr>
            <a:r>
              <a:rPr lang="en-US" sz="2000" b="1" dirty="0"/>
              <a:t>Available With:</a:t>
            </a:r>
          </a:p>
          <a:p>
            <a:pPr marL="342900" indent="-342900" eaLnBrk="0" hangingPunct="0">
              <a:lnSpc>
                <a:spcPct val="100000"/>
              </a:lnSpc>
              <a:spcBef>
                <a:spcPts val="400"/>
              </a:spcBef>
              <a:buClr>
                <a:schemeClr val="tx1"/>
              </a:buClr>
              <a:buFont typeface="Arial" panose="020B0604020202020204" pitchFamily="34" charset="0"/>
              <a:buChar char="•"/>
            </a:pPr>
            <a:r>
              <a:rPr lang="en-US" sz="2000" dirty="0"/>
              <a:t>Classic leg style design</a:t>
            </a:r>
          </a:p>
          <a:p>
            <a:pPr marL="342900" indent="-342900" eaLnBrk="0" hangingPunct="0">
              <a:lnSpc>
                <a:spcPct val="100000"/>
              </a:lnSpc>
              <a:spcBef>
                <a:spcPts val="400"/>
              </a:spcBef>
              <a:buClr>
                <a:schemeClr val="tx1"/>
              </a:buClr>
              <a:buFont typeface="Arial" panose="020B0604020202020204" pitchFamily="34" charset="0"/>
              <a:buChar char="•"/>
            </a:pPr>
            <a:r>
              <a:rPr lang="en-US" sz="2000" dirty="0"/>
              <a:t>Drum table available in HPL or veneer  </a:t>
            </a:r>
          </a:p>
          <a:p>
            <a:pPr marL="342900" indent="-342900" eaLnBrk="0" hangingPunct="0">
              <a:lnSpc>
                <a:spcPct val="100000"/>
              </a:lnSpc>
              <a:spcBef>
                <a:spcPts val="400"/>
              </a:spcBef>
              <a:buClr>
                <a:schemeClr val="tx1"/>
              </a:buClr>
              <a:buFont typeface="Arial" panose="020B0604020202020204" pitchFamily="34" charset="0"/>
              <a:buChar char="•"/>
            </a:pPr>
            <a:r>
              <a:rPr lang="en-US" sz="2000" dirty="0"/>
              <a:t>Round, oval, square or rectangular shapes </a:t>
            </a:r>
          </a:p>
        </p:txBody>
      </p:sp>
      <p:sp>
        <p:nvSpPr>
          <p:cNvPr id="5" name="Slide Number Placeholder 4">
            <a:extLst>
              <a:ext uri="{FF2B5EF4-FFF2-40B4-BE49-F238E27FC236}">
                <a16:creationId xmlns:a16="http://schemas.microsoft.com/office/drawing/2014/main" id="{FD68612B-DBE2-0E4E-B6A1-DE65637B4F29}"/>
              </a:ext>
            </a:extLst>
          </p:cNvPr>
          <p:cNvSpPr>
            <a:spLocks noGrp="1"/>
          </p:cNvSpPr>
          <p:nvPr>
            <p:ph type="sldNum" sz="quarter" idx="14"/>
          </p:nvPr>
        </p:nvSpPr>
        <p:spPr/>
        <p:txBody>
          <a:bodyPr/>
          <a:lstStyle/>
          <a:p>
            <a:fld id="{387AECDB-6C85-4FE3-9DAF-486A9B5BAE12}" type="slidenum">
              <a:rPr lang="en-GB" smtClean="0"/>
              <a:pPr/>
              <a:t>4</a:t>
            </a:fld>
            <a:endParaRPr lang="en-GB" dirty="0"/>
          </a:p>
        </p:txBody>
      </p:sp>
      <p:grpSp>
        <p:nvGrpSpPr>
          <p:cNvPr id="18" name="Group 17">
            <a:extLst>
              <a:ext uri="{FF2B5EF4-FFF2-40B4-BE49-F238E27FC236}">
                <a16:creationId xmlns:a16="http://schemas.microsoft.com/office/drawing/2014/main" id="{9BBDADAA-F8CE-558A-B1FC-59357691E59E}"/>
              </a:ext>
            </a:extLst>
          </p:cNvPr>
          <p:cNvGrpSpPr/>
          <p:nvPr/>
        </p:nvGrpSpPr>
        <p:grpSpPr>
          <a:xfrm>
            <a:off x="11526910" y="5730240"/>
            <a:ext cx="5696584" cy="3620443"/>
            <a:chOff x="8807964" y="3541752"/>
            <a:chExt cx="7168146" cy="4915028"/>
          </a:xfrm>
        </p:grpSpPr>
        <p:pic>
          <p:nvPicPr>
            <p:cNvPr id="7" name="Picture 6" descr="A brown table with legs&#10;&#10;Description automatically generated">
              <a:extLst>
                <a:ext uri="{FF2B5EF4-FFF2-40B4-BE49-F238E27FC236}">
                  <a16:creationId xmlns:a16="http://schemas.microsoft.com/office/drawing/2014/main" id="{FA3AB2B8-9900-BB6E-BC6C-41E2D36549D4}"/>
                </a:ext>
              </a:extLst>
            </p:cNvPr>
            <p:cNvPicPr>
              <a:picLocks noChangeAspect="1"/>
            </p:cNvPicPr>
            <p:nvPr/>
          </p:nvPicPr>
          <p:blipFill rotWithShape="1">
            <a:blip r:embed="rId3">
              <a:extLst>
                <a:ext uri="{28A0092B-C50C-407E-A947-70E740481C1C}">
                  <a14:useLocalDpi xmlns:a14="http://schemas.microsoft.com/office/drawing/2010/main" val="0"/>
                </a:ext>
              </a:extLst>
            </a:blip>
            <a:srcRect l="24009" t="41783" r="23253" b="6383"/>
            <a:stretch/>
          </p:blipFill>
          <p:spPr>
            <a:xfrm>
              <a:off x="12501696" y="3541752"/>
              <a:ext cx="3474414" cy="2276582"/>
            </a:xfrm>
            <a:prstGeom prst="rect">
              <a:avLst/>
            </a:prstGeom>
          </p:spPr>
        </p:pic>
        <p:pic>
          <p:nvPicPr>
            <p:cNvPr id="9" name="Picture 8" descr="A wooden table with legs&#10;&#10;Description automatically generated">
              <a:extLst>
                <a:ext uri="{FF2B5EF4-FFF2-40B4-BE49-F238E27FC236}">
                  <a16:creationId xmlns:a16="http://schemas.microsoft.com/office/drawing/2014/main" id="{09211979-AD4B-15F9-45A3-2EF438D76873}"/>
                </a:ext>
              </a:extLst>
            </p:cNvPr>
            <p:cNvPicPr>
              <a:picLocks noChangeAspect="1"/>
            </p:cNvPicPr>
            <p:nvPr/>
          </p:nvPicPr>
          <p:blipFill rotWithShape="1">
            <a:blip r:embed="rId4">
              <a:extLst>
                <a:ext uri="{28A0092B-C50C-407E-A947-70E740481C1C}">
                  <a14:useLocalDpi xmlns:a14="http://schemas.microsoft.com/office/drawing/2010/main" val="0"/>
                </a:ext>
              </a:extLst>
            </a:blip>
            <a:srcRect l="27944" t="40597" r="27825" b="7569"/>
            <a:stretch/>
          </p:blipFill>
          <p:spPr>
            <a:xfrm>
              <a:off x="8943181" y="3541752"/>
              <a:ext cx="2909840" cy="2273312"/>
            </a:xfrm>
            <a:prstGeom prst="rect">
              <a:avLst/>
            </a:prstGeom>
          </p:spPr>
        </p:pic>
        <p:pic>
          <p:nvPicPr>
            <p:cNvPr id="11" name="Picture 10" descr="A round wooden table with legs&#10;&#10;Description automatically generated">
              <a:extLst>
                <a:ext uri="{FF2B5EF4-FFF2-40B4-BE49-F238E27FC236}">
                  <a16:creationId xmlns:a16="http://schemas.microsoft.com/office/drawing/2014/main" id="{E0556221-96A8-E6CC-0510-6CCDEDBA8744}"/>
                </a:ext>
              </a:extLst>
            </p:cNvPr>
            <p:cNvPicPr>
              <a:picLocks noChangeAspect="1"/>
            </p:cNvPicPr>
            <p:nvPr/>
          </p:nvPicPr>
          <p:blipFill rotWithShape="1">
            <a:blip r:embed="rId5">
              <a:extLst>
                <a:ext uri="{28A0092B-C50C-407E-A947-70E740481C1C}">
                  <a14:useLocalDpi xmlns:a14="http://schemas.microsoft.com/office/drawing/2010/main" val="0"/>
                </a:ext>
              </a:extLst>
            </a:blip>
            <a:srcRect l="34556" t="43010" r="32162" b="6990"/>
            <a:stretch/>
          </p:blipFill>
          <p:spPr>
            <a:xfrm>
              <a:off x="13067141" y="6109600"/>
              <a:ext cx="2343523" cy="2347180"/>
            </a:xfrm>
            <a:prstGeom prst="rect">
              <a:avLst/>
            </a:prstGeom>
          </p:spPr>
        </p:pic>
        <p:pic>
          <p:nvPicPr>
            <p:cNvPr id="15" name="Picture 14" descr="A brown table with legs&#10;&#10;Description automatically generated">
              <a:extLst>
                <a:ext uri="{FF2B5EF4-FFF2-40B4-BE49-F238E27FC236}">
                  <a16:creationId xmlns:a16="http://schemas.microsoft.com/office/drawing/2014/main" id="{38FF76EF-1FCF-C690-454F-4789BD6818B4}"/>
                </a:ext>
              </a:extLst>
            </p:cNvPr>
            <p:cNvPicPr>
              <a:picLocks noChangeAspect="1"/>
            </p:cNvPicPr>
            <p:nvPr/>
          </p:nvPicPr>
          <p:blipFill rotWithShape="1">
            <a:blip r:embed="rId6">
              <a:extLst>
                <a:ext uri="{28A0092B-C50C-407E-A947-70E740481C1C}">
                  <a14:useLocalDpi xmlns:a14="http://schemas.microsoft.com/office/drawing/2010/main" val="0"/>
                </a:ext>
              </a:extLst>
            </a:blip>
            <a:srcRect l="31260" t="40604" r="25581" b="8772"/>
            <a:stretch/>
          </p:blipFill>
          <p:spPr>
            <a:xfrm>
              <a:off x="8807964" y="6020194"/>
              <a:ext cx="3045057" cy="2381169"/>
            </a:xfrm>
            <a:prstGeom prst="rect">
              <a:avLst/>
            </a:prstGeom>
          </p:spPr>
        </p:pic>
      </p:grpSp>
      <p:pic>
        <p:nvPicPr>
          <p:cNvPr id="3" name="Picture 2">
            <a:extLst>
              <a:ext uri="{FF2B5EF4-FFF2-40B4-BE49-F238E27FC236}">
                <a16:creationId xmlns:a16="http://schemas.microsoft.com/office/drawing/2014/main" id="{29115338-9A2B-A290-35C0-28E002C41098}"/>
              </a:ext>
            </a:extLst>
          </p:cNvPr>
          <p:cNvPicPr>
            <a:picLocks noChangeAspect="1"/>
          </p:cNvPicPr>
          <p:nvPr/>
        </p:nvPicPr>
        <p:blipFill>
          <a:blip r:embed="rId7"/>
          <a:stretch>
            <a:fillRect/>
          </a:stretch>
        </p:blipFill>
        <p:spPr>
          <a:xfrm>
            <a:off x="9601200" y="5789443"/>
            <a:ext cx="1668734" cy="1615334"/>
          </a:xfrm>
          <a:prstGeom prst="rect">
            <a:avLst/>
          </a:prstGeom>
        </p:spPr>
      </p:pic>
    </p:spTree>
    <p:extLst>
      <p:ext uri="{BB962C8B-B14F-4D97-AF65-F5344CB8AC3E}">
        <p14:creationId xmlns:p14="http://schemas.microsoft.com/office/powerpoint/2010/main" val="2734706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35850FD8-C81E-E2BD-0C4F-48820059D814}"/>
              </a:ext>
            </a:extLst>
          </p:cNvPr>
          <p:cNvSpPr>
            <a:spLocks noGrp="1"/>
          </p:cNvSpPr>
          <p:nvPr>
            <p:ph type="title"/>
          </p:nvPr>
        </p:nvSpPr>
        <p:spPr/>
        <p:txBody>
          <a:bodyPr/>
          <a:lstStyle/>
          <a:p>
            <a:r>
              <a:rPr lang="en-US" dirty="0"/>
              <a:t>Sieste Freestanding Tables</a:t>
            </a:r>
          </a:p>
        </p:txBody>
      </p:sp>
      <p:sp>
        <p:nvSpPr>
          <p:cNvPr id="17" name="Text Placeholder 16">
            <a:extLst>
              <a:ext uri="{FF2B5EF4-FFF2-40B4-BE49-F238E27FC236}">
                <a16:creationId xmlns:a16="http://schemas.microsoft.com/office/drawing/2014/main" id="{9C5BDCC0-6B6C-973F-5041-269991A2A94A}"/>
              </a:ext>
            </a:extLst>
          </p:cNvPr>
          <p:cNvSpPr>
            <a:spLocks noGrp="1"/>
          </p:cNvSpPr>
          <p:nvPr>
            <p:ph type="body" sz="quarter" idx="12"/>
          </p:nvPr>
        </p:nvSpPr>
        <p:spPr>
          <a:xfrm>
            <a:off x="661988" y="2257424"/>
            <a:ext cx="15157450" cy="5417993"/>
          </a:xfrm>
        </p:spPr>
        <p:txBody>
          <a:bodyPr/>
          <a:lstStyle/>
          <a:p>
            <a:pPr marL="228600" indent="-228600" eaLnBrk="0" hangingPunct="0">
              <a:lnSpc>
                <a:spcPct val="100000"/>
              </a:lnSpc>
              <a:spcBef>
                <a:spcPct val="50000"/>
              </a:spcBef>
            </a:pPr>
            <a:r>
              <a:rPr lang="en-US" sz="2000" b="1" dirty="0">
                <a:solidFill>
                  <a:srgbClr val="404040"/>
                </a:solidFill>
              </a:rPr>
              <a:t>Features:</a:t>
            </a:r>
          </a:p>
          <a:p>
            <a:pPr marL="171450" lvl="1" indent="-171450" eaLnBrk="0" hangingPunct="0">
              <a:lnSpc>
                <a:spcPct val="100000"/>
              </a:lnSpc>
              <a:spcBef>
                <a:spcPts val="400"/>
              </a:spcBef>
              <a:buClr>
                <a:schemeClr val="tx1"/>
              </a:buClr>
              <a:buFont typeface="Arial" pitchFamily="34" charset="0"/>
              <a:buChar char="•"/>
            </a:pPr>
            <a:r>
              <a:rPr lang="en-US" sz="2000" dirty="0"/>
              <a:t>Clean design is home in a variety of healthcare settings</a:t>
            </a:r>
          </a:p>
          <a:p>
            <a:pPr marL="171450" lvl="1" indent="-171450" eaLnBrk="0" hangingPunct="0">
              <a:lnSpc>
                <a:spcPct val="100000"/>
              </a:lnSpc>
              <a:spcBef>
                <a:spcPts val="400"/>
              </a:spcBef>
              <a:buClr>
                <a:schemeClr val="tx1"/>
              </a:buClr>
              <a:buFont typeface="Arial" pitchFamily="34" charset="0"/>
              <a:buChar char="•"/>
            </a:pPr>
            <a:r>
              <a:rPr lang="en-US" sz="2000" dirty="0"/>
              <a:t>Complements the extensive Sieste seating line</a:t>
            </a:r>
          </a:p>
          <a:p>
            <a:pPr marL="171450" lvl="1" indent="-171450" eaLnBrk="0" hangingPunct="0">
              <a:lnSpc>
                <a:spcPct val="100000"/>
              </a:lnSpc>
              <a:spcBef>
                <a:spcPts val="400"/>
              </a:spcBef>
              <a:buClr>
                <a:schemeClr val="tx1"/>
              </a:buClr>
              <a:buFont typeface="Arial" pitchFamily="34" charset="0"/>
              <a:buChar char="•"/>
            </a:pPr>
            <a:r>
              <a:rPr lang="en-US" sz="2000" dirty="0"/>
              <a:t>Maple hardwood frame and legs</a:t>
            </a:r>
          </a:p>
          <a:p>
            <a:pPr marL="171450" lvl="1" indent="-171450" eaLnBrk="0" hangingPunct="0">
              <a:lnSpc>
                <a:spcPct val="100000"/>
              </a:lnSpc>
              <a:spcBef>
                <a:spcPts val="400"/>
              </a:spcBef>
              <a:buClr>
                <a:schemeClr val="tx1"/>
              </a:buClr>
              <a:buFont typeface="Arial" pitchFamily="34" charset="0"/>
              <a:buChar char="•"/>
            </a:pPr>
            <a:r>
              <a:rPr lang="en-US" sz="2000" dirty="0"/>
              <a:t>Square shape</a:t>
            </a:r>
          </a:p>
          <a:p>
            <a:pPr marL="171450" lvl="1" indent="-171450" eaLnBrk="0" hangingPunct="0">
              <a:lnSpc>
                <a:spcPct val="100000"/>
              </a:lnSpc>
              <a:spcBef>
                <a:spcPts val="400"/>
              </a:spcBef>
              <a:buClr>
                <a:schemeClr val="tx1"/>
              </a:buClr>
              <a:buFont typeface="Arial" pitchFamily="34" charset="0"/>
              <a:buChar char="•"/>
            </a:pPr>
            <a:r>
              <a:rPr lang="en-US" sz="2000" dirty="0"/>
              <a:t>Maple wood edge band</a:t>
            </a:r>
          </a:p>
          <a:p>
            <a:pPr marL="171450" indent="-171450" eaLnBrk="0" hangingPunct="0">
              <a:lnSpc>
                <a:spcPct val="100000"/>
              </a:lnSpc>
              <a:spcBef>
                <a:spcPts val="400"/>
              </a:spcBef>
              <a:buClr>
                <a:schemeClr val="tx1"/>
              </a:buClr>
              <a:buFont typeface="Arial" pitchFamily="34" charset="0"/>
              <a:buChar char="•"/>
            </a:pPr>
            <a:r>
              <a:rPr lang="en-US" sz="2000" dirty="0"/>
              <a:t>Nylon glides</a:t>
            </a:r>
          </a:p>
          <a:p>
            <a:pPr eaLnBrk="0" hangingPunct="0">
              <a:lnSpc>
                <a:spcPct val="100000"/>
              </a:lnSpc>
              <a:spcBef>
                <a:spcPts val="400"/>
              </a:spcBef>
            </a:pPr>
            <a:endParaRPr lang="en-US" sz="2000" dirty="0"/>
          </a:p>
          <a:p>
            <a:pPr eaLnBrk="0" hangingPunct="0">
              <a:lnSpc>
                <a:spcPct val="100000"/>
              </a:lnSpc>
              <a:spcBef>
                <a:spcPts val="400"/>
              </a:spcBef>
            </a:pPr>
            <a:r>
              <a:rPr lang="en-US" sz="2000" b="1" dirty="0">
                <a:solidFill>
                  <a:srgbClr val="404040"/>
                </a:solidFill>
              </a:rPr>
              <a:t>Available With:</a:t>
            </a:r>
          </a:p>
          <a:p>
            <a:pPr marL="228600" indent="-228600" eaLnBrk="0" hangingPunct="0">
              <a:lnSpc>
                <a:spcPct val="100000"/>
              </a:lnSpc>
              <a:spcBef>
                <a:spcPts val="400"/>
              </a:spcBef>
              <a:buClr>
                <a:schemeClr val="tx1"/>
              </a:buClr>
              <a:buFont typeface="Arial" charset="0"/>
              <a:buChar char="•"/>
            </a:pPr>
            <a:r>
              <a:rPr lang="en-US" sz="2000" dirty="0"/>
              <a:t>Laminate or wood top</a:t>
            </a:r>
          </a:p>
          <a:p>
            <a:pPr marL="228600" indent="-228600" eaLnBrk="0" hangingPunct="0">
              <a:lnSpc>
                <a:spcPct val="100000"/>
              </a:lnSpc>
              <a:spcBef>
                <a:spcPts val="400"/>
              </a:spcBef>
              <a:buClr>
                <a:schemeClr val="tx1"/>
              </a:buClr>
              <a:buFont typeface="Arial" charset="0"/>
              <a:buChar char="•"/>
            </a:pPr>
            <a:r>
              <a:rPr lang="en-US" sz="2000" dirty="0"/>
              <a:t>Two heights for side or coffee table applications</a:t>
            </a:r>
          </a:p>
        </p:txBody>
      </p:sp>
      <p:sp>
        <p:nvSpPr>
          <p:cNvPr id="5" name="Slide Number Placeholder 4">
            <a:extLst>
              <a:ext uri="{FF2B5EF4-FFF2-40B4-BE49-F238E27FC236}">
                <a16:creationId xmlns:a16="http://schemas.microsoft.com/office/drawing/2014/main" id="{FD68612B-DBE2-0E4E-B6A1-DE65637B4F29}"/>
              </a:ext>
            </a:extLst>
          </p:cNvPr>
          <p:cNvSpPr>
            <a:spLocks noGrp="1"/>
          </p:cNvSpPr>
          <p:nvPr>
            <p:ph type="sldNum" sz="quarter" idx="14"/>
          </p:nvPr>
        </p:nvSpPr>
        <p:spPr/>
        <p:txBody>
          <a:bodyPr/>
          <a:lstStyle/>
          <a:p>
            <a:fld id="{387AECDB-6C85-4FE3-9DAF-486A9B5BAE12}" type="slidenum">
              <a:rPr lang="en-GB" smtClean="0"/>
              <a:pPr/>
              <a:t>5</a:t>
            </a:fld>
            <a:endParaRPr lang="en-GB" dirty="0"/>
          </a:p>
        </p:txBody>
      </p:sp>
      <p:pic>
        <p:nvPicPr>
          <p:cNvPr id="2" name="Picture 1">
            <a:extLst>
              <a:ext uri="{FF2B5EF4-FFF2-40B4-BE49-F238E27FC236}">
                <a16:creationId xmlns:a16="http://schemas.microsoft.com/office/drawing/2014/main" id="{C2870ED0-EA9D-0B2C-1E19-8DDAE4B790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1008" y="3408123"/>
            <a:ext cx="5945838" cy="4952531"/>
          </a:xfrm>
          <a:prstGeom prst="rect">
            <a:avLst/>
          </a:prstGeom>
        </p:spPr>
      </p:pic>
    </p:spTree>
    <p:extLst>
      <p:ext uri="{BB962C8B-B14F-4D97-AF65-F5344CB8AC3E}">
        <p14:creationId xmlns:p14="http://schemas.microsoft.com/office/powerpoint/2010/main" val="1726959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35850FD8-C81E-E2BD-0C4F-48820059D814}"/>
              </a:ext>
            </a:extLst>
          </p:cNvPr>
          <p:cNvSpPr>
            <a:spLocks noGrp="1"/>
          </p:cNvSpPr>
          <p:nvPr>
            <p:ph type="title"/>
          </p:nvPr>
        </p:nvSpPr>
        <p:spPr/>
        <p:txBody>
          <a:bodyPr/>
          <a:lstStyle/>
          <a:p>
            <a:r>
              <a:rPr lang="en-US" dirty="0"/>
              <a:t>Sorrel Tables</a:t>
            </a:r>
          </a:p>
        </p:txBody>
      </p:sp>
      <p:sp>
        <p:nvSpPr>
          <p:cNvPr id="5" name="Slide Number Placeholder 4">
            <a:extLst>
              <a:ext uri="{FF2B5EF4-FFF2-40B4-BE49-F238E27FC236}">
                <a16:creationId xmlns:a16="http://schemas.microsoft.com/office/drawing/2014/main" id="{FD68612B-DBE2-0E4E-B6A1-DE65637B4F29}"/>
              </a:ext>
            </a:extLst>
          </p:cNvPr>
          <p:cNvSpPr>
            <a:spLocks noGrp="1"/>
          </p:cNvSpPr>
          <p:nvPr>
            <p:ph type="sldNum" sz="quarter" idx="14"/>
          </p:nvPr>
        </p:nvSpPr>
        <p:spPr/>
        <p:txBody>
          <a:bodyPr/>
          <a:lstStyle/>
          <a:p>
            <a:fld id="{387AECDB-6C85-4FE3-9DAF-486A9B5BAE12}" type="slidenum">
              <a:rPr lang="en-GB" smtClean="0"/>
              <a:pPr/>
              <a:t>6</a:t>
            </a:fld>
            <a:endParaRPr lang="en-GB" dirty="0"/>
          </a:p>
        </p:txBody>
      </p:sp>
      <p:pic>
        <p:nvPicPr>
          <p:cNvPr id="7" name="Picture 6">
            <a:extLst>
              <a:ext uri="{FF2B5EF4-FFF2-40B4-BE49-F238E27FC236}">
                <a16:creationId xmlns:a16="http://schemas.microsoft.com/office/drawing/2014/main" id="{31D599D3-05E7-4197-A381-3CB0D549C427}"/>
              </a:ext>
            </a:extLst>
          </p:cNvPr>
          <p:cNvPicPr>
            <a:picLocks noChangeAspect="1"/>
          </p:cNvPicPr>
          <p:nvPr/>
        </p:nvPicPr>
        <p:blipFill>
          <a:blip r:embed="rId3"/>
          <a:stretch>
            <a:fillRect/>
          </a:stretch>
        </p:blipFill>
        <p:spPr>
          <a:xfrm>
            <a:off x="14457184" y="6801778"/>
            <a:ext cx="2685821" cy="2800299"/>
          </a:xfrm>
          <a:prstGeom prst="rect">
            <a:avLst/>
          </a:prstGeom>
        </p:spPr>
      </p:pic>
      <p:pic>
        <p:nvPicPr>
          <p:cNvPr id="11" name="Picture 10" descr="A chair with a table&#10;&#10;Description automatically generated">
            <a:extLst>
              <a:ext uri="{FF2B5EF4-FFF2-40B4-BE49-F238E27FC236}">
                <a16:creationId xmlns:a16="http://schemas.microsoft.com/office/drawing/2014/main" id="{74DEC49A-CB0C-4469-2355-C00DE221BC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7028" y="4927092"/>
            <a:ext cx="4931590" cy="4931590"/>
          </a:xfrm>
          <a:prstGeom prst="rect">
            <a:avLst/>
          </a:prstGeom>
        </p:spPr>
      </p:pic>
      <p:pic>
        <p:nvPicPr>
          <p:cNvPr id="9" name="Picture 8" descr="A table and chairs with a smile on the top&#10;&#10;Description automatically generated">
            <a:extLst>
              <a:ext uri="{FF2B5EF4-FFF2-40B4-BE49-F238E27FC236}">
                <a16:creationId xmlns:a16="http://schemas.microsoft.com/office/drawing/2014/main" id="{2738A4D6-09F5-296E-7C20-37AD52461D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01779" y="1135430"/>
            <a:ext cx="5841226" cy="3893770"/>
          </a:xfrm>
          <a:prstGeom prst="rect">
            <a:avLst/>
          </a:prstGeom>
        </p:spPr>
      </p:pic>
      <p:sp>
        <p:nvSpPr>
          <p:cNvPr id="17" name="Text Placeholder 16">
            <a:extLst>
              <a:ext uri="{FF2B5EF4-FFF2-40B4-BE49-F238E27FC236}">
                <a16:creationId xmlns:a16="http://schemas.microsoft.com/office/drawing/2014/main" id="{9C5BDCC0-6B6C-973F-5041-269991A2A94A}"/>
              </a:ext>
            </a:extLst>
          </p:cNvPr>
          <p:cNvSpPr>
            <a:spLocks noGrp="1"/>
          </p:cNvSpPr>
          <p:nvPr>
            <p:ph type="body" sz="quarter" idx="12"/>
          </p:nvPr>
        </p:nvSpPr>
        <p:spPr>
          <a:xfrm>
            <a:off x="661988" y="2257424"/>
            <a:ext cx="10137817" cy="5417993"/>
          </a:xfrm>
        </p:spPr>
        <p:txBody>
          <a:bodyPr/>
          <a:lstStyle/>
          <a:p>
            <a:pPr eaLnBrk="0" hangingPunct="0">
              <a:lnSpc>
                <a:spcPct val="100000"/>
              </a:lnSpc>
              <a:spcBef>
                <a:spcPct val="50000"/>
              </a:spcBef>
            </a:pPr>
            <a:r>
              <a:rPr lang="en-US" sz="2000" b="1" dirty="0"/>
              <a:t>Features:</a:t>
            </a:r>
          </a:p>
          <a:p>
            <a:pPr marL="171450" lvl="1" indent="-171450" eaLnBrk="0" hangingPunct="0">
              <a:lnSpc>
                <a:spcPct val="100000"/>
              </a:lnSpc>
              <a:spcBef>
                <a:spcPts val="400"/>
              </a:spcBef>
              <a:buClr>
                <a:schemeClr val="tx1"/>
              </a:buClr>
              <a:buFont typeface="Arial" pitchFamily="34" charset="0"/>
              <a:buChar char="•"/>
            </a:pPr>
            <a:r>
              <a:rPr lang="en-US" sz="2000" dirty="0"/>
              <a:t>Designed for applications with minimal floor space in patient and waiting areas</a:t>
            </a:r>
          </a:p>
          <a:p>
            <a:pPr marL="171450" lvl="1" indent="-171450" eaLnBrk="0" hangingPunct="0">
              <a:lnSpc>
                <a:spcPct val="100000"/>
              </a:lnSpc>
              <a:spcBef>
                <a:spcPts val="400"/>
              </a:spcBef>
              <a:buClr>
                <a:schemeClr val="tx1"/>
              </a:buClr>
              <a:buFont typeface="Arial" pitchFamily="34" charset="0"/>
              <a:buChar char="•"/>
            </a:pPr>
            <a:r>
              <a:rPr lang="en-US" sz="2000" dirty="0"/>
              <a:t>Light-scale design to match Sorrel seating</a:t>
            </a:r>
          </a:p>
          <a:p>
            <a:pPr marL="171450" lvl="1" indent="-171450" eaLnBrk="0" hangingPunct="0">
              <a:lnSpc>
                <a:spcPct val="100000"/>
              </a:lnSpc>
              <a:spcBef>
                <a:spcPts val="400"/>
              </a:spcBef>
              <a:buClr>
                <a:schemeClr val="tx1"/>
              </a:buClr>
              <a:buFont typeface="Arial" pitchFamily="34" charset="0"/>
              <a:buChar char="•"/>
            </a:pPr>
            <a:r>
              <a:rPr lang="en-US" sz="2000" dirty="0"/>
              <a:t>Freestanding and ganging tables available</a:t>
            </a:r>
          </a:p>
          <a:p>
            <a:pPr marL="0" lvl="1" eaLnBrk="0" hangingPunct="0">
              <a:lnSpc>
                <a:spcPct val="100000"/>
              </a:lnSpc>
              <a:spcBef>
                <a:spcPts val="400"/>
              </a:spcBef>
              <a:buClr>
                <a:schemeClr val="tx1"/>
              </a:buClr>
            </a:pPr>
            <a:endParaRPr lang="en-US" sz="2000" dirty="0"/>
          </a:p>
          <a:p>
            <a:pPr marL="171450" indent="-171450" eaLnBrk="0" hangingPunct="0">
              <a:lnSpc>
                <a:spcPct val="100000"/>
              </a:lnSpc>
              <a:spcBef>
                <a:spcPts val="400"/>
              </a:spcBef>
              <a:buFont typeface="Arial" panose="020B0604020202020204" pitchFamily="34" charset="0"/>
              <a:buChar char="•"/>
            </a:pPr>
            <a:endParaRPr lang="en-US" sz="2000" dirty="0"/>
          </a:p>
          <a:p>
            <a:pPr marL="228600" indent="-228600" eaLnBrk="0" hangingPunct="0">
              <a:lnSpc>
                <a:spcPct val="100000"/>
              </a:lnSpc>
              <a:spcBef>
                <a:spcPts val="400"/>
              </a:spcBef>
              <a:buFont typeface="Arial" panose="020B0604020202020204" pitchFamily="34" charset="0"/>
              <a:buChar char="•"/>
            </a:pPr>
            <a:endParaRPr lang="en-US" sz="2000" dirty="0"/>
          </a:p>
          <a:p>
            <a:pPr eaLnBrk="0" hangingPunct="0">
              <a:lnSpc>
                <a:spcPct val="100000"/>
              </a:lnSpc>
              <a:spcBef>
                <a:spcPts val="400"/>
              </a:spcBef>
            </a:pPr>
            <a:r>
              <a:rPr lang="en-US" sz="2000" b="1" dirty="0"/>
              <a:t>Available With:</a:t>
            </a:r>
          </a:p>
          <a:p>
            <a:pPr marL="228600" indent="-228600" eaLnBrk="0" hangingPunct="0">
              <a:lnSpc>
                <a:spcPct val="100000"/>
              </a:lnSpc>
              <a:spcBef>
                <a:spcPts val="400"/>
              </a:spcBef>
              <a:buClr>
                <a:schemeClr val="tx1"/>
              </a:buClr>
              <a:buFont typeface="Arial" panose="020B0604020202020204" pitchFamily="34" charset="0"/>
              <a:buChar char="•"/>
            </a:pPr>
            <a:r>
              <a:rPr lang="en-US" sz="2000" dirty="0"/>
              <a:t>Multiple heights available (16”, 18”)</a:t>
            </a:r>
          </a:p>
          <a:p>
            <a:pPr marL="228600" indent="-228600" eaLnBrk="0" hangingPunct="0">
              <a:lnSpc>
                <a:spcPct val="100000"/>
              </a:lnSpc>
              <a:spcBef>
                <a:spcPts val="400"/>
              </a:spcBef>
              <a:buClr>
                <a:schemeClr val="tx1"/>
              </a:buClr>
              <a:buFont typeface="Arial" panose="020B0604020202020204" pitchFamily="34" charset="0"/>
              <a:buChar char="•"/>
            </a:pPr>
            <a:r>
              <a:rPr lang="en-US" sz="2000" dirty="0"/>
              <a:t>Ganging tables include in-line table, left-hand table, right-hand table, and corner table</a:t>
            </a:r>
          </a:p>
          <a:p>
            <a:pPr marL="228600" indent="-228600" eaLnBrk="0" hangingPunct="0">
              <a:lnSpc>
                <a:spcPct val="100000"/>
              </a:lnSpc>
              <a:spcBef>
                <a:spcPts val="400"/>
              </a:spcBef>
              <a:buClr>
                <a:schemeClr val="tx1"/>
              </a:buClr>
              <a:buFont typeface="Arial" panose="020B0604020202020204" pitchFamily="34" charset="0"/>
              <a:buChar char="•"/>
            </a:pPr>
            <a:r>
              <a:rPr lang="en-US" sz="2000" dirty="0"/>
              <a:t>Black, Merle, and Platinum Metallic painted round, steel legs</a:t>
            </a:r>
          </a:p>
          <a:p>
            <a:pPr marL="171450" indent="-171450" eaLnBrk="0" hangingPunct="0">
              <a:lnSpc>
                <a:spcPct val="100000"/>
              </a:lnSpc>
              <a:spcBef>
                <a:spcPts val="400"/>
              </a:spcBef>
              <a:buFont typeface="Arial" panose="020B0604020202020204" pitchFamily="34" charset="0"/>
              <a:buChar char="•"/>
            </a:pPr>
            <a:endParaRPr lang="en-US" sz="2000" dirty="0"/>
          </a:p>
          <a:p>
            <a:pPr marL="171450" indent="-171450" eaLnBrk="0" hangingPunct="0">
              <a:lnSpc>
                <a:spcPct val="100000"/>
              </a:lnSpc>
              <a:spcBef>
                <a:spcPts val="400"/>
              </a:spcBef>
              <a:buFont typeface="Arial" panose="020B0604020202020204" pitchFamily="34" charset="0"/>
              <a:buChar char="•"/>
            </a:pPr>
            <a:endParaRPr lang="en-US" sz="2000" dirty="0"/>
          </a:p>
          <a:p>
            <a:pPr marL="342900" indent="-342900" eaLnBrk="0" hangingPunct="0">
              <a:lnSpc>
                <a:spcPct val="100000"/>
              </a:lnSpc>
              <a:spcBef>
                <a:spcPct val="50000"/>
              </a:spcBef>
              <a:buFont typeface="Arial" panose="020B0604020202020204" pitchFamily="34" charset="0"/>
              <a:buChar char="•"/>
            </a:pPr>
            <a:endParaRPr lang="en-US" sz="2000" dirty="0"/>
          </a:p>
        </p:txBody>
      </p:sp>
    </p:spTree>
    <p:extLst>
      <p:ext uri="{BB962C8B-B14F-4D97-AF65-F5344CB8AC3E}">
        <p14:creationId xmlns:p14="http://schemas.microsoft.com/office/powerpoint/2010/main" val="1587700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56527-3BCA-DC3A-79A9-190E92EF26B1}"/>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E14EF997-501F-30C1-FA32-AA8547C248FA}"/>
              </a:ext>
            </a:extLst>
          </p:cNvPr>
          <p:cNvSpPr>
            <a:spLocks noGrp="1"/>
          </p:cNvSpPr>
          <p:nvPr>
            <p:ph type="title"/>
          </p:nvPr>
        </p:nvSpPr>
        <p:spPr/>
        <p:txBody>
          <a:bodyPr/>
          <a:lstStyle/>
          <a:p>
            <a:r>
              <a:rPr lang="en-US" dirty="0"/>
              <a:t>Outlook Tables</a:t>
            </a:r>
          </a:p>
        </p:txBody>
      </p:sp>
      <p:sp>
        <p:nvSpPr>
          <p:cNvPr id="5" name="Slide Number Placeholder 4">
            <a:extLst>
              <a:ext uri="{FF2B5EF4-FFF2-40B4-BE49-F238E27FC236}">
                <a16:creationId xmlns:a16="http://schemas.microsoft.com/office/drawing/2014/main" id="{9005E902-AF6D-4016-EA65-8944C207000B}"/>
              </a:ext>
            </a:extLst>
          </p:cNvPr>
          <p:cNvSpPr>
            <a:spLocks noGrp="1"/>
          </p:cNvSpPr>
          <p:nvPr>
            <p:ph type="sldNum" sz="quarter" idx="14"/>
          </p:nvPr>
        </p:nvSpPr>
        <p:spPr/>
        <p:txBody>
          <a:bodyPr/>
          <a:lstStyle/>
          <a:p>
            <a:fld id="{387AECDB-6C85-4FE3-9DAF-486A9B5BAE12}" type="slidenum">
              <a:rPr lang="en-GB" smtClean="0"/>
              <a:pPr/>
              <a:t>7</a:t>
            </a:fld>
            <a:endParaRPr lang="en-GB" dirty="0"/>
          </a:p>
        </p:txBody>
      </p:sp>
      <p:sp>
        <p:nvSpPr>
          <p:cNvPr id="17" name="Text Placeholder 16">
            <a:extLst>
              <a:ext uri="{FF2B5EF4-FFF2-40B4-BE49-F238E27FC236}">
                <a16:creationId xmlns:a16="http://schemas.microsoft.com/office/drawing/2014/main" id="{0A4AC704-012E-D521-6F69-89DDA88E4BD9}"/>
              </a:ext>
            </a:extLst>
          </p:cNvPr>
          <p:cNvSpPr>
            <a:spLocks noGrp="1"/>
          </p:cNvSpPr>
          <p:nvPr>
            <p:ph type="body" sz="quarter" idx="12"/>
          </p:nvPr>
        </p:nvSpPr>
        <p:spPr>
          <a:xfrm>
            <a:off x="661988" y="2257424"/>
            <a:ext cx="10137817" cy="5417993"/>
          </a:xfrm>
        </p:spPr>
        <p:txBody>
          <a:bodyPr/>
          <a:lstStyle/>
          <a:p>
            <a:pPr eaLnBrk="0" hangingPunct="0">
              <a:lnSpc>
                <a:spcPct val="100000"/>
              </a:lnSpc>
              <a:spcBef>
                <a:spcPct val="50000"/>
              </a:spcBef>
            </a:pPr>
            <a:r>
              <a:rPr lang="en-US" sz="2000" b="1" dirty="0"/>
              <a:t>Features:</a:t>
            </a:r>
          </a:p>
          <a:p>
            <a:pPr marL="171450" lvl="1" indent="-171450" eaLnBrk="0" hangingPunct="0">
              <a:lnSpc>
                <a:spcPct val="100000"/>
              </a:lnSpc>
              <a:spcBef>
                <a:spcPts val="400"/>
              </a:spcBef>
              <a:buClr>
                <a:schemeClr val="tx1"/>
              </a:buClr>
              <a:buFont typeface="Arial" pitchFamily="34" charset="0"/>
              <a:buChar char="•"/>
            </a:pPr>
            <a:r>
              <a:rPr lang="en-US" sz="2000" dirty="0"/>
              <a:t>Outlook tables are available to coordinate with multiple seating lines and settings</a:t>
            </a:r>
          </a:p>
          <a:p>
            <a:pPr marL="171450" lvl="1" indent="-171450" eaLnBrk="0" hangingPunct="0">
              <a:lnSpc>
                <a:spcPct val="100000"/>
              </a:lnSpc>
              <a:spcBef>
                <a:spcPts val="400"/>
              </a:spcBef>
              <a:buClr>
                <a:schemeClr val="tx1"/>
              </a:buClr>
              <a:buFont typeface="Arial" pitchFamily="34" charset="0"/>
              <a:buChar char="•"/>
            </a:pPr>
            <a:r>
              <a:rPr lang="en-US" sz="2000" dirty="0"/>
              <a:t>Legs are available in metal or wood</a:t>
            </a:r>
          </a:p>
          <a:p>
            <a:pPr marL="171450" lvl="1" indent="-171450" eaLnBrk="0" hangingPunct="0">
              <a:lnSpc>
                <a:spcPct val="100000"/>
              </a:lnSpc>
              <a:spcBef>
                <a:spcPts val="400"/>
              </a:spcBef>
              <a:buClr>
                <a:schemeClr val="tx1"/>
              </a:buClr>
              <a:buFont typeface="Arial" pitchFamily="34" charset="0"/>
              <a:buChar char="•"/>
            </a:pPr>
            <a:r>
              <a:rPr lang="en-US" sz="2000" dirty="0"/>
              <a:t>Drum table is included in </a:t>
            </a:r>
            <a:r>
              <a:rPr lang="en-US" sz="2000"/>
              <a:t>collection </a:t>
            </a:r>
            <a:endParaRPr lang="en-US" sz="2000" dirty="0"/>
          </a:p>
          <a:p>
            <a:pPr marL="0" lvl="1" eaLnBrk="0" hangingPunct="0">
              <a:lnSpc>
                <a:spcPct val="100000"/>
              </a:lnSpc>
              <a:spcBef>
                <a:spcPts val="400"/>
              </a:spcBef>
              <a:buClr>
                <a:schemeClr val="tx1"/>
              </a:buClr>
            </a:pPr>
            <a:endParaRPr lang="en-US" sz="2000" dirty="0"/>
          </a:p>
          <a:p>
            <a:pPr marL="171450" indent="-171450" eaLnBrk="0" hangingPunct="0">
              <a:lnSpc>
                <a:spcPct val="100000"/>
              </a:lnSpc>
              <a:spcBef>
                <a:spcPts val="400"/>
              </a:spcBef>
              <a:buFont typeface="Arial" panose="020B0604020202020204" pitchFamily="34" charset="0"/>
              <a:buChar char="•"/>
            </a:pPr>
            <a:endParaRPr lang="en-US" sz="2000" dirty="0"/>
          </a:p>
          <a:p>
            <a:pPr marL="228600" indent="-228600" eaLnBrk="0" hangingPunct="0">
              <a:lnSpc>
                <a:spcPct val="100000"/>
              </a:lnSpc>
              <a:spcBef>
                <a:spcPts val="400"/>
              </a:spcBef>
              <a:buFont typeface="Arial" panose="020B0604020202020204" pitchFamily="34" charset="0"/>
              <a:buChar char="•"/>
            </a:pPr>
            <a:endParaRPr lang="en-US" sz="2000" dirty="0"/>
          </a:p>
          <a:p>
            <a:pPr eaLnBrk="0" hangingPunct="0">
              <a:lnSpc>
                <a:spcPct val="100000"/>
              </a:lnSpc>
              <a:spcBef>
                <a:spcPts val="400"/>
              </a:spcBef>
            </a:pPr>
            <a:r>
              <a:rPr lang="en-US" sz="2000" b="1" dirty="0"/>
              <a:t>Available With:</a:t>
            </a:r>
          </a:p>
          <a:p>
            <a:pPr marL="228600" indent="-228600" eaLnBrk="0" hangingPunct="0">
              <a:lnSpc>
                <a:spcPct val="100000"/>
              </a:lnSpc>
              <a:spcBef>
                <a:spcPts val="400"/>
              </a:spcBef>
              <a:buClr>
                <a:schemeClr val="tx1"/>
              </a:buClr>
              <a:buFont typeface="Arial" panose="020B0604020202020204" pitchFamily="34" charset="0"/>
              <a:buChar char="•"/>
            </a:pPr>
            <a:r>
              <a:rPr lang="en-US" sz="2000" dirty="0"/>
              <a:t>Wood or plastic edge</a:t>
            </a:r>
          </a:p>
          <a:p>
            <a:pPr marL="228600" indent="-228600" eaLnBrk="0" hangingPunct="0">
              <a:lnSpc>
                <a:spcPct val="100000"/>
              </a:lnSpc>
              <a:spcBef>
                <a:spcPts val="400"/>
              </a:spcBef>
              <a:buClr>
                <a:schemeClr val="tx1"/>
              </a:buClr>
              <a:buFont typeface="Arial" panose="020B0604020202020204" pitchFamily="34" charset="0"/>
              <a:buChar char="•"/>
            </a:pPr>
            <a:r>
              <a:rPr lang="en-US" sz="2000" dirty="0"/>
              <a:t>Square, rectangular or round table styles</a:t>
            </a:r>
          </a:p>
          <a:p>
            <a:pPr marL="171450" indent="-171450" eaLnBrk="0" hangingPunct="0">
              <a:lnSpc>
                <a:spcPct val="100000"/>
              </a:lnSpc>
              <a:spcBef>
                <a:spcPts val="400"/>
              </a:spcBef>
              <a:buFont typeface="Arial" panose="020B0604020202020204" pitchFamily="34" charset="0"/>
              <a:buChar char="•"/>
            </a:pPr>
            <a:endParaRPr lang="en-US" sz="2000" dirty="0"/>
          </a:p>
          <a:p>
            <a:pPr marL="342900" indent="-342900" eaLnBrk="0" hangingPunct="0">
              <a:lnSpc>
                <a:spcPct val="100000"/>
              </a:lnSpc>
              <a:spcBef>
                <a:spcPct val="50000"/>
              </a:spcBef>
              <a:buFont typeface="Arial" panose="020B0604020202020204" pitchFamily="34" charset="0"/>
              <a:buChar char="•"/>
            </a:pPr>
            <a:endParaRPr lang="en-US" sz="2000" dirty="0"/>
          </a:p>
        </p:txBody>
      </p:sp>
      <p:pic>
        <p:nvPicPr>
          <p:cNvPr id="3" name="Picture 2">
            <a:extLst>
              <a:ext uri="{FF2B5EF4-FFF2-40B4-BE49-F238E27FC236}">
                <a16:creationId xmlns:a16="http://schemas.microsoft.com/office/drawing/2014/main" id="{AB02E0AB-D81E-2D51-6347-643E6E9C399F}"/>
              </a:ext>
            </a:extLst>
          </p:cNvPr>
          <p:cNvPicPr>
            <a:picLocks noChangeAspect="1"/>
          </p:cNvPicPr>
          <p:nvPr/>
        </p:nvPicPr>
        <p:blipFill>
          <a:blip r:embed="rId3"/>
          <a:stretch>
            <a:fillRect/>
          </a:stretch>
        </p:blipFill>
        <p:spPr>
          <a:xfrm>
            <a:off x="11932668" y="6205802"/>
            <a:ext cx="5290826" cy="3146931"/>
          </a:xfrm>
          <a:prstGeom prst="rect">
            <a:avLst/>
          </a:prstGeom>
        </p:spPr>
      </p:pic>
      <p:pic>
        <p:nvPicPr>
          <p:cNvPr id="6" name="Picture 5">
            <a:extLst>
              <a:ext uri="{FF2B5EF4-FFF2-40B4-BE49-F238E27FC236}">
                <a16:creationId xmlns:a16="http://schemas.microsoft.com/office/drawing/2014/main" id="{998976E0-142E-86FB-A7A3-94FCA8084001}"/>
              </a:ext>
            </a:extLst>
          </p:cNvPr>
          <p:cNvPicPr>
            <a:picLocks noChangeAspect="1"/>
          </p:cNvPicPr>
          <p:nvPr/>
        </p:nvPicPr>
        <p:blipFill>
          <a:blip r:embed="rId4"/>
          <a:stretch>
            <a:fillRect/>
          </a:stretch>
        </p:blipFill>
        <p:spPr>
          <a:xfrm>
            <a:off x="12861044" y="2383398"/>
            <a:ext cx="4362450" cy="2867025"/>
          </a:xfrm>
          <a:prstGeom prst="rect">
            <a:avLst/>
          </a:prstGeom>
        </p:spPr>
      </p:pic>
      <p:pic>
        <p:nvPicPr>
          <p:cNvPr id="10" name="Picture 9">
            <a:extLst>
              <a:ext uri="{FF2B5EF4-FFF2-40B4-BE49-F238E27FC236}">
                <a16:creationId xmlns:a16="http://schemas.microsoft.com/office/drawing/2014/main" id="{70F69039-FB3D-081F-F5F6-ACA504B5A110}"/>
              </a:ext>
            </a:extLst>
          </p:cNvPr>
          <p:cNvPicPr>
            <a:picLocks noChangeAspect="1"/>
          </p:cNvPicPr>
          <p:nvPr/>
        </p:nvPicPr>
        <p:blipFill>
          <a:blip r:embed="rId5"/>
          <a:stretch>
            <a:fillRect/>
          </a:stretch>
        </p:blipFill>
        <p:spPr>
          <a:xfrm>
            <a:off x="8077733" y="7068777"/>
            <a:ext cx="3752691" cy="2521471"/>
          </a:xfrm>
          <a:prstGeom prst="rect">
            <a:avLst/>
          </a:prstGeom>
        </p:spPr>
      </p:pic>
    </p:spTree>
    <p:extLst>
      <p:ext uri="{BB962C8B-B14F-4D97-AF65-F5344CB8AC3E}">
        <p14:creationId xmlns:p14="http://schemas.microsoft.com/office/powerpoint/2010/main" val="1027278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F0460-BB47-0DCB-801F-F82441DFA7A3}"/>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0BBDFF0B-61F4-6F42-DC68-5DEE3DDAA6E7}"/>
              </a:ext>
            </a:extLst>
          </p:cNvPr>
          <p:cNvSpPr>
            <a:spLocks noGrp="1"/>
          </p:cNvSpPr>
          <p:nvPr>
            <p:ph type="title"/>
          </p:nvPr>
        </p:nvSpPr>
        <p:spPr/>
        <p:txBody>
          <a:bodyPr/>
          <a:lstStyle/>
          <a:p>
            <a:r>
              <a:rPr lang="en-US" dirty="0" err="1"/>
              <a:t>Embold</a:t>
            </a:r>
            <a:r>
              <a:rPr lang="en-US" dirty="0"/>
              <a:t> Tables</a:t>
            </a:r>
          </a:p>
        </p:txBody>
      </p:sp>
      <p:sp>
        <p:nvSpPr>
          <p:cNvPr id="5" name="Slide Number Placeholder 4">
            <a:extLst>
              <a:ext uri="{FF2B5EF4-FFF2-40B4-BE49-F238E27FC236}">
                <a16:creationId xmlns:a16="http://schemas.microsoft.com/office/drawing/2014/main" id="{8B0A196D-2CDD-1BDC-4426-0D36F6DECCC3}"/>
              </a:ext>
            </a:extLst>
          </p:cNvPr>
          <p:cNvSpPr>
            <a:spLocks noGrp="1"/>
          </p:cNvSpPr>
          <p:nvPr>
            <p:ph type="sldNum" sz="quarter" idx="14"/>
          </p:nvPr>
        </p:nvSpPr>
        <p:spPr/>
        <p:txBody>
          <a:bodyPr/>
          <a:lstStyle/>
          <a:p>
            <a:fld id="{387AECDB-6C85-4FE3-9DAF-486A9B5BAE12}" type="slidenum">
              <a:rPr lang="en-GB" smtClean="0"/>
              <a:pPr/>
              <a:t>8</a:t>
            </a:fld>
            <a:endParaRPr lang="en-GB" dirty="0"/>
          </a:p>
        </p:txBody>
      </p:sp>
      <p:sp>
        <p:nvSpPr>
          <p:cNvPr id="17" name="Text Placeholder 16">
            <a:extLst>
              <a:ext uri="{FF2B5EF4-FFF2-40B4-BE49-F238E27FC236}">
                <a16:creationId xmlns:a16="http://schemas.microsoft.com/office/drawing/2014/main" id="{99177FB4-86E7-40D1-700C-2487A8319B94}"/>
              </a:ext>
            </a:extLst>
          </p:cNvPr>
          <p:cNvSpPr>
            <a:spLocks noGrp="1"/>
          </p:cNvSpPr>
          <p:nvPr>
            <p:ph type="body" sz="quarter" idx="12"/>
          </p:nvPr>
        </p:nvSpPr>
        <p:spPr>
          <a:xfrm>
            <a:off x="661988" y="2257424"/>
            <a:ext cx="10137817" cy="5417993"/>
          </a:xfrm>
        </p:spPr>
        <p:txBody>
          <a:bodyPr/>
          <a:lstStyle/>
          <a:p>
            <a:pPr eaLnBrk="0" hangingPunct="0">
              <a:lnSpc>
                <a:spcPct val="100000"/>
              </a:lnSpc>
              <a:spcBef>
                <a:spcPct val="50000"/>
              </a:spcBef>
            </a:pPr>
            <a:r>
              <a:rPr lang="en-US" sz="2000" b="1" dirty="0"/>
              <a:t>Features:</a:t>
            </a:r>
          </a:p>
          <a:p>
            <a:pPr marL="171450" lvl="1" indent="-171450" eaLnBrk="0" hangingPunct="0">
              <a:lnSpc>
                <a:spcPct val="100000"/>
              </a:lnSpc>
              <a:spcBef>
                <a:spcPts val="400"/>
              </a:spcBef>
              <a:buClr>
                <a:schemeClr val="tx1"/>
              </a:buClr>
              <a:buFont typeface="Arial" pitchFamily="34" charset="0"/>
              <a:buChar char="•"/>
            </a:pPr>
            <a:r>
              <a:rPr lang="en-US" sz="2000" dirty="0"/>
              <a:t>Available in three styles to coordinate with </a:t>
            </a:r>
            <a:r>
              <a:rPr lang="en-US" sz="2000" dirty="0" err="1"/>
              <a:t>Embold</a:t>
            </a:r>
            <a:r>
              <a:rPr lang="en-US" sz="2000" dirty="0"/>
              <a:t> seating: circular, racetrack, and rounded rectangle</a:t>
            </a:r>
          </a:p>
          <a:p>
            <a:pPr marL="171450" lvl="1" indent="-171450" eaLnBrk="0" hangingPunct="0">
              <a:lnSpc>
                <a:spcPct val="100000"/>
              </a:lnSpc>
              <a:spcBef>
                <a:spcPts val="400"/>
              </a:spcBef>
              <a:buClr>
                <a:schemeClr val="tx1"/>
              </a:buClr>
              <a:buFont typeface="Arial" pitchFamily="34" charset="0"/>
              <a:buChar char="•"/>
            </a:pPr>
            <a:r>
              <a:rPr lang="en-US" sz="2000" dirty="0"/>
              <a:t>Legs are available in metal, solid maple, solid oak, or solid walnut wood</a:t>
            </a:r>
          </a:p>
          <a:p>
            <a:pPr marL="171450" lvl="1" indent="-171450" eaLnBrk="0" hangingPunct="0">
              <a:lnSpc>
                <a:spcPct val="100000"/>
              </a:lnSpc>
              <a:spcBef>
                <a:spcPts val="400"/>
              </a:spcBef>
              <a:buClr>
                <a:schemeClr val="tx1"/>
              </a:buClr>
              <a:buFont typeface="Arial" pitchFamily="34" charset="0"/>
              <a:buChar char="•"/>
            </a:pPr>
            <a:r>
              <a:rPr lang="en-US" sz="2000" dirty="0"/>
              <a:t>Welcoming aesthetic can be used in healthcare spaces and beyond</a:t>
            </a:r>
          </a:p>
          <a:p>
            <a:pPr marL="0" lvl="1" eaLnBrk="0" hangingPunct="0">
              <a:lnSpc>
                <a:spcPct val="100000"/>
              </a:lnSpc>
              <a:spcBef>
                <a:spcPts val="400"/>
              </a:spcBef>
              <a:buClr>
                <a:schemeClr val="tx1"/>
              </a:buClr>
            </a:pPr>
            <a:endParaRPr lang="en-US" sz="2000" dirty="0"/>
          </a:p>
          <a:p>
            <a:pPr marL="171450" indent="-171450" eaLnBrk="0" hangingPunct="0">
              <a:lnSpc>
                <a:spcPct val="100000"/>
              </a:lnSpc>
              <a:spcBef>
                <a:spcPts val="400"/>
              </a:spcBef>
              <a:buFont typeface="Arial" panose="020B0604020202020204" pitchFamily="34" charset="0"/>
              <a:buChar char="•"/>
            </a:pPr>
            <a:endParaRPr lang="en-US" sz="2000" dirty="0"/>
          </a:p>
          <a:p>
            <a:pPr marL="228600" indent="-228600" eaLnBrk="0" hangingPunct="0">
              <a:lnSpc>
                <a:spcPct val="100000"/>
              </a:lnSpc>
              <a:spcBef>
                <a:spcPts val="400"/>
              </a:spcBef>
              <a:buFont typeface="Arial" panose="020B0604020202020204" pitchFamily="34" charset="0"/>
              <a:buChar char="•"/>
            </a:pPr>
            <a:endParaRPr lang="en-US" sz="2000" dirty="0"/>
          </a:p>
          <a:p>
            <a:pPr eaLnBrk="0" hangingPunct="0">
              <a:lnSpc>
                <a:spcPct val="100000"/>
              </a:lnSpc>
              <a:spcBef>
                <a:spcPts val="400"/>
              </a:spcBef>
            </a:pPr>
            <a:r>
              <a:rPr lang="en-US" sz="2000" b="1" dirty="0"/>
              <a:t>Available With:</a:t>
            </a:r>
          </a:p>
          <a:p>
            <a:pPr marL="228600" indent="-228600" eaLnBrk="0" hangingPunct="0">
              <a:lnSpc>
                <a:spcPct val="100000"/>
              </a:lnSpc>
              <a:spcBef>
                <a:spcPts val="400"/>
              </a:spcBef>
              <a:buClr>
                <a:schemeClr val="tx1"/>
              </a:buClr>
              <a:buFont typeface="Arial" panose="020B0604020202020204" pitchFamily="34" charset="0"/>
              <a:buChar char="•"/>
            </a:pPr>
            <a:r>
              <a:rPr lang="en-US" sz="2000" dirty="0"/>
              <a:t>Power options include standard outlet or USB</a:t>
            </a:r>
          </a:p>
          <a:p>
            <a:pPr marL="228600" indent="-228600" eaLnBrk="0" hangingPunct="0">
              <a:lnSpc>
                <a:spcPct val="100000"/>
              </a:lnSpc>
              <a:spcBef>
                <a:spcPts val="400"/>
              </a:spcBef>
              <a:buClr>
                <a:schemeClr val="tx1"/>
              </a:buClr>
              <a:buFont typeface="Arial" panose="020B0604020202020204" pitchFamily="34" charset="0"/>
              <a:buChar char="•"/>
            </a:pPr>
            <a:r>
              <a:rPr lang="en-US" sz="2000" dirty="0"/>
              <a:t>High pressure laminate or solid surface tops available on all tables</a:t>
            </a:r>
          </a:p>
          <a:p>
            <a:pPr marL="228600" indent="-228600" eaLnBrk="0" hangingPunct="0">
              <a:lnSpc>
                <a:spcPct val="100000"/>
              </a:lnSpc>
              <a:spcBef>
                <a:spcPts val="400"/>
              </a:spcBef>
              <a:buClr>
                <a:schemeClr val="tx1"/>
              </a:buClr>
              <a:buFont typeface="Arial" panose="020B0604020202020204" pitchFamily="34" charset="0"/>
              <a:buChar char="•"/>
            </a:pPr>
            <a:r>
              <a:rPr lang="en-US" sz="2000" dirty="0"/>
              <a:t>Solid wood (oak, maple, walnut) table tops available on circular tables, but not recommended for clinical settings</a:t>
            </a:r>
          </a:p>
          <a:p>
            <a:pPr marL="228600" indent="-228600" eaLnBrk="0" hangingPunct="0">
              <a:lnSpc>
                <a:spcPct val="100000"/>
              </a:lnSpc>
              <a:spcBef>
                <a:spcPts val="400"/>
              </a:spcBef>
              <a:buClr>
                <a:schemeClr val="tx1"/>
              </a:buClr>
              <a:buFont typeface="Arial" panose="020B0604020202020204" pitchFamily="34" charset="0"/>
              <a:buChar char="•"/>
            </a:pPr>
            <a:r>
              <a:rPr lang="en-US" sz="2000" dirty="0"/>
              <a:t>Decorative braided power cord covers are available and recommended for non-clinical settings </a:t>
            </a:r>
          </a:p>
          <a:p>
            <a:pPr marL="171450" indent="-171450" eaLnBrk="0" hangingPunct="0">
              <a:lnSpc>
                <a:spcPct val="100000"/>
              </a:lnSpc>
              <a:spcBef>
                <a:spcPts val="400"/>
              </a:spcBef>
              <a:buFont typeface="Arial" panose="020B0604020202020204" pitchFamily="34" charset="0"/>
              <a:buChar char="•"/>
            </a:pPr>
            <a:endParaRPr lang="en-US" sz="2000" dirty="0"/>
          </a:p>
          <a:p>
            <a:pPr marL="171450" indent="-171450" eaLnBrk="0" hangingPunct="0">
              <a:lnSpc>
                <a:spcPct val="100000"/>
              </a:lnSpc>
              <a:spcBef>
                <a:spcPts val="400"/>
              </a:spcBef>
              <a:buFont typeface="Arial" panose="020B0604020202020204" pitchFamily="34" charset="0"/>
              <a:buChar char="•"/>
            </a:pPr>
            <a:endParaRPr lang="en-US" sz="2000" dirty="0"/>
          </a:p>
          <a:p>
            <a:pPr marL="342900" indent="-342900" eaLnBrk="0" hangingPunct="0">
              <a:lnSpc>
                <a:spcPct val="100000"/>
              </a:lnSpc>
              <a:spcBef>
                <a:spcPct val="50000"/>
              </a:spcBef>
              <a:buFont typeface="Arial" panose="020B0604020202020204" pitchFamily="34" charset="0"/>
              <a:buChar char="•"/>
            </a:pPr>
            <a:endParaRPr lang="en-US" sz="2000" dirty="0"/>
          </a:p>
        </p:txBody>
      </p:sp>
      <p:pic>
        <p:nvPicPr>
          <p:cNvPr id="3" name="Picture 2" descr="A round table with legs&#10;&#10;Description automatically generated">
            <a:extLst>
              <a:ext uri="{FF2B5EF4-FFF2-40B4-BE49-F238E27FC236}">
                <a16:creationId xmlns:a16="http://schemas.microsoft.com/office/drawing/2014/main" id="{D5EFF35C-6DF9-8B98-7DA2-C090266A95C1}"/>
              </a:ext>
            </a:extLst>
          </p:cNvPr>
          <p:cNvPicPr>
            <a:picLocks noChangeAspect="1"/>
          </p:cNvPicPr>
          <p:nvPr/>
        </p:nvPicPr>
        <p:blipFill rotWithShape="1">
          <a:blip r:embed="rId3">
            <a:extLst>
              <a:ext uri="{28A0092B-C50C-407E-A947-70E740481C1C}">
                <a14:useLocalDpi xmlns:a14="http://schemas.microsoft.com/office/drawing/2010/main" val="0"/>
              </a:ext>
            </a:extLst>
          </a:blip>
          <a:srcRect l="19822" t="50983" r="25627" b="11425"/>
          <a:stretch/>
        </p:blipFill>
        <p:spPr>
          <a:xfrm>
            <a:off x="10799805" y="1468998"/>
            <a:ext cx="3657600" cy="3781167"/>
          </a:xfrm>
          <a:prstGeom prst="rect">
            <a:avLst/>
          </a:prstGeom>
        </p:spPr>
      </p:pic>
      <p:pic>
        <p:nvPicPr>
          <p:cNvPr id="6" name="Picture 5" descr="A white and gold table&#10;&#10;Description automatically generated">
            <a:extLst>
              <a:ext uri="{FF2B5EF4-FFF2-40B4-BE49-F238E27FC236}">
                <a16:creationId xmlns:a16="http://schemas.microsoft.com/office/drawing/2014/main" id="{9D1F3046-3D50-F753-8F41-837507EE27CE}"/>
              </a:ext>
            </a:extLst>
          </p:cNvPr>
          <p:cNvPicPr>
            <a:picLocks noChangeAspect="1"/>
          </p:cNvPicPr>
          <p:nvPr/>
        </p:nvPicPr>
        <p:blipFill rotWithShape="1">
          <a:blip r:embed="rId4">
            <a:extLst>
              <a:ext uri="{28A0092B-C50C-407E-A947-70E740481C1C}">
                <a14:useLocalDpi xmlns:a14="http://schemas.microsoft.com/office/drawing/2010/main" val="0"/>
              </a:ext>
            </a:extLst>
          </a:blip>
          <a:srcRect l="12210" t="53791" b="10091"/>
          <a:stretch/>
        </p:blipFill>
        <p:spPr>
          <a:xfrm>
            <a:off x="12000075" y="5957361"/>
            <a:ext cx="5886288" cy="3632887"/>
          </a:xfrm>
          <a:prstGeom prst="rect">
            <a:avLst/>
          </a:prstGeom>
        </p:spPr>
      </p:pic>
    </p:spTree>
    <p:extLst>
      <p:ext uri="{BB962C8B-B14F-4D97-AF65-F5344CB8AC3E}">
        <p14:creationId xmlns:p14="http://schemas.microsoft.com/office/powerpoint/2010/main" val="2973527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4F8BC-9FC3-AD17-4EFB-7E489B6784D4}"/>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D2AA6423-DBD8-F486-E563-B0538D72EEFA}"/>
              </a:ext>
            </a:extLst>
          </p:cNvPr>
          <p:cNvSpPr>
            <a:spLocks noGrp="1"/>
          </p:cNvSpPr>
          <p:nvPr>
            <p:ph type="title"/>
          </p:nvPr>
        </p:nvSpPr>
        <p:spPr/>
        <p:txBody>
          <a:bodyPr/>
          <a:lstStyle/>
          <a:p>
            <a:r>
              <a:rPr lang="en-US" dirty="0" err="1"/>
              <a:t>Tava</a:t>
            </a:r>
            <a:r>
              <a:rPr lang="en-US" dirty="0"/>
              <a:t> Tables</a:t>
            </a:r>
          </a:p>
        </p:txBody>
      </p:sp>
      <p:sp>
        <p:nvSpPr>
          <p:cNvPr id="5" name="Slide Number Placeholder 4">
            <a:extLst>
              <a:ext uri="{FF2B5EF4-FFF2-40B4-BE49-F238E27FC236}">
                <a16:creationId xmlns:a16="http://schemas.microsoft.com/office/drawing/2014/main" id="{27AA7DBA-5013-84FA-F9E7-218DD46CD531}"/>
              </a:ext>
            </a:extLst>
          </p:cNvPr>
          <p:cNvSpPr>
            <a:spLocks noGrp="1"/>
          </p:cNvSpPr>
          <p:nvPr>
            <p:ph type="sldNum" sz="quarter" idx="14"/>
          </p:nvPr>
        </p:nvSpPr>
        <p:spPr/>
        <p:txBody>
          <a:bodyPr/>
          <a:lstStyle/>
          <a:p>
            <a:fld id="{387AECDB-6C85-4FE3-9DAF-486A9B5BAE12}" type="slidenum">
              <a:rPr lang="en-GB" smtClean="0"/>
              <a:pPr/>
              <a:t>9</a:t>
            </a:fld>
            <a:endParaRPr lang="en-GB" dirty="0"/>
          </a:p>
        </p:txBody>
      </p:sp>
      <p:sp>
        <p:nvSpPr>
          <p:cNvPr id="17" name="Text Placeholder 16">
            <a:extLst>
              <a:ext uri="{FF2B5EF4-FFF2-40B4-BE49-F238E27FC236}">
                <a16:creationId xmlns:a16="http://schemas.microsoft.com/office/drawing/2014/main" id="{D3BBDE36-8B97-004C-31D2-AE1C5A12CBAB}"/>
              </a:ext>
            </a:extLst>
          </p:cNvPr>
          <p:cNvSpPr>
            <a:spLocks noGrp="1"/>
          </p:cNvSpPr>
          <p:nvPr>
            <p:ph type="body" sz="quarter" idx="12"/>
          </p:nvPr>
        </p:nvSpPr>
        <p:spPr>
          <a:xfrm>
            <a:off x="661988" y="2257424"/>
            <a:ext cx="10137817" cy="5417993"/>
          </a:xfrm>
        </p:spPr>
        <p:txBody>
          <a:bodyPr/>
          <a:lstStyle/>
          <a:p>
            <a:pPr eaLnBrk="0" hangingPunct="0">
              <a:lnSpc>
                <a:spcPct val="100000"/>
              </a:lnSpc>
              <a:spcBef>
                <a:spcPct val="50000"/>
              </a:spcBef>
            </a:pPr>
            <a:r>
              <a:rPr lang="en-US" sz="2000" b="1" dirty="0"/>
              <a:t>Features:</a:t>
            </a:r>
          </a:p>
          <a:p>
            <a:pPr marL="171450" lvl="1" indent="-171450" eaLnBrk="0" hangingPunct="0">
              <a:lnSpc>
                <a:spcPct val="100000"/>
              </a:lnSpc>
              <a:spcBef>
                <a:spcPts val="400"/>
              </a:spcBef>
              <a:buClr>
                <a:schemeClr val="tx1"/>
              </a:buClr>
              <a:buFont typeface="Arial" pitchFamily="34" charset="0"/>
              <a:buChar char="•"/>
            </a:pPr>
            <a:r>
              <a:rPr lang="en-US" sz="2000" dirty="0"/>
              <a:t>Coordinate with the </a:t>
            </a:r>
            <a:r>
              <a:rPr lang="en-US" sz="2000" dirty="0" err="1"/>
              <a:t>Tava</a:t>
            </a:r>
            <a:r>
              <a:rPr lang="en-US" sz="2000" dirty="0"/>
              <a:t> family of seating line</a:t>
            </a:r>
          </a:p>
          <a:p>
            <a:pPr marL="171450" lvl="1" indent="-171450" eaLnBrk="0" hangingPunct="0">
              <a:lnSpc>
                <a:spcPct val="100000"/>
              </a:lnSpc>
              <a:spcBef>
                <a:spcPts val="400"/>
              </a:spcBef>
              <a:buClr>
                <a:schemeClr val="tx1"/>
              </a:buClr>
              <a:buFont typeface="Arial" pitchFamily="34" charset="0"/>
              <a:buChar char="•"/>
            </a:pPr>
            <a:r>
              <a:rPr lang="en-US" sz="2000" dirty="0"/>
              <a:t>Freestanding side and coffee tables are available</a:t>
            </a:r>
          </a:p>
          <a:p>
            <a:pPr marL="171450" lvl="1" indent="-171450" eaLnBrk="0" hangingPunct="0">
              <a:lnSpc>
                <a:spcPct val="100000"/>
              </a:lnSpc>
              <a:spcBef>
                <a:spcPts val="400"/>
              </a:spcBef>
              <a:buClr>
                <a:schemeClr val="tx1"/>
              </a:buClr>
              <a:buFont typeface="Arial" pitchFamily="34" charset="0"/>
              <a:buChar char="•"/>
            </a:pPr>
            <a:r>
              <a:rPr lang="en-US" sz="2000" dirty="0"/>
              <a:t>Legs include mitered joints with internal steel reinforcement</a:t>
            </a:r>
          </a:p>
          <a:p>
            <a:pPr marL="0" lvl="1" eaLnBrk="0" hangingPunct="0">
              <a:lnSpc>
                <a:spcPct val="100000"/>
              </a:lnSpc>
              <a:spcBef>
                <a:spcPts val="400"/>
              </a:spcBef>
              <a:buClr>
                <a:schemeClr val="tx1"/>
              </a:buClr>
            </a:pPr>
            <a:endParaRPr lang="en-US" sz="2000" dirty="0"/>
          </a:p>
          <a:p>
            <a:pPr marL="171450" indent="-171450" eaLnBrk="0" hangingPunct="0">
              <a:lnSpc>
                <a:spcPct val="100000"/>
              </a:lnSpc>
              <a:spcBef>
                <a:spcPts val="400"/>
              </a:spcBef>
              <a:buFont typeface="Arial" panose="020B0604020202020204" pitchFamily="34" charset="0"/>
              <a:buChar char="•"/>
            </a:pPr>
            <a:endParaRPr lang="en-US" sz="2000" dirty="0"/>
          </a:p>
          <a:p>
            <a:pPr marL="228600" indent="-228600" eaLnBrk="0" hangingPunct="0">
              <a:lnSpc>
                <a:spcPct val="100000"/>
              </a:lnSpc>
              <a:spcBef>
                <a:spcPts val="400"/>
              </a:spcBef>
              <a:buFont typeface="Arial" panose="020B0604020202020204" pitchFamily="34" charset="0"/>
              <a:buChar char="•"/>
            </a:pPr>
            <a:endParaRPr lang="en-US" sz="2000" dirty="0"/>
          </a:p>
          <a:p>
            <a:pPr eaLnBrk="0" hangingPunct="0">
              <a:lnSpc>
                <a:spcPct val="100000"/>
              </a:lnSpc>
              <a:spcBef>
                <a:spcPts val="400"/>
              </a:spcBef>
            </a:pPr>
            <a:r>
              <a:rPr lang="en-US" sz="2000" b="1" dirty="0"/>
              <a:t>Available With:</a:t>
            </a:r>
          </a:p>
          <a:p>
            <a:pPr marL="228600" indent="-228600" eaLnBrk="0" hangingPunct="0">
              <a:lnSpc>
                <a:spcPct val="100000"/>
              </a:lnSpc>
              <a:spcBef>
                <a:spcPts val="400"/>
              </a:spcBef>
              <a:buClr>
                <a:schemeClr val="tx1"/>
              </a:buClr>
              <a:buFont typeface="Arial" panose="020B0604020202020204" pitchFamily="34" charset="0"/>
              <a:buChar char="•"/>
            </a:pPr>
            <a:r>
              <a:rPr lang="en-US" sz="2000" dirty="0"/>
              <a:t>Multiple widths available (16”, 18”)</a:t>
            </a:r>
          </a:p>
          <a:p>
            <a:pPr marL="228600" indent="-228600" eaLnBrk="0" hangingPunct="0">
              <a:lnSpc>
                <a:spcPct val="100000"/>
              </a:lnSpc>
              <a:spcBef>
                <a:spcPts val="400"/>
              </a:spcBef>
              <a:buClr>
                <a:schemeClr val="tx1"/>
              </a:buClr>
              <a:buFont typeface="Arial" panose="020B0604020202020204" pitchFamily="34" charset="0"/>
              <a:buChar char="•"/>
            </a:pPr>
            <a:r>
              <a:rPr lang="en-US" sz="2000" dirty="0"/>
              <a:t>Highly cleanable </a:t>
            </a:r>
            <a:r>
              <a:rPr lang="en-US" sz="2000" dirty="0" err="1"/>
              <a:t>powercoated</a:t>
            </a:r>
            <a:r>
              <a:rPr lang="en-US" sz="2000" dirty="0"/>
              <a:t> steel available in several finishes</a:t>
            </a:r>
          </a:p>
          <a:p>
            <a:pPr marL="228600" indent="-228600" eaLnBrk="0" hangingPunct="0">
              <a:lnSpc>
                <a:spcPct val="100000"/>
              </a:lnSpc>
              <a:spcBef>
                <a:spcPts val="400"/>
              </a:spcBef>
              <a:buClr>
                <a:schemeClr val="tx1"/>
              </a:buClr>
              <a:buFont typeface="Arial" panose="020B0604020202020204" pitchFamily="34" charset="0"/>
              <a:buChar char="•"/>
            </a:pPr>
            <a:r>
              <a:rPr lang="en-US" sz="2000" dirty="0"/>
              <a:t>Crafted ash legs are offered in an array of finishes</a:t>
            </a:r>
          </a:p>
          <a:p>
            <a:pPr marL="171450" indent="-171450" eaLnBrk="0" hangingPunct="0">
              <a:lnSpc>
                <a:spcPct val="100000"/>
              </a:lnSpc>
              <a:spcBef>
                <a:spcPts val="400"/>
              </a:spcBef>
              <a:buFont typeface="Arial" panose="020B0604020202020204" pitchFamily="34" charset="0"/>
              <a:buChar char="•"/>
            </a:pPr>
            <a:endParaRPr lang="en-US" sz="2000" dirty="0"/>
          </a:p>
          <a:p>
            <a:pPr marL="171450" indent="-171450" eaLnBrk="0" hangingPunct="0">
              <a:lnSpc>
                <a:spcPct val="100000"/>
              </a:lnSpc>
              <a:spcBef>
                <a:spcPts val="400"/>
              </a:spcBef>
              <a:buFont typeface="Arial" panose="020B0604020202020204" pitchFamily="34" charset="0"/>
              <a:buChar char="•"/>
            </a:pPr>
            <a:endParaRPr lang="en-US" sz="2000" dirty="0"/>
          </a:p>
          <a:p>
            <a:pPr marL="342900" indent="-342900" eaLnBrk="0" hangingPunct="0">
              <a:lnSpc>
                <a:spcPct val="100000"/>
              </a:lnSpc>
              <a:spcBef>
                <a:spcPct val="50000"/>
              </a:spcBef>
              <a:buFont typeface="Arial" panose="020B0604020202020204" pitchFamily="34" charset="0"/>
              <a:buChar char="•"/>
            </a:pPr>
            <a:endParaRPr lang="en-US" sz="2000" dirty="0"/>
          </a:p>
        </p:txBody>
      </p:sp>
      <p:pic>
        <p:nvPicPr>
          <p:cNvPr id="3" name="Picture 2">
            <a:extLst>
              <a:ext uri="{FF2B5EF4-FFF2-40B4-BE49-F238E27FC236}">
                <a16:creationId xmlns:a16="http://schemas.microsoft.com/office/drawing/2014/main" id="{1BBE1D12-D35B-3B4C-CC87-A6AB04A94566}"/>
              </a:ext>
            </a:extLst>
          </p:cNvPr>
          <p:cNvPicPr>
            <a:picLocks noChangeAspect="1"/>
          </p:cNvPicPr>
          <p:nvPr/>
        </p:nvPicPr>
        <p:blipFill rotWithShape="1">
          <a:blip r:embed="rId3"/>
          <a:srcRect l="3456" t="18210"/>
          <a:stretch/>
        </p:blipFill>
        <p:spPr>
          <a:xfrm>
            <a:off x="10136254" y="2382983"/>
            <a:ext cx="7087240" cy="2822670"/>
          </a:xfrm>
          <a:prstGeom prst="rect">
            <a:avLst/>
          </a:prstGeom>
        </p:spPr>
      </p:pic>
    </p:spTree>
    <p:extLst>
      <p:ext uri="{BB962C8B-B14F-4D97-AF65-F5344CB8AC3E}">
        <p14:creationId xmlns:p14="http://schemas.microsoft.com/office/powerpoint/2010/main" val="4207124203"/>
      </p:ext>
    </p:extLst>
  </p:cSld>
  <p:clrMapOvr>
    <a:masterClrMapping/>
  </p:clrMapOvr>
</p:sld>
</file>

<file path=ppt/theme/theme1.xml><?xml version="1.0" encoding="utf-8"?>
<a:theme xmlns:a="http://schemas.openxmlformats.org/drawingml/2006/main" name="Steelcase">
  <a:themeElements>
    <a:clrScheme name="Custom 89">
      <a:dk1>
        <a:srgbClr val="272725"/>
      </a:dk1>
      <a:lt1>
        <a:srgbClr val="FFFFFF"/>
      </a:lt1>
      <a:dk2>
        <a:srgbClr val="213E3F"/>
      </a:dk2>
      <a:lt2>
        <a:srgbClr val="F5F5F5"/>
      </a:lt2>
      <a:accent1>
        <a:srgbClr val="AF8963"/>
      </a:accent1>
      <a:accent2>
        <a:srgbClr val="F5F1ED"/>
      </a:accent2>
      <a:accent3>
        <a:srgbClr val="BDBEBD"/>
      </a:accent3>
      <a:accent4>
        <a:srgbClr val="D0EBED"/>
      </a:accent4>
      <a:accent5>
        <a:srgbClr val="8091DB"/>
      </a:accent5>
      <a:accent6>
        <a:srgbClr val="EDC75C"/>
      </a:accent6>
      <a:hlink>
        <a:srgbClr val="272725"/>
      </a:hlink>
      <a:folHlink>
        <a:srgbClr val="272725"/>
      </a:folHlink>
    </a:clrScheme>
    <a:fontScheme name="Steelcase">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Presentation12" id="{67E36EA3-12E4-8A49-9678-FB287E8F2810}" vid="{2BBB7976-43E3-124E-8077-44FE371413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Template</Template>
  <TotalTime>96</TotalTime>
  <Words>658</Words>
  <Application>Microsoft Office PowerPoint</Application>
  <PresentationFormat>Custom</PresentationFormat>
  <Paragraphs>129</Paragraphs>
  <Slides>11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Georgia</vt:lpstr>
      <vt:lpstr>Steelcase</vt:lpstr>
      <vt:lpstr>Occasional Tables Product Portfolio Overview</vt:lpstr>
      <vt:lpstr>Aspekt Freestanding and Ganging Tables</vt:lpstr>
      <vt:lpstr>Leela Freestanding Tables</vt:lpstr>
      <vt:lpstr>Mitra Freestanding Tables</vt:lpstr>
      <vt:lpstr>Sieste Freestanding Tables</vt:lpstr>
      <vt:lpstr>Sorrel Tables</vt:lpstr>
      <vt:lpstr>Outlook Tables</vt:lpstr>
      <vt:lpstr>Embold Tables</vt:lpstr>
      <vt:lpstr>Tava Tables</vt:lpstr>
      <vt:lpstr>Warranty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Occasional Tables Product Portfolio Overview</dc:title>
  <dc:creator>Lucchesi, Estela</dc:creator>
  <cp:lastModifiedBy>Osmun, Allison</cp:lastModifiedBy>
  <cp:revision>2</cp:revision>
  <dcterms:created xsi:type="dcterms:W3CDTF">2023-10-17T18:33:56Z</dcterms:created>
  <dcterms:modified xsi:type="dcterms:W3CDTF">2024-04-01T23:21:31Z</dcterms:modified>
</cp:coreProperties>
</file>