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9601200" cy="12801600" type="A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30" userDrawn="1">
          <p15:clr>
            <a:srgbClr val="A4A3A4"/>
          </p15:clr>
        </p15:guide>
        <p15:guide id="2" pos="52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4A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D6B0AA-39F9-AC43-91C5-7D6C879640EB}" v="2" dt="2020-10-29T16:23:40.3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90"/>
    <p:restoredTop sz="96327"/>
  </p:normalViewPr>
  <p:slideViewPr>
    <p:cSldViewPr snapToGrid="0" snapToObjects="1" showGuides="1">
      <p:cViewPr>
        <p:scale>
          <a:sx n="79" d="100"/>
          <a:sy n="79" d="100"/>
        </p:scale>
        <p:origin x="3880" y="168"/>
      </p:cViewPr>
      <p:guideLst>
        <p:guide orient="horz" pos="2830"/>
        <p:guide pos="52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presProps" Target="presProps.xml"/><Relationship Id="rId7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10" Type="http://schemas.openxmlformats.org/officeDocument/2006/relationships/customXml" Target="../customXml/item3.xml"/><Relationship Id="rId4" Type="http://schemas.openxmlformats.org/officeDocument/2006/relationships/viewProps" Target="view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90" y="2095078"/>
            <a:ext cx="8161020" cy="4456853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0150" y="6723804"/>
            <a:ext cx="7200900" cy="3090756"/>
          </a:xfrm>
        </p:spPr>
        <p:txBody>
          <a:bodyPr/>
          <a:lstStyle>
            <a:lvl1pPr marL="0" indent="0" algn="ctr">
              <a:buNone/>
              <a:defRPr sz="2520"/>
            </a:lvl1pPr>
            <a:lvl2pPr marL="480060" indent="0" algn="ctr">
              <a:buNone/>
              <a:defRPr sz="2100"/>
            </a:lvl2pPr>
            <a:lvl3pPr marL="960120" indent="0" algn="ctr">
              <a:buNone/>
              <a:defRPr sz="1890"/>
            </a:lvl3pPr>
            <a:lvl4pPr marL="1440180" indent="0" algn="ctr">
              <a:buNone/>
              <a:defRPr sz="1680"/>
            </a:lvl4pPr>
            <a:lvl5pPr marL="1920240" indent="0" algn="ctr">
              <a:buNone/>
              <a:defRPr sz="1680"/>
            </a:lvl5pPr>
            <a:lvl6pPr marL="2400300" indent="0" algn="ctr">
              <a:buNone/>
              <a:defRPr sz="1680"/>
            </a:lvl6pPr>
            <a:lvl7pPr marL="2880360" indent="0" algn="ctr">
              <a:buNone/>
              <a:defRPr sz="1680"/>
            </a:lvl7pPr>
            <a:lvl8pPr marL="3360420" indent="0" algn="ctr">
              <a:buNone/>
              <a:defRPr sz="1680"/>
            </a:lvl8pPr>
            <a:lvl9pPr marL="3840480" indent="0" algn="ctr">
              <a:buNone/>
              <a:defRPr sz="1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BB393-D40C-8140-A5FE-ABFB63ECCA48}" type="datetimeFigureOut">
              <a:rPr lang="en-MX" smtClean="0"/>
              <a:t>29/10/20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8C4-BD9F-0E4D-ACD8-6E6C700ABF2E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955998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BB393-D40C-8140-A5FE-ABFB63ECCA48}" type="datetimeFigureOut">
              <a:rPr lang="en-MX" smtClean="0"/>
              <a:t>29/10/20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8C4-BD9F-0E4D-ACD8-6E6C700ABF2E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565128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859" y="681567"/>
            <a:ext cx="2070259" cy="1084876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083" y="681567"/>
            <a:ext cx="6090761" cy="1084876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BB393-D40C-8140-A5FE-ABFB63ECCA48}" type="datetimeFigureOut">
              <a:rPr lang="en-MX" smtClean="0"/>
              <a:t>29/10/20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8C4-BD9F-0E4D-ACD8-6E6C700ABF2E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794811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BB393-D40C-8140-A5FE-ABFB63ECCA48}" type="datetimeFigureOut">
              <a:rPr lang="en-MX" smtClean="0"/>
              <a:t>29/10/20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8C4-BD9F-0E4D-ACD8-6E6C700ABF2E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145882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082" y="3191514"/>
            <a:ext cx="8281035" cy="5325109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082" y="8567000"/>
            <a:ext cx="8281035" cy="2800349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/>
                </a:solidFill>
              </a:defRPr>
            </a:lvl1pPr>
            <a:lvl2pPr marL="4800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BB393-D40C-8140-A5FE-ABFB63ECCA48}" type="datetimeFigureOut">
              <a:rPr lang="en-MX" smtClean="0"/>
              <a:t>29/10/20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8C4-BD9F-0E4D-ACD8-6E6C700ABF2E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926165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083" y="3407833"/>
            <a:ext cx="4080510" cy="81224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0608" y="3407833"/>
            <a:ext cx="4080510" cy="81224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BB393-D40C-8140-A5FE-ABFB63ECCA48}" type="datetimeFigureOut">
              <a:rPr lang="en-MX" smtClean="0"/>
              <a:t>29/10/20</a:t>
            </a:fld>
            <a:endParaRPr lang="en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8C4-BD9F-0E4D-ACD8-6E6C700ABF2E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914061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681570"/>
            <a:ext cx="8281035" cy="247438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334" y="3138171"/>
            <a:ext cx="4061757" cy="1537969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334" y="4676140"/>
            <a:ext cx="4061757" cy="68778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0608" y="3138171"/>
            <a:ext cx="4081761" cy="1537969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60608" y="4676140"/>
            <a:ext cx="4081761" cy="68778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BB393-D40C-8140-A5FE-ABFB63ECCA48}" type="datetimeFigureOut">
              <a:rPr lang="en-MX" smtClean="0"/>
              <a:t>29/10/20</a:t>
            </a:fld>
            <a:endParaRPr lang="en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8C4-BD9F-0E4D-ACD8-6E6C700ABF2E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932366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BB393-D40C-8140-A5FE-ABFB63ECCA48}" type="datetimeFigureOut">
              <a:rPr lang="en-MX" smtClean="0"/>
              <a:t>29/10/20</a:t>
            </a:fld>
            <a:endParaRPr lang="en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8C4-BD9F-0E4D-ACD8-6E6C700ABF2E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042529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BB393-D40C-8140-A5FE-ABFB63ECCA48}" type="datetimeFigureOut">
              <a:rPr lang="en-MX" smtClean="0"/>
              <a:t>29/10/20</a:t>
            </a:fld>
            <a:endParaRPr lang="en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8C4-BD9F-0E4D-ACD8-6E6C700ABF2E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035198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853440"/>
            <a:ext cx="3096637" cy="298704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1760" y="1843196"/>
            <a:ext cx="4860608" cy="9097433"/>
          </a:xfrm>
        </p:spPr>
        <p:txBody>
          <a:bodyPr/>
          <a:lstStyle>
            <a:lvl1pPr>
              <a:defRPr sz="3360"/>
            </a:lvl1pPr>
            <a:lvl2pPr>
              <a:defRPr sz="2940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3840480"/>
            <a:ext cx="3096637" cy="7114964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BB393-D40C-8140-A5FE-ABFB63ECCA48}" type="datetimeFigureOut">
              <a:rPr lang="en-MX" smtClean="0"/>
              <a:t>29/10/20</a:t>
            </a:fld>
            <a:endParaRPr lang="en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8C4-BD9F-0E4D-ACD8-6E6C700ABF2E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468319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853440"/>
            <a:ext cx="3096637" cy="298704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81760" y="1843196"/>
            <a:ext cx="4860608" cy="9097433"/>
          </a:xfrm>
        </p:spPr>
        <p:txBody>
          <a:bodyPr anchor="t"/>
          <a:lstStyle>
            <a:lvl1pPr marL="0" indent="0">
              <a:buNone/>
              <a:defRPr sz="3360"/>
            </a:lvl1pPr>
            <a:lvl2pPr marL="480060" indent="0">
              <a:buNone/>
              <a:defRPr sz="2940"/>
            </a:lvl2pPr>
            <a:lvl3pPr marL="960120" indent="0">
              <a:buNone/>
              <a:defRPr sz="2520"/>
            </a:lvl3pPr>
            <a:lvl4pPr marL="1440180" indent="0">
              <a:buNone/>
              <a:defRPr sz="2100"/>
            </a:lvl4pPr>
            <a:lvl5pPr marL="1920240" indent="0">
              <a:buNone/>
              <a:defRPr sz="2100"/>
            </a:lvl5pPr>
            <a:lvl6pPr marL="2400300" indent="0">
              <a:buNone/>
              <a:defRPr sz="2100"/>
            </a:lvl6pPr>
            <a:lvl7pPr marL="2880360" indent="0">
              <a:buNone/>
              <a:defRPr sz="2100"/>
            </a:lvl7pPr>
            <a:lvl8pPr marL="3360420" indent="0">
              <a:buNone/>
              <a:defRPr sz="2100"/>
            </a:lvl8pPr>
            <a:lvl9pPr marL="3840480" indent="0">
              <a:buNone/>
              <a:defRPr sz="21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3840480"/>
            <a:ext cx="3096637" cy="7114964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BB393-D40C-8140-A5FE-ABFB63ECCA48}" type="datetimeFigureOut">
              <a:rPr lang="en-MX" smtClean="0"/>
              <a:t>29/10/20</a:t>
            </a:fld>
            <a:endParaRPr lang="en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388C4-BD9F-0E4D-ACD8-6E6C700ABF2E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603805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083" y="681570"/>
            <a:ext cx="8281035" cy="2474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083" y="3407833"/>
            <a:ext cx="8281035" cy="8122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0083" y="11865189"/>
            <a:ext cx="216027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BB393-D40C-8140-A5FE-ABFB63ECCA48}" type="datetimeFigureOut">
              <a:rPr lang="en-MX" smtClean="0"/>
              <a:t>29/10/20</a:t>
            </a:fld>
            <a:endParaRPr lang="en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80398" y="11865189"/>
            <a:ext cx="3240405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0848" y="11865189"/>
            <a:ext cx="216027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388C4-BD9F-0E4D-ACD8-6E6C700ABF2E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148595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60120" rtl="0" eaLnBrk="1" latinLnBrk="0" hangingPunct="1">
        <a:lnSpc>
          <a:spcPct val="90000"/>
        </a:lnSpc>
        <a:spcBef>
          <a:spcPct val="0"/>
        </a:spcBef>
        <a:buNone/>
        <a:defRPr sz="46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96012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02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6027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4033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een, sitting, table, bed&#10;&#10;Description automatically generated">
            <a:extLst>
              <a:ext uri="{FF2B5EF4-FFF2-40B4-BE49-F238E27FC236}">
                <a16:creationId xmlns:a16="http://schemas.microsoft.com/office/drawing/2014/main" id="{AAA50614-61EB-874E-A5A4-4B9B3AEA04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95" r="3290" b="38530"/>
          <a:stretch/>
        </p:blipFill>
        <p:spPr>
          <a:xfrm>
            <a:off x="0" y="0"/>
            <a:ext cx="9601200" cy="35797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5F3699-F6AE-BC4B-AA1C-E4CC1ABD2FCF}"/>
              </a:ext>
            </a:extLst>
          </p:cNvPr>
          <p:cNvSpPr txBox="1"/>
          <p:nvPr/>
        </p:nvSpPr>
        <p:spPr>
          <a:xfrm>
            <a:off x="839788" y="4501359"/>
            <a:ext cx="2410618" cy="62445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400" b="1" dirty="0">
                <a:solidFill>
                  <a:srgbClr val="1E4A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Ocean</a:t>
            </a:r>
          </a:p>
          <a:p>
            <a:r>
              <a:rPr lang="en-US" sz="2400" b="1" dirty="0">
                <a:solidFill>
                  <a:srgbClr val="1E4A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Office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you see is more than a new fabric. It’s part of a solution to the enormous problem of marine litter.​</a:t>
            </a:r>
          </a:p>
          <a:p>
            <a:pPr>
              <a:lnSpc>
                <a:spcPct val="120000"/>
              </a:lnSpc>
            </a:pPr>
            <a:endParaRPr lang="en-US" sz="1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9% of plastic ever produced has been recycled. Most ends up in the world’s oceans – more than 12 million tons each year.​</a:t>
            </a:r>
          </a:p>
          <a:p>
            <a:pPr>
              <a:lnSpc>
                <a:spcPct val="120000"/>
              </a:lnSpc>
            </a:pPr>
            <a:endParaRPr lang="en-US" sz="1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9% is too small. That means we have a big opportunity.​</a:t>
            </a:r>
            <a:r>
              <a:rPr lang="en-US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>
              <a:lnSpc>
                <a:spcPct val="120000"/>
              </a:lnSpc>
            </a:pPr>
            <a:endParaRPr lang="en-US" sz="14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rgbClr val="1E4A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yard of Intersection fabric removes ½ pound of marine waste.​</a:t>
            </a:r>
            <a:endParaRPr lang="en-US" sz="14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AB6400-989F-3F48-8F07-38361B1376C0}"/>
              </a:ext>
            </a:extLst>
          </p:cNvPr>
          <p:cNvSpPr txBox="1"/>
          <p:nvPr/>
        </p:nvSpPr>
        <p:spPr>
          <a:xfrm>
            <a:off x="3595291" y="5432612"/>
            <a:ext cx="2410618" cy="530451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Steelcase co-created Intersection with Duvaltex, our long-time partner in creating sustainable materials:​</a:t>
            </a:r>
          </a:p>
          <a:p>
            <a:pPr>
              <a:lnSpc>
                <a:spcPct val="120000"/>
              </a:lnSpc>
            </a:pPr>
            <a:endParaRPr lang="en-US" sz="1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First, The SEAQUAL INITIATIVE works with ocean clean-up programs to collect marine litter and turn it into Upcycled Marine Plastic, then into SEAQUAL® yarn.​</a:t>
            </a:r>
          </a:p>
          <a:p>
            <a:pPr>
              <a:lnSpc>
                <a:spcPct val="120000"/>
              </a:lnSpc>
            </a:pPr>
            <a:endParaRPr lang="en-US" sz="1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Duvaltex weaves that yarn into Intersection fabric, using their proprietary Clean Impact Textiles™ technology.​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6BB1AE-24C6-3F4E-AB75-40A70B60CEF5}"/>
              </a:ext>
            </a:extLst>
          </p:cNvPr>
          <p:cNvSpPr txBox="1"/>
          <p:nvPr/>
        </p:nvSpPr>
        <p:spPr>
          <a:xfrm>
            <a:off x="6350794" y="5432612"/>
            <a:ext cx="2410618" cy="530451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Intersection:​</a:t>
            </a:r>
            <a:endParaRPr lang="en-US" sz="14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7013" indent="-227013">
              <a:lnSpc>
                <a:spcPct val="120000"/>
              </a:lnSpc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Screen and panel fabric​</a:t>
            </a:r>
          </a:p>
          <a:p>
            <a:pPr marL="227013" indent="-227013">
              <a:lnSpc>
                <a:spcPct val="120000"/>
              </a:lnSpc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Available in 17 colors​</a:t>
            </a:r>
          </a:p>
          <a:p>
            <a:pPr marL="227013" indent="-227013">
              <a:lnSpc>
                <a:spcPct val="120000"/>
              </a:lnSpc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Made of 30.3% Polyester and 69.7% Post-Consumer Recycled Polyester​</a:t>
            </a:r>
          </a:p>
          <a:p>
            <a:pPr marL="227013" indent="-227013">
              <a:lnSpc>
                <a:spcPct val="120000"/>
              </a:lnSpc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Steelcase Standard​</a:t>
            </a:r>
          </a:p>
          <a:p>
            <a:pPr marL="227013" indent="-227013">
              <a:lnSpc>
                <a:spcPct val="120000"/>
              </a:lnSpc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Price Group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7815C1-B952-7A41-A566-AE66631FE7A9}"/>
              </a:ext>
            </a:extLst>
          </p:cNvPr>
          <p:cNvSpPr txBox="1"/>
          <p:nvPr/>
        </p:nvSpPr>
        <p:spPr>
          <a:xfrm>
            <a:off x="2939559" y="11659403"/>
            <a:ext cx="4903542" cy="3088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2020 Steelcase Inc.  All rights reserved. All specifications subject to change without notice.</a:t>
            </a:r>
            <a:br>
              <a:rPr lang="en-US" sz="1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Trademarks used herein are the property of Steelcase Inc. or of their respective owners.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E06A50-4E1C-7840-8FD5-02D24A657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788" y="11667444"/>
            <a:ext cx="1401235" cy="26273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512F15A-C0F0-2D41-8B4C-127DE909D262}"/>
              </a:ext>
            </a:extLst>
          </p:cNvPr>
          <p:cNvCxnSpPr>
            <a:cxnSpLocks/>
          </p:cNvCxnSpPr>
          <p:nvPr/>
        </p:nvCxnSpPr>
        <p:spPr>
          <a:xfrm>
            <a:off x="4927600" y="5938295"/>
            <a:ext cx="716844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884FB8-D656-BE49-AFAD-5F6AAD4E0377}"/>
              </a:ext>
            </a:extLst>
          </p:cNvPr>
          <p:cNvCxnSpPr>
            <a:cxnSpLocks/>
          </p:cNvCxnSpPr>
          <p:nvPr/>
        </p:nvCxnSpPr>
        <p:spPr>
          <a:xfrm>
            <a:off x="4041336" y="6966995"/>
            <a:ext cx="1199967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6FC485-5E97-9744-86A9-07F39D8A3372}"/>
              </a:ext>
            </a:extLst>
          </p:cNvPr>
          <p:cNvCxnSpPr>
            <a:cxnSpLocks/>
          </p:cNvCxnSpPr>
          <p:nvPr/>
        </p:nvCxnSpPr>
        <p:spPr>
          <a:xfrm>
            <a:off x="3588849" y="7221519"/>
            <a:ext cx="893596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18683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7583D239ED674FA379880A1D5603AB" ma:contentTypeVersion="12" ma:contentTypeDescription="Create a new document." ma:contentTypeScope="" ma:versionID="b521802b6c7aaf5a5bd049cb6e16416a">
  <xsd:schema xmlns:xsd="http://www.w3.org/2001/XMLSchema" xmlns:xs="http://www.w3.org/2001/XMLSchema" xmlns:p="http://schemas.microsoft.com/office/2006/metadata/properties" xmlns:ns2="fc0b9bbf-c379-438e-a211-233dd02f1191" xmlns:ns3="1513e1c2-e684-476b-bd68-d9b621243d72" targetNamespace="http://schemas.microsoft.com/office/2006/metadata/properties" ma:root="true" ma:fieldsID="1a43301c4f17a6ee0a4f0cea96578181" ns2:_="" ns3:_="">
    <xsd:import namespace="fc0b9bbf-c379-438e-a211-233dd02f1191"/>
    <xsd:import namespace="1513e1c2-e684-476b-bd68-d9b621243d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0b9bbf-c379-438e-a211-233dd02f11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13e1c2-e684-476b-bd68-d9b621243d7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B9ABB99-3A38-497B-99A4-385B29222C03}"/>
</file>

<file path=customXml/itemProps2.xml><?xml version="1.0" encoding="utf-8"?>
<ds:datastoreItem xmlns:ds="http://schemas.openxmlformats.org/officeDocument/2006/customXml" ds:itemID="{07517E34-C548-429C-B3AB-F7FEFADDF816}"/>
</file>

<file path=customXml/itemProps3.xml><?xml version="1.0" encoding="utf-8"?>
<ds:datastoreItem xmlns:ds="http://schemas.openxmlformats.org/officeDocument/2006/customXml" ds:itemID="{42E10641-79A5-404D-899F-7DC7BFFF31D7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730</TotalTime>
  <Words>205</Words>
  <Application>Microsoft Macintosh PowerPoint</Application>
  <PresentationFormat>A3 Paper (297x420 mm)</PresentationFormat>
  <Paragraphs>22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Gomez, Miriam</dc:creator>
  <cp:lastModifiedBy>Gomez, Miriam</cp:lastModifiedBy>
  <cp:revision>8</cp:revision>
  <dcterms:created xsi:type="dcterms:W3CDTF">2020-10-27T20:20:09Z</dcterms:created>
  <dcterms:modified xsi:type="dcterms:W3CDTF">2020-10-29T18:28:52Z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0x010100847583D239ED674FA379880A1D5603AB</vt:lpwstr>
  </property>
</Properties>
</file>