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0" d="100"/>
          <a:sy n="120" d="100"/>
        </p:scale>
        <p:origin x="234" y="-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AEA3A-8C50-97BF-3EE5-E8EC2284A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A3C1E2-7B94-C74A-87B6-1B8517D32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72F42-9B2B-5974-1205-5210FD9CE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A8A15-8576-2633-B6BC-91FF5894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BF02F-228C-742D-FBA4-9543341C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3922-B913-A05B-825D-F675176D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17B54-E92C-23F6-657F-EBE763DF1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535B8-A62C-FCDF-A766-0242E30AC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8AF41-50D4-1F99-717F-904F255F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95B32-B6AE-8F09-2819-3C334E30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6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3F2AE8-3058-BE6A-9414-5BDF031E0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7EA588-C83E-6A93-AF5D-11312C4B6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C677F-2458-ADBD-46B5-CD0761404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DBED3-9338-7194-8A9E-597543C77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1A7C0-C93C-3984-59B3-118593F1C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9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8B192-3258-4A38-2607-2F003C788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05347-25C4-A045-302C-1D1137136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05E82-8A6B-F341-3678-B9013BA23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C1F90-FB40-2024-5C46-17FA70F4F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2FE64-792E-9EA1-56C6-0FF0AF4D3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2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B81BB-4E3F-B861-7B50-7E2425638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1254A-BB1B-0AC3-D021-D4938C569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502EE-336C-2491-320C-41952945D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A1E98-F07F-D1BA-D085-DB7A6F582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BD7BE-36B1-B8FD-FA6D-57ABB558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8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F113-9363-BB40-3639-CE0177F7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E44D7-4889-01BB-C98B-60114D049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6798B-D5FD-B7EF-3FFC-D185A10B0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901ECA-86F3-847D-1301-CD7EFF92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E5DD7-9E7F-04C8-BAF4-25EDA45D9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714B8-C4D3-D126-D245-9E97B946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AAF81-0100-4091-4315-4E9680D59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4D67C-5CC9-6CD8-3A2C-6CCF7D17C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55F9E-9888-203E-895C-6EC01DB44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72C348-A9D4-A32B-2E12-34FB8600CC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B83E5B-80CF-C407-3E36-A73C76A7B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C93271-1C4D-A98E-0E06-A84254FA1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631BE4-35C4-8317-B040-8F11867FD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4E524-1B06-FEC4-7510-3F579A21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3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E6166-1F07-4758-F335-3B4E99F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2780A2-8133-AC30-4A5A-A71FAD13D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0C726-3864-7F2D-BA18-2136EF89D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0AE4F2-57D1-BEB6-AA6F-9E279AB05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5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DAADB-04FD-42A6-DF5B-73658DC2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ED6655-1690-8C15-CF0A-2CDB90DB4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71F51-694C-04A8-5FB1-8544E163B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4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DE947-4F26-1A9B-8D1F-F9B0A7407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42241-DDC8-E0A1-75A9-0A2AADF41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BE7F4-2D28-D7DD-A838-D294449B7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7599E-3939-E09C-34E3-823C82792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3330D-544D-01D8-B02F-DC099D807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1A27-533E-3A2E-33E7-D326F2B0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0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1600-82F1-F88A-28FE-E1DEC551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75B208-E844-495E-63B6-66D5116701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4CF04-21C6-52C3-4731-49656316F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C852F-6FC4-7719-9F62-54500D1DC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50A71-4311-9BC7-D1CD-19A2B854B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922D4-195F-44D7-27EA-06B249241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8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67B50-4D86-57E3-A6DF-A3365B0CA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B6945-5973-A1B9-801F-EF022A431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F4F8D-9D20-86EF-278C-43A3256F3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DC519-9074-4620-BDA0-2917C0869A4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751C7-4ECC-222B-6B28-61B799977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87D67-0E6A-DF26-82E2-609FF6677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2E6EE-8228-4AB5-BBEC-0A33CFC3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C0D11CA-0858-F19A-1722-9414DA7BAC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000"/>
          <a:stretch/>
        </p:blipFill>
        <p:spPr>
          <a:xfrm>
            <a:off x="924408" y="3962291"/>
            <a:ext cx="1446836" cy="25189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04B900B-93DF-7BE2-CB75-F648BEA94B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/>
          <a:stretch/>
        </p:blipFill>
        <p:spPr>
          <a:xfrm>
            <a:off x="924408" y="1354597"/>
            <a:ext cx="1446836" cy="25189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53F6DA-9129-BCB4-20AE-B8021173B197}"/>
              </a:ext>
            </a:extLst>
          </p:cNvPr>
          <p:cNvSpPr txBox="1"/>
          <p:nvPr/>
        </p:nvSpPr>
        <p:spPr>
          <a:xfrm>
            <a:off x="295274" y="319214"/>
            <a:ext cx="7496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191919"/>
                </a:solidFill>
                <a:effectLst/>
                <a:latin typeface="Helvetica Neue"/>
              </a:rPr>
              <a:t>Elective Elements Full Front Headsets Now Available</a:t>
            </a:r>
          </a:p>
          <a:p>
            <a:r>
              <a:rPr lang="en-US" b="1" dirty="0">
                <a:solidFill>
                  <a:srgbClr val="191919"/>
                </a:solidFill>
                <a:latin typeface="Helvetica Neue"/>
              </a:rPr>
              <a:t>effective June 19, 2023</a:t>
            </a:r>
            <a:endParaRPr lang="en-US" b="1" i="0" dirty="0">
              <a:solidFill>
                <a:srgbClr val="191919"/>
              </a:solidFill>
              <a:effectLst/>
              <a:latin typeface="Helvetica Neue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90F4FC6-1E30-4644-B0C9-8A4C171C632B}"/>
              </a:ext>
            </a:extLst>
          </p:cNvPr>
          <p:cNvCxnSpPr/>
          <p:nvPr/>
        </p:nvCxnSpPr>
        <p:spPr>
          <a:xfrm flipH="1">
            <a:off x="2371244" y="3042679"/>
            <a:ext cx="8762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E930489-08CC-8E8B-55EF-5000ACA35C1C}"/>
              </a:ext>
            </a:extLst>
          </p:cNvPr>
          <p:cNvSpPr txBox="1"/>
          <p:nvPr/>
        </p:nvSpPr>
        <p:spPr>
          <a:xfrm>
            <a:off x="3218968" y="2905638"/>
            <a:ext cx="44291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bottom drawer front extents to the floor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45E17D7-696A-0CF4-BE7F-E5EF4DE26CBC}"/>
              </a:ext>
            </a:extLst>
          </p:cNvPr>
          <p:cNvCxnSpPr/>
          <p:nvPr/>
        </p:nvCxnSpPr>
        <p:spPr>
          <a:xfrm flipH="1">
            <a:off x="2436473" y="6069485"/>
            <a:ext cx="8762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84F36D1-E4BD-7823-CF5D-92BD8C96A984}"/>
              </a:ext>
            </a:extLst>
          </p:cNvPr>
          <p:cNvSpPr txBox="1"/>
          <p:nvPr/>
        </p:nvSpPr>
        <p:spPr>
          <a:xfrm>
            <a:off x="3284196" y="5932444"/>
            <a:ext cx="55950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an additional finished trim piece which is flush to bottom drawer front</a:t>
            </a:r>
          </a:p>
          <a:p>
            <a:r>
              <a:rPr lang="en-US" sz="1100" i="1" dirty="0"/>
              <a:t>also referred to as an “expressed” toe kick (</a:t>
            </a:r>
            <a:r>
              <a:rPr lang="en-US" sz="1100" i="1" dirty="0" err="1"/>
              <a:t>WorkValet</a:t>
            </a:r>
            <a:r>
              <a:rPr lang="en-US" sz="1100" i="1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8A3E4-0AC6-F9FB-2AD2-4415808478D8}"/>
              </a:ext>
            </a:extLst>
          </p:cNvPr>
          <p:cNvSpPr txBox="1"/>
          <p:nvPr/>
        </p:nvSpPr>
        <p:spPr>
          <a:xfrm>
            <a:off x="2353996" y="1354597"/>
            <a:ext cx="850582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sng" dirty="0"/>
              <a:t>Full Front</a:t>
            </a:r>
          </a:p>
          <a:p>
            <a:r>
              <a:rPr lang="en-US" sz="1100" dirty="0"/>
              <a:t>previously a special called “omit toe kick”</a:t>
            </a:r>
          </a:p>
          <a:p>
            <a:r>
              <a:rPr lang="en-US" sz="1100" dirty="0"/>
              <a:t>now available as a standard option, specify: </a:t>
            </a:r>
            <a:r>
              <a:rPr lang="en-US" sz="1100" i="1" dirty="0"/>
              <a:t>FRONT OPTIONS &gt; </a:t>
            </a:r>
            <a:r>
              <a:rPr lang="en-US" sz="1100" b="1" i="1" u="sng" dirty="0"/>
              <a:t>FULL FRONT</a:t>
            </a:r>
          </a:p>
          <a:p>
            <a:endParaRPr lang="en-US" sz="1100" dirty="0"/>
          </a:p>
          <a:p>
            <a:endParaRPr lang="en-US" sz="1100" dirty="0"/>
          </a:p>
          <a:p>
            <a:r>
              <a:rPr lang="en-US" sz="1100" b="1" i="1" u="sng" dirty="0"/>
              <a:t>order this option for new customers or for customers who had previous “omit toe kick” specials</a:t>
            </a:r>
          </a:p>
          <a:p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6B2133-BE8B-70F3-6A64-BFD66C3E4354}"/>
              </a:ext>
            </a:extLst>
          </p:cNvPr>
          <p:cNvSpPr txBox="1"/>
          <p:nvPr/>
        </p:nvSpPr>
        <p:spPr>
          <a:xfrm>
            <a:off x="2353996" y="3918608"/>
            <a:ext cx="89630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sng" dirty="0"/>
              <a:t>Toe Kick</a:t>
            </a:r>
          </a:p>
          <a:p>
            <a:r>
              <a:rPr lang="en-US" sz="1100" dirty="0"/>
              <a:t>previously the standard solution</a:t>
            </a:r>
          </a:p>
          <a:p>
            <a:r>
              <a:rPr lang="en-US" sz="1100" dirty="0"/>
              <a:t>now an option, specify: </a:t>
            </a:r>
            <a:r>
              <a:rPr lang="en-US" sz="1100" i="1" dirty="0"/>
              <a:t>FRONT OPTIONS &gt; </a:t>
            </a:r>
            <a:r>
              <a:rPr lang="en-US" sz="1100" b="1" i="1" u="sng" dirty="0"/>
              <a:t>TOE KICK</a:t>
            </a:r>
          </a:p>
          <a:p>
            <a:endParaRPr lang="en-US" sz="1100" b="1" i="1" u="sng" dirty="0"/>
          </a:p>
          <a:p>
            <a:endParaRPr lang="en-US" sz="1100" b="1" i="1" u="sng" dirty="0"/>
          </a:p>
          <a:p>
            <a:r>
              <a:rPr lang="en-US" sz="1100" b="1" i="1" u="sng" dirty="0"/>
              <a:t>order this option to match existing customer standards</a:t>
            </a:r>
          </a:p>
        </p:txBody>
      </p:sp>
      <p:pic>
        <p:nvPicPr>
          <p:cNvPr id="12" name="Picture 11" descr="A picture containing indoor, wall, office building, furniture&#10;&#10;Description automatically generated">
            <a:extLst>
              <a:ext uri="{FF2B5EF4-FFF2-40B4-BE49-F238E27FC236}">
                <a16:creationId xmlns:a16="http://schemas.microsoft.com/office/drawing/2014/main" id="{688F3102-B848-BDD5-84FE-0CFEE50533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87" r="47575" b="1"/>
          <a:stretch/>
        </p:blipFill>
        <p:spPr>
          <a:xfrm>
            <a:off x="8702528" y="3745074"/>
            <a:ext cx="3194198" cy="2129465"/>
          </a:xfrm>
          <a:prstGeom prst="rect">
            <a:avLst/>
          </a:prstGeom>
        </p:spPr>
      </p:pic>
      <p:pic>
        <p:nvPicPr>
          <p:cNvPr id="17" name="Picture 16" descr="A picture containing indoor, cabinetry, furniture, interior design&#10;&#10;Description automatically generated">
            <a:extLst>
              <a:ext uri="{FF2B5EF4-FFF2-40B4-BE49-F238E27FC236}">
                <a16:creationId xmlns:a16="http://schemas.microsoft.com/office/drawing/2014/main" id="{E9CCCE16-106B-ADD0-1F56-E8BF0503BC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528" y="965545"/>
            <a:ext cx="3194198" cy="212946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43BD61B-B71B-A520-F253-A9C9094CB57E}"/>
              </a:ext>
            </a:extLst>
          </p:cNvPr>
          <p:cNvSpPr txBox="1"/>
          <p:nvPr/>
        </p:nvSpPr>
        <p:spPr>
          <a:xfrm>
            <a:off x="669851" y="6581553"/>
            <a:ext cx="59774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/>
              <a:t>NOTE: </a:t>
            </a:r>
            <a:r>
              <a:rPr lang="en-US" sz="800" i="1" dirty="0" err="1"/>
              <a:t>WorkValet</a:t>
            </a:r>
            <a:r>
              <a:rPr lang="en-US" sz="800" i="1" dirty="0"/>
              <a:t> offers an additional option of recessed toe kick, this has not been a feature of Elective Elements.</a:t>
            </a:r>
          </a:p>
        </p:txBody>
      </p:sp>
    </p:spTree>
    <p:extLst>
      <p:ext uri="{BB962C8B-B14F-4D97-AF65-F5344CB8AC3E}">
        <p14:creationId xmlns:p14="http://schemas.microsoft.com/office/powerpoint/2010/main" val="386190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134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Bradley, Jeffrey</dc:creator>
  <cp:lastModifiedBy>Bradley, Jeffrey</cp:lastModifiedBy>
  <cp:revision>6</cp:revision>
  <dcterms:created xsi:type="dcterms:W3CDTF">2023-06-29T17:59:55Z</dcterms:created>
  <dcterms:modified xsi:type="dcterms:W3CDTF">2023-06-30T11:40:40Z</dcterms:modified>
</cp:coreProperties>
</file>