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4"/>
  </p:sldMasterIdLst>
  <p:notesMasterIdLst>
    <p:notesMasterId r:id="rId36"/>
  </p:notesMasterIdLst>
  <p:handoutMasterIdLst>
    <p:handoutMasterId r:id="rId37"/>
  </p:handoutMasterIdLst>
  <p:sldIdLst>
    <p:sldId id="1814" r:id="rId5"/>
    <p:sldId id="2147483124" r:id="rId6"/>
    <p:sldId id="1835" r:id="rId7"/>
    <p:sldId id="1841" r:id="rId8"/>
    <p:sldId id="1793" r:id="rId9"/>
    <p:sldId id="1771" r:id="rId10"/>
    <p:sldId id="1844" r:id="rId11"/>
    <p:sldId id="1845" r:id="rId12"/>
    <p:sldId id="1846" r:id="rId13"/>
    <p:sldId id="1847" r:id="rId14"/>
    <p:sldId id="1848" r:id="rId15"/>
    <p:sldId id="1849" r:id="rId16"/>
    <p:sldId id="1850" r:id="rId17"/>
    <p:sldId id="1851" r:id="rId18"/>
    <p:sldId id="1852" r:id="rId19"/>
    <p:sldId id="1853" r:id="rId20"/>
    <p:sldId id="1854" r:id="rId21"/>
    <p:sldId id="1855" r:id="rId22"/>
    <p:sldId id="1856" r:id="rId23"/>
    <p:sldId id="1838" r:id="rId24"/>
    <p:sldId id="2147483131" r:id="rId25"/>
    <p:sldId id="1858" r:id="rId26"/>
    <p:sldId id="1827" r:id="rId27"/>
    <p:sldId id="1859" r:id="rId28"/>
    <p:sldId id="1857" r:id="rId29"/>
    <p:sldId id="2147483126" r:id="rId30"/>
    <p:sldId id="2147483127" r:id="rId31"/>
    <p:sldId id="2147483128" r:id="rId32"/>
    <p:sldId id="2147483129" r:id="rId33"/>
    <p:sldId id="2147483130" r:id="rId34"/>
    <p:sldId id="1834" r:id="rId35"/>
  </p:sldIdLst>
  <p:sldSz cx="17886363"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431B56-0085-E54C-9D7D-1A65144B36E4}">
          <p14:sldIdLst>
            <p14:sldId id="1814"/>
            <p14:sldId id="2147483124"/>
            <p14:sldId id="1835"/>
            <p14:sldId id="1841"/>
            <p14:sldId id="1793"/>
            <p14:sldId id="1771"/>
            <p14:sldId id="1844"/>
            <p14:sldId id="1845"/>
            <p14:sldId id="1846"/>
            <p14:sldId id="1847"/>
            <p14:sldId id="1848"/>
            <p14:sldId id="1849"/>
            <p14:sldId id="1850"/>
            <p14:sldId id="1851"/>
            <p14:sldId id="1852"/>
            <p14:sldId id="1853"/>
            <p14:sldId id="1854"/>
            <p14:sldId id="1855"/>
            <p14:sldId id="1856"/>
          </p14:sldIdLst>
        </p14:section>
        <p14:section name="Color Tray Assets" id="{5F5A6B43-FABB-2543-A9C0-AC7E4585DC6E}">
          <p14:sldIdLst>
            <p14:sldId id="1838"/>
            <p14:sldId id="2147483131"/>
            <p14:sldId id="1858"/>
            <p14:sldId id="1827"/>
            <p14:sldId id="1859"/>
            <p14:sldId id="1857"/>
            <p14:sldId id="2147483126"/>
            <p14:sldId id="2147483127"/>
            <p14:sldId id="2147483128"/>
            <p14:sldId id="2147483129"/>
            <p14:sldId id="2147483130"/>
            <p14:sldId id="183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55AD66-BC44-5281-BEB0-8F37CE636E92}" name="Arroyo, Bernadette" initials="AB" userId="S::barroyo@steelcase.com::c8fc39fc-a320-4b94-b416-99b0d51075c8" providerId="AD"/>
  <p188:author id="{E382BF78-2347-881F-B38C-B43BC8BB8EE0}" name="Dunkerley, Mackenzie" initials="DM" userId="S::mdunkerl@steelcase.com::34aeddd6-864d-4c9c-a802-73e6dbef41fb" providerId="AD"/>
  <p188:author id="{511CD283-2369-DE2E-D3DC-999661AAB173}" name="Upchurch, Ashley" initials="" userId="S::AUPCHURC@steelcase.com::35d4a633-4f17-4910-909c-7dc6f3f71385" providerId="AD"/>
  <p188:author id="{9D86A28A-E3BB-67FD-119C-4B69AA9E3F9C}" name="Deheza, Patricia de Jesus (Paty)" initials="DPdJ(" userId="S::pdeheza@steelcase.com::c07641f8-e497-486b-8aaf-fd362a3e4ee9" providerId="AD"/>
  <p188:author id="{A96D3DC1-4C03-2E27-A26A-C9061B6F3781}" name="Gillmor, Kaitlyn" initials="GK" userId="S::kgillmor@steelcase.com::97dd13da-238b-4ac9-bd8a-bcba5e2499d5" providerId="AD"/>
  <p188:author id="{1C1D37EF-5970-A2D7-24AF-E9C5F1C55944}" name="Dunkerley, Mackenzie" initials="MD" userId="S::MDUNKERL@steelcase.com::34aeddd6-864d-4c9c-a802-73e6dbef41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illmor, Kaitlyn" initials="GK" lastIdx="1" clrIdx="0">
    <p:extLst>
      <p:ext uri="{19B8F6BF-5375-455C-9EA6-DF929625EA0E}">
        <p15:presenceInfo xmlns:p15="http://schemas.microsoft.com/office/powerpoint/2012/main" userId="S::kgillmor@steelcase.com::97dd13da-238b-4ac9-bd8a-bcba5e2499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E2E4"/>
    <a:srgbClr val="883621"/>
    <a:srgbClr val="D2DAC7"/>
    <a:srgbClr val="C1C1BA"/>
    <a:srgbClr val="B5B1AA"/>
    <a:srgbClr val="BCBCB4"/>
    <a:srgbClr val="BDBEBD"/>
    <a:srgbClr val="FF8AD8"/>
    <a:srgbClr val="F5F5F5"/>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10D319-AE97-4123-AB36-B0315FD412F9}" v="1710" dt="2025-11-13T14:53:11.7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0" d="100"/>
          <a:sy n="40" d="100"/>
        </p:scale>
        <p:origin x="948"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kerley, Mackenzie" userId="34aeddd6-864d-4c9c-a802-73e6dbef41fb" providerId="ADAL" clId="{6F67943B-6094-44D7-A78F-8C52CCA9C1B4}"/>
    <pc:docChg chg="custSel addSld delSld modSld modSection">
      <pc:chgData name="Dunkerley, Mackenzie" userId="34aeddd6-864d-4c9c-a802-73e6dbef41fb" providerId="ADAL" clId="{6F67943B-6094-44D7-A78F-8C52CCA9C1B4}" dt="2025-11-13T15:26:25.320" v="757" actId="113"/>
      <pc:docMkLst>
        <pc:docMk/>
      </pc:docMkLst>
      <pc:sldChg chg="modSp mod">
        <pc:chgData name="Dunkerley, Mackenzie" userId="34aeddd6-864d-4c9c-a802-73e6dbef41fb" providerId="ADAL" clId="{6F67943B-6094-44D7-A78F-8C52CCA9C1B4}" dt="2025-11-12T16:16:42.105" v="2" actId="20577"/>
        <pc:sldMkLst>
          <pc:docMk/>
          <pc:sldMk cId="3332017248" sldId="2147483124"/>
        </pc:sldMkLst>
        <pc:spChg chg="mod">
          <ac:chgData name="Dunkerley, Mackenzie" userId="34aeddd6-864d-4c9c-a802-73e6dbef41fb" providerId="ADAL" clId="{6F67943B-6094-44D7-A78F-8C52CCA9C1B4}" dt="2025-11-12T16:16:42.105" v="2" actId="20577"/>
          <ac:spMkLst>
            <pc:docMk/>
            <pc:sldMk cId="3332017248" sldId="2147483124"/>
            <ac:spMk id="6" creationId="{56F96D01-C6E0-A83E-8192-1E9935CC3DA7}"/>
          </ac:spMkLst>
        </pc:spChg>
      </pc:sldChg>
      <pc:sldChg chg="addSp modSp new mod">
        <pc:chgData name="Dunkerley, Mackenzie" userId="34aeddd6-864d-4c9c-a802-73e6dbef41fb" providerId="ADAL" clId="{6F67943B-6094-44D7-A78F-8C52CCA9C1B4}" dt="2025-11-13T15:26:25.320" v="757" actId="113"/>
        <pc:sldMkLst>
          <pc:docMk/>
          <pc:sldMk cId="2161559814" sldId="2147483131"/>
        </pc:sldMkLst>
        <pc:spChg chg="mod">
          <ac:chgData name="Dunkerley, Mackenzie" userId="34aeddd6-864d-4c9c-a802-73e6dbef41fb" providerId="ADAL" clId="{6F67943B-6094-44D7-A78F-8C52CCA9C1B4}" dt="2025-11-13T14:36:36.107" v="25"/>
          <ac:spMkLst>
            <pc:docMk/>
            <pc:sldMk cId="2161559814" sldId="2147483131"/>
            <ac:spMk id="2" creationId="{69868D5E-D878-707A-53C8-56AD82CD8A83}"/>
          </ac:spMkLst>
        </pc:spChg>
        <pc:spChg chg="mod">
          <ac:chgData name="Dunkerley, Mackenzie" userId="34aeddd6-864d-4c9c-a802-73e6dbef41fb" providerId="ADAL" clId="{6F67943B-6094-44D7-A78F-8C52CCA9C1B4}" dt="2025-11-13T15:26:25.320" v="757" actId="113"/>
          <ac:spMkLst>
            <pc:docMk/>
            <pc:sldMk cId="2161559814" sldId="2147483131"/>
            <ac:spMk id="3" creationId="{2D01CEC1-510B-A3E9-183D-4DE95CF34889}"/>
          </ac:spMkLst>
        </pc:spChg>
        <pc:spChg chg="mod">
          <ac:chgData name="Dunkerley, Mackenzie" userId="34aeddd6-864d-4c9c-a802-73e6dbef41fb" providerId="ADAL" clId="{6F67943B-6094-44D7-A78F-8C52CCA9C1B4}" dt="2025-11-13T15:18:48.388" v="685" actId="20577"/>
          <ac:spMkLst>
            <pc:docMk/>
            <pc:sldMk cId="2161559814" sldId="2147483131"/>
            <ac:spMk id="4" creationId="{D8263146-2823-5F32-D135-CA924BF61FD0}"/>
          </ac:spMkLst>
        </pc:spChg>
        <pc:spChg chg="add mod">
          <ac:chgData name="Dunkerley, Mackenzie" userId="34aeddd6-864d-4c9c-a802-73e6dbef41fb" providerId="ADAL" clId="{6F67943B-6094-44D7-A78F-8C52CCA9C1B4}" dt="2025-11-13T14:52:52.621" v="679"/>
          <ac:spMkLst>
            <pc:docMk/>
            <pc:sldMk cId="2161559814" sldId="2147483131"/>
            <ac:spMk id="15" creationId="{580B1136-21ED-C1E2-5F1E-8DA676C25ED4}"/>
          </ac:spMkLst>
        </pc:spChg>
        <pc:spChg chg="add mod">
          <ac:chgData name="Dunkerley, Mackenzie" userId="34aeddd6-864d-4c9c-a802-73e6dbef41fb" providerId="ADAL" clId="{6F67943B-6094-44D7-A78F-8C52CCA9C1B4}" dt="2025-11-13T14:53:14.638" v="683" actId="114"/>
          <ac:spMkLst>
            <pc:docMk/>
            <pc:sldMk cId="2161559814" sldId="2147483131"/>
            <ac:spMk id="16" creationId="{1C3C7BED-DFBD-DA98-EC56-C0E537905A19}"/>
          </ac:spMkLst>
        </pc:spChg>
        <pc:picChg chg="add mod ord">
          <ac:chgData name="Dunkerley, Mackenzie" userId="34aeddd6-864d-4c9c-a802-73e6dbef41fb" providerId="ADAL" clId="{6F67943B-6094-44D7-A78F-8C52CCA9C1B4}" dt="2025-11-13T14:51:01.457" v="656" actId="1076"/>
          <ac:picMkLst>
            <pc:docMk/>
            <pc:sldMk cId="2161559814" sldId="2147483131"/>
            <ac:picMk id="7" creationId="{0D69B252-BC26-860B-2CA1-BC37244EDD3A}"/>
          </ac:picMkLst>
        </pc:picChg>
        <pc:picChg chg="add mod">
          <ac:chgData name="Dunkerley, Mackenzie" userId="34aeddd6-864d-4c9c-a802-73e6dbef41fb" providerId="ADAL" clId="{6F67943B-6094-44D7-A78F-8C52CCA9C1B4}" dt="2025-11-13T14:51:01.457" v="656" actId="1076"/>
          <ac:picMkLst>
            <pc:docMk/>
            <pc:sldMk cId="2161559814" sldId="2147483131"/>
            <ac:picMk id="9" creationId="{C832AFFD-A664-A0C8-4385-BD81146399A4}"/>
          </ac:picMkLst>
        </pc:picChg>
        <pc:picChg chg="add mod">
          <ac:chgData name="Dunkerley, Mackenzie" userId="34aeddd6-864d-4c9c-a802-73e6dbef41fb" providerId="ADAL" clId="{6F67943B-6094-44D7-A78F-8C52CCA9C1B4}" dt="2025-11-13T14:51:01.457" v="656" actId="1076"/>
          <ac:picMkLst>
            <pc:docMk/>
            <pc:sldMk cId="2161559814" sldId="2147483131"/>
            <ac:picMk id="11" creationId="{48A1EC51-75FB-80B9-BF68-CC7D20CFA177}"/>
          </ac:picMkLst>
        </pc:picChg>
        <pc:picChg chg="add mod">
          <ac:chgData name="Dunkerley, Mackenzie" userId="34aeddd6-864d-4c9c-a802-73e6dbef41fb" providerId="ADAL" clId="{6F67943B-6094-44D7-A78F-8C52CCA9C1B4}" dt="2025-11-13T14:51:01.457" v="656" actId="1076"/>
          <ac:picMkLst>
            <pc:docMk/>
            <pc:sldMk cId="2161559814" sldId="2147483131"/>
            <ac:picMk id="13" creationId="{8FA93D62-160F-89B8-E96A-91BF389CBB0D}"/>
          </ac:picMkLst>
        </pc:picChg>
        <pc:picChg chg="add mod">
          <ac:chgData name="Dunkerley, Mackenzie" userId="34aeddd6-864d-4c9c-a802-73e6dbef41fb" providerId="ADAL" clId="{6F67943B-6094-44D7-A78F-8C52CCA9C1B4}" dt="2025-11-13T14:51:01.457" v="656" actId="1076"/>
          <ac:picMkLst>
            <pc:docMk/>
            <pc:sldMk cId="2161559814" sldId="2147483131"/>
            <ac:picMk id="14" creationId="{4C0FFD40-2448-457F-A88B-28B62EECB368}"/>
          </ac:picMkLst>
        </pc:picChg>
      </pc:sldChg>
      <pc:sldChg chg="addSp delSp modSp add del mod">
        <pc:chgData name="Dunkerley, Mackenzie" userId="34aeddd6-864d-4c9c-a802-73e6dbef41fb" providerId="ADAL" clId="{6F67943B-6094-44D7-A78F-8C52CCA9C1B4}" dt="2025-11-13T14:50:38.667" v="655" actId="47"/>
        <pc:sldMkLst>
          <pc:docMk/>
          <pc:sldMk cId="429486995" sldId="2147483132"/>
        </pc:sldMkLst>
        <pc:spChg chg="add">
          <ac:chgData name="Dunkerley, Mackenzie" userId="34aeddd6-864d-4c9c-a802-73e6dbef41fb" providerId="ADAL" clId="{6F67943B-6094-44D7-A78F-8C52CCA9C1B4}" dt="2025-11-13T14:44:08.898" v="74"/>
          <ac:spMkLst>
            <pc:docMk/>
            <pc:sldMk cId="429486995" sldId="2147483132"/>
            <ac:spMk id="6" creationId="{FCB0D8D0-99E2-A9CC-50B2-F08401666D31}"/>
          </ac:spMkLst>
        </pc:spChg>
        <pc:spChg chg="add del mod">
          <ac:chgData name="Dunkerley, Mackenzie" userId="34aeddd6-864d-4c9c-a802-73e6dbef41fb" providerId="ADAL" clId="{6F67943B-6094-44D7-A78F-8C52CCA9C1B4}" dt="2025-11-13T14:44:22.870" v="79" actId="478"/>
          <ac:spMkLst>
            <pc:docMk/>
            <pc:sldMk cId="429486995" sldId="2147483132"/>
            <ac:spMk id="8" creationId="{9B8F8D24-B9A9-A5AC-16C5-2F4A5C019EFB}"/>
          </ac:spMkLst>
        </pc:spChg>
        <pc:spChg chg="add del mod">
          <ac:chgData name="Dunkerley, Mackenzie" userId="34aeddd6-864d-4c9c-a802-73e6dbef41fb" providerId="ADAL" clId="{6F67943B-6094-44D7-A78F-8C52CCA9C1B4}" dt="2025-11-13T14:44:30.379" v="81" actId="478"/>
          <ac:spMkLst>
            <pc:docMk/>
            <pc:sldMk cId="429486995" sldId="2147483132"/>
            <ac:spMk id="10" creationId="{111EADF2-0E70-789D-34E2-BF75697FDD3E}"/>
          </ac:spMkLst>
        </pc:spChg>
        <pc:picChg chg="del">
          <ac:chgData name="Dunkerley, Mackenzie" userId="34aeddd6-864d-4c9c-a802-73e6dbef41fb" providerId="ADAL" clId="{6F67943B-6094-44D7-A78F-8C52CCA9C1B4}" dt="2025-11-13T14:44:16.742" v="75" actId="478"/>
          <ac:picMkLst>
            <pc:docMk/>
            <pc:sldMk cId="429486995" sldId="2147483132"/>
            <ac:picMk id="7" creationId="{D359C3BF-9C3E-9E14-88AA-9EF9CD6F892B}"/>
          </ac:picMkLst>
        </pc:picChg>
        <pc:picChg chg="del">
          <ac:chgData name="Dunkerley, Mackenzie" userId="34aeddd6-864d-4c9c-a802-73e6dbef41fb" providerId="ADAL" clId="{6F67943B-6094-44D7-A78F-8C52CCA9C1B4}" dt="2025-11-13T14:44:18.363" v="76" actId="478"/>
          <ac:picMkLst>
            <pc:docMk/>
            <pc:sldMk cId="429486995" sldId="2147483132"/>
            <ac:picMk id="9" creationId="{81C2F798-A943-A38F-2D32-1FF885681064}"/>
          </ac:picMkLst>
        </pc:picChg>
        <pc:picChg chg="del">
          <ac:chgData name="Dunkerley, Mackenzie" userId="34aeddd6-864d-4c9c-a802-73e6dbef41fb" providerId="ADAL" clId="{6F67943B-6094-44D7-A78F-8C52CCA9C1B4}" dt="2025-11-13T14:44:18.891" v="77" actId="478"/>
          <ac:picMkLst>
            <pc:docMk/>
            <pc:sldMk cId="429486995" sldId="2147483132"/>
            <ac:picMk id="11" creationId="{CE4B943E-731C-A14E-6E63-76B89BDCAB1D}"/>
          </ac:picMkLst>
        </pc:picChg>
        <pc:picChg chg="add del mod">
          <ac:chgData name="Dunkerley, Mackenzie" userId="34aeddd6-864d-4c9c-a802-73e6dbef41fb" providerId="ADAL" clId="{6F67943B-6094-44D7-A78F-8C52CCA9C1B4}" dt="2025-11-13T14:46:13.008" v="135" actId="21"/>
          <ac:picMkLst>
            <pc:docMk/>
            <pc:sldMk cId="429486995" sldId="2147483132"/>
            <ac:picMk id="13" creationId="{4C0FFD40-2448-457F-A88B-28B62EECB368}"/>
          </ac:picMkLst>
        </pc:picChg>
      </pc:sldChg>
      <pc:sldChg chg="add del">
        <pc:chgData name="Dunkerley, Mackenzie" userId="34aeddd6-864d-4c9c-a802-73e6dbef41fb" providerId="ADAL" clId="{6F67943B-6094-44D7-A78F-8C52CCA9C1B4}" dt="2025-11-13T14:35:25.949" v="5"/>
        <pc:sldMkLst>
          <pc:docMk/>
          <pc:sldMk cId="2296851401" sldId="2147483132"/>
        </pc:sldMkLst>
      </pc:sldChg>
    </pc:docChg>
  </pc:docChgLst>
  <pc:docChgLst>
    <pc:chgData name="Upchurch, Ashley" userId="35d4a633-4f17-4910-909c-7dc6f3f71385" providerId="ADAL" clId="{460E168D-1658-548C-888C-B77625DE3408}"/>
    <pc:docChg chg="undo custSel modSld">
      <pc:chgData name="Upchurch, Ashley" userId="35d4a633-4f17-4910-909c-7dc6f3f71385" providerId="ADAL" clId="{460E168D-1658-548C-888C-B77625DE3408}" dt="2025-10-14T17:48:32.363" v="84" actId="404"/>
      <pc:docMkLst>
        <pc:docMk/>
      </pc:docMkLst>
      <pc:sldChg chg="addSp delSp modSp mod">
        <pc:chgData name="Upchurch, Ashley" userId="35d4a633-4f17-4910-909c-7dc6f3f71385" providerId="ADAL" clId="{460E168D-1658-548C-888C-B77625DE3408}" dt="2025-10-14T15:43:16.106" v="63" actId="478"/>
        <pc:sldMkLst>
          <pc:docMk/>
          <pc:sldMk cId="393422938" sldId="1793"/>
        </pc:sldMkLst>
        <pc:spChg chg="mod">
          <ac:chgData name="Upchurch, Ashley" userId="35d4a633-4f17-4910-909c-7dc6f3f71385" providerId="ADAL" clId="{460E168D-1658-548C-888C-B77625DE3408}" dt="2025-10-14T15:28:21.449" v="51" actId="20577"/>
          <ac:spMkLst>
            <pc:docMk/>
            <pc:sldMk cId="393422938" sldId="1793"/>
            <ac:spMk id="4" creationId="{EF725894-6DCD-886F-ACB4-DE2F912BDE41}"/>
          </ac:spMkLst>
        </pc:spChg>
      </pc:sldChg>
      <pc:sldChg chg="modSp mod">
        <pc:chgData name="Upchurch, Ashley" userId="35d4a633-4f17-4910-909c-7dc6f3f71385" providerId="ADAL" clId="{460E168D-1658-548C-888C-B77625DE3408}" dt="2025-10-14T17:48:32.363" v="84" actId="404"/>
        <pc:sldMkLst>
          <pc:docMk/>
          <pc:sldMk cId="2430250807" sldId="1850"/>
        </pc:sldMkLst>
        <pc:spChg chg="mod">
          <ac:chgData name="Upchurch, Ashley" userId="35d4a633-4f17-4910-909c-7dc6f3f71385" providerId="ADAL" clId="{460E168D-1658-548C-888C-B77625DE3408}" dt="2025-10-14T17:48:32.363" v="84" actId="404"/>
          <ac:spMkLst>
            <pc:docMk/>
            <pc:sldMk cId="2430250807" sldId="1850"/>
            <ac:spMk id="9" creationId="{554483FE-36D6-9B93-A9A3-212F6E5E41FF}"/>
          </ac:spMkLst>
        </pc:spChg>
      </pc:sldChg>
      <pc:sldChg chg="modSp mod">
        <pc:chgData name="Upchurch, Ashley" userId="35d4a633-4f17-4910-909c-7dc6f3f71385" providerId="ADAL" clId="{460E168D-1658-548C-888C-B77625DE3408}" dt="2025-10-14T15:42:23.549" v="52" actId="20577"/>
        <pc:sldMkLst>
          <pc:docMk/>
          <pc:sldMk cId="3332017248" sldId="2147483124"/>
        </pc:sldMkLst>
        <pc:spChg chg="mod">
          <ac:chgData name="Upchurch, Ashley" userId="35d4a633-4f17-4910-909c-7dc6f3f71385" providerId="ADAL" clId="{460E168D-1658-548C-888C-B77625DE3408}" dt="2025-10-14T15:42:23.549" v="52" actId="20577"/>
          <ac:spMkLst>
            <pc:docMk/>
            <pc:sldMk cId="3332017248" sldId="2147483124"/>
            <ac:spMk id="6" creationId="{56F96D01-C6E0-A83E-8192-1E9935CC3DA7}"/>
          </ac:spMkLst>
        </pc:spChg>
      </pc:sldChg>
      <pc:sldChg chg="addSp modSp mod">
        <pc:chgData name="Upchurch, Ashley" userId="35d4a633-4f17-4910-909c-7dc6f3f71385" providerId="ADAL" clId="{460E168D-1658-548C-888C-B77625DE3408}" dt="2025-10-14T17:28:53.638" v="81" actId="1076"/>
        <pc:sldMkLst>
          <pc:docMk/>
          <pc:sldMk cId="4059512391" sldId="2147483126"/>
        </pc:sldMkLst>
        <pc:graphicFrameChg chg="mod modGraphic">
          <ac:chgData name="Upchurch, Ashley" userId="35d4a633-4f17-4910-909c-7dc6f3f71385" providerId="ADAL" clId="{460E168D-1658-548C-888C-B77625DE3408}" dt="2025-10-14T17:27:34.856" v="70" actId="207"/>
          <ac:graphicFrameMkLst>
            <pc:docMk/>
            <pc:sldMk cId="4059512391" sldId="2147483126"/>
            <ac:graphicFrameMk id="11" creationId="{B2E2E9A3-FB6E-B6D5-CD7E-2BDF5542EB5E}"/>
          </ac:graphicFrameMkLst>
        </pc:graphicFrameChg>
      </pc:sldChg>
      <pc:sldChg chg="modSp mod">
        <pc:chgData name="Upchurch, Ashley" userId="35d4a633-4f17-4910-909c-7dc6f3f71385" providerId="ADAL" clId="{460E168D-1658-548C-888C-B77625DE3408}" dt="2025-10-14T17:27:49.681" v="72" actId="207"/>
        <pc:sldMkLst>
          <pc:docMk/>
          <pc:sldMk cId="1149581373" sldId="2147483127"/>
        </pc:sldMkLst>
        <pc:graphicFrameChg chg="mod modGraphic">
          <ac:chgData name="Upchurch, Ashley" userId="35d4a633-4f17-4910-909c-7dc6f3f71385" providerId="ADAL" clId="{460E168D-1658-548C-888C-B77625DE3408}" dt="2025-10-14T17:27:49.681" v="72" actId="207"/>
          <ac:graphicFrameMkLst>
            <pc:docMk/>
            <pc:sldMk cId="1149581373" sldId="2147483127"/>
            <ac:graphicFrameMk id="11" creationId="{D9A3CC13-FD07-4A92-FBAD-3CB571378164}"/>
          </ac:graphicFrameMkLst>
        </pc:graphicFrameChg>
      </pc:sldChg>
      <pc:sldChg chg="modSp mod">
        <pc:chgData name="Upchurch, Ashley" userId="35d4a633-4f17-4910-909c-7dc6f3f71385" providerId="ADAL" clId="{460E168D-1658-548C-888C-B77625DE3408}" dt="2025-10-14T17:27:58.541" v="74"/>
        <pc:sldMkLst>
          <pc:docMk/>
          <pc:sldMk cId="3398956420" sldId="2147483128"/>
        </pc:sldMkLst>
        <pc:graphicFrameChg chg="mod modGraphic">
          <ac:chgData name="Upchurch, Ashley" userId="35d4a633-4f17-4910-909c-7dc6f3f71385" providerId="ADAL" clId="{460E168D-1658-548C-888C-B77625DE3408}" dt="2025-10-14T17:27:58.541" v="74"/>
          <ac:graphicFrameMkLst>
            <pc:docMk/>
            <pc:sldMk cId="3398956420" sldId="2147483128"/>
            <ac:graphicFrameMk id="18" creationId="{50B81D83-AD30-B031-8B79-06B50F3014B1}"/>
          </ac:graphicFrameMkLst>
        </pc:graphicFrameChg>
      </pc:sldChg>
      <pc:sldChg chg="modSp mod">
        <pc:chgData name="Upchurch, Ashley" userId="35d4a633-4f17-4910-909c-7dc6f3f71385" providerId="ADAL" clId="{460E168D-1658-548C-888C-B77625DE3408}" dt="2025-10-14T17:28:05.572" v="76" actId="207"/>
        <pc:sldMkLst>
          <pc:docMk/>
          <pc:sldMk cId="4137954219" sldId="2147483129"/>
        </pc:sldMkLst>
        <pc:graphicFrameChg chg="mod modGraphic">
          <ac:chgData name="Upchurch, Ashley" userId="35d4a633-4f17-4910-909c-7dc6f3f71385" providerId="ADAL" clId="{460E168D-1658-548C-888C-B77625DE3408}" dt="2025-10-14T17:28:05.572" v="76" actId="207"/>
          <ac:graphicFrameMkLst>
            <pc:docMk/>
            <pc:sldMk cId="4137954219" sldId="2147483129"/>
            <ac:graphicFrameMk id="18" creationId="{5ECEF238-75D7-A920-5AEA-A3E86C052853}"/>
          </ac:graphicFrameMkLst>
        </pc:graphicFrameChg>
      </pc:sldChg>
    </pc:docChg>
  </pc:docChgLst>
  <pc:docChgLst>
    <pc:chgData name="Dunkerley, Mackenzie" userId="34aeddd6-864d-4c9c-a802-73e6dbef41fb" providerId="ADAL" clId="{5C10D319-AE97-4123-AB36-B0315FD412F9}"/>
    <pc:docChg chg="undo custSel addSld delSld modSld sldOrd modSection">
      <pc:chgData name="Dunkerley, Mackenzie" userId="34aeddd6-864d-4c9c-a802-73e6dbef41fb" providerId="ADAL" clId="{5C10D319-AE97-4123-AB36-B0315FD412F9}" dt="2025-10-15T16:45:09.501" v="2979" actId="20577"/>
      <pc:docMkLst>
        <pc:docMk/>
      </pc:docMkLst>
      <pc:sldChg chg="addSp delSp modSp mod modClrScheme chgLayout">
        <pc:chgData name="Dunkerley, Mackenzie" userId="34aeddd6-864d-4c9c-a802-73e6dbef41fb" providerId="ADAL" clId="{5C10D319-AE97-4123-AB36-B0315FD412F9}" dt="2025-10-13T20:41:13.443" v="43" actId="1076"/>
        <pc:sldMkLst>
          <pc:docMk/>
          <pc:sldMk cId="1530936215" sldId="1771"/>
        </pc:sldMkLst>
      </pc:sldChg>
      <pc:sldChg chg="modSp mod">
        <pc:chgData name="Dunkerley, Mackenzie" userId="34aeddd6-864d-4c9c-a802-73e6dbef41fb" providerId="ADAL" clId="{5C10D319-AE97-4123-AB36-B0315FD412F9}" dt="2025-10-13T20:44:57.752" v="173" actId="20577"/>
        <pc:sldMkLst>
          <pc:docMk/>
          <pc:sldMk cId="393422938" sldId="1793"/>
        </pc:sldMkLst>
      </pc:sldChg>
      <pc:sldChg chg="addSp delSp modSp mod">
        <pc:chgData name="Dunkerley, Mackenzie" userId="34aeddd6-864d-4c9c-a802-73e6dbef41fb" providerId="ADAL" clId="{5C10D319-AE97-4123-AB36-B0315FD412F9}" dt="2025-10-13T22:22:24.314" v="1375" actId="14100"/>
        <pc:sldMkLst>
          <pc:docMk/>
          <pc:sldMk cId="3414039621" sldId="1827"/>
        </pc:sldMkLst>
      </pc:sldChg>
      <pc:sldChg chg="modSp mod">
        <pc:chgData name="Dunkerley, Mackenzie" userId="34aeddd6-864d-4c9c-a802-73e6dbef41fb" providerId="ADAL" clId="{5C10D319-AE97-4123-AB36-B0315FD412F9}" dt="2025-10-13T20:45:09.344" v="197" actId="20577"/>
        <pc:sldMkLst>
          <pc:docMk/>
          <pc:sldMk cId="997480196" sldId="1835"/>
        </pc:sldMkLst>
      </pc:sldChg>
      <pc:sldChg chg="delSp modSp del mod modShow">
        <pc:chgData name="Dunkerley, Mackenzie" userId="34aeddd6-864d-4c9c-a802-73e6dbef41fb" providerId="ADAL" clId="{5C10D319-AE97-4123-AB36-B0315FD412F9}" dt="2025-10-13T22:30:55.855" v="1763" actId="47"/>
        <pc:sldMkLst>
          <pc:docMk/>
          <pc:sldMk cId="989508783" sldId="1836"/>
        </pc:sldMkLst>
      </pc:sldChg>
      <pc:sldChg chg="del mod modShow">
        <pc:chgData name="Dunkerley, Mackenzie" userId="34aeddd6-864d-4c9c-a802-73e6dbef41fb" providerId="ADAL" clId="{5C10D319-AE97-4123-AB36-B0315FD412F9}" dt="2025-10-13T22:12:52.364" v="858" actId="47"/>
        <pc:sldMkLst>
          <pc:docMk/>
          <pc:sldMk cId="1370012432" sldId="1837"/>
        </pc:sldMkLst>
      </pc:sldChg>
      <pc:sldChg chg="modSp mod">
        <pc:chgData name="Dunkerley, Mackenzie" userId="34aeddd6-864d-4c9c-a802-73e6dbef41fb" providerId="ADAL" clId="{5C10D319-AE97-4123-AB36-B0315FD412F9}" dt="2025-10-14T17:47:01.536" v="2919" actId="20577"/>
        <pc:sldMkLst>
          <pc:docMk/>
          <pc:sldMk cId="3013990387" sldId="1838"/>
        </pc:sldMkLst>
        <pc:spChg chg="mod">
          <ac:chgData name="Dunkerley, Mackenzie" userId="34aeddd6-864d-4c9c-a802-73e6dbef41fb" providerId="ADAL" clId="{5C10D319-AE97-4123-AB36-B0315FD412F9}" dt="2025-10-14T17:47:01.536" v="2919" actId="20577"/>
          <ac:spMkLst>
            <pc:docMk/>
            <pc:sldMk cId="3013990387" sldId="1838"/>
            <ac:spMk id="2" creationId="{0A3D76DE-0CF6-F679-4785-959A46A89897}"/>
          </ac:spMkLst>
        </pc:spChg>
      </pc:sldChg>
      <pc:sldChg chg="modSp mod">
        <pc:chgData name="Dunkerley, Mackenzie" userId="34aeddd6-864d-4c9c-a802-73e6dbef41fb" providerId="ADAL" clId="{5C10D319-AE97-4123-AB36-B0315FD412F9}" dt="2025-10-14T17:58:37.395" v="2926" actId="14100"/>
        <pc:sldMkLst>
          <pc:docMk/>
          <pc:sldMk cId="1506854112" sldId="1844"/>
        </pc:sldMkLst>
        <pc:spChg chg="mod">
          <ac:chgData name="Dunkerley, Mackenzie" userId="34aeddd6-864d-4c9c-a802-73e6dbef41fb" providerId="ADAL" clId="{5C10D319-AE97-4123-AB36-B0315FD412F9}" dt="2025-10-14T17:58:37.395" v="2926" actId="14100"/>
          <ac:spMkLst>
            <pc:docMk/>
            <pc:sldMk cId="1506854112" sldId="1844"/>
            <ac:spMk id="9" creationId="{6AD19BC1-0D00-7BAE-2CB0-43A018F0F0B3}"/>
          </ac:spMkLst>
        </pc:spChg>
      </pc:sldChg>
      <pc:sldChg chg="modSp mod">
        <pc:chgData name="Dunkerley, Mackenzie" userId="34aeddd6-864d-4c9c-a802-73e6dbef41fb" providerId="ADAL" clId="{5C10D319-AE97-4123-AB36-B0315FD412F9}" dt="2025-10-14T17:58:54.817" v="2929" actId="14100"/>
        <pc:sldMkLst>
          <pc:docMk/>
          <pc:sldMk cId="2548024922" sldId="1845"/>
        </pc:sldMkLst>
        <pc:spChg chg="mod">
          <ac:chgData name="Dunkerley, Mackenzie" userId="34aeddd6-864d-4c9c-a802-73e6dbef41fb" providerId="ADAL" clId="{5C10D319-AE97-4123-AB36-B0315FD412F9}" dt="2025-10-14T17:58:54.817" v="2929" actId="14100"/>
          <ac:spMkLst>
            <pc:docMk/>
            <pc:sldMk cId="2548024922" sldId="1845"/>
            <ac:spMk id="9" creationId="{1E49AF4F-CFDC-D14F-D4E8-98C838E54B20}"/>
          </ac:spMkLst>
        </pc:spChg>
      </pc:sldChg>
      <pc:sldChg chg="addSp delSp modSp mod modClrScheme chgLayout">
        <pc:chgData name="Dunkerley, Mackenzie" userId="34aeddd6-864d-4c9c-a802-73e6dbef41fb" providerId="ADAL" clId="{5C10D319-AE97-4123-AB36-B0315FD412F9}" dt="2025-10-13T20:42:02.910" v="60" actId="20577"/>
        <pc:sldMkLst>
          <pc:docMk/>
          <pc:sldMk cId="313432574" sldId="1846"/>
        </pc:sldMkLst>
      </pc:sldChg>
      <pc:sldChg chg="modSp mod">
        <pc:chgData name="Dunkerley, Mackenzie" userId="34aeddd6-864d-4c9c-a802-73e6dbef41fb" providerId="ADAL" clId="{5C10D319-AE97-4123-AB36-B0315FD412F9}" dt="2025-10-15T15:12:32.904" v="2967" actId="255"/>
        <pc:sldMkLst>
          <pc:docMk/>
          <pc:sldMk cId="1894119708" sldId="1847"/>
        </pc:sldMkLst>
        <pc:spChg chg="mod">
          <ac:chgData name="Dunkerley, Mackenzie" userId="34aeddd6-864d-4c9c-a802-73e6dbef41fb" providerId="ADAL" clId="{5C10D319-AE97-4123-AB36-B0315FD412F9}" dt="2025-10-15T15:12:32.904" v="2967" actId="255"/>
          <ac:spMkLst>
            <pc:docMk/>
            <pc:sldMk cId="1894119708" sldId="1847"/>
            <ac:spMk id="9" creationId="{F8C93DBA-E75C-9A61-DEA4-E1373394DD73}"/>
          </ac:spMkLst>
        </pc:spChg>
      </pc:sldChg>
      <pc:sldChg chg="modSp mod">
        <pc:chgData name="Dunkerley, Mackenzie" userId="34aeddd6-864d-4c9c-a802-73e6dbef41fb" providerId="ADAL" clId="{5C10D319-AE97-4123-AB36-B0315FD412F9}" dt="2025-10-15T16:45:09.501" v="2979" actId="20577"/>
        <pc:sldMkLst>
          <pc:docMk/>
          <pc:sldMk cId="1187167263" sldId="1848"/>
        </pc:sldMkLst>
        <pc:spChg chg="mod">
          <ac:chgData name="Dunkerley, Mackenzie" userId="34aeddd6-864d-4c9c-a802-73e6dbef41fb" providerId="ADAL" clId="{5C10D319-AE97-4123-AB36-B0315FD412F9}" dt="2025-10-15T16:45:09.501" v="2979" actId="20577"/>
          <ac:spMkLst>
            <pc:docMk/>
            <pc:sldMk cId="1187167263" sldId="1848"/>
            <ac:spMk id="8" creationId="{92A4AE17-E945-E312-D8BC-924AD4543559}"/>
          </ac:spMkLst>
        </pc:spChg>
        <pc:spChg chg="mod">
          <ac:chgData name="Dunkerley, Mackenzie" userId="34aeddd6-864d-4c9c-a802-73e6dbef41fb" providerId="ADAL" clId="{5C10D319-AE97-4123-AB36-B0315FD412F9}" dt="2025-10-15T15:12:56.984" v="2970" actId="255"/>
          <ac:spMkLst>
            <pc:docMk/>
            <pc:sldMk cId="1187167263" sldId="1848"/>
            <ac:spMk id="9" creationId="{D1D94B41-320C-7C97-B75A-7E55E169265E}"/>
          </ac:spMkLst>
        </pc:spChg>
      </pc:sldChg>
      <pc:sldChg chg="addSp modSp mod">
        <pc:chgData name="Dunkerley, Mackenzie" userId="34aeddd6-864d-4c9c-a802-73e6dbef41fb" providerId="ADAL" clId="{5C10D319-AE97-4123-AB36-B0315FD412F9}" dt="2025-10-13T20:42:32.053" v="74" actId="20577"/>
        <pc:sldMkLst>
          <pc:docMk/>
          <pc:sldMk cId="193807368" sldId="1849"/>
        </pc:sldMkLst>
      </pc:sldChg>
      <pc:sldChg chg="modSp mod">
        <pc:chgData name="Dunkerley, Mackenzie" userId="34aeddd6-864d-4c9c-a802-73e6dbef41fb" providerId="ADAL" clId="{5C10D319-AE97-4123-AB36-B0315FD412F9}" dt="2025-10-14T17:59:47.544" v="2938" actId="14100"/>
        <pc:sldMkLst>
          <pc:docMk/>
          <pc:sldMk cId="2430250807" sldId="1850"/>
        </pc:sldMkLst>
        <pc:spChg chg="mod">
          <ac:chgData name="Dunkerley, Mackenzie" userId="34aeddd6-864d-4c9c-a802-73e6dbef41fb" providerId="ADAL" clId="{5C10D319-AE97-4123-AB36-B0315FD412F9}" dt="2025-10-14T17:59:47.544" v="2938" actId="14100"/>
          <ac:spMkLst>
            <pc:docMk/>
            <pc:sldMk cId="2430250807" sldId="1850"/>
            <ac:spMk id="9" creationId="{554483FE-36D6-9B93-A9A3-212F6E5E41FF}"/>
          </ac:spMkLst>
        </pc:spChg>
      </pc:sldChg>
      <pc:sldChg chg="modSp mod">
        <pc:chgData name="Dunkerley, Mackenzie" userId="34aeddd6-864d-4c9c-a802-73e6dbef41fb" providerId="ADAL" clId="{5C10D319-AE97-4123-AB36-B0315FD412F9}" dt="2025-10-14T18:00:10.976" v="2943" actId="14100"/>
        <pc:sldMkLst>
          <pc:docMk/>
          <pc:sldMk cId="1087426065" sldId="1851"/>
        </pc:sldMkLst>
        <pc:spChg chg="mod">
          <ac:chgData name="Dunkerley, Mackenzie" userId="34aeddd6-864d-4c9c-a802-73e6dbef41fb" providerId="ADAL" clId="{5C10D319-AE97-4123-AB36-B0315FD412F9}" dt="2025-10-14T18:00:10.976" v="2943" actId="14100"/>
          <ac:spMkLst>
            <pc:docMk/>
            <pc:sldMk cId="1087426065" sldId="1851"/>
            <ac:spMk id="9" creationId="{DCBADE4A-F506-E711-A4E9-4C5AC56C7644}"/>
          </ac:spMkLst>
        </pc:spChg>
      </pc:sldChg>
      <pc:sldChg chg="addSp modSp mod">
        <pc:chgData name="Dunkerley, Mackenzie" userId="34aeddd6-864d-4c9c-a802-73e6dbef41fb" providerId="ADAL" clId="{5C10D319-AE97-4123-AB36-B0315FD412F9}" dt="2025-10-13T20:43:07.945" v="95" actId="20577"/>
        <pc:sldMkLst>
          <pc:docMk/>
          <pc:sldMk cId="520211340" sldId="1852"/>
        </pc:sldMkLst>
      </pc:sldChg>
      <pc:sldChg chg="modSp mod">
        <pc:chgData name="Dunkerley, Mackenzie" userId="34aeddd6-864d-4c9c-a802-73e6dbef41fb" providerId="ADAL" clId="{5C10D319-AE97-4123-AB36-B0315FD412F9}" dt="2025-10-14T18:00:26.787" v="2947" actId="14100"/>
        <pc:sldMkLst>
          <pc:docMk/>
          <pc:sldMk cId="3227880419" sldId="1853"/>
        </pc:sldMkLst>
        <pc:spChg chg="mod">
          <ac:chgData name="Dunkerley, Mackenzie" userId="34aeddd6-864d-4c9c-a802-73e6dbef41fb" providerId="ADAL" clId="{5C10D319-AE97-4123-AB36-B0315FD412F9}" dt="2025-10-14T18:00:26.787" v="2947" actId="14100"/>
          <ac:spMkLst>
            <pc:docMk/>
            <pc:sldMk cId="3227880419" sldId="1853"/>
            <ac:spMk id="9" creationId="{45DAF917-5C64-76B5-F208-96171D281D77}"/>
          </ac:spMkLst>
        </pc:spChg>
      </pc:sldChg>
      <pc:sldChg chg="modSp mod">
        <pc:chgData name="Dunkerley, Mackenzie" userId="34aeddd6-864d-4c9c-a802-73e6dbef41fb" providerId="ADAL" clId="{5C10D319-AE97-4123-AB36-B0315FD412F9}" dt="2025-10-14T18:00:36.356" v="2950" actId="14100"/>
        <pc:sldMkLst>
          <pc:docMk/>
          <pc:sldMk cId="233466565" sldId="1854"/>
        </pc:sldMkLst>
        <pc:spChg chg="mod">
          <ac:chgData name="Dunkerley, Mackenzie" userId="34aeddd6-864d-4c9c-a802-73e6dbef41fb" providerId="ADAL" clId="{5C10D319-AE97-4123-AB36-B0315FD412F9}" dt="2025-10-14T18:00:36.356" v="2950" actId="14100"/>
          <ac:spMkLst>
            <pc:docMk/>
            <pc:sldMk cId="233466565" sldId="1854"/>
            <ac:spMk id="9" creationId="{4DDAB689-BF3A-6D07-6C3D-604C6D5EB012}"/>
          </ac:spMkLst>
        </pc:spChg>
      </pc:sldChg>
      <pc:sldChg chg="addSp modSp mod">
        <pc:chgData name="Dunkerley, Mackenzie" userId="34aeddd6-864d-4c9c-a802-73e6dbef41fb" providerId="ADAL" clId="{5C10D319-AE97-4123-AB36-B0315FD412F9}" dt="2025-10-13T20:43:39.828" v="114" actId="20577"/>
        <pc:sldMkLst>
          <pc:docMk/>
          <pc:sldMk cId="2398822311" sldId="1855"/>
        </pc:sldMkLst>
      </pc:sldChg>
      <pc:sldChg chg="modSp mod">
        <pc:chgData name="Dunkerley, Mackenzie" userId="34aeddd6-864d-4c9c-a802-73e6dbef41fb" providerId="ADAL" clId="{5C10D319-AE97-4123-AB36-B0315FD412F9}" dt="2025-10-14T18:00:46.743" v="2953" actId="14100"/>
        <pc:sldMkLst>
          <pc:docMk/>
          <pc:sldMk cId="2148873984" sldId="1856"/>
        </pc:sldMkLst>
        <pc:spChg chg="mod">
          <ac:chgData name="Dunkerley, Mackenzie" userId="34aeddd6-864d-4c9c-a802-73e6dbef41fb" providerId="ADAL" clId="{5C10D319-AE97-4123-AB36-B0315FD412F9}" dt="2025-10-14T18:00:46.743" v="2953" actId="14100"/>
          <ac:spMkLst>
            <pc:docMk/>
            <pc:sldMk cId="2148873984" sldId="1856"/>
            <ac:spMk id="9" creationId="{D0750969-CB93-5550-ADD3-416120FB6EA7}"/>
          </ac:spMkLst>
        </pc:spChg>
      </pc:sldChg>
      <pc:sldChg chg="addSp delSp modSp new mod ord modClrScheme chgLayout">
        <pc:chgData name="Dunkerley, Mackenzie" userId="34aeddd6-864d-4c9c-a802-73e6dbef41fb" providerId="ADAL" clId="{5C10D319-AE97-4123-AB36-B0315FD412F9}" dt="2025-10-13T22:47:55.881" v="1965" actId="20577"/>
        <pc:sldMkLst>
          <pc:docMk/>
          <pc:sldMk cId="2117535629" sldId="1857"/>
        </pc:sldMkLst>
      </pc:sldChg>
      <pc:sldChg chg="addSp delSp modSp new mod">
        <pc:chgData name="Dunkerley, Mackenzie" userId="34aeddd6-864d-4c9c-a802-73e6dbef41fb" providerId="ADAL" clId="{5C10D319-AE97-4123-AB36-B0315FD412F9}" dt="2025-10-14T17:46:27.059" v="2908" actId="14861"/>
        <pc:sldMkLst>
          <pc:docMk/>
          <pc:sldMk cId="1648271716" sldId="1858"/>
        </pc:sldMkLst>
        <pc:spChg chg="mod">
          <ac:chgData name="Dunkerley, Mackenzie" userId="34aeddd6-864d-4c9c-a802-73e6dbef41fb" providerId="ADAL" clId="{5C10D319-AE97-4123-AB36-B0315FD412F9}" dt="2025-10-14T17:45:07.471" v="2838" actId="20577"/>
          <ac:spMkLst>
            <pc:docMk/>
            <pc:sldMk cId="1648271716" sldId="1858"/>
            <ac:spMk id="4" creationId="{2CCAED11-E80C-A0B3-8FFB-974111BA9FC6}"/>
          </ac:spMkLst>
        </pc:spChg>
        <pc:picChg chg="add mod">
          <ac:chgData name="Dunkerley, Mackenzie" userId="34aeddd6-864d-4c9c-a802-73e6dbef41fb" providerId="ADAL" clId="{5C10D319-AE97-4123-AB36-B0315FD412F9}" dt="2025-10-14T17:46:27.059" v="2908" actId="14861"/>
          <ac:picMkLst>
            <pc:docMk/>
            <pc:sldMk cId="1648271716" sldId="1858"/>
            <ac:picMk id="8" creationId="{725AB227-5477-F67E-C859-751A3220D1D1}"/>
          </ac:picMkLst>
        </pc:picChg>
        <pc:picChg chg="add mod">
          <ac:chgData name="Dunkerley, Mackenzie" userId="34aeddd6-864d-4c9c-a802-73e6dbef41fb" providerId="ADAL" clId="{5C10D319-AE97-4123-AB36-B0315FD412F9}" dt="2025-10-14T17:46:19.956" v="2889" actId="14861"/>
          <ac:picMkLst>
            <pc:docMk/>
            <pc:sldMk cId="1648271716" sldId="1858"/>
            <ac:picMk id="10" creationId="{FB121F49-4B4E-5AFA-E16A-D0AD2B3A8889}"/>
          </ac:picMkLst>
        </pc:picChg>
        <pc:picChg chg="add mod">
          <ac:chgData name="Dunkerley, Mackenzie" userId="34aeddd6-864d-4c9c-a802-73e6dbef41fb" providerId="ADAL" clId="{5C10D319-AE97-4123-AB36-B0315FD412F9}" dt="2025-10-14T17:46:09.714" v="2870" actId="14861"/>
          <ac:picMkLst>
            <pc:docMk/>
            <pc:sldMk cId="1648271716" sldId="1858"/>
            <ac:picMk id="12" creationId="{94BF7DD8-0F3F-0E89-525F-EC7175487102}"/>
          </ac:picMkLst>
        </pc:picChg>
      </pc:sldChg>
      <pc:sldChg chg="addSp delSp modSp new mod modClrScheme chgLayout">
        <pc:chgData name="Dunkerley, Mackenzie" userId="34aeddd6-864d-4c9c-a802-73e6dbef41fb" providerId="ADAL" clId="{5C10D319-AE97-4123-AB36-B0315FD412F9}" dt="2025-10-14T17:46:41.285" v="2913" actId="20577"/>
        <pc:sldMkLst>
          <pc:docMk/>
          <pc:sldMk cId="1366274697" sldId="1859"/>
        </pc:sldMkLst>
        <pc:spChg chg="add mod ord">
          <ac:chgData name="Dunkerley, Mackenzie" userId="34aeddd6-864d-4c9c-a802-73e6dbef41fb" providerId="ADAL" clId="{5C10D319-AE97-4123-AB36-B0315FD412F9}" dt="2025-10-14T17:46:41.285" v="2913" actId="20577"/>
          <ac:spMkLst>
            <pc:docMk/>
            <pc:sldMk cId="1366274697" sldId="1859"/>
            <ac:spMk id="5" creationId="{6BE76E7D-06DB-CC20-2612-5C6EC92CD5A8}"/>
          </ac:spMkLst>
        </pc:spChg>
        <pc:spChg chg="add mod">
          <ac:chgData name="Dunkerley, Mackenzie" userId="34aeddd6-864d-4c9c-a802-73e6dbef41fb" providerId="ADAL" clId="{5C10D319-AE97-4123-AB36-B0315FD412F9}" dt="2025-10-14T17:42:34.703" v="2791" actId="1076"/>
          <ac:spMkLst>
            <pc:docMk/>
            <pc:sldMk cId="1366274697" sldId="1859"/>
            <ac:spMk id="17" creationId="{C7180669-84C0-1583-45B0-697E85685ACE}"/>
          </ac:spMkLst>
        </pc:spChg>
      </pc:sldChg>
      <pc:sldChg chg="modSp add setBg">
        <pc:chgData name="Dunkerley, Mackenzie" userId="34aeddd6-864d-4c9c-a802-73e6dbef41fb" providerId="ADAL" clId="{5C10D319-AE97-4123-AB36-B0315FD412F9}" dt="2025-10-13T22:46:41.637" v="1959" actId="14826"/>
        <pc:sldMkLst>
          <pc:docMk/>
          <pc:sldMk cId="3332017248" sldId="2147483124"/>
        </pc:sldMkLst>
      </pc:sldChg>
      <pc:sldChg chg="addSp delSp modSp new del mod">
        <pc:chgData name="Dunkerley, Mackenzie" userId="34aeddd6-864d-4c9c-a802-73e6dbef41fb" providerId="ADAL" clId="{5C10D319-AE97-4123-AB36-B0315FD412F9}" dt="2025-10-14T16:45:22.170" v="2330" actId="47"/>
        <pc:sldMkLst>
          <pc:docMk/>
          <pc:sldMk cId="3418149464" sldId="2147483125"/>
        </pc:sldMkLst>
      </pc:sldChg>
      <pc:sldChg chg="addSp delSp modSp new mod">
        <pc:chgData name="Dunkerley, Mackenzie" userId="34aeddd6-864d-4c9c-a802-73e6dbef41fb" providerId="ADAL" clId="{5C10D319-AE97-4123-AB36-B0315FD412F9}" dt="2025-10-14T17:38:42.402" v="2726" actId="1076"/>
        <pc:sldMkLst>
          <pc:docMk/>
          <pc:sldMk cId="4059512391" sldId="2147483126"/>
        </pc:sldMkLst>
        <pc:spChg chg="add mod">
          <ac:chgData name="Dunkerley, Mackenzie" userId="34aeddd6-864d-4c9c-a802-73e6dbef41fb" providerId="ADAL" clId="{5C10D319-AE97-4123-AB36-B0315FD412F9}" dt="2025-10-14T16:22:31.553" v="2130" actId="1076"/>
          <ac:spMkLst>
            <pc:docMk/>
            <pc:sldMk cId="4059512391" sldId="2147483126"/>
            <ac:spMk id="8" creationId="{B2D299B5-EE61-AF39-6FA6-014BC67DB014}"/>
          </ac:spMkLst>
        </pc:spChg>
        <pc:spChg chg="add mod">
          <ac:chgData name="Dunkerley, Mackenzie" userId="34aeddd6-864d-4c9c-a802-73e6dbef41fb" providerId="ADAL" clId="{5C10D319-AE97-4123-AB36-B0315FD412F9}" dt="2025-10-14T16:22:31.553" v="2130" actId="1076"/>
          <ac:spMkLst>
            <pc:docMk/>
            <pc:sldMk cId="4059512391" sldId="2147483126"/>
            <ac:spMk id="9" creationId="{78933387-6A15-C706-B8B7-7B5EDDADF38F}"/>
          </ac:spMkLst>
        </pc:spChg>
        <pc:spChg chg="add mod">
          <ac:chgData name="Dunkerley, Mackenzie" userId="34aeddd6-864d-4c9c-a802-73e6dbef41fb" providerId="ADAL" clId="{5C10D319-AE97-4123-AB36-B0315FD412F9}" dt="2025-10-14T16:22:31.553" v="2130" actId="1076"/>
          <ac:spMkLst>
            <pc:docMk/>
            <pc:sldMk cId="4059512391" sldId="2147483126"/>
            <ac:spMk id="10" creationId="{E1FE411A-DB54-A365-F8FF-F8A8D618E8B6}"/>
          </ac:spMkLst>
        </pc:spChg>
        <pc:spChg chg="add mod">
          <ac:chgData name="Dunkerley, Mackenzie" userId="34aeddd6-864d-4c9c-a802-73e6dbef41fb" providerId="ADAL" clId="{5C10D319-AE97-4123-AB36-B0315FD412F9}" dt="2025-10-14T17:10:38.324" v="2465" actId="20577"/>
          <ac:spMkLst>
            <pc:docMk/>
            <pc:sldMk cId="4059512391" sldId="2147483126"/>
            <ac:spMk id="13" creationId="{928D0DF1-DE4F-1C1E-270A-92ED73D387CC}"/>
          </ac:spMkLst>
        </pc:spChg>
        <pc:graphicFrameChg chg="add mod modGraphic">
          <ac:chgData name="Dunkerley, Mackenzie" userId="34aeddd6-864d-4c9c-a802-73e6dbef41fb" providerId="ADAL" clId="{5C10D319-AE97-4123-AB36-B0315FD412F9}" dt="2025-10-14T17:17:49.768" v="2545" actId="2711"/>
          <ac:graphicFrameMkLst>
            <pc:docMk/>
            <pc:sldMk cId="4059512391" sldId="2147483126"/>
            <ac:graphicFrameMk id="11" creationId="{B2E2E9A3-FB6E-B6D5-CD7E-2BDF5542EB5E}"/>
          </ac:graphicFrameMkLst>
        </pc:graphicFrameChg>
        <pc:picChg chg="add mod">
          <ac:chgData name="Dunkerley, Mackenzie" userId="34aeddd6-864d-4c9c-a802-73e6dbef41fb" providerId="ADAL" clId="{5C10D319-AE97-4123-AB36-B0315FD412F9}" dt="2025-10-14T17:08:26.344" v="2360" actId="14861"/>
          <ac:picMkLst>
            <pc:docMk/>
            <pc:sldMk cId="4059512391" sldId="2147483126"/>
            <ac:picMk id="4" creationId="{17D06536-95F2-E833-2C90-5519ADC8375C}"/>
          </ac:picMkLst>
        </pc:picChg>
        <pc:picChg chg="add mod">
          <ac:chgData name="Dunkerley, Mackenzie" userId="34aeddd6-864d-4c9c-a802-73e6dbef41fb" providerId="ADAL" clId="{5C10D319-AE97-4123-AB36-B0315FD412F9}" dt="2025-10-14T16:22:31.553" v="2130" actId="1076"/>
          <ac:picMkLst>
            <pc:docMk/>
            <pc:sldMk cId="4059512391" sldId="2147483126"/>
            <ac:picMk id="5" creationId="{96AA3C08-4435-1CBE-1917-4916182CA65C}"/>
          </ac:picMkLst>
        </pc:picChg>
        <pc:picChg chg="add mod">
          <ac:chgData name="Dunkerley, Mackenzie" userId="34aeddd6-864d-4c9c-a802-73e6dbef41fb" providerId="ADAL" clId="{5C10D319-AE97-4123-AB36-B0315FD412F9}" dt="2025-10-14T16:22:31.553" v="2130" actId="1076"/>
          <ac:picMkLst>
            <pc:docMk/>
            <pc:sldMk cId="4059512391" sldId="2147483126"/>
            <ac:picMk id="6" creationId="{321CC457-2C1B-27C2-630E-DD2DC1FBA023}"/>
          </ac:picMkLst>
        </pc:picChg>
        <pc:picChg chg="add mod">
          <ac:chgData name="Dunkerley, Mackenzie" userId="34aeddd6-864d-4c9c-a802-73e6dbef41fb" providerId="ADAL" clId="{5C10D319-AE97-4123-AB36-B0315FD412F9}" dt="2025-10-14T16:22:31.553" v="2130" actId="1076"/>
          <ac:picMkLst>
            <pc:docMk/>
            <pc:sldMk cId="4059512391" sldId="2147483126"/>
            <ac:picMk id="7" creationId="{7AE6CBDC-0937-EDA5-10F2-96FCD691C1F3}"/>
          </ac:picMkLst>
        </pc:picChg>
        <pc:cxnChg chg="add mod">
          <ac:chgData name="Dunkerley, Mackenzie" userId="34aeddd6-864d-4c9c-a802-73e6dbef41fb" providerId="ADAL" clId="{5C10D319-AE97-4123-AB36-B0315FD412F9}" dt="2025-10-14T17:38:29.528" v="2724" actId="14100"/>
          <ac:cxnSpMkLst>
            <pc:docMk/>
            <pc:sldMk cId="4059512391" sldId="2147483126"/>
            <ac:cxnSpMk id="15" creationId="{60D5E85E-E210-1336-7B06-7AC836E818A2}"/>
          </ac:cxnSpMkLst>
        </pc:cxnChg>
        <pc:cxnChg chg="add mod">
          <ac:chgData name="Dunkerley, Mackenzie" userId="34aeddd6-864d-4c9c-a802-73e6dbef41fb" providerId="ADAL" clId="{5C10D319-AE97-4123-AB36-B0315FD412F9}" dt="2025-10-14T17:38:42.402" v="2726" actId="1076"/>
          <ac:cxnSpMkLst>
            <pc:docMk/>
            <pc:sldMk cId="4059512391" sldId="2147483126"/>
            <ac:cxnSpMk id="18" creationId="{511F61B3-AE1B-B3C6-9000-7109F81111AE}"/>
          </ac:cxnSpMkLst>
        </pc:cxnChg>
      </pc:sldChg>
      <pc:sldChg chg="addSp delSp modSp add mod">
        <pc:chgData name="Dunkerley, Mackenzie" userId="34aeddd6-864d-4c9c-a802-73e6dbef41fb" providerId="ADAL" clId="{5C10D319-AE97-4123-AB36-B0315FD412F9}" dt="2025-10-14T17:41:48.378" v="2761" actId="1036"/>
        <pc:sldMkLst>
          <pc:docMk/>
          <pc:sldMk cId="1149581373" sldId="2147483127"/>
        </pc:sldMkLst>
        <pc:spChg chg="add mod">
          <ac:chgData name="Dunkerley, Mackenzie" userId="34aeddd6-864d-4c9c-a802-73e6dbef41fb" providerId="ADAL" clId="{5C10D319-AE97-4123-AB36-B0315FD412F9}" dt="2025-10-14T17:11:25.712" v="2476" actId="1076"/>
          <ac:spMkLst>
            <pc:docMk/>
            <pc:sldMk cId="1149581373" sldId="2147483127"/>
            <ac:spMk id="15" creationId="{2D23D5BA-4C2F-FF01-5330-CC6A191BBECA}"/>
          </ac:spMkLst>
        </pc:spChg>
        <pc:spChg chg="add mod">
          <ac:chgData name="Dunkerley, Mackenzie" userId="34aeddd6-864d-4c9c-a802-73e6dbef41fb" providerId="ADAL" clId="{5C10D319-AE97-4123-AB36-B0315FD412F9}" dt="2025-10-14T17:11:25.712" v="2476" actId="1076"/>
          <ac:spMkLst>
            <pc:docMk/>
            <pc:sldMk cId="1149581373" sldId="2147483127"/>
            <ac:spMk id="16" creationId="{B5C6BF1B-857F-62CD-3DD1-D0ED7DF1109D}"/>
          </ac:spMkLst>
        </pc:spChg>
        <pc:spChg chg="add mod">
          <ac:chgData name="Dunkerley, Mackenzie" userId="34aeddd6-864d-4c9c-a802-73e6dbef41fb" providerId="ADAL" clId="{5C10D319-AE97-4123-AB36-B0315FD412F9}" dt="2025-10-14T17:11:25.712" v="2476" actId="1076"/>
          <ac:spMkLst>
            <pc:docMk/>
            <pc:sldMk cId="1149581373" sldId="2147483127"/>
            <ac:spMk id="17" creationId="{570754E8-F520-FD4B-26AB-5BA6D7FB2B3F}"/>
          </ac:spMkLst>
        </pc:spChg>
        <pc:graphicFrameChg chg="mod modGraphic">
          <ac:chgData name="Dunkerley, Mackenzie" userId="34aeddd6-864d-4c9c-a802-73e6dbef41fb" providerId="ADAL" clId="{5C10D319-AE97-4123-AB36-B0315FD412F9}" dt="2025-10-14T17:39:11.150" v="2729" actId="1076"/>
          <ac:graphicFrameMkLst>
            <pc:docMk/>
            <pc:sldMk cId="1149581373" sldId="2147483127"/>
            <ac:graphicFrameMk id="11" creationId="{D9A3CC13-FD07-4A92-FBAD-3CB571378164}"/>
          </ac:graphicFrameMkLst>
        </pc:graphicFrameChg>
        <pc:picChg chg="add mod">
          <ac:chgData name="Dunkerley, Mackenzie" userId="34aeddd6-864d-4c9c-a802-73e6dbef41fb" providerId="ADAL" clId="{5C10D319-AE97-4123-AB36-B0315FD412F9}" dt="2025-10-14T17:11:25.712" v="2476" actId="1076"/>
          <ac:picMkLst>
            <pc:docMk/>
            <pc:sldMk cId="1149581373" sldId="2147483127"/>
            <ac:picMk id="2" creationId="{C6FCA6CA-244A-8A39-120A-CE09C6724B79}"/>
          </ac:picMkLst>
        </pc:picChg>
        <pc:picChg chg="add mod">
          <ac:chgData name="Dunkerley, Mackenzie" userId="34aeddd6-864d-4c9c-a802-73e6dbef41fb" providerId="ADAL" clId="{5C10D319-AE97-4123-AB36-B0315FD412F9}" dt="2025-10-14T17:11:25.712" v="2476" actId="1076"/>
          <ac:picMkLst>
            <pc:docMk/>
            <pc:sldMk cId="1149581373" sldId="2147483127"/>
            <ac:picMk id="12" creationId="{9DCDB609-2468-99D2-DDC5-F15800E323D6}"/>
          </ac:picMkLst>
        </pc:picChg>
        <pc:picChg chg="add mod">
          <ac:chgData name="Dunkerley, Mackenzie" userId="34aeddd6-864d-4c9c-a802-73e6dbef41fb" providerId="ADAL" clId="{5C10D319-AE97-4123-AB36-B0315FD412F9}" dt="2025-10-14T17:11:25.712" v="2476" actId="1076"/>
          <ac:picMkLst>
            <pc:docMk/>
            <pc:sldMk cId="1149581373" sldId="2147483127"/>
            <ac:picMk id="14" creationId="{000E2DBE-9172-79D7-2A42-967B8A9FC1CD}"/>
          </ac:picMkLst>
        </pc:picChg>
        <pc:cxnChg chg="add mod">
          <ac:chgData name="Dunkerley, Mackenzie" userId="34aeddd6-864d-4c9c-a802-73e6dbef41fb" providerId="ADAL" clId="{5C10D319-AE97-4123-AB36-B0315FD412F9}" dt="2025-10-14T17:41:48.378" v="2761" actId="1036"/>
          <ac:cxnSpMkLst>
            <pc:docMk/>
            <pc:sldMk cId="1149581373" sldId="2147483127"/>
            <ac:cxnSpMk id="25" creationId="{50EB8AF7-25D0-3B5F-9E93-78037BE1E748}"/>
          </ac:cxnSpMkLst>
        </pc:cxnChg>
        <pc:cxnChg chg="add mod">
          <ac:chgData name="Dunkerley, Mackenzie" userId="34aeddd6-864d-4c9c-a802-73e6dbef41fb" providerId="ADAL" clId="{5C10D319-AE97-4123-AB36-B0315FD412F9}" dt="2025-10-14T17:39:11.150" v="2729" actId="1076"/>
          <ac:cxnSpMkLst>
            <pc:docMk/>
            <pc:sldMk cId="1149581373" sldId="2147483127"/>
            <ac:cxnSpMk id="28" creationId="{2102CD14-C051-F9D3-C0D8-5F13480CACF8}"/>
          </ac:cxnSpMkLst>
        </pc:cxnChg>
      </pc:sldChg>
      <pc:sldChg chg="addSp delSp modSp add mod">
        <pc:chgData name="Dunkerley, Mackenzie" userId="34aeddd6-864d-4c9c-a802-73e6dbef41fb" providerId="ADAL" clId="{5C10D319-AE97-4123-AB36-B0315FD412F9}" dt="2025-10-14T17:39:59.104" v="2740" actId="21"/>
        <pc:sldMkLst>
          <pc:docMk/>
          <pc:sldMk cId="3398956420" sldId="2147483128"/>
        </pc:sldMkLst>
        <pc:spChg chg="add mod">
          <ac:chgData name="Dunkerley, Mackenzie" userId="34aeddd6-864d-4c9c-a802-73e6dbef41fb" providerId="ADAL" clId="{5C10D319-AE97-4123-AB36-B0315FD412F9}" dt="2025-10-14T17:11:59.095" v="2487" actId="1076"/>
          <ac:spMkLst>
            <pc:docMk/>
            <pc:sldMk cId="3398956420" sldId="2147483128"/>
            <ac:spMk id="8" creationId="{F401BBA3-3663-2A4E-2E18-93ACCDB2090D}"/>
          </ac:spMkLst>
        </pc:spChg>
        <pc:spChg chg="add mod">
          <ac:chgData name="Dunkerley, Mackenzie" userId="34aeddd6-864d-4c9c-a802-73e6dbef41fb" providerId="ADAL" clId="{5C10D319-AE97-4123-AB36-B0315FD412F9}" dt="2025-10-14T17:20:00.271" v="2564" actId="1076"/>
          <ac:spMkLst>
            <pc:docMk/>
            <pc:sldMk cId="3398956420" sldId="2147483128"/>
            <ac:spMk id="9" creationId="{626CC326-4515-E131-11EE-F87A086307E2}"/>
          </ac:spMkLst>
        </pc:spChg>
        <pc:spChg chg="add mod">
          <ac:chgData name="Dunkerley, Mackenzie" userId="34aeddd6-864d-4c9c-a802-73e6dbef41fb" providerId="ADAL" clId="{5C10D319-AE97-4123-AB36-B0315FD412F9}" dt="2025-10-14T17:11:59.095" v="2487" actId="1076"/>
          <ac:spMkLst>
            <pc:docMk/>
            <pc:sldMk cId="3398956420" sldId="2147483128"/>
            <ac:spMk id="10" creationId="{D5518CA0-F80A-1E9A-649F-528BD7E99F82}"/>
          </ac:spMkLst>
        </pc:spChg>
        <pc:graphicFrameChg chg="add mod modGraphic">
          <ac:chgData name="Dunkerley, Mackenzie" userId="34aeddd6-864d-4c9c-a802-73e6dbef41fb" providerId="ADAL" clId="{5C10D319-AE97-4123-AB36-B0315FD412F9}" dt="2025-10-14T17:22:42.127" v="2610"/>
          <ac:graphicFrameMkLst>
            <pc:docMk/>
            <pc:sldMk cId="3398956420" sldId="2147483128"/>
            <ac:graphicFrameMk id="18" creationId="{50B81D83-AD30-B031-8B79-06B50F3014B1}"/>
          </ac:graphicFrameMkLst>
        </pc:graphicFrameChg>
        <pc:picChg chg="add mod">
          <ac:chgData name="Dunkerley, Mackenzie" userId="34aeddd6-864d-4c9c-a802-73e6dbef41fb" providerId="ADAL" clId="{5C10D319-AE97-4123-AB36-B0315FD412F9}" dt="2025-10-14T17:11:59.095" v="2487" actId="1076"/>
          <ac:picMkLst>
            <pc:docMk/>
            <pc:sldMk cId="3398956420" sldId="2147483128"/>
            <ac:picMk id="5" creationId="{40917F23-60FC-6468-A4D1-9EBA865FFB91}"/>
          </ac:picMkLst>
        </pc:picChg>
        <pc:picChg chg="add mod">
          <ac:chgData name="Dunkerley, Mackenzie" userId="34aeddd6-864d-4c9c-a802-73e6dbef41fb" providerId="ADAL" clId="{5C10D319-AE97-4123-AB36-B0315FD412F9}" dt="2025-10-14T17:11:59.095" v="2487" actId="1076"/>
          <ac:picMkLst>
            <pc:docMk/>
            <pc:sldMk cId="3398956420" sldId="2147483128"/>
            <ac:picMk id="6" creationId="{783EF2D6-4634-0D8B-A4BB-B49CC2E2586E}"/>
          </ac:picMkLst>
        </pc:picChg>
        <pc:picChg chg="add mod">
          <ac:chgData name="Dunkerley, Mackenzie" userId="34aeddd6-864d-4c9c-a802-73e6dbef41fb" providerId="ADAL" clId="{5C10D319-AE97-4123-AB36-B0315FD412F9}" dt="2025-10-14T17:11:59.095" v="2487" actId="1076"/>
          <ac:picMkLst>
            <pc:docMk/>
            <pc:sldMk cId="3398956420" sldId="2147483128"/>
            <ac:picMk id="7" creationId="{4D8B2E3A-73C3-CFE4-EC3D-A3DC924E665D}"/>
          </ac:picMkLst>
        </pc:picChg>
        <pc:cxnChg chg="add del mod">
          <ac:chgData name="Dunkerley, Mackenzie" userId="34aeddd6-864d-4c9c-a802-73e6dbef41fb" providerId="ADAL" clId="{5C10D319-AE97-4123-AB36-B0315FD412F9}" dt="2025-10-14T17:39:59.104" v="2740" actId="21"/>
          <ac:cxnSpMkLst>
            <pc:docMk/>
            <pc:sldMk cId="3398956420" sldId="2147483128"/>
            <ac:cxnSpMk id="19" creationId="{74A5A49A-6914-D669-8378-227075D6922F}"/>
          </ac:cxnSpMkLst>
        </pc:cxnChg>
        <pc:cxnChg chg="add mod">
          <ac:chgData name="Dunkerley, Mackenzie" userId="34aeddd6-864d-4c9c-a802-73e6dbef41fb" providerId="ADAL" clId="{5C10D319-AE97-4123-AB36-B0315FD412F9}" dt="2025-10-14T17:39:47.437" v="2738" actId="1037"/>
          <ac:cxnSpMkLst>
            <pc:docMk/>
            <pc:sldMk cId="3398956420" sldId="2147483128"/>
            <ac:cxnSpMk id="21" creationId="{ACA6D78F-CC19-98A7-CA93-4CE450A5BC62}"/>
          </ac:cxnSpMkLst>
        </pc:cxnChg>
      </pc:sldChg>
      <pc:sldChg chg="addSp delSp modSp add mod">
        <pc:chgData name="Dunkerley, Mackenzie" userId="34aeddd6-864d-4c9c-a802-73e6dbef41fb" providerId="ADAL" clId="{5C10D319-AE97-4123-AB36-B0315FD412F9}" dt="2025-10-14T17:40:31.414" v="2757" actId="14734"/>
        <pc:sldMkLst>
          <pc:docMk/>
          <pc:sldMk cId="4137954219" sldId="2147483129"/>
        </pc:sldMkLst>
        <pc:spChg chg="add mod">
          <ac:chgData name="Dunkerley, Mackenzie" userId="34aeddd6-864d-4c9c-a802-73e6dbef41fb" providerId="ADAL" clId="{5C10D319-AE97-4123-AB36-B0315FD412F9}" dt="2025-10-14T17:12:22.974" v="2498" actId="1076"/>
          <ac:spMkLst>
            <pc:docMk/>
            <pc:sldMk cId="4137954219" sldId="2147483129"/>
            <ac:spMk id="8" creationId="{D3199AD4-A4E2-3B17-7823-740D43F4F00F}"/>
          </ac:spMkLst>
        </pc:spChg>
        <pc:spChg chg="add mod">
          <ac:chgData name="Dunkerley, Mackenzie" userId="34aeddd6-864d-4c9c-a802-73e6dbef41fb" providerId="ADAL" clId="{5C10D319-AE97-4123-AB36-B0315FD412F9}" dt="2025-10-14T17:12:22.974" v="2498" actId="1076"/>
          <ac:spMkLst>
            <pc:docMk/>
            <pc:sldMk cId="4137954219" sldId="2147483129"/>
            <ac:spMk id="9" creationId="{C2BE70EA-1FFE-B544-84D9-9C039EF5A01B}"/>
          </ac:spMkLst>
        </pc:spChg>
        <pc:spChg chg="add mod">
          <ac:chgData name="Dunkerley, Mackenzie" userId="34aeddd6-864d-4c9c-a802-73e6dbef41fb" providerId="ADAL" clId="{5C10D319-AE97-4123-AB36-B0315FD412F9}" dt="2025-10-14T17:12:22.974" v="2498" actId="1076"/>
          <ac:spMkLst>
            <pc:docMk/>
            <pc:sldMk cId="4137954219" sldId="2147483129"/>
            <ac:spMk id="10" creationId="{58D0F2F9-10F1-B8CB-5B1D-288F29511DFD}"/>
          </ac:spMkLst>
        </pc:spChg>
        <pc:graphicFrameChg chg="add mod modGraphic">
          <ac:chgData name="Dunkerley, Mackenzie" userId="34aeddd6-864d-4c9c-a802-73e6dbef41fb" providerId="ADAL" clId="{5C10D319-AE97-4123-AB36-B0315FD412F9}" dt="2025-10-14T17:40:31.414" v="2757" actId="14734"/>
          <ac:graphicFrameMkLst>
            <pc:docMk/>
            <pc:sldMk cId="4137954219" sldId="2147483129"/>
            <ac:graphicFrameMk id="18" creationId="{5ECEF238-75D7-A920-5AEA-A3E86C052853}"/>
          </ac:graphicFrameMkLst>
        </pc:graphicFrameChg>
        <pc:picChg chg="add mod">
          <ac:chgData name="Dunkerley, Mackenzie" userId="34aeddd6-864d-4c9c-a802-73e6dbef41fb" providerId="ADAL" clId="{5C10D319-AE97-4123-AB36-B0315FD412F9}" dt="2025-10-14T17:12:22.974" v="2498" actId="1076"/>
          <ac:picMkLst>
            <pc:docMk/>
            <pc:sldMk cId="4137954219" sldId="2147483129"/>
            <ac:picMk id="5" creationId="{E10D88F4-3B90-98F4-F335-1C18409B2DA5}"/>
          </ac:picMkLst>
        </pc:picChg>
        <pc:picChg chg="add mod">
          <ac:chgData name="Dunkerley, Mackenzie" userId="34aeddd6-864d-4c9c-a802-73e6dbef41fb" providerId="ADAL" clId="{5C10D319-AE97-4123-AB36-B0315FD412F9}" dt="2025-10-14T17:12:22.974" v="2498" actId="1076"/>
          <ac:picMkLst>
            <pc:docMk/>
            <pc:sldMk cId="4137954219" sldId="2147483129"/>
            <ac:picMk id="6" creationId="{45B74082-A9CF-4F1D-7888-5B4F1ACDD872}"/>
          </ac:picMkLst>
        </pc:picChg>
        <pc:picChg chg="add mod">
          <ac:chgData name="Dunkerley, Mackenzie" userId="34aeddd6-864d-4c9c-a802-73e6dbef41fb" providerId="ADAL" clId="{5C10D319-AE97-4123-AB36-B0315FD412F9}" dt="2025-10-14T17:12:22.974" v="2498" actId="1076"/>
          <ac:picMkLst>
            <pc:docMk/>
            <pc:sldMk cId="4137954219" sldId="2147483129"/>
            <ac:picMk id="7" creationId="{765D6873-87DA-700F-FCDD-2ED4E2C055D1}"/>
          </ac:picMkLst>
        </pc:picChg>
        <pc:cxnChg chg="add mod">
          <ac:chgData name="Dunkerley, Mackenzie" userId="34aeddd6-864d-4c9c-a802-73e6dbef41fb" providerId="ADAL" clId="{5C10D319-AE97-4123-AB36-B0315FD412F9}" dt="2025-10-14T17:40:18.572" v="2747" actId="14100"/>
          <ac:cxnSpMkLst>
            <pc:docMk/>
            <pc:sldMk cId="4137954219" sldId="2147483129"/>
            <ac:cxnSpMk id="19" creationId="{AC3D25CC-B397-2FE8-9BDF-2BF2BF629592}"/>
          </ac:cxnSpMkLst>
        </pc:cxnChg>
        <pc:cxnChg chg="add mod">
          <ac:chgData name="Dunkerley, Mackenzie" userId="34aeddd6-864d-4c9c-a802-73e6dbef41fb" providerId="ADAL" clId="{5C10D319-AE97-4123-AB36-B0315FD412F9}" dt="2025-10-14T17:40:30.123" v="2756" actId="1038"/>
          <ac:cxnSpMkLst>
            <pc:docMk/>
            <pc:sldMk cId="4137954219" sldId="2147483129"/>
            <ac:cxnSpMk id="22" creationId="{FAE11BDC-B9FA-389B-73AC-47048109B2DD}"/>
          </ac:cxnSpMkLst>
        </pc:cxnChg>
      </pc:sldChg>
      <pc:sldChg chg="addSp delSp modSp add mod">
        <pc:chgData name="Dunkerley, Mackenzie" userId="34aeddd6-864d-4c9c-a802-73e6dbef41fb" providerId="ADAL" clId="{5C10D319-AE97-4123-AB36-B0315FD412F9}" dt="2025-10-14T17:40:48.040" v="2760" actId="14100"/>
        <pc:sldMkLst>
          <pc:docMk/>
          <pc:sldMk cId="1565789450" sldId="2147483130"/>
        </pc:sldMkLst>
        <pc:spChg chg="add mod">
          <ac:chgData name="Dunkerley, Mackenzie" userId="34aeddd6-864d-4c9c-a802-73e6dbef41fb" providerId="ADAL" clId="{5C10D319-AE97-4123-AB36-B0315FD412F9}" dt="2025-10-14T17:12:33.855" v="2500" actId="1076"/>
          <ac:spMkLst>
            <pc:docMk/>
            <pc:sldMk cId="1565789450" sldId="2147483130"/>
            <ac:spMk id="7" creationId="{4C118D2F-D6CD-23DC-95BE-77AE7B09E37E}"/>
          </ac:spMkLst>
        </pc:spChg>
        <pc:spChg chg="add mod">
          <ac:chgData name="Dunkerley, Mackenzie" userId="34aeddd6-864d-4c9c-a802-73e6dbef41fb" providerId="ADAL" clId="{5C10D319-AE97-4123-AB36-B0315FD412F9}" dt="2025-10-14T17:12:33.855" v="2500" actId="1076"/>
          <ac:spMkLst>
            <pc:docMk/>
            <pc:sldMk cId="1565789450" sldId="2147483130"/>
            <ac:spMk id="8" creationId="{E1463387-0E05-C4C7-BF4F-0B5E273A2B24}"/>
          </ac:spMkLst>
        </pc:spChg>
        <pc:graphicFrameChg chg="add mod modGraphic">
          <ac:chgData name="Dunkerley, Mackenzie" userId="34aeddd6-864d-4c9c-a802-73e6dbef41fb" providerId="ADAL" clId="{5C10D319-AE97-4123-AB36-B0315FD412F9}" dt="2025-10-14T17:35:24.498" v="2658" actId="1076"/>
          <ac:graphicFrameMkLst>
            <pc:docMk/>
            <pc:sldMk cId="1565789450" sldId="2147483130"/>
            <ac:graphicFrameMk id="10" creationId="{3744CC01-A13B-AF91-F1A0-54E3E26D6C4E}"/>
          </ac:graphicFrameMkLst>
        </pc:graphicFrameChg>
        <pc:picChg chg="add mod">
          <ac:chgData name="Dunkerley, Mackenzie" userId="34aeddd6-864d-4c9c-a802-73e6dbef41fb" providerId="ADAL" clId="{5C10D319-AE97-4123-AB36-B0315FD412F9}" dt="2025-10-14T17:12:33.855" v="2500" actId="1076"/>
          <ac:picMkLst>
            <pc:docMk/>
            <pc:sldMk cId="1565789450" sldId="2147483130"/>
            <ac:picMk id="5" creationId="{72919EF8-BE1B-1E27-BF3D-179465AA10C0}"/>
          </ac:picMkLst>
        </pc:picChg>
        <pc:picChg chg="add mod">
          <ac:chgData name="Dunkerley, Mackenzie" userId="34aeddd6-864d-4c9c-a802-73e6dbef41fb" providerId="ADAL" clId="{5C10D319-AE97-4123-AB36-B0315FD412F9}" dt="2025-10-14T17:12:33.855" v="2500" actId="1076"/>
          <ac:picMkLst>
            <pc:docMk/>
            <pc:sldMk cId="1565789450" sldId="2147483130"/>
            <ac:picMk id="6" creationId="{3A28A672-1C0C-44F5-9547-06564BC97C6A}"/>
          </ac:picMkLst>
        </pc:picChg>
        <pc:cxnChg chg="add mod">
          <ac:chgData name="Dunkerley, Mackenzie" userId="34aeddd6-864d-4c9c-a802-73e6dbef41fb" providerId="ADAL" clId="{5C10D319-AE97-4123-AB36-B0315FD412F9}" dt="2025-10-14T17:40:48.040" v="2760" actId="14100"/>
          <ac:cxnSpMkLst>
            <pc:docMk/>
            <pc:sldMk cId="1565789450" sldId="2147483130"/>
            <ac:cxnSpMk id="18" creationId="{680FC14F-E77C-860B-AEBC-8CFA6C118DC9}"/>
          </ac:cxnSpMkLst>
        </pc:cxnChg>
      </pc:sldChg>
    </pc:docChg>
  </pc:docChgLst>
  <pc:docChgLst>
    <pc:chgData name="Dunkerley, Mackenzie" userId="34aeddd6-864d-4c9c-a802-73e6dbef41fb" providerId="ADAL" clId="{601B7635-07DC-4925-97F5-9DFD0541871C}"/>
    <pc:docChg chg="undo custSel addSld delSld modSld sldOrd delSection modSection">
      <pc:chgData name="Dunkerley, Mackenzie" userId="34aeddd6-864d-4c9c-a802-73e6dbef41fb" providerId="ADAL" clId="{601B7635-07DC-4925-97F5-9DFD0541871C}" dt="2025-09-24T13:37:31.925" v="1202" actId="404"/>
      <pc:docMkLst>
        <pc:docMk/>
      </pc:docMkLst>
      <pc:sldChg chg="del">
        <pc:chgData name="Dunkerley, Mackenzie" userId="34aeddd6-864d-4c9c-a802-73e6dbef41fb" providerId="ADAL" clId="{601B7635-07DC-4925-97F5-9DFD0541871C}" dt="2025-09-23T00:04:46.898" v="617" actId="47"/>
        <pc:sldMkLst>
          <pc:docMk/>
          <pc:sldMk cId="992405771" sldId="332"/>
        </pc:sldMkLst>
      </pc:sldChg>
      <pc:sldChg chg="del">
        <pc:chgData name="Dunkerley, Mackenzie" userId="34aeddd6-864d-4c9c-a802-73e6dbef41fb" providerId="ADAL" clId="{601B7635-07DC-4925-97F5-9DFD0541871C}" dt="2025-09-23T00:04:47.582" v="618" actId="47"/>
        <pc:sldMkLst>
          <pc:docMk/>
          <pc:sldMk cId="2352055217" sldId="333"/>
        </pc:sldMkLst>
      </pc:sldChg>
      <pc:sldChg chg="del">
        <pc:chgData name="Dunkerley, Mackenzie" userId="34aeddd6-864d-4c9c-a802-73e6dbef41fb" providerId="ADAL" clId="{601B7635-07DC-4925-97F5-9DFD0541871C}" dt="2025-09-23T00:04:48.440" v="619" actId="47"/>
        <pc:sldMkLst>
          <pc:docMk/>
          <pc:sldMk cId="552729373" sldId="334"/>
        </pc:sldMkLst>
      </pc:sldChg>
      <pc:sldChg chg="del">
        <pc:chgData name="Dunkerley, Mackenzie" userId="34aeddd6-864d-4c9c-a802-73e6dbef41fb" providerId="ADAL" clId="{601B7635-07DC-4925-97F5-9DFD0541871C}" dt="2025-09-23T00:04:49.258" v="620" actId="47"/>
        <pc:sldMkLst>
          <pc:docMk/>
          <pc:sldMk cId="3273384054" sldId="335"/>
        </pc:sldMkLst>
      </pc:sldChg>
      <pc:sldChg chg="del">
        <pc:chgData name="Dunkerley, Mackenzie" userId="34aeddd6-864d-4c9c-a802-73e6dbef41fb" providerId="ADAL" clId="{601B7635-07DC-4925-97F5-9DFD0541871C}" dt="2025-09-23T00:04:49.925" v="621" actId="47"/>
        <pc:sldMkLst>
          <pc:docMk/>
          <pc:sldMk cId="2689331731" sldId="336"/>
        </pc:sldMkLst>
      </pc:sldChg>
      <pc:sldChg chg="modSp del">
        <pc:chgData name="Dunkerley, Mackenzie" userId="34aeddd6-864d-4c9c-a802-73e6dbef41fb" providerId="ADAL" clId="{601B7635-07DC-4925-97F5-9DFD0541871C}" dt="2025-09-22T23:42:01.265" v="380" actId="47"/>
        <pc:sldMkLst>
          <pc:docMk/>
          <pc:sldMk cId="1307013685" sldId="1694"/>
        </pc:sldMkLst>
      </pc:sldChg>
      <pc:sldChg chg="addSp delSp modSp add del mod">
        <pc:chgData name="Dunkerley, Mackenzie" userId="34aeddd6-864d-4c9c-a802-73e6dbef41fb" providerId="ADAL" clId="{601B7635-07DC-4925-97F5-9DFD0541871C}" dt="2025-09-23T00:14:48.315" v="679" actId="20577"/>
        <pc:sldMkLst>
          <pc:docMk/>
          <pc:sldMk cId="1530936215" sldId="1771"/>
        </pc:sldMkLst>
      </pc:sldChg>
      <pc:sldChg chg="del">
        <pc:chgData name="Dunkerley, Mackenzie" userId="34aeddd6-864d-4c9c-a802-73e6dbef41fb" providerId="ADAL" clId="{601B7635-07DC-4925-97F5-9DFD0541871C}" dt="2025-09-23T00:04:51.384" v="623" actId="47"/>
        <pc:sldMkLst>
          <pc:docMk/>
          <pc:sldMk cId="3694586152" sldId="1772"/>
        </pc:sldMkLst>
      </pc:sldChg>
      <pc:sldChg chg="del">
        <pc:chgData name="Dunkerley, Mackenzie" userId="34aeddd6-864d-4c9c-a802-73e6dbef41fb" providerId="ADAL" clId="{601B7635-07DC-4925-97F5-9DFD0541871C}" dt="2025-09-23T00:04:52.008" v="624" actId="47"/>
        <pc:sldMkLst>
          <pc:docMk/>
          <pc:sldMk cId="3552002774" sldId="1773"/>
        </pc:sldMkLst>
      </pc:sldChg>
      <pc:sldChg chg="del">
        <pc:chgData name="Dunkerley, Mackenzie" userId="34aeddd6-864d-4c9c-a802-73e6dbef41fb" providerId="ADAL" clId="{601B7635-07DC-4925-97F5-9DFD0541871C}" dt="2025-09-23T00:04:54.052" v="626" actId="47"/>
        <pc:sldMkLst>
          <pc:docMk/>
          <pc:sldMk cId="2843094428" sldId="1775"/>
        </pc:sldMkLst>
      </pc:sldChg>
      <pc:sldChg chg="del">
        <pc:chgData name="Dunkerley, Mackenzie" userId="34aeddd6-864d-4c9c-a802-73e6dbef41fb" providerId="ADAL" clId="{601B7635-07DC-4925-97F5-9DFD0541871C}" dt="2025-09-23T00:04:55.854" v="628" actId="47"/>
        <pc:sldMkLst>
          <pc:docMk/>
          <pc:sldMk cId="3748306220" sldId="1777"/>
        </pc:sldMkLst>
      </pc:sldChg>
      <pc:sldChg chg="del">
        <pc:chgData name="Dunkerley, Mackenzie" userId="34aeddd6-864d-4c9c-a802-73e6dbef41fb" providerId="ADAL" clId="{601B7635-07DC-4925-97F5-9DFD0541871C}" dt="2025-09-22T23:36:13.113" v="361" actId="47"/>
        <pc:sldMkLst>
          <pc:docMk/>
          <pc:sldMk cId="3435424938" sldId="1787"/>
        </pc:sldMkLst>
      </pc:sldChg>
      <pc:sldChg chg="del">
        <pc:chgData name="Dunkerley, Mackenzie" userId="34aeddd6-864d-4c9c-a802-73e6dbef41fb" providerId="ADAL" clId="{601B7635-07DC-4925-97F5-9DFD0541871C}" dt="2025-09-22T23:36:14.374" v="362" actId="47"/>
        <pc:sldMkLst>
          <pc:docMk/>
          <pc:sldMk cId="205526395" sldId="1788"/>
        </pc:sldMkLst>
      </pc:sldChg>
      <pc:sldChg chg="del">
        <pc:chgData name="Dunkerley, Mackenzie" userId="34aeddd6-864d-4c9c-a802-73e6dbef41fb" providerId="ADAL" clId="{601B7635-07DC-4925-97F5-9DFD0541871C}" dt="2025-09-22T23:31:12.667" v="132" actId="2696"/>
        <pc:sldMkLst>
          <pc:docMk/>
          <pc:sldMk cId="300804028" sldId="1793"/>
        </pc:sldMkLst>
      </pc:sldChg>
      <pc:sldChg chg="addSp delSp modSp add mod modClrScheme chgLayout">
        <pc:chgData name="Dunkerley, Mackenzie" userId="34aeddd6-864d-4c9c-a802-73e6dbef41fb" providerId="ADAL" clId="{601B7635-07DC-4925-97F5-9DFD0541871C}" dt="2025-09-24T13:37:31.925" v="1202" actId="404"/>
        <pc:sldMkLst>
          <pc:docMk/>
          <pc:sldMk cId="393422938" sldId="1793"/>
        </pc:sldMkLst>
      </pc:sldChg>
      <pc:sldChg chg="del">
        <pc:chgData name="Dunkerley, Mackenzie" userId="34aeddd6-864d-4c9c-a802-73e6dbef41fb" providerId="ADAL" clId="{601B7635-07DC-4925-97F5-9DFD0541871C}" dt="2025-09-23T00:05:42.267" v="629" actId="18676"/>
        <pc:sldMkLst>
          <pc:docMk/>
          <pc:sldMk cId="906612653" sldId="1803"/>
        </pc:sldMkLst>
      </pc:sldChg>
      <pc:sldChg chg="del">
        <pc:chgData name="Dunkerley, Mackenzie" userId="34aeddd6-864d-4c9c-a802-73e6dbef41fb" providerId="ADAL" clId="{601B7635-07DC-4925-97F5-9DFD0541871C}" dt="2025-09-23T00:05:42.267" v="629" actId="18676"/>
        <pc:sldMkLst>
          <pc:docMk/>
          <pc:sldMk cId="1487730977" sldId="1804"/>
        </pc:sldMkLst>
      </pc:sldChg>
      <pc:sldChg chg="del">
        <pc:chgData name="Dunkerley, Mackenzie" userId="34aeddd6-864d-4c9c-a802-73e6dbef41fb" providerId="ADAL" clId="{601B7635-07DC-4925-97F5-9DFD0541871C}" dt="2025-09-23T00:05:42.267" v="629" actId="18676"/>
        <pc:sldMkLst>
          <pc:docMk/>
          <pc:sldMk cId="1064025807" sldId="1805"/>
        </pc:sldMkLst>
      </pc:sldChg>
      <pc:sldChg chg="del">
        <pc:chgData name="Dunkerley, Mackenzie" userId="34aeddd6-864d-4c9c-a802-73e6dbef41fb" providerId="ADAL" clId="{601B7635-07DC-4925-97F5-9DFD0541871C}" dt="2025-09-23T00:05:42.267" v="629" actId="18676"/>
        <pc:sldMkLst>
          <pc:docMk/>
          <pc:sldMk cId="656577276" sldId="1806"/>
        </pc:sldMkLst>
      </pc:sldChg>
      <pc:sldChg chg="addSp delSp modSp mod">
        <pc:chgData name="Dunkerley, Mackenzie" userId="34aeddd6-864d-4c9c-a802-73e6dbef41fb" providerId="ADAL" clId="{601B7635-07DC-4925-97F5-9DFD0541871C}" dt="2025-09-23T19:58:00.348" v="1195" actId="26606"/>
        <pc:sldMkLst>
          <pc:docMk/>
          <pc:sldMk cId="1001777457" sldId="1814"/>
        </pc:sldMkLst>
      </pc:sldChg>
      <pc:sldChg chg="addSp delSp modSp mod ord">
        <pc:chgData name="Dunkerley, Mackenzie" userId="34aeddd6-864d-4c9c-a802-73e6dbef41fb" providerId="ADAL" clId="{601B7635-07DC-4925-97F5-9DFD0541871C}" dt="2025-09-23T00:32:43.156" v="1170" actId="20577"/>
        <pc:sldMkLst>
          <pc:docMk/>
          <pc:sldMk cId="3414039621" sldId="1827"/>
        </pc:sldMkLst>
      </pc:sldChg>
      <pc:sldChg chg="del">
        <pc:chgData name="Dunkerley, Mackenzie" userId="34aeddd6-864d-4c9c-a802-73e6dbef41fb" providerId="ADAL" clId="{601B7635-07DC-4925-97F5-9DFD0541871C}" dt="2025-09-23T00:05:42.267" v="629" actId="18676"/>
        <pc:sldMkLst>
          <pc:docMk/>
          <pc:sldMk cId="1188178415" sldId="1829"/>
        </pc:sldMkLst>
      </pc:sldChg>
      <pc:sldChg chg="del">
        <pc:chgData name="Dunkerley, Mackenzie" userId="34aeddd6-864d-4c9c-a802-73e6dbef41fb" providerId="ADAL" clId="{601B7635-07DC-4925-97F5-9DFD0541871C}" dt="2025-09-23T00:04:50.779" v="622" actId="47"/>
        <pc:sldMkLst>
          <pc:docMk/>
          <pc:sldMk cId="1319404050" sldId="1830"/>
        </pc:sldMkLst>
      </pc:sldChg>
      <pc:sldChg chg="del">
        <pc:chgData name="Dunkerley, Mackenzie" userId="34aeddd6-864d-4c9c-a802-73e6dbef41fb" providerId="ADAL" clId="{601B7635-07DC-4925-97F5-9DFD0541871C}" dt="2025-09-23T00:04:53.402" v="625" actId="47"/>
        <pc:sldMkLst>
          <pc:docMk/>
          <pc:sldMk cId="395464853" sldId="1831"/>
        </pc:sldMkLst>
      </pc:sldChg>
      <pc:sldChg chg="del">
        <pc:chgData name="Dunkerley, Mackenzie" userId="34aeddd6-864d-4c9c-a802-73e6dbef41fb" providerId="ADAL" clId="{601B7635-07DC-4925-97F5-9DFD0541871C}" dt="2025-09-23T00:04:54.928" v="627" actId="47"/>
        <pc:sldMkLst>
          <pc:docMk/>
          <pc:sldMk cId="2192313237" sldId="1832"/>
        </pc:sldMkLst>
      </pc:sldChg>
      <pc:sldChg chg="addSp delSp modSp mod">
        <pc:chgData name="Dunkerley, Mackenzie" userId="34aeddd6-864d-4c9c-a802-73e6dbef41fb" providerId="ADAL" clId="{601B7635-07DC-4925-97F5-9DFD0541871C}" dt="2025-09-23T00:28:37.471" v="1144" actId="114"/>
        <pc:sldMkLst>
          <pc:docMk/>
          <pc:sldMk cId="997480196" sldId="1835"/>
        </pc:sldMkLst>
      </pc:sldChg>
      <pc:sldChg chg="modSp mod">
        <pc:chgData name="Dunkerley, Mackenzie" userId="34aeddd6-864d-4c9c-a802-73e6dbef41fb" providerId="ADAL" clId="{601B7635-07DC-4925-97F5-9DFD0541871C}" dt="2025-09-23T00:25:49.336" v="955" actId="20577"/>
        <pc:sldMkLst>
          <pc:docMk/>
          <pc:sldMk cId="3013990387" sldId="1838"/>
        </pc:sldMkLst>
      </pc:sldChg>
      <pc:sldChg chg="del">
        <pc:chgData name="Dunkerley, Mackenzie" userId="34aeddd6-864d-4c9c-a802-73e6dbef41fb" providerId="ADAL" clId="{601B7635-07DC-4925-97F5-9DFD0541871C}" dt="2025-09-23T00:15:13.846" v="710" actId="47"/>
        <pc:sldMkLst>
          <pc:docMk/>
          <pc:sldMk cId="2103723824" sldId="1839"/>
        </pc:sldMkLst>
      </pc:sldChg>
      <pc:sldChg chg="del">
        <pc:chgData name="Dunkerley, Mackenzie" userId="34aeddd6-864d-4c9c-a802-73e6dbef41fb" providerId="ADAL" clId="{601B7635-07DC-4925-97F5-9DFD0541871C}" dt="2025-09-23T00:05:42.267" v="629" actId="18676"/>
        <pc:sldMkLst>
          <pc:docMk/>
          <pc:sldMk cId="1304078625" sldId="1840"/>
        </pc:sldMkLst>
      </pc:sldChg>
      <pc:sldChg chg="addSp delSp modSp new mod modClrScheme chgLayout">
        <pc:chgData name="Dunkerley, Mackenzie" userId="34aeddd6-864d-4c9c-a802-73e6dbef41fb" providerId="ADAL" clId="{601B7635-07DC-4925-97F5-9DFD0541871C}" dt="2025-09-23T19:58:53.009" v="1198" actId="18131"/>
        <pc:sldMkLst>
          <pc:docMk/>
          <pc:sldMk cId="1130878545" sldId="1841"/>
        </pc:sldMkLst>
      </pc:sldChg>
      <pc:sldChg chg="addSp delSp modSp new del mod modClrScheme chgLayout">
        <pc:chgData name="Dunkerley, Mackenzie" userId="34aeddd6-864d-4c9c-a802-73e6dbef41fb" providerId="ADAL" clId="{601B7635-07DC-4925-97F5-9DFD0541871C}" dt="2025-09-23T00:02:56.776" v="581" actId="47"/>
        <pc:sldMkLst>
          <pc:docMk/>
          <pc:sldMk cId="304365745" sldId="1842"/>
        </pc:sldMkLst>
      </pc:sldChg>
      <pc:sldChg chg="modSp add del mod">
        <pc:chgData name="Dunkerley, Mackenzie" userId="34aeddd6-864d-4c9c-a802-73e6dbef41fb" providerId="ADAL" clId="{601B7635-07DC-4925-97F5-9DFD0541871C}" dt="2025-09-23T00:03:49.815" v="587" actId="47"/>
        <pc:sldMkLst>
          <pc:docMk/>
          <pc:sldMk cId="257061045" sldId="1843"/>
        </pc:sldMkLst>
      </pc:sldChg>
      <pc:sldChg chg="addSp delSp modSp new del mod modClrScheme chgLayout">
        <pc:chgData name="Dunkerley, Mackenzie" userId="34aeddd6-864d-4c9c-a802-73e6dbef41fb" providerId="ADAL" clId="{601B7635-07DC-4925-97F5-9DFD0541871C}" dt="2025-09-23T00:00:08.090" v="562" actId="47"/>
        <pc:sldMkLst>
          <pc:docMk/>
          <pc:sldMk cId="911436631" sldId="1843"/>
        </pc:sldMkLst>
      </pc:sldChg>
      <pc:sldChg chg="modSp add mod">
        <pc:chgData name="Dunkerley, Mackenzie" userId="34aeddd6-864d-4c9c-a802-73e6dbef41fb" providerId="ADAL" clId="{601B7635-07DC-4925-97F5-9DFD0541871C}" dt="2025-09-23T00:08:21.100" v="634" actId="404"/>
        <pc:sldMkLst>
          <pc:docMk/>
          <pc:sldMk cId="1506854112" sldId="1844"/>
        </pc:sldMkLst>
      </pc:sldChg>
      <pc:sldChg chg="addSp modSp new del mod">
        <pc:chgData name="Dunkerley, Mackenzie" userId="34aeddd6-864d-4c9c-a802-73e6dbef41fb" providerId="ADAL" clId="{601B7635-07DC-4925-97F5-9DFD0541871C}" dt="2025-09-23T00:00:09.237" v="563" actId="47"/>
        <pc:sldMkLst>
          <pc:docMk/>
          <pc:sldMk cId="2841190121" sldId="1844"/>
        </pc:sldMkLst>
      </pc:sldChg>
      <pc:sldChg chg="modSp add mod">
        <pc:chgData name="Dunkerley, Mackenzie" userId="34aeddd6-864d-4c9c-a802-73e6dbef41fb" providerId="ADAL" clId="{601B7635-07DC-4925-97F5-9DFD0541871C}" dt="2025-09-23T00:08:28.515" v="636" actId="14100"/>
        <pc:sldMkLst>
          <pc:docMk/>
          <pc:sldMk cId="2548024922" sldId="1845"/>
        </pc:sldMkLst>
      </pc:sldChg>
      <pc:sldChg chg="modSp add mod">
        <pc:chgData name="Dunkerley, Mackenzie" userId="34aeddd6-864d-4c9c-a802-73e6dbef41fb" providerId="ADAL" clId="{601B7635-07DC-4925-97F5-9DFD0541871C}" dt="2025-09-23T00:15:05.627" v="709" actId="20577"/>
        <pc:sldMkLst>
          <pc:docMk/>
          <pc:sldMk cId="313432574" sldId="1846"/>
        </pc:sldMkLst>
      </pc:sldChg>
      <pc:sldChg chg="modSp add mod">
        <pc:chgData name="Dunkerley, Mackenzie" userId="34aeddd6-864d-4c9c-a802-73e6dbef41fb" providerId="ADAL" clId="{601B7635-07DC-4925-97F5-9DFD0541871C}" dt="2025-09-23T00:16:19.588" v="733" actId="14100"/>
        <pc:sldMkLst>
          <pc:docMk/>
          <pc:sldMk cId="1894119708" sldId="1847"/>
        </pc:sldMkLst>
      </pc:sldChg>
      <pc:sldChg chg="modSp add mod">
        <pc:chgData name="Dunkerley, Mackenzie" userId="34aeddd6-864d-4c9c-a802-73e6dbef41fb" providerId="ADAL" clId="{601B7635-07DC-4925-97F5-9DFD0541871C}" dt="2025-09-23T00:17:07.129" v="737" actId="14826"/>
        <pc:sldMkLst>
          <pc:docMk/>
          <pc:sldMk cId="1187167263" sldId="1848"/>
        </pc:sldMkLst>
      </pc:sldChg>
      <pc:sldChg chg="modSp add mod">
        <pc:chgData name="Dunkerley, Mackenzie" userId="34aeddd6-864d-4c9c-a802-73e6dbef41fb" providerId="ADAL" clId="{601B7635-07DC-4925-97F5-9DFD0541871C}" dt="2025-09-23T00:17:42.549" v="753" actId="20577"/>
        <pc:sldMkLst>
          <pc:docMk/>
          <pc:sldMk cId="193807368" sldId="1849"/>
        </pc:sldMkLst>
      </pc:sldChg>
      <pc:sldChg chg="modSp add mod">
        <pc:chgData name="Dunkerley, Mackenzie" userId="34aeddd6-864d-4c9c-a802-73e6dbef41fb" providerId="ADAL" clId="{601B7635-07DC-4925-97F5-9DFD0541871C}" dt="2025-09-23T00:18:36.390" v="776" actId="20577"/>
        <pc:sldMkLst>
          <pc:docMk/>
          <pc:sldMk cId="2430250807" sldId="1850"/>
        </pc:sldMkLst>
      </pc:sldChg>
      <pc:sldChg chg="modSp add mod">
        <pc:chgData name="Dunkerley, Mackenzie" userId="34aeddd6-864d-4c9c-a802-73e6dbef41fb" providerId="ADAL" clId="{601B7635-07DC-4925-97F5-9DFD0541871C}" dt="2025-09-23T00:19:31.773" v="799"/>
        <pc:sldMkLst>
          <pc:docMk/>
          <pc:sldMk cId="1087426065" sldId="1851"/>
        </pc:sldMkLst>
      </pc:sldChg>
      <pc:sldChg chg="modSp add mod">
        <pc:chgData name="Dunkerley, Mackenzie" userId="34aeddd6-864d-4c9c-a802-73e6dbef41fb" providerId="ADAL" clId="{601B7635-07DC-4925-97F5-9DFD0541871C}" dt="2025-09-23T00:19:47.194" v="824" actId="20577"/>
        <pc:sldMkLst>
          <pc:docMk/>
          <pc:sldMk cId="520211340" sldId="1852"/>
        </pc:sldMkLst>
      </pc:sldChg>
      <pc:sldChg chg="modSp add mod">
        <pc:chgData name="Dunkerley, Mackenzie" userId="34aeddd6-864d-4c9c-a802-73e6dbef41fb" providerId="ADAL" clId="{601B7635-07DC-4925-97F5-9DFD0541871C}" dt="2025-09-23T00:20:47.505" v="839"/>
        <pc:sldMkLst>
          <pc:docMk/>
          <pc:sldMk cId="3227880419" sldId="1853"/>
        </pc:sldMkLst>
      </pc:sldChg>
      <pc:sldChg chg="modSp add mod">
        <pc:chgData name="Dunkerley, Mackenzie" userId="34aeddd6-864d-4c9c-a802-73e6dbef41fb" providerId="ADAL" clId="{601B7635-07DC-4925-97F5-9DFD0541871C}" dt="2025-09-23T00:21:31.024" v="855" actId="20577"/>
        <pc:sldMkLst>
          <pc:docMk/>
          <pc:sldMk cId="233466565" sldId="1854"/>
        </pc:sldMkLst>
      </pc:sldChg>
      <pc:sldChg chg="modSp add mod">
        <pc:chgData name="Dunkerley, Mackenzie" userId="34aeddd6-864d-4c9c-a802-73e6dbef41fb" providerId="ADAL" clId="{601B7635-07DC-4925-97F5-9DFD0541871C}" dt="2025-09-23T00:21:47.314" v="872" actId="20577"/>
        <pc:sldMkLst>
          <pc:docMk/>
          <pc:sldMk cId="2398822311" sldId="1855"/>
        </pc:sldMkLst>
      </pc:sldChg>
      <pc:sldChg chg="modSp add mod">
        <pc:chgData name="Dunkerley, Mackenzie" userId="34aeddd6-864d-4c9c-a802-73e6dbef41fb" providerId="ADAL" clId="{601B7635-07DC-4925-97F5-9DFD0541871C}" dt="2025-09-23T00:22:39.341" v="892" actId="20577"/>
        <pc:sldMkLst>
          <pc:docMk/>
          <pc:sldMk cId="2148873984" sldId="185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4DC8A8-B343-FDBA-A13F-54781556D5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553D825-5E0D-76AA-1789-5132A40210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F1DA72-5ABD-45DE-B8AA-DC7F8DA12AB5}" type="datetimeFigureOut">
              <a:rPr lang="en-GB" smtClean="0"/>
              <a:t>13/11/2025</a:t>
            </a:fld>
            <a:endParaRPr lang="en-GB"/>
          </a:p>
        </p:txBody>
      </p:sp>
      <p:sp>
        <p:nvSpPr>
          <p:cNvPr id="4" name="Footer Placeholder 3">
            <a:extLst>
              <a:ext uri="{FF2B5EF4-FFF2-40B4-BE49-F238E27FC236}">
                <a16:creationId xmlns:a16="http://schemas.microsoft.com/office/drawing/2014/main" id="{E43D1FE6-8D36-64B2-BC44-11EC75AA0E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501C89C-69D7-EE3D-ED9C-3A82B799D5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BBE1A6-78C6-4B3E-A5C1-DEAD29C44E9B}" type="slidenum">
              <a:rPr lang="en-GB" smtClean="0"/>
              <a:t>‹#›</a:t>
            </a:fld>
            <a:endParaRPr lang="en-GB"/>
          </a:p>
        </p:txBody>
      </p:sp>
    </p:spTree>
    <p:extLst>
      <p:ext uri="{BB962C8B-B14F-4D97-AF65-F5344CB8AC3E}">
        <p14:creationId xmlns:p14="http://schemas.microsoft.com/office/powerpoint/2010/main" val="1837089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AF360-4425-4C7B-98C5-074176FD604D}" type="datetimeFigureOut">
              <a:rPr lang="en-GB" smtClean="0"/>
              <a:t>13/11/2025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DCD6E-C1D3-496D-97FD-4C2068E03C5C}" type="slidenum">
              <a:rPr lang="en-GB" smtClean="0"/>
              <a:t>‹#›</a:t>
            </a:fld>
            <a:endParaRPr lang="en-GB"/>
          </a:p>
        </p:txBody>
      </p:sp>
    </p:spTree>
    <p:extLst>
      <p:ext uri="{BB962C8B-B14F-4D97-AF65-F5344CB8AC3E}">
        <p14:creationId xmlns:p14="http://schemas.microsoft.com/office/powerpoint/2010/main" val="254534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cs typeface="Calibri"/>
              </a:rPr>
              <a:t>KG</a:t>
            </a:r>
            <a:endParaRPr lang="en-GB"/>
          </a:p>
        </p:txBody>
      </p:sp>
      <p:sp>
        <p:nvSpPr>
          <p:cNvPr id="4" name="Slide Number Placeholder 3"/>
          <p:cNvSpPr>
            <a:spLocks noGrp="1"/>
          </p:cNvSpPr>
          <p:nvPr>
            <p:ph type="sldNum" sz="quarter" idx="5"/>
          </p:nvPr>
        </p:nvSpPr>
        <p:spPr/>
        <p:txBody>
          <a:bodyPr/>
          <a:lstStyle/>
          <a:p>
            <a:fld id="{62EDCD6E-C1D3-496D-97FD-4C2068E03C5C}" type="slidenum">
              <a:rPr lang="en-GB" smtClean="0"/>
              <a:t>1</a:t>
            </a:fld>
            <a:endParaRPr lang="en-GB"/>
          </a:p>
        </p:txBody>
      </p:sp>
    </p:spTree>
    <p:extLst>
      <p:ext uri="{BB962C8B-B14F-4D97-AF65-F5344CB8AC3E}">
        <p14:creationId xmlns:p14="http://schemas.microsoft.com/office/powerpoint/2010/main" val="1717193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KG</a:t>
            </a:r>
          </a:p>
        </p:txBody>
      </p:sp>
      <p:sp>
        <p:nvSpPr>
          <p:cNvPr id="4" name="Slide Number Placeholder 3"/>
          <p:cNvSpPr>
            <a:spLocks noGrp="1"/>
          </p:cNvSpPr>
          <p:nvPr>
            <p:ph type="sldNum" sz="quarter" idx="5"/>
          </p:nvPr>
        </p:nvSpPr>
        <p:spPr/>
        <p:txBody>
          <a:bodyPr/>
          <a:lstStyle/>
          <a:p>
            <a:fld id="{62EDCD6E-C1D3-496D-97FD-4C2068E03C5C}" type="slidenum">
              <a:rPr lang="en-GB" smtClean="0"/>
              <a:t>3</a:t>
            </a:fld>
            <a:endParaRPr lang="en-GB"/>
          </a:p>
        </p:txBody>
      </p:sp>
    </p:spTree>
    <p:extLst>
      <p:ext uri="{BB962C8B-B14F-4D97-AF65-F5344CB8AC3E}">
        <p14:creationId xmlns:p14="http://schemas.microsoft.com/office/powerpoint/2010/main" val="3826289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AU</a:t>
            </a:r>
          </a:p>
        </p:txBody>
      </p:sp>
      <p:sp>
        <p:nvSpPr>
          <p:cNvPr id="4" name="Slide Number Placeholder 3"/>
          <p:cNvSpPr>
            <a:spLocks noGrp="1"/>
          </p:cNvSpPr>
          <p:nvPr>
            <p:ph type="sldNum" sz="quarter" idx="5"/>
          </p:nvPr>
        </p:nvSpPr>
        <p:spPr/>
        <p:txBody>
          <a:bodyPr/>
          <a:lstStyle/>
          <a:p>
            <a:fld id="{62EDCD6E-C1D3-496D-97FD-4C2068E03C5C}" type="slidenum">
              <a:rPr lang="en-GB" smtClean="0"/>
              <a:t>5</a:t>
            </a:fld>
            <a:endParaRPr lang="en-GB"/>
          </a:p>
        </p:txBody>
      </p:sp>
    </p:spTree>
    <p:extLst>
      <p:ext uri="{BB962C8B-B14F-4D97-AF65-F5344CB8AC3E}">
        <p14:creationId xmlns:p14="http://schemas.microsoft.com/office/powerpoint/2010/main" val="2634412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KG</a:t>
            </a:r>
          </a:p>
          <a:p>
            <a:r>
              <a:rPr lang="en-US"/>
              <a:t>Call out how the portfolio work highlighted that Warm White existing within one of the color targets. We pulled the color back into Active status and remarketed as a new neutral. </a:t>
            </a:r>
          </a:p>
        </p:txBody>
      </p:sp>
      <p:sp>
        <p:nvSpPr>
          <p:cNvPr id="4" name="Slide Number Placeholder 3"/>
          <p:cNvSpPr>
            <a:spLocks noGrp="1"/>
          </p:cNvSpPr>
          <p:nvPr>
            <p:ph type="sldNum" sz="quarter" idx="5"/>
          </p:nvPr>
        </p:nvSpPr>
        <p:spPr/>
        <p:txBody>
          <a:bodyPr/>
          <a:lstStyle/>
          <a:p>
            <a:fld id="{62EDCD6E-C1D3-496D-97FD-4C2068E03C5C}" type="slidenum">
              <a:rPr lang="en-GB" smtClean="0"/>
              <a:t>6</a:t>
            </a:fld>
            <a:endParaRPr lang="en-GB"/>
          </a:p>
        </p:txBody>
      </p:sp>
    </p:spTree>
    <p:extLst>
      <p:ext uri="{BB962C8B-B14F-4D97-AF65-F5344CB8AC3E}">
        <p14:creationId xmlns:p14="http://schemas.microsoft.com/office/powerpoint/2010/main" val="3755474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416F3-40EA-8624-6E59-DD56D74F2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B6CF0-2B0A-7BCB-1659-E69774454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5353C9-3666-AFED-AE62-F7B0073C73BE}"/>
              </a:ext>
            </a:extLst>
          </p:cNvPr>
          <p:cNvSpPr>
            <a:spLocks noGrp="1"/>
          </p:cNvSpPr>
          <p:nvPr>
            <p:ph type="body" idx="1"/>
          </p:nvPr>
        </p:nvSpPr>
        <p:spPr/>
        <p:txBody>
          <a:bodyPr/>
          <a:lstStyle/>
          <a:p>
            <a:r>
              <a:rPr lang="en-US"/>
              <a:t>KG</a:t>
            </a:r>
          </a:p>
          <a:p>
            <a:r>
              <a:rPr lang="en-US"/>
              <a:t>Call out how the portfolio work highlighted that Warm White existing within one of the color targets. We pulled the color back into Active status and remarketed as a new neutral. </a:t>
            </a:r>
          </a:p>
        </p:txBody>
      </p:sp>
      <p:sp>
        <p:nvSpPr>
          <p:cNvPr id="4" name="Slide Number Placeholder 3">
            <a:extLst>
              <a:ext uri="{FF2B5EF4-FFF2-40B4-BE49-F238E27FC236}">
                <a16:creationId xmlns:a16="http://schemas.microsoft.com/office/drawing/2014/main" id="{4618D10A-EB27-7627-8D07-98E1D8A5E284}"/>
              </a:ext>
            </a:extLst>
          </p:cNvPr>
          <p:cNvSpPr>
            <a:spLocks noGrp="1"/>
          </p:cNvSpPr>
          <p:nvPr>
            <p:ph type="sldNum" sz="quarter" idx="5"/>
          </p:nvPr>
        </p:nvSpPr>
        <p:spPr/>
        <p:txBody>
          <a:bodyPr/>
          <a:lstStyle/>
          <a:p>
            <a:fld id="{62EDCD6E-C1D3-496D-97FD-4C2068E03C5C}" type="slidenum">
              <a:rPr lang="en-GB" smtClean="0"/>
              <a:t>9</a:t>
            </a:fld>
            <a:endParaRPr lang="en-GB"/>
          </a:p>
        </p:txBody>
      </p:sp>
    </p:spTree>
    <p:extLst>
      <p:ext uri="{BB962C8B-B14F-4D97-AF65-F5344CB8AC3E}">
        <p14:creationId xmlns:p14="http://schemas.microsoft.com/office/powerpoint/2010/main" val="362066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FEDE1-3EF8-D0FA-EBFA-F8CBAF8085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1BA952-ED8B-CB41-F5A1-86BFDECE1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003261-2D90-E1B4-8634-E4BB649129CF}"/>
              </a:ext>
            </a:extLst>
          </p:cNvPr>
          <p:cNvSpPr>
            <a:spLocks noGrp="1"/>
          </p:cNvSpPr>
          <p:nvPr>
            <p:ph type="body" idx="1"/>
          </p:nvPr>
        </p:nvSpPr>
        <p:spPr/>
        <p:txBody>
          <a:bodyPr/>
          <a:lstStyle/>
          <a:p>
            <a:r>
              <a:rPr lang="en-US"/>
              <a:t>KG</a:t>
            </a:r>
          </a:p>
          <a:p>
            <a:r>
              <a:rPr lang="en-US"/>
              <a:t>Call out how the portfolio work highlighted that Warm White existing within one of the color targets. We pulled the color back into Active status and remarketed as a new neutral. </a:t>
            </a:r>
          </a:p>
        </p:txBody>
      </p:sp>
      <p:sp>
        <p:nvSpPr>
          <p:cNvPr id="4" name="Slide Number Placeholder 3">
            <a:extLst>
              <a:ext uri="{FF2B5EF4-FFF2-40B4-BE49-F238E27FC236}">
                <a16:creationId xmlns:a16="http://schemas.microsoft.com/office/drawing/2014/main" id="{4B048364-CF83-D496-DFA0-6F87528B883E}"/>
              </a:ext>
            </a:extLst>
          </p:cNvPr>
          <p:cNvSpPr>
            <a:spLocks noGrp="1"/>
          </p:cNvSpPr>
          <p:nvPr>
            <p:ph type="sldNum" sz="quarter" idx="5"/>
          </p:nvPr>
        </p:nvSpPr>
        <p:spPr/>
        <p:txBody>
          <a:bodyPr/>
          <a:lstStyle/>
          <a:p>
            <a:fld id="{62EDCD6E-C1D3-496D-97FD-4C2068E03C5C}" type="slidenum">
              <a:rPr lang="en-GB" smtClean="0"/>
              <a:t>12</a:t>
            </a:fld>
            <a:endParaRPr lang="en-GB"/>
          </a:p>
        </p:txBody>
      </p:sp>
    </p:spTree>
    <p:extLst>
      <p:ext uri="{BB962C8B-B14F-4D97-AF65-F5344CB8AC3E}">
        <p14:creationId xmlns:p14="http://schemas.microsoft.com/office/powerpoint/2010/main" val="3435947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66701-8166-0AF5-558B-7A7505F12B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F2817E-E5B0-ADAE-7FA8-E234E93232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170370-D0BD-4138-8EBC-0BCD2CA9406A}"/>
              </a:ext>
            </a:extLst>
          </p:cNvPr>
          <p:cNvSpPr>
            <a:spLocks noGrp="1"/>
          </p:cNvSpPr>
          <p:nvPr>
            <p:ph type="body" idx="1"/>
          </p:nvPr>
        </p:nvSpPr>
        <p:spPr/>
        <p:txBody>
          <a:bodyPr/>
          <a:lstStyle/>
          <a:p>
            <a:r>
              <a:rPr lang="en-US"/>
              <a:t>KG</a:t>
            </a:r>
          </a:p>
          <a:p>
            <a:r>
              <a:rPr lang="en-US"/>
              <a:t>Call out how the portfolio work highlighted that Warm White existing within one of the color targets. We pulled the color back into Active status and remarketed as a new neutral. </a:t>
            </a:r>
          </a:p>
        </p:txBody>
      </p:sp>
      <p:sp>
        <p:nvSpPr>
          <p:cNvPr id="4" name="Slide Number Placeholder 3">
            <a:extLst>
              <a:ext uri="{FF2B5EF4-FFF2-40B4-BE49-F238E27FC236}">
                <a16:creationId xmlns:a16="http://schemas.microsoft.com/office/drawing/2014/main" id="{C6A69757-FB3D-511E-71A3-7A30EBE74719}"/>
              </a:ext>
            </a:extLst>
          </p:cNvPr>
          <p:cNvSpPr>
            <a:spLocks noGrp="1"/>
          </p:cNvSpPr>
          <p:nvPr>
            <p:ph type="sldNum" sz="quarter" idx="5"/>
          </p:nvPr>
        </p:nvSpPr>
        <p:spPr/>
        <p:txBody>
          <a:bodyPr/>
          <a:lstStyle/>
          <a:p>
            <a:fld id="{62EDCD6E-C1D3-496D-97FD-4C2068E03C5C}" type="slidenum">
              <a:rPr lang="en-GB" smtClean="0"/>
              <a:t>15</a:t>
            </a:fld>
            <a:endParaRPr lang="en-GB"/>
          </a:p>
        </p:txBody>
      </p:sp>
    </p:spTree>
    <p:extLst>
      <p:ext uri="{BB962C8B-B14F-4D97-AF65-F5344CB8AC3E}">
        <p14:creationId xmlns:p14="http://schemas.microsoft.com/office/powerpoint/2010/main" val="53852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AEBCB-0883-1C0C-D7CC-06B035842D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CB1E81-64F9-C46F-1BA1-413C303648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3D12E-472A-020F-544A-EB5EFE94F112}"/>
              </a:ext>
            </a:extLst>
          </p:cNvPr>
          <p:cNvSpPr>
            <a:spLocks noGrp="1"/>
          </p:cNvSpPr>
          <p:nvPr>
            <p:ph type="body" idx="1"/>
          </p:nvPr>
        </p:nvSpPr>
        <p:spPr/>
        <p:txBody>
          <a:bodyPr/>
          <a:lstStyle/>
          <a:p>
            <a:r>
              <a:rPr lang="en-US"/>
              <a:t>KG</a:t>
            </a:r>
          </a:p>
          <a:p>
            <a:r>
              <a:rPr lang="en-US"/>
              <a:t>Call out how the portfolio work highlighted that Warm White existing within one of the color targets. We pulled the color back into Active status and remarketed as a new neutral. </a:t>
            </a:r>
          </a:p>
        </p:txBody>
      </p:sp>
      <p:sp>
        <p:nvSpPr>
          <p:cNvPr id="4" name="Slide Number Placeholder 3">
            <a:extLst>
              <a:ext uri="{FF2B5EF4-FFF2-40B4-BE49-F238E27FC236}">
                <a16:creationId xmlns:a16="http://schemas.microsoft.com/office/drawing/2014/main" id="{960AF6E3-D310-BF95-CB98-2BFC33ACE8AE}"/>
              </a:ext>
            </a:extLst>
          </p:cNvPr>
          <p:cNvSpPr>
            <a:spLocks noGrp="1"/>
          </p:cNvSpPr>
          <p:nvPr>
            <p:ph type="sldNum" sz="quarter" idx="5"/>
          </p:nvPr>
        </p:nvSpPr>
        <p:spPr/>
        <p:txBody>
          <a:bodyPr/>
          <a:lstStyle/>
          <a:p>
            <a:fld id="{62EDCD6E-C1D3-496D-97FD-4C2068E03C5C}" type="slidenum">
              <a:rPr lang="en-GB" smtClean="0"/>
              <a:t>18</a:t>
            </a:fld>
            <a:endParaRPr lang="en-GB"/>
          </a:p>
        </p:txBody>
      </p:sp>
    </p:spTree>
    <p:extLst>
      <p:ext uri="{BB962C8B-B14F-4D97-AF65-F5344CB8AC3E}">
        <p14:creationId xmlns:p14="http://schemas.microsoft.com/office/powerpoint/2010/main" val="3459381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AU</a:t>
            </a:r>
          </a:p>
        </p:txBody>
      </p:sp>
      <p:sp>
        <p:nvSpPr>
          <p:cNvPr id="4" name="Slide Number Placeholder 3"/>
          <p:cNvSpPr>
            <a:spLocks noGrp="1"/>
          </p:cNvSpPr>
          <p:nvPr>
            <p:ph type="sldNum" sz="quarter" idx="5"/>
          </p:nvPr>
        </p:nvSpPr>
        <p:spPr/>
        <p:txBody>
          <a:bodyPr/>
          <a:lstStyle/>
          <a:p>
            <a:fld id="{62EDCD6E-C1D3-496D-97FD-4C2068E03C5C}" type="slidenum">
              <a:rPr lang="en-GB" smtClean="0"/>
              <a:t>23</a:t>
            </a:fld>
            <a:endParaRPr lang="en-GB"/>
          </a:p>
        </p:txBody>
      </p:sp>
    </p:spTree>
    <p:extLst>
      <p:ext uri="{BB962C8B-B14F-4D97-AF65-F5344CB8AC3E}">
        <p14:creationId xmlns:p14="http://schemas.microsoft.com/office/powerpoint/2010/main" val="415147543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Full Bleed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a:t>Click icon to place image</a:t>
            </a:r>
          </a:p>
        </p:txBody>
      </p:sp>
      <p:sp>
        <p:nvSpPr>
          <p:cNvPr id="9" name="Text Placeholder 10">
            <a:extLst>
              <a:ext uri="{FF2B5EF4-FFF2-40B4-BE49-F238E27FC236}">
                <a16:creationId xmlns:a16="http://schemas.microsoft.com/office/drawing/2014/main" id="{7E5C8E9C-603B-B689-8689-AA43028C6B17}"/>
              </a:ext>
            </a:extLst>
          </p:cNvPr>
          <p:cNvSpPr>
            <a:spLocks noGrp="1"/>
          </p:cNvSpPr>
          <p:nvPr>
            <p:ph type="body" sz="quarter" idx="18" hasCustomPrompt="1"/>
          </p:nvPr>
        </p:nvSpPr>
        <p:spPr>
          <a:xfrm>
            <a:off x="1" y="0"/>
            <a:ext cx="11555071"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194"/>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7" y="2416990"/>
            <a:ext cx="6731778" cy="2708317"/>
          </a:xfrm>
          <a:prstGeom prst="rect">
            <a:avLst/>
          </a:prstGeom>
        </p:spPr>
        <p:txBody>
          <a:bodyPr>
            <a:noAutofit/>
          </a:bodyPr>
          <a:lstStyle>
            <a:lvl1pPr algn="l">
              <a:defRPr>
                <a:solidFill>
                  <a:schemeClr val="bg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5362997"/>
            <a:ext cx="6716177" cy="1619251"/>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pic>
        <p:nvPicPr>
          <p:cNvPr id="15" name="Picture 14" descr="Logo&#10;&#10;Description automatically generated">
            <a:extLst>
              <a:ext uri="{FF2B5EF4-FFF2-40B4-BE49-F238E27FC236}">
                <a16:creationId xmlns:a16="http://schemas.microsoft.com/office/drawing/2014/main" id="{9EB5F91C-46CC-73AE-48F3-2305C996640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2570958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_Type Only w/ Color Bkg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19691"/>
            <a:ext cx="8137525" cy="4277200"/>
          </a:xfrm>
          <a:prstGeom prst="rect">
            <a:avLst/>
          </a:prstGeom>
        </p:spPr>
        <p:txBody>
          <a:bodyPr>
            <a:noAutofit/>
          </a:bodyPr>
          <a:lstStyle>
            <a:lvl1pPr algn="l">
              <a:lnSpc>
                <a:spcPts val="9450"/>
              </a:lnSpc>
              <a:defRPr sz="9000">
                <a:solidFill>
                  <a:schemeClr val="bg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7" y="6985356"/>
            <a:ext cx="7020704" cy="1121476"/>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2496" y="6475596"/>
            <a:ext cx="1655978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210E7D96-0D4F-5420-6558-4786A905B72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731557837"/>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esources_Device Mocku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0779182A-A7D3-F927-F608-7B429052DA31}"/>
              </a:ext>
            </a:extLst>
          </p:cNvPr>
          <p:cNvSpPr>
            <a:spLocks noGrp="1"/>
          </p:cNvSpPr>
          <p:nvPr>
            <p:ph type="pic" sz="quarter" idx="16" hasCustomPrompt="1"/>
          </p:nvPr>
        </p:nvSpPr>
        <p:spPr>
          <a:xfrm>
            <a:off x="800959" y="3034747"/>
            <a:ext cx="2141621" cy="4638261"/>
          </a:xfrm>
          <a:prstGeom prst="roundRect">
            <a:avLst>
              <a:gd name="adj" fmla="val 1383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9" name="Picture Placeholder 5">
            <a:extLst>
              <a:ext uri="{FF2B5EF4-FFF2-40B4-BE49-F238E27FC236}">
                <a16:creationId xmlns:a16="http://schemas.microsoft.com/office/drawing/2014/main" id="{52275BEF-2806-BECE-A357-A6AD7C177DA8}"/>
              </a:ext>
            </a:extLst>
          </p:cNvPr>
          <p:cNvSpPr>
            <a:spLocks noGrp="1"/>
          </p:cNvSpPr>
          <p:nvPr>
            <p:ph type="pic" sz="quarter" idx="17" hasCustomPrompt="1"/>
          </p:nvPr>
        </p:nvSpPr>
        <p:spPr>
          <a:xfrm>
            <a:off x="3696511" y="3177702"/>
            <a:ext cx="6219217" cy="4345021"/>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10" name="Picture Placeholder 5">
            <a:extLst>
              <a:ext uri="{FF2B5EF4-FFF2-40B4-BE49-F238E27FC236}">
                <a16:creationId xmlns:a16="http://schemas.microsoft.com/office/drawing/2014/main" id="{0A6423FB-59EC-79CD-C246-A9758544B1EC}"/>
              </a:ext>
            </a:extLst>
          </p:cNvPr>
          <p:cNvSpPr>
            <a:spLocks noGrp="1"/>
          </p:cNvSpPr>
          <p:nvPr>
            <p:ph type="pic" sz="quarter" idx="18" hasCustomPrompt="1"/>
          </p:nvPr>
        </p:nvSpPr>
        <p:spPr>
          <a:xfrm>
            <a:off x="10824520" y="2248930"/>
            <a:ext cx="4337222" cy="6227805"/>
          </a:xfrm>
          <a:prstGeom prst="roundRect">
            <a:avLst>
              <a:gd name="adj" fmla="val 1777"/>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3146779468"/>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esources_Device Mockups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538228-05EA-3D72-8981-3A52599DDC18}"/>
              </a:ext>
            </a:extLst>
          </p:cNvPr>
          <p:cNvSpPr>
            <a:spLocks noGrp="1"/>
          </p:cNvSpPr>
          <p:nvPr>
            <p:ph type="pic" sz="quarter" idx="16" hasCustomPrompt="1"/>
          </p:nvPr>
        </p:nvSpPr>
        <p:spPr>
          <a:xfrm>
            <a:off x="1954763" y="4042834"/>
            <a:ext cx="5510140" cy="3568700"/>
          </a:xfrm>
          <a:prstGeom prst="roundRect">
            <a:avLst>
              <a:gd name="adj" fmla="val 1849"/>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833"/>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Click To Edit Master Title Style</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10" name="Picture Placeholder 5">
            <a:extLst>
              <a:ext uri="{FF2B5EF4-FFF2-40B4-BE49-F238E27FC236}">
                <a16:creationId xmlns:a16="http://schemas.microsoft.com/office/drawing/2014/main" id="{64ED2ADE-3468-9A1B-A792-7A7BCDD34AD7}"/>
              </a:ext>
            </a:extLst>
          </p:cNvPr>
          <p:cNvSpPr>
            <a:spLocks noGrp="1"/>
          </p:cNvSpPr>
          <p:nvPr>
            <p:ph type="pic" sz="quarter" idx="17" hasCustomPrompt="1"/>
          </p:nvPr>
        </p:nvSpPr>
        <p:spPr>
          <a:xfrm>
            <a:off x="10017462" y="3086259"/>
            <a:ext cx="5800387" cy="3270091"/>
          </a:xfrm>
          <a:prstGeom prst="roundRect">
            <a:avLst>
              <a:gd name="adj" fmla="val 0"/>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Tree>
    <p:extLst>
      <p:ext uri="{BB962C8B-B14F-4D97-AF65-F5344CB8AC3E}">
        <p14:creationId xmlns:p14="http://schemas.microsoft.com/office/powerpoint/2010/main" val="28811946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513864"/>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osing_Health">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27B01D78-AC80-114F-E03C-872F53BC65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3500" y="4694773"/>
            <a:ext cx="2611460" cy="825215"/>
          </a:xfrm>
          <a:prstGeom prst="rect">
            <a:avLst/>
          </a:prstGeom>
        </p:spPr>
      </p:pic>
      <p:sp>
        <p:nvSpPr>
          <p:cNvPr id="5" name="Footer Placeholder 2">
            <a:extLst>
              <a:ext uri="{FF2B5EF4-FFF2-40B4-BE49-F238E27FC236}">
                <a16:creationId xmlns:a16="http://schemas.microsoft.com/office/drawing/2014/main" id="{2C97171A-9843-344A-BE72-C62914300CD0}"/>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lumMod val="65000"/>
                  </a:schemeClr>
                </a:solidFill>
              </a:defRPr>
            </a:lvl1pPr>
          </a:lstStyle>
          <a:p>
            <a:r>
              <a:rPr lang="en-US"/>
              <a:t>Header Text – Remove if Not Needed</a:t>
            </a:r>
          </a:p>
        </p:txBody>
      </p:sp>
    </p:spTree>
    <p:extLst>
      <p:ext uri="{BB962C8B-B14F-4D97-AF65-F5344CB8AC3E}">
        <p14:creationId xmlns:p14="http://schemas.microsoft.com/office/powerpoint/2010/main" val="2320719289"/>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osing_Learnin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9F0235B8-5D2C-6442-FF71-1773D71BE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3499" y="4695324"/>
            <a:ext cx="2606913" cy="827210"/>
          </a:xfrm>
          <a:prstGeom prst="rect">
            <a:avLst/>
          </a:prstGeom>
        </p:spPr>
      </p:pic>
      <p:sp>
        <p:nvSpPr>
          <p:cNvPr id="5" name="Footer Placeholder 2">
            <a:extLst>
              <a:ext uri="{FF2B5EF4-FFF2-40B4-BE49-F238E27FC236}">
                <a16:creationId xmlns:a16="http://schemas.microsoft.com/office/drawing/2014/main" id="{482B0C43-546F-1741-BCDC-80A3E7B53483}"/>
              </a:ext>
            </a:extLst>
          </p:cNvPr>
          <p:cNvSpPr>
            <a:spLocks noGrp="1"/>
          </p:cNvSpPr>
          <p:nvPr>
            <p:ph type="ftr" sz="quarter" idx="10"/>
          </p:nvPr>
        </p:nvSpPr>
        <p:spPr>
          <a:xfrm>
            <a:off x="661988" y="9385300"/>
            <a:ext cx="12739305" cy="353158"/>
          </a:xfrm>
          <a:prstGeom prst="rect">
            <a:avLst/>
          </a:prstGeom>
        </p:spPr>
        <p:txBody>
          <a:bodyPr/>
          <a:lstStyle>
            <a:lvl1pPr algn="l">
              <a:lnSpc>
                <a:spcPts val="1296"/>
              </a:lnSpc>
              <a:defRPr sz="1000">
                <a:solidFill>
                  <a:schemeClr val="bg1">
                    <a:lumMod val="65000"/>
                  </a:schemeClr>
                </a:solidFill>
              </a:defRPr>
            </a:lvl1pPr>
          </a:lstStyle>
          <a:p>
            <a:r>
              <a:rPr lang="en-US"/>
              <a:t>Header Text – Remove if Not Needed</a:t>
            </a:r>
          </a:p>
        </p:txBody>
      </p:sp>
    </p:spTree>
    <p:extLst>
      <p:ext uri="{BB962C8B-B14F-4D97-AF65-F5344CB8AC3E}">
        <p14:creationId xmlns:p14="http://schemas.microsoft.com/office/powerpoint/2010/main" val="473992045"/>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2312"/>
            <a:ext cx="15156640" cy="640693"/>
          </a:xfrm>
          <a:prstGeom prst="rect">
            <a:avLst/>
          </a:prstGeom>
        </p:spPr>
        <p:txBody>
          <a:bodyPr/>
          <a:lstStyle>
            <a:lvl1pPr>
              <a:defRPr/>
            </a:lvl1pPr>
          </a:lstStyle>
          <a:p>
            <a:r>
              <a:rPr lang="en-US"/>
              <a:t>Agenda</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endParaRPr lang="en-US"/>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2179320" y="3228976"/>
            <a:ext cx="2372043" cy="323849"/>
          </a:xfrm>
          <a:prstGeom prst="rect">
            <a:avLst/>
          </a:prstGeom>
        </p:spPr>
        <p:txBody>
          <a:bodyPr anchor="ctr" anchorCtr="0"/>
          <a:lstStyle>
            <a:lvl1pPr algn="r">
              <a:defRPr u="none">
                <a:solidFill>
                  <a:schemeClr val="tx1"/>
                </a:solidFill>
              </a:defRPr>
            </a:lvl1pPr>
          </a:lstStyle>
          <a:p>
            <a:pPr lvl="0"/>
            <a:r>
              <a:rPr lang="en-US"/>
              <a:t>XX:XXxx – XX:XXxx</a:t>
            </a:r>
            <a:endParaRPr lang="en-GB"/>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2179320" y="4201801"/>
            <a:ext cx="2372043" cy="323849"/>
          </a:xfrm>
          <a:prstGeom prst="rect">
            <a:avLst/>
          </a:prstGeom>
        </p:spPr>
        <p:txBody>
          <a:bodyPr anchor="ctr" anchorCtr="0"/>
          <a:lstStyle>
            <a:lvl1pPr algn="r">
              <a:defRPr u="none">
                <a:solidFill>
                  <a:schemeClr val="tx1"/>
                </a:solidFill>
              </a:defRPr>
            </a:lvl1pPr>
          </a:lstStyle>
          <a:p>
            <a:pPr lvl="0"/>
            <a:r>
              <a:rPr lang="en-US"/>
              <a:t>XX:XXxx – XX:XXxx</a:t>
            </a:r>
            <a:endParaRPr lang="en-GB"/>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2179320" y="5174626"/>
            <a:ext cx="2372043" cy="323849"/>
          </a:xfrm>
          <a:prstGeom prst="rect">
            <a:avLst/>
          </a:prstGeom>
        </p:spPr>
        <p:txBody>
          <a:bodyPr anchor="ctr" anchorCtr="0"/>
          <a:lstStyle>
            <a:lvl1pPr algn="r">
              <a:defRPr>
                <a:solidFill>
                  <a:schemeClr val="tx1"/>
                </a:solidFill>
              </a:defRPr>
            </a:lvl1pPr>
          </a:lstStyle>
          <a:p>
            <a:pPr lvl="0"/>
            <a:r>
              <a:rPr lang="en-US"/>
              <a:t>XX:XXxx – XX:XXxx</a:t>
            </a:r>
            <a:endParaRPr lang="en-GB"/>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2179320" y="6147451"/>
            <a:ext cx="2372043" cy="323849"/>
          </a:xfrm>
          <a:prstGeom prst="rect">
            <a:avLst/>
          </a:prstGeom>
        </p:spPr>
        <p:txBody>
          <a:bodyPr anchor="ctr" anchorCtr="0"/>
          <a:lstStyle>
            <a:lvl1pPr algn="r">
              <a:defRPr>
                <a:solidFill>
                  <a:schemeClr val="tx1"/>
                </a:solidFill>
              </a:defRPr>
            </a:lvl1pPr>
          </a:lstStyle>
          <a:p>
            <a:pPr lvl="0"/>
            <a:r>
              <a:rPr lang="en-US"/>
              <a:t>XX:XXxx – XX:XXxx</a:t>
            </a:r>
            <a:endParaRPr lang="en-GB"/>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2179320" y="7120276"/>
            <a:ext cx="2372043" cy="320649"/>
          </a:xfrm>
          <a:prstGeom prst="rect">
            <a:avLst/>
          </a:prstGeom>
        </p:spPr>
        <p:txBody>
          <a:bodyPr anchor="ctr" anchorCtr="0"/>
          <a:lstStyle>
            <a:lvl1pPr algn="r">
              <a:defRPr>
                <a:solidFill>
                  <a:schemeClr val="tx1"/>
                </a:solidFill>
              </a:defRPr>
            </a:lvl1pPr>
          </a:lstStyle>
          <a:p>
            <a:pPr lvl="0"/>
            <a:r>
              <a:rPr lang="en-US"/>
              <a:t>XX:XXxx – XX:XXxx</a:t>
            </a:r>
            <a:endParaRPr lang="en-GB"/>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2179320" y="8089900"/>
            <a:ext cx="2372043" cy="323849"/>
          </a:xfrm>
          <a:prstGeom prst="rect">
            <a:avLst/>
          </a:prstGeom>
        </p:spPr>
        <p:txBody>
          <a:bodyPr anchor="ctr" anchorCtr="0"/>
          <a:lstStyle>
            <a:lvl1pPr algn="r">
              <a:defRPr>
                <a:solidFill>
                  <a:schemeClr val="tx1"/>
                </a:solidFill>
              </a:defRPr>
            </a:lvl1pPr>
          </a:lstStyle>
          <a:p>
            <a:pPr lvl="0"/>
            <a:r>
              <a:rPr lang="en-US"/>
              <a:t>XX:XXxx – XX:XXxx</a:t>
            </a:r>
            <a:endParaRPr lang="en-GB"/>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5373952" y="3228976"/>
            <a:ext cx="10445486" cy="323850"/>
          </a:xfrm>
          <a:prstGeom prst="rect">
            <a:avLst/>
          </a:prstGeom>
        </p:spPr>
        <p:txBody>
          <a:bodyPr anchor="ctr" anchorCtr="0"/>
          <a:lstStyle>
            <a:lvl1pPr algn="l">
              <a:defRPr u="none">
                <a:solidFill>
                  <a:schemeClr val="tx1"/>
                </a:solidFill>
              </a:defRPr>
            </a:lvl1pPr>
          </a:lstStyle>
          <a:p>
            <a:pPr lvl="0"/>
            <a:r>
              <a:rPr lang="en-US"/>
              <a:t>Lorem ipsum dolor sit amet, consectetur adipiscing elit. </a:t>
            </a:r>
            <a:endParaRPr lang="en-GB"/>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5373952" y="4200844"/>
            <a:ext cx="10445486" cy="323850"/>
          </a:xfrm>
          <a:prstGeom prst="rect">
            <a:avLst/>
          </a:prstGeom>
        </p:spPr>
        <p:txBody>
          <a:bodyPr anchor="ctr" anchorCtr="0"/>
          <a:lstStyle>
            <a:lvl1pPr algn="l">
              <a:defRPr u="none">
                <a:solidFill>
                  <a:schemeClr val="tx1"/>
                </a:solidFill>
              </a:defRPr>
            </a:lvl1pPr>
          </a:lstStyle>
          <a:p>
            <a:pPr lvl="0"/>
            <a:r>
              <a:rPr lang="en-US"/>
              <a:t>Lorem ipsum dolor sit amet, consectetur adipiscing elit. </a:t>
            </a:r>
            <a:endParaRPr lang="en-GB"/>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5373952" y="5172712"/>
            <a:ext cx="10445486" cy="323850"/>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5373952" y="6144580"/>
            <a:ext cx="10445486" cy="323850"/>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5373952" y="7116448"/>
            <a:ext cx="10445486" cy="325437"/>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5373952" y="8089901"/>
            <a:ext cx="10445486" cy="323850"/>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78601" y="1155035"/>
            <a:ext cx="0" cy="832585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CE1772D3-A806-BAC8-4476-63BFF08254C1}"/>
              </a:ext>
            </a:extLst>
          </p:cNvPr>
          <p:cNvSpPr>
            <a:spLocks noGrp="1"/>
          </p:cNvSpPr>
          <p:nvPr>
            <p:ph type="sldNum" sz="quarter" idx="2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38909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7" y="1120993"/>
            <a:ext cx="3896472" cy="701434"/>
          </a:xfrm>
          <a:prstGeom prst="rect">
            <a:avLst/>
          </a:prstGeom>
        </p:spPr>
        <p:txBody>
          <a:bodyPr/>
          <a:lstStyle>
            <a:lvl1pPr>
              <a:defRPr/>
            </a:lvl1pPr>
          </a:lstStyle>
          <a:p>
            <a:r>
              <a:rPr lang="en-US"/>
              <a:t>Agenda</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endParaRPr lang="en-US"/>
          </a:p>
        </p:txBody>
      </p:sp>
      <p:sp>
        <p:nvSpPr>
          <p:cNvPr id="14" name="Text Placeholder 13">
            <a:extLst>
              <a:ext uri="{FF2B5EF4-FFF2-40B4-BE49-F238E27FC236}">
                <a16:creationId xmlns:a16="http://schemas.microsoft.com/office/drawing/2014/main" id="{4C4A5253-A9D2-71AB-9547-D78F40D788E6}"/>
              </a:ext>
            </a:extLst>
          </p:cNvPr>
          <p:cNvSpPr>
            <a:spLocks noGrp="1"/>
          </p:cNvSpPr>
          <p:nvPr>
            <p:ph type="body" sz="quarter" idx="11" hasCustomPrompt="1"/>
          </p:nvPr>
        </p:nvSpPr>
        <p:spPr>
          <a:xfrm>
            <a:off x="5311966" y="1284288"/>
            <a:ext cx="2371534" cy="323850"/>
          </a:xfrm>
          <a:prstGeom prst="rect">
            <a:avLst/>
          </a:prstGeom>
        </p:spPr>
        <p:txBody>
          <a:bodyPr anchor="ctr" anchorCtr="0"/>
          <a:lstStyle>
            <a:lvl1pPr algn="l">
              <a:defRPr u="none">
                <a:solidFill>
                  <a:schemeClr val="tx1"/>
                </a:solidFill>
              </a:defRPr>
            </a:lvl1pPr>
          </a:lstStyle>
          <a:p>
            <a:pPr lvl="0"/>
            <a:r>
              <a:rPr lang="en-US"/>
              <a:t>XX:XXxx – XX:XXxx</a:t>
            </a:r>
            <a:endParaRPr lang="en-GB"/>
          </a:p>
        </p:txBody>
      </p:sp>
      <p:sp>
        <p:nvSpPr>
          <p:cNvPr id="15" name="Text Placeholder 13">
            <a:extLst>
              <a:ext uri="{FF2B5EF4-FFF2-40B4-BE49-F238E27FC236}">
                <a16:creationId xmlns:a16="http://schemas.microsoft.com/office/drawing/2014/main" id="{52D97818-6085-106E-2828-D411B48E8D06}"/>
              </a:ext>
            </a:extLst>
          </p:cNvPr>
          <p:cNvSpPr>
            <a:spLocks noGrp="1"/>
          </p:cNvSpPr>
          <p:nvPr>
            <p:ph type="body" sz="quarter" idx="12" hasCustomPrompt="1"/>
          </p:nvPr>
        </p:nvSpPr>
        <p:spPr>
          <a:xfrm>
            <a:off x="5311966" y="2257425"/>
            <a:ext cx="2371534" cy="323850"/>
          </a:xfrm>
          <a:prstGeom prst="rect">
            <a:avLst/>
          </a:prstGeom>
        </p:spPr>
        <p:txBody>
          <a:bodyPr anchor="ctr" anchorCtr="0"/>
          <a:lstStyle>
            <a:lvl1pPr algn="l">
              <a:defRPr u="none">
                <a:solidFill>
                  <a:schemeClr val="tx1"/>
                </a:solidFill>
              </a:defRPr>
            </a:lvl1pPr>
          </a:lstStyle>
          <a:p>
            <a:pPr lvl="0"/>
            <a:r>
              <a:rPr lang="en-US"/>
              <a:t>XX:XXxx – XX:XXxx</a:t>
            </a:r>
            <a:endParaRPr lang="en-GB"/>
          </a:p>
        </p:txBody>
      </p:sp>
      <p:sp>
        <p:nvSpPr>
          <p:cNvPr id="16" name="Text Placeholder 13">
            <a:extLst>
              <a:ext uri="{FF2B5EF4-FFF2-40B4-BE49-F238E27FC236}">
                <a16:creationId xmlns:a16="http://schemas.microsoft.com/office/drawing/2014/main" id="{37826141-5A4A-007A-F103-1AC3A6232F7B}"/>
              </a:ext>
            </a:extLst>
          </p:cNvPr>
          <p:cNvSpPr>
            <a:spLocks noGrp="1"/>
          </p:cNvSpPr>
          <p:nvPr>
            <p:ph type="body" sz="quarter" idx="13" hasCustomPrompt="1"/>
          </p:nvPr>
        </p:nvSpPr>
        <p:spPr>
          <a:xfrm>
            <a:off x="5311966" y="3228976"/>
            <a:ext cx="2371534" cy="323850"/>
          </a:xfrm>
          <a:prstGeom prst="rect">
            <a:avLst/>
          </a:prstGeom>
        </p:spPr>
        <p:txBody>
          <a:bodyPr anchor="ctr" anchorCtr="0"/>
          <a:lstStyle>
            <a:lvl1pPr algn="l">
              <a:defRPr>
                <a:solidFill>
                  <a:schemeClr val="tx1"/>
                </a:solidFill>
              </a:defRPr>
            </a:lvl1pPr>
          </a:lstStyle>
          <a:p>
            <a:pPr lvl="0"/>
            <a:r>
              <a:rPr lang="en-US"/>
              <a:t>XX:XXxx – XX:XXxx</a:t>
            </a:r>
            <a:endParaRPr lang="en-GB"/>
          </a:p>
        </p:txBody>
      </p:sp>
      <p:sp>
        <p:nvSpPr>
          <p:cNvPr id="17" name="Text Placeholder 13">
            <a:extLst>
              <a:ext uri="{FF2B5EF4-FFF2-40B4-BE49-F238E27FC236}">
                <a16:creationId xmlns:a16="http://schemas.microsoft.com/office/drawing/2014/main" id="{2178B50A-7B5E-E38E-CEC1-592120607104}"/>
              </a:ext>
            </a:extLst>
          </p:cNvPr>
          <p:cNvSpPr>
            <a:spLocks noGrp="1"/>
          </p:cNvSpPr>
          <p:nvPr>
            <p:ph type="body" sz="quarter" idx="14" hasCustomPrompt="1"/>
          </p:nvPr>
        </p:nvSpPr>
        <p:spPr>
          <a:xfrm>
            <a:off x="5311966" y="4200525"/>
            <a:ext cx="2371534" cy="323850"/>
          </a:xfrm>
          <a:prstGeom prst="rect">
            <a:avLst/>
          </a:prstGeom>
        </p:spPr>
        <p:txBody>
          <a:bodyPr anchor="ctr" anchorCtr="0"/>
          <a:lstStyle>
            <a:lvl1pPr algn="l">
              <a:defRPr>
                <a:solidFill>
                  <a:schemeClr val="tx1"/>
                </a:solidFill>
              </a:defRPr>
            </a:lvl1pPr>
          </a:lstStyle>
          <a:p>
            <a:pPr lvl="0"/>
            <a:r>
              <a:rPr lang="en-US"/>
              <a:t>XX:XXxx – XX:XXxx</a:t>
            </a:r>
            <a:endParaRPr lang="en-GB"/>
          </a:p>
        </p:txBody>
      </p:sp>
      <p:sp>
        <p:nvSpPr>
          <p:cNvPr id="18" name="Text Placeholder 13">
            <a:extLst>
              <a:ext uri="{FF2B5EF4-FFF2-40B4-BE49-F238E27FC236}">
                <a16:creationId xmlns:a16="http://schemas.microsoft.com/office/drawing/2014/main" id="{02865D35-4586-4F9A-1A13-AD2818FB6445}"/>
              </a:ext>
            </a:extLst>
          </p:cNvPr>
          <p:cNvSpPr>
            <a:spLocks noGrp="1"/>
          </p:cNvSpPr>
          <p:nvPr>
            <p:ph type="body" sz="quarter" idx="15" hasCustomPrompt="1"/>
          </p:nvPr>
        </p:nvSpPr>
        <p:spPr>
          <a:xfrm>
            <a:off x="5311966" y="5173663"/>
            <a:ext cx="2371534" cy="323850"/>
          </a:xfrm>
          <a:prstGeom prst="rect">
            <a:avLst/>
          </a:prstGeom>
        </p:spPr>
        <p:txBody>
          <a:bodyPr anchor="ctr" anchorCtr="0"/>
          <a:lstStyle>
            <a:lvl1pPr algn="l">
              <a:defRPr>
                <a:solidFill>
                  <a:schemeClr val="tx1"/>
                </a:solidFill>
              </a:defRPr>
            </a:lvl1pPr>
          </a:lstStyle>
          <a:p>
            <a:pPr lvl="0"/>
            <a:r>
              <a:rPr lang="en-US"/>
              <a:t>XX:XXxx – XX:XXxx</a:t>
            </a:r>
            <a:endParaRPr lang="en-GB"/>
          </a:p>
        </p:txBody>
      </p:sp>
      <p:sp>
        <p:nvSpPr>
          <p:cNvPr id="19" name="Text Placeholder 13">
            <a:extLst>
              <a:ext uri="{FF2B5EF4-FFF2-40B4-BE49-F238E27FC236}">
                <a16:creationId xmlns:a16="http://schemas.microsoft.com/office/drawing/2014/main" id="{B0027789-16AB-F1B2-73B2-BDFC4992D89C}"/>
              </a:ext>
            </a:extLst>
          </p:cNvPr>
          <p:cNvSpPr>
            <a:spLocks noGrp="1"/>
          </p:cNvSpPr>
          <p:nvPr>
            <p:ph type="body" sz="quarter" idx="16" hasCustomPrompt="1"/>
          </p:nvPr>
        </p:nvSpPr>
        <p:spPr>
          <a:xfrm>
            <a:off x="5311966" y="6145214"/>
            <a:ext cx="2371534" cy="323850"/>
          </a:xfrm>
          <a:prstGeom prst="rect">
            <a:avLst/>
          </a:prstGeom>
        </p:spPr>
        <p:txBody>
          <a:bodyPr anchor="ctr" anchorCtr="0"/>
          <a:lstStyle>
            <a:lvl1pPr algn="l">
              <a:defRPr>
                <a:solidFill>
                  <a:schemeClr val="tx1"/>
                </a:solidFill>
              </a:defRPr>
            </a:lvl1pPr>
          </a:lstStyle>
          <a:p>
            <a:pPr lvl="0"/>
            <a:r>
              <a:rPr lang="en-US"/>
              <a:t>XX:XXxx – XX:XXxx</a:t>
            </a:r>
            <a:endParaRPr lang="en-GB"/>
          </a:p>
        </p:txBody>
      </p:sp>
      <p:sp>
        <p:nvSpPr>
          <p:cNvPr id="20" name="Text Placeholder 13">
            <a:extLst>
              <a:ext uri="{FF2B5EF4-FFF2-40B4-BE49-F238E27FC236}">
                <a16:creationId xmlns:a16="http://schemas.microsoft.com/office/drawing/2014/main" id="{BC8E9C42-0424-58B5-7250-B198DB0C2AD1}"/>
              </a:ext>
            </a:extLst>
          </p:cNvPr>
          <p:cNvSpPr>
            <a:spLocks noGrp="1"/>
          </p:cNvSpPr>
          <p:nvPr>
            <p:ph type="body" sz="quarter" idx="17" hasCustomPrompt="1"/>
          </p:nvPr>
        </p:nvSpPr>
        <p:spPr>
          <a:xfrm>
            <a:off x="8826013" y="1284289"/>
            <a:ext cx="7317276" cy="308354"/>
          </a:xfrm>
          <a:prstGeom prst="rect">
            <a:avLst/>
          </a:prstGeom>
        </p:spPr>
        <p:txBody>
          <a:bodyPr anchor="ctr" anchorCtr="0"/>
          <a:lstStyle>
            <a:lvl1pPr algn="l">
              <a:defRPr u="none">
                <a:solidFill>
                  <a:schemeClr val="tx1"/>
                </a:solidFill>
              </a:defRPr>
            </a:lvl1pPr>
          </a:lstStyle>
          <a:p>
            <a:pPr lvl="0"/>
            <a:r>
              <a:rPr lang="en-US"/>
              <a:t>Lorem ipsum dolor sit amet, consectetur adipiscing elit. </a:t>
            </a:r>
            <a:endParaRPr lang="en-GB"/>
          </a:p>
        </p:txBody>
      </p:sp>
      <p:sp>
        <p:nvSpPr>
          <p:cNvPr id="26" name="Text Placeholder 13">
            <a:extLst>
              <a:ext uri="{FF2B5EF4-FFF2-40B4-BE49-F238E27FC236}">
                <a16:creationId xmlns:a16="http://schemas.microsoft.com/office/drawing/2014/main" id="{C0C5DA11-16E5-D297-2392-614E1077B199}"/>
              </a:ext>
            </a:extLst>
          </p:cNvPr>
          <p:cNvSpPr>
            <a:spLocks noGrp="1"/>
          </p:cNvSpPr>
          <p:nvPr>
            <p:ph type="body" sz="quarter" idx="18" hasCustomPrompt="1"/>
          </p:nvPr>
        </p:nvSpPr>
        <p:spPr>
          <a:xfrm>
            <a:off x="8799513" y="2257426"/>
            <a:ext cx="7343775" cy="323850"/>
          </a:xfrm>
          <a:prstGeom prst="rect">
            <a:avLst/>
          </a:prstGeom>
        </p:spPr>
        <p:txBody>
          <a:bodyPr anchor="ctr" anchorCtr="0"/>
          <a:lstStyle>
            <a:lvl1pPr algn="l">
              <a:defRPr u="none">
                <a:solidFill>
                  <a:schemeClr val="tx1"/>
                </a:solidFill>
              </a:defRPr>
            </a:lvl1pPr>
          </a:lstStyle>
          <a:p>
            <a:pPr lvl="0"/>
            <a:r>
              <a:rPr lang="en-US"/>
              <a:t>Lorem ipsum dolor sit amet, consectetur adipiscing elit. </a:t>
            </a:r>
            <a:endParaRPr lang="en-GB"/>
          </a:p>
        </p:txBody>
      </p:sp>
      <p:sp>
        <p:nvSpPr>
          <p:cNvPr id="27" name="Text Placeholder 13">
            <a:extLst>
              <a:ext uri="{FF2B5EF4-FFF2-40B4-BE49-F238E27FC236}">
                <a16:creationId xmlns:a16="http://schemas.microsoft.com/office/drawing/2014/main" id="{2335484E-CDA9-FAD4-4BD1-9536020D8B67}"/>
              </a:ext>
            </a:extLst>
          </p:cNvPr>
          <p:cNvSpPr>
            <a:spLocks noGrp="1"/>
          </p:cNvSpPr>
          <p:nvPr>
            <p:ph type="body" sz="quarter" idx="19" hasCustomPrompt="1"/>
          </p:nvPr>
        </p:nvSpPr>
        <p:spPr>
          <a:xfrm>
            <a:off x="8799513" y="3228976"/>
            <a:ext cx="7343775" cy="323850"/>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28" name="Text Placeholder 13">
            <a:extLst>
              <a:ext uri="{FF2B5EF4-FFF2-40B4-BE49-F238E27FC236}">
                <a16:creationId xmlns:a16="http://schemas.microsoft.com/office/drawing/2014/main" id="{2EFA3AA1-B3D4-966A-9B18-85C198CEAC27}"/>
              </a:ext>
            </a:extLst>
          </p:cNvPr>
          <p:cNvSpPr>
            <a:spLocks noGrp="1"/>
          </p:cNvSpPr>
          <p:nvPr>
            <p:ph type="body" sz="quarter" idx="20" hasCustomPrompt="1"/>
          </p:nvPr>
        </p:nvSpPr>
        <p:spPr>
          <a:xfrm>
            <a:off x="8799513" y="4200526"/>
            <a:ext cx="7343775" cy="323850"/>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29" name="Text Placeholder 13">
            <a:extLst>
              <a:ext uri="{FF2B5EF4-FFF2-40B4-BE49-F238E27FC236}">
                <a16:creationId xmlns:a16="http://schemas.microsoft.com/office/drawing/2014/main" id="{4AE292C1-4C8E-2852-89CF-D70E8B995DA7}"/>
              </a:ext>
            </a:extLst>
          </p:cNvPr>
          <p:cNvSpPr>
            <a:spLocks noGrp="1"/>
          </p:cNvSpPr>
          <p:nvPr>
            <p:ph type="body" sz="quarter" idx="21" hasCustomPrompt="1"/>
          </p:nvPr>
        </p:nvSpPr>
        <p:spPr>
          <a:xfrm>
            <a:off x="8799513" y="5173664"/>
            <a:ext cx="7343775" cy="323850"/>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sp>
        <p:nvSpPr>
          <p:cNvPr id="30" name="Text Placeholder 13">
            <a:extLst>
              <a:ext uri="{FF2B5EF4-FFF2-40B4-BE49-F238E27FC236}">
                <a16:creationId xmlns:a16="http://schemas.microsoft.com/office/drawing/2014/main" id="{4EA6B7C8-8AFB-98B5-CCD3-6C12FEC4A3B9}"/>
              </a:ext>
            </a:extLst>
          </p:cNvPr>
          <p:cNvSpPr>
            <a:spLocks noGrp="1"/>
          </p:cNvSpPr>
          <p:nvPr>
            <p:ph type="body" sz="quarter" idx="22" hasCustomPrompt="1"/>
          </p:nvPr>
        </p:nvSpPr>
        <p:spPr>
          <a:xfrm>
            <a:off x="8799513" y="6145213"/>
            <a:ext cx="7343775" cy="323851"/>
          </a:xfrm>
          <a:prstGeom prst="rect">
            <a:avLst/>
          </a:prstGeom>
        </p:spPr>
        <p:txBody>
          <a:bodyPr anchor="ctr" anchorCtr="0"/>
          <a:lstStyle>
            <a:lvl1pPr algn="l">
              <a:defRPr>
                <a:solidFill>
                  <a:schemeClr val="tx1"/>
                </a:solidFill>
              </a:defRPr>
            </a:lvl1pPr>
          </a:lstStyle>
          <a:p>
            <a:pPr lvl="0"/>
            <a:r>
              <a:rPr lang="en-US"/>
              <a:t>Lorem ipsum dolor sit amet, consectetur adipiscing elit. </a:t>
            </a:r>
            <a:endParaRPr lang="en-GB"/>
          </a:p>
        </p:txBody>
      </p:sp>
      <p:cxnSp>
        <p:nvCxnSpPr>
          <p:cNvPr id="21" name="Straight Connector 20">
            <a:extLst>
              <a:ext uri="{FF2B5EF4-FFF2-40B4-BE49-F238E27FC236}">
                <a16:creationId xmlns:a16="http://schemas.microsoft.com/office/drawing/2014/main" id="{A7729E50-7A86-F447-9304-37ED6B3C5F94}"/>
              </a:ext>
            </a:extLst>
          </p:cNvPr>
          <p:cNvCxnSpPr>
            <a:cxnSpLocks/>
          </p:cNvCxnSpPr>
          <p:nvPr userDrawn="1"/>
        </p:nvCxnSpPr>
        <p:spPr>
          <a:xfrm>
            <a:off x="4878425"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017701D-304D-DEF4-7055-419364B88C56}"/>
              </a:ext>
            </a:extLst>
          </p:cNvPr>
          <p:cNvSpPr>
            <a:spLocks noGrp="1"/>
          </p:cNvSpPr>
          <p:nvPr>
            <p:ph type="sldNum" sz="quarter" idx="2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726072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1126983"/>
            <a:ext cx="5076136" cy="212027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8032163" y="190899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29" name="Text Placeholder 7">
            <a:extLst>
              <a:ext uri="{FF2B5EF4-FFF2-40B4-BE49-F238E27FC236}">
                <a16:creationId xmlns:a16="http://schemas.microsoft.com/office/drawing/2014/main" id="{FD0BEDA4-461D-4B4E-8606-835880FF93BE}"/>
              </a:ext>
            </a:extLst>
          </p:cNvPr>
          <p:cNvSpPr>
            <a:spLocks noGrp="1"/>
          </p:cNvSpPr>
          <p:nvPr>
            <p:ph type="body" sz="quarter" idx="42" hasCustomPrompt="1"/>
          </p:nvPr>
        </p:nvSpPr>
        <p:spPr>
          <a:xfrm>
            <a:off x="8032163" y="1119283"/>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33" name="Text Placeholder 7">
            <a:extLst>
              <a:ext uri="{FF2B5EF4-FFF2-40B4-BE49-F238E27FC236}">
                <a16:creationId xmlns:a16="http://schemas.microsoft.com/office/drawing/2014/main" id="{6B777ED0-5E1C-024B-9D2E-51AFDC5C3F67}"/>
              </a:ext>
            </a:extLst>
          </p:cNvPr>
          <p:cNvSpPr>
            <a:spLocks noGrp="1"/>
          </p:cNvSpPr>
          <p:nvPr>
            <p:ph type="body" sz="quarter" idx="43" hasCustomPrompt="1"/>
          </p:nvPr>
        </p:nvSpPr>
        <p:spPr>
          <a:xfrm>
            <a:off x="7191943" y="111462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01</a:t>
            </a:r>
            <a:endParaRPr lang="en-GB"/>
          </a:p>
        </p:txBody>
      </p:sp>
      <p:sp>
        <p:nvSpPr>
          <p:cNvPr id="36" name="Text Placeholder 7">
            <a:extLst>
              <a:ext uri="{FF2B5EF4-FFF2-40B4-BE49-F238E27FC236}">
                <a16:creationId xmlns:a16="http://schemas.microsoft.com/office/drawing/2014/main" id="{4AAF48B4-1A8A-A443-85B8-52F84E673CFA}"/>
              </a:ext>
            </a:extLst>
          </p:cNvPr>
          <p:cNvSpPr>
            <a:spLocks noGrp="1"/>
          </p:cNvSpPr>
          <p:nvPr>
            <p:ph type="body" sz="quarter" idx="44" hasCustomPrompt="1"/>
          </p:nvPr>
        </p:nvSpPr>
        <p:spPr>
          <a:xfrm>
            <a:off x="8032163" y="389841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38" name="Text Placeholder 7">
            <a:extLst>
              <a:ext uri="{FF2B5EF4-FFF2-40B4-BE49-F238E27FC236}">
                <a16:creationId xmlns:a16="http://schemas.microsoft.com/office/drawing/2014/main" id="{92059198-6A6B-F545-B816-81BD95810DB4}"/>
              </a:ext>
            </a:extLst>
          </p:cNvPr>
          <p:cNvSpPr>
            <a:spLocks noGrp="1"/>
          </p:cNvSpPr>
          <p:nvPr>
            <p:ph type="body" sz="quarter" idx="45" hasCustomPrompt="1"/>
          </p:nvPr>
        </p:nvSpPr>
        <p:spPr>
          <a:xfrm>
            <a:off x="8032163" y="3108703"/>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40" name="Text Placeholder 7">
            <a:extLst>
              <a:ext uri="{FF2B5EF4-FFF2-40B4-BE49-F238E27FC236}">
                <a16:creationId xmlns:a16="http://schemas.microsoft.com/office/drawing/2014/main" id="{9A6871BB-6525-4448-A981-B14F8B12E1EC}"/>
              </a:ext>
            </a:extLst>
          </p:cNvPr>
          <p:cNvSpPr>
            <a:spLocks noGrp="1"/>
          </p:cNvSpPr>
          <p:nvPr>
            <p:ph type="body" sz="quarter" idx="46" hasCustomPrompt="1"/>
          </p:nvPr>
        </p:nvSpPr>
        <p:spPr>
          <a:xfrm>
            <a:off x="7191943" y="310404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02</a:t>
            </a:r>
            <a:endParaRPr lang="en-GB"/>
          </a:p>
        </p:txBody>
      </p:sp>
      <p:sp>
        <p:nvSpPr>
          <p:cNvPr id="41" name="Text Placeholder 7">
            <a:extLst>
              <a:ext uri="{FF2B5EF4-FFF2-40B4-BE49-F238E27FC236}">
                <a16:creationId xmlns:a16="http://schemas.microsoft.com/office/drawing/2014/main" id="{9F857A5F-6D0D-8D49-89AC-EE68C9BE5B41}"/>
              </a:ext>
            </a:extLst>
          </p:cNvPr>
          <p:cNvSpPr>
            <a:spLocks noGrp="1"/>
          </p:cNvSpPr>
          <p:nvPr>
            <p:ph type="body" sz="quarter" idx="47" hasCustomPrompt="1"/>
          </p:nvPr>
        </p:nvSpPr>
        <p:spPr>
          <a:xfrm>
            <a:off x="8032163" y="5955086"/>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42" name="Text Placeholder 7">
            <a:extLst>
              <a:ext uri="{FF2B5EF4-FFF2-40B4-BE49-F238E27FC236}">
                <a16:creationId xmlns:a16="http://schemas.microsoft.com/office/drawing/2014/main" id="{D7734E9B-6A9F-864D-BF41-29C0D92C566F}"/>
              </a:ext>
            </a:extLst>
          </p:cNvPr>
          <p:cNvSpPr>
            <a:spLocks noGrp="1"/>
          </p:cNvSpPr>
          <p:nvPr>
            <p:ph type="body" sz="quarter" idx="48" hasCustomPrompt="1"/>
          </p:nvPr>
        </p:nvSpPr>
        <p:spPr>
          <a:xfrm>
            <a:off x="8032163" y="5165375"/>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43" name="Text Placeholder 7">
            <a:extLst>
              <a:ext uri="{FF2B5EF4-FFF2-40B4-BE49-F238E27FC236}">
                <a16:creationId xmlns:a16="http://schemas.microsoft.com/office/drawing/2014/main" id="{4BDFEDA6-DE32-3944-935A-03BF7EF62AAE}"/>
              </a:ext>
            </a:extLst>
          </p:cNvPr>
          <p:cNvSpPr>
            <a:spLocks noGrp="1"/>
          </p:cNvSpPr>
          <p:nvPr>
            <p:ph type="body" sz="quarter" idx="49" hasCustomPrompt="1"/>
          </p:nvPr>
        </p:nvSpPr>
        <p:spPr>
          <a:xfrm>
            <a:off x="7191943" y="5160719"/>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03</a:t>
            </a:r>
            <a:endParaRPr lang="en-GB"/>
          </a:p>
        </p:txBody>
      </p:sp>
      <p:sp>
        <p:nvSpPr>
          <p:cNvPr id="49" name="Text Placeholder 7">
            <a:extLst>
              <a:ext uri="{FF2B5EF4-FFF2-40B4-BE49-F238E27FC236}">
                <a16:creationId xmlns:a16="http://schemas.microsoft.com/office/drawing/2014/main" id="{058EA0A5-DC4B-684B-94D1-1A71E32BE32D}"/>
              </a:ext>
            </a:extLst>
          </p:cNvPr>
          <p:cNvSpPr>
            <a:spLocks noGrp="1"/>
          </p:cNvSpPr>
          <p:nvPr>
            <p:ph type="body" sz="quarter" idx="50" hasCustomPrompt="1"/>
          </p:nvPr>
        </p:nvSpPr>
        <p:spPr>
          <a:xfrm>
            <a:off x="8032163" y="793680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50" name="Text Placeholder 7">
            <a:extLst>
              <a:ext uri="{FF2B5EF4-FFF2-40B4-BE49-F238E27FC236}">
                <a16:creationId xmlns:a16="http://schemas.microsoft.com/office/drawing/2014/main" id="{2F50A749-1F45-1E43-ABB2-93C2E464F3C1}"/>
              </a:ext>
            </a:extLst>
          </p:cNvPr>
          <p:cNvSpPr>
            <a:spLocks noGrp="1"/>
          </p:cNvSpPr>
          <p:nvPr>
            <p:ph type="body" sz="quarter" idx="51" hasCustomPrompt="1"/>
          </p:nvPr>
        </p:nvSpPr>
        <p:spPr>
          <a:xfrm>
            <a:off x="8032163" y="714709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51" name="Text Placeholder 7">
            <a:extLst>
              <a:ext uri="{FF2B5EF4-FFF2-40B4-BE49-F238E27FC236}">
                <a16:creationId xmlns:a16="http://schemas.microsoft.com/office/drawing/2014/main" id="{D79A312A-F9E1-0A46-AB72-E2E633062573}"/>
              </a:ext>
            </a:extLst>
          </p:cNvPr>
          <p:cNvSpPr>
            <a:spLocks noGrp="1"/>
          </p:cNvSpPr>
          <p:nvPr>
            <p:ph type="body" sz="quarter" idx="52" hasCustomPrompt="1"/>
          </p:nvPr>
        </p:nvSpPr>
        <p:spPr>
          <a:xfrm>
            <a:off x="7191943" y="714244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04</a:t>
            </a:r>
            <a:endParaRPr lang="en-GB"/>
          </a:p>
        </p:txBody>
      </p:sp>
      <p:cxnSp>
        <p:nvCxnSpPr>
          <p:cNvPr id="78" name="Straight Connector 77">
            <a:extLst>
              <a:ext uri="{FF2B5EF4-FFF2-40B4-BE49-F238E27FC236}">
                <a16:creationId xmlns:a16="http://schemas.microsoft.com/office/drawing/2014/main" id="{6685F0A6-66E5-2649-AD91-F6FFAC80685B}"/>
              </a:ext>
            </a:extLst>
          </p:cNvPr>
          <p:cNvCxnSpPr>
            <a:cxnSpLocks/>
          </p:cNvCxnSpPr>
          <p:nvPr userDrawn="1"/>
        </p:nvCxnSpPr>
        <p:spPr>
          <a:xfrm>
            <a:off x="6852891" y="1284288"/>
            <a:ext cx="0" cy="833467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 Placeholder 7">
            <a:extLst>
              <a:ext uri="{FF2B5EF4-FFF2-40B4-BE49-F238E27FC236}">
                <a16:creationId xmlns:a16="http://schemas.microsoft.com/office/drawing/2014/main" id="{F67B7048-9598-A043-85C5-F752EE0238C8}"/>
              </a:ext>
            </a:extLst>
          </p:cNvPr>
          <p:cNvSpPr>
            <a:spLocks noGrp="1"/>
          </p:cNvSpPr>
          <p:nvPr>
            <p:ph type="body" sz="quarter" idx="53" hasCustomPrompt="1"/>
          </p:nvPr>
        </p:nvSpPr>
        <p:spPr>
          <a:xfrm>
            <a:off x="13356624" y="190899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92" name="Text Placeholder 7">
            <a:extLst>
              <a:ext uri="{FF2B5EF4-FFF2-40B4-BE49-F238E27FC236}">
                <a16:creationId xmlns:a16="http://schemas.microsoft.com/office/drawing/2014/main" id="{E4A66D5A-79B2-4646-B74B-47D9D5A7C639}"/>
              </a:ext>
            </a:extLst>
          </p:cNvPr>
          <p:cNvSpPr>
            <a:spLocks noGrp="1"/>
          </p:cNvSpPr>
          <p:nvPr>
            <p:ph type="body" sz="quarter" idx="54" hasCustomPrompt="1"/>
          </p:nvPr>
        </p:nvSpPr>
        <p:spPr>
          <a:xfrm>
            <a:off x="13356624" y="1119283"/>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93" name="Text Placeholder 7">
            <a:extLst>
              <a:ext uri="{FF2B5EF4-FFF2-40B4-BE49-F238E27FC236}">
                <a16:creationId xmlns:a16="http://schemas.microsoft.com/office/drawing/2014/main" id="{37C3F778-CB27-774B-BD6B-5A2BC26870DA}"/>
              </a:ext>
            </a:extLst>
          </p:cNvPr>
          <p:cNvSpPr>
            <a:spLocks noGrp="1"/>
          </p:cNvSpPr>
          <p:nvPr>
            <p:ph type="body" sz="quarter" idx="55" hasCustomPrompt="1"/>
          </p:nvPr>
        </p:nvSpPr>
        <p:spPr>
          <a:xfrm>
            <a:off x="12516402" y="111462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05</a:t>
            </a:r>
            <a:endParaRPr lang="en-GB"/>
          </a:p>
        </p:txBody>
      </p:sp>
      <p:sp>
        <p:nvSpPr>
          <p:cNvPr id="94" name="Text Placeholder 7">
            <a:extLst>
              <a:ext uri="{FF2B5EF4-FFF2-40B4-BE49-F238E27FC236}">
                <a16:creationId xmlns:a16="http://schemas.microsoft.com/office/drawing/2014/main" id="{4D3D3AB9-7F7C-4A44-9AF9-A847DC71955C}"/>
              </a:ext>
            </a:extLst>
          </p:cNvPr>
          <p:cNvSpPr>
            <a:spLocks noGrp="1"/>
          </p:cNvSpPr>
          <p:nvPr>
            <p:ph type="body" sz="quarter" idx="56" hasCustomPrompt="1"/>
          </p:nvPr>
        </p:nvSpPr>
        <p:spPr>
          <a:xfrm>
            <a:off x="13356624" y="3898414"/>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95" name="Text Placeholder 7">
            <a:extLst>
              <a:ext uri="{FF2B5EF4-FFF2-40B4-BE49-F238E27FC236}">
                <a16:creationId xmlns:a16="http://schemas.microsoft.com/office/drawing/2014/main" id="{D0F01968-E2A8-0B47-BE16-121AD77358CF}"/>
              </a:ext>
            </a:extLst>
          </p:cNvPr>
          <p:cNvSpPr>
            <a:spLocks noGrp="1"/>
          </p:cNvSpPr>
          <p:nvPr>
            <p:ph type="body" sz="quarter" idx="57" hasCustomPrompt="1"/>
          </p:nvPr>
        </p:nvSpPr>
        <p:spPr>
          <a:xfrm>
            <a:off x="13356624" y="3108703"/>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97" name="Text Placeholder 7">
            <a:extLst>
              <a:ext uri="{FF2B5EF4-FFF2-40B4-BE49-F238E27FC236}">
                <a16:creationId xmlns:a16="http://schemas.microsoft.com/office/drawing/2014/main" id="{7FB4CF80-1350-EB4F-A79C-B265BD07DB93}"/>
              </a:ext>
            </a:extLst>
          </p:cNvPr>
          <p:cNvSpPr>
            <a:spLocks noGrp="1"/>
          </p:cNvSpPr>
          <p:nvPr>
            <p:ph type="body" sz="quarter" idx="58" hasCustomPrompt="1"/>
          </p:nvPr>
        </p:nvSpPr>
        <p:spPr>
          <a:xfrm>
            <a:off x="12516402" y="3104047"/>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06</a:t>
            </a:r>
            <a:endParaRPr lang="en-GB"/>
          </a:p>
        </p:txBody>
      </p:sp>
      <p:sp>
        <p:nvSpPr>
          <p:cNvPr id="98" name="Text Placeholder 7">
            <a:extLst>
              <a:ext uri="{FF2B5EF4-FFF2-40B4-BE49-F238E27FC236}">
                <a16:creationId xmlns:a16="http://schemas.microsoft.com/office/drawing/2014/main" id="{761B128E-127C-EF47-AF94-73580BDE6CF7}"/>
              </a:ext>
            </a:extLst>
          </p:cNvPr>
          <p:cNvSpPr>
            <a:spLocks noGrp="1"/>
          </p:cNvSpPr>
          <p:nvPr>
            <p:ph type="body" sz="quarter" idx="59" hasCustomPrompt="1"/>
          </p:nvPr>
        </p:nvSpPr>
        <p:spPr>
          <a:xfrm>
            <a:off x="13356624" y="5955086"/>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99" name="Text Placeholder 7">
            <a:extLst>
              <a:ext uri="{FF2B5EF4-FFF2-40B4-BE49-F238E27FC236}">
                <a16:creationId xmlns:a16="http://schemas.microsoft.com/office/drawing/2014/main" id="{EDDDA156-B6D8-2740-9D29-D3CF42EEFE53}"/>
              </a:ext>
            </a:extLst>
          </p:cNvPr>
          <p:cNvSpPr>
            <a:spLocks noGrp="1"/>
          </p:cNvSpPr>
          <p:nvPr>
            <p:ph type="body" sz="quarter" idx="60" hasCustomPrompt="1"/>
          </p:nvPr>
        </p:nvSpPr>
        <p:spPr>
          <a:xfrm>
            <a:off x="13356624" y="5165375"/>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100" name="Text Placeholder 7">
            <a:extLst>
              <a:ext uri="{FF2B5EF4-FFF2-40B4-BE49-F238E27FC236}">
                <a16:creationId xmlns:a16="http://schemas.microsoft.com/office/drawing/2014/main" id="{A1E5F337-5EA3-5249-931E-686A1C6A8356}"/>
              </a:ext>
            </a:extLst>
          </p:cNvPr>
          <p:cNvSpPr>
            <a:spLocks noGrp="1"/>
          </p:cNvSpPr>
          <p:nvPr>
            <p:ph type="body" sz="quarter" idx="61" hasCustomPrompt="1"/>
          </p:nvPr>
        </p:nvSpPr>
        <p:spPr>
          <a:xfrm>
            <a:off x="12516402" y="5160719"/>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07</a:t>
            </a:r>
            <a:endParaRPr lang="en-GB"/>
          </a:p>
        </p:txBody>
      </p:sp>
      <p:sp>
        <p:nvSpPr>
          <p:cNvPr id="101" name="Text Placeholder 7">
            <a:extLst>
              <a:ext uri="{FF2B5EF4-FFF2-40B4-BE49-F238E27FC236}">
                <a16:creationId xmlns:a16="http://schemas.microsoft.com/office/drawing/2014/main" id="{BB0A824A-76C6-1240-98D5-0A18C8FDB5AB}"/>
              </a:ext>
            </a:extLst>
          </p:cNvPr>
          <p:cNvSpPr>
            <a:spLocks noGrp="1"/>
          </p:cNvSpPr>
          <p:nvPr>
            <p:ph type="body" sz="quarter" idx="62" hasCustomPrompt="1"/>
          </p:nvPr>
        </p:nvSpPr>
        <p:spPr>
          <a:xfrm>
            <a:off x="13356624" y="793680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102" name="Text Placeholder 7">
            <a:extLst>
              <a:ext uri="{FF2B5EF4-FFF2-40B4-BE49-F238E27FC236}">
                <a16:creationId xmlns:a16="http://schemas.microsoft.com/office/drawing/2014/main" id="{BEF56B7B-F357-7248-BC21-62638B149804}"/>
              </a:ext>
            </a:extLst>
          </p:cNvPr>
          <p:cNvSpPr>
            <a:spLocks noGrp="1"/>
          </p:cNvSpPr>
          <p:nvPr>
            <p:ph type="body" sz="quarter" idx="63" hasCustomPrompt="1"/>
          </p:nvPr>
        </p:nvSpPr>
        <p:spPr>
          <a:xfrm>
            <a:off x="13356624" y="714709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103" name="Text Placeholder 7">
            <a:extLst>
              <a:ext uri="{FF2B5EF4-FFF2-40B4-BE49-F238E27FC236}">
                <a16:creationId xmlns:a16="http://schemas.microsoft.com/office/drawing/2014/main" id="{CF21A43E-9609-634C-B0E3-9BCD9E5E53C4}"/>
              </a:ext>
            </a:extLst>
          </p:cNvPr>
          <p:cNvSpPr>
            <a:spLocks noGrp="1"/>
          </p:cNvSpPr>
          <p:nvPr>
            <p:ph type="body" sz="quarter" idx="64" hasCustomPrompt="1"/>
          </p:nvPr>
        </p:nvSpPr>
        <p:spPr>
          <a:xfrm>
            <a:off x="12516402" y="714244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08</a:t>
            </a:r>
            <a:endParaRPr lang="en-GB"/>
          </a:p>
        </p:txBody>
      </p:sp>
      <p:sp>
        <p:nvSpPr>
          <p:cNvPr id="4" name="Slide Number Placeholder 3">
            <a:extLst>
              <a:ext uri="{FF2B5EF4-FFF2-40B4-BE49-F238E27FC236}">
                <a16:creationId xmlns:a16="http://schemas.microsoft.com/office/drawing/2014/main" id="{14754228-32E4-1A54-6954-4D1623C28ACD}"/>
              </a:ext>
            </a:extLst>
          </p:cNvPr>
          <p:cNvSpPr>
            <a:spLocks noGrp="1"/>
          </p:cNvSpPr>
          <p:nvPr>
            <p:ph type="sldNum" sz="quarter" idx="6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4803213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2">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cxnSp>
        <p:nvCxnSpPr>
          <p:cNvPr id="96" name="Straight Connector 95">
            <a:extLst>
              <a:ext uri="{FF2B5EF4-FFF2-40B4-BE49-F238E27FC236}">
                <a16:creationId xmlns:a16="http://schemas.microsoft.com/office/drawing/2014/main" id="{04034D15-87E1-3BAA-6452-98797BD06D65}"/>
              </a:ext>
            </a:extLst>
          </p:cNvPr>
          <p:cNvCxnSpPr>
            <a:cxnSpLocks/>
          </p:cNvCxnSpPr>
          <p:nvPr userDrawn="1"/>
        </p:nvCxnSpPr>
        <p:spPr>
          <a:xfrm>
            <a:off x="908685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0143AFE-9104-5BA7-49D0-7ACFF3246A9F}"/>
              </a:ext>
            </a:extLst>
          </p:cNvPr>
          <p:cNvSpPr>
            <a:spLocks noGrp="1"/>
          </p:cNvSpPr>
          <p:nvPr>
            <p:ph type="sldNum" sz="quarter" idx="42"/>
          </p:nvPr>
        </p:nvSpPr>
        <p:spPr/>
        <p:txBody>
          <a:bodyPr/>
          <a:lstStyle/>
          <a:p>
            <a:fld id="{387AECDB-6C85-4FE3-9DAF-486A9B5BAE12}" type="slidenum">
              <a:rPr lang="en-GB" smtClean="0"/>
              <a:pPr/>
              <a:t>‹#›</a:t>
            </a:fld>
            <a:endParaRPr lang="en-GB"/>
          </a:p>
        </p:txBody>
      </p:sp>
      <p:sp>
        <p:nvSpPr>
          <p:cNvPr id="50" name="Text Placeholder 7">
            <a:extLst>
              <a:ext uri="{FF2B5EF4-FFF2-40B4-BE49-F238E27FC236}">
                <a16:creationId xmlns:a16="http://schemas.microsoft.com/office/drawing/2014/main" id="{7725F67A-9650-3244-A672-7B892806769E}"/>
              </a:ext>
            </a:extLst>
          </p:cNvPr>
          <p:cNvSpPr>
            <a:spLocks noGrp="1"/>
          </p:cNvSpPr>
          <p:nvPr>
            <p:ph type="body" sz="quarter" idx="13" hasCustomPrompt="1"/>
          </p:nvPr>
        </p:nvSpPr>
        <p:spPr>
          <a:xfrm>
            <a:off x="3529636" y="404983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51" name="Text Placeholder 7">
            <a:extLst>
              <a:ext uri="{FF2B5EF4-FFF2-40B4-BE49-F238E27FC236}">
                <a16:creationId xmlns:a16="http://schemas.microsoft.com/office/drawing/2014/main" id="{A7251195-7280-5445-BE6D-690815FF6765}"/>
              </a:ext>
            </a:extLst>
          </p:cNvPr>
          <p:cNvSpPr>
            <a:spLocks noGrp="1"/>
          </p:cNvSpPr>
          <p:nvPr>
            <p:ph type="body" sz="quarter" idx="43" hasCustomPrompt="1"/>
          </p:nvPr>
        </p:nvSpPr>
        <p:spPr>
          <a:xfrm>
            <a:off x="3529636" y="326012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52" name="Text Placeholder 7">
            <a:extLst>
              <a:ext uri="{FF2B5EF4-FFF2-40B4-BE49-F238E27FC236}">
                <a16:creationId xmlns:a16="http://schemas.microsoft.com/office/drawing/2014/main" id="{99012305-46F2-284E-802F-C56C76FB239C}"/>
              </a:ext>
            </a:extLst>
          </p:cNvPr>
          <p:cNvSpPr>
            <a:spLocks noGrp="1"/>
          </p:cNvSpPr>
          <p:nvPr>
            <p:ph type="body" sz="quarter" idx="44" hasCustomPrompt="1"/>
          </p:nvPr>
        </p:nvSpPr>
        <p:spPr>
          <a:xfrm>
            <a:off x="2689416" y="325547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01</a:t>
            </a:r>
            <a:endParaRPr lang="en-GB"/>
          </a:p>
        </p:txBody>
      </p:sp>
      <p:sp>
        <p:nvSpPr>
          <p:cNvPr id="53" name="Text Placeholder 7">
            <a:extLst>
              <a:ext uri="{FF2B5EF4-FFF2-40B4-BE49-F238E27FC236}">
                <a16:creationId xmlns:a16="http://schemas.microsoft.com/office/drawing/2014/main" id="{D5DE2EB4-B8F7-8842-9303-6CDB6B57A371}"/>
              </a:ext>
            </a:extLst>
          </p:cNvPr>
          <p:cNvSpPr>
            <a:spLocks noGrp="1"/>
          </p:cNvSpPr>
          <p:nvPr>
            <p:ph type="body" sz="quarter" idx="45" hasCustomPrompt="1"/>
          </p:nvPr>
        </p:nvSpPr>
        <p:spPr>
          <a:xfrm>
            <a:off x="3529636" y="603925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54" name="Text Placeholder 7">
            <a:extLst>
              <a:ext uri="{FF2B5EF4-FFF2-40B4-BE49-F238E27FC236}">
                <a16:creationId xmlns:a16="http://schemas.microsoft.com/office/drawing/2014/main" id="{D5129A95-BF7F-8747-BA3D-5750EA64A02F}"/>
              </a:ext>
            </a:extLst>
          </p:cNvPr>
          <p:cNvSpPr>
            <a:spLocks noGrp="1"/>
          </p:cNvSpPr>
          <p:nvPr>
            <p:ph type="body" sz="quarter" idx="46" hasCustomPrompt="1"/>
          </p:nvPr>
        </p:nvSpPr>
        <p:spPr>
          <a:xfrm>
            <a:off x="3529636"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55" name="Text Placeholder 7">
            <a:extLst>
              <a:ext uri="{FF2B5EF4-FFF2-40B4-BE49-F238E27FC236}">
                <a16:creationId xmlns:a16="http://schemas.microsoft.com/office/drawing/2014/main" id="{7B610AD6-0185-654B-B578-32EC3BC44435}"/>
              </a:ext>
            </a:extLst>
          </p:cNvPr>
          <p:cNvSpPr>
            <a:spLocks noGrp="1"/>
          </p:cNvSpPr>
          <p:nvPr>
            <p:ph type="body" sz="quarter" idx="47" hasCustomPrompt="1"/>
          </p:nvPr>
        </p:nvSpPr>
        <p:spPr>
          <a:xfrm>
            <a:off x="2689416" y="524489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02</a:t>
            </a:r>
            <a:endParaRPr lang="en-GB"/>
          </a:p>
        </p:txBody>
      </p:sp>
      <p:sp>
        <p:nvSpPr>
          <p:cNvPr id="56" name="Text Placeholder 7">
            <a:extLst>
              <a:ext uri="{FF2B5EF4-FFF2-40B4-BE49-F238E27FC236}">
                <a16:creationId xmlns:a16="http://schemas.microsoft.com/office/drawing/2014/main" id="{D338DC5D-8A68-1146-A1D6-2EBB313107F5}"/>
              </a:ext>
            </a:extLst>
          </p:cNvPr>
          <p:cNvSpPr>
            <a:spLocks noGrp="1"/>
          </p:cNvSpPr>
          <p:nvPr>
            <p:ph type="body" sz="quarter" idx="48" hasCustomPrompt="1"/>
          </p:nvPr>
        </p:nvSpPr>
        <p:spPr>
          <a:xfrm>
            <a:off x="3529636" y="8095930"/>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57" name="Text Placeholder 7">
            <a:extLst>
              <a:ext uri="{FF2B5EF4-FFF2-40B4-BE49-F238E27FC236}">
                <a16:creationId xmlns:a16="http://schemas.microsoft.com/office/drawing/2014/main" id="{2AF72B74-5869-7045-BD2E-15B2E1D78A5B}"/>
              </a:ext>
            </a:extLst>
          </p:cNvPr>
          <p:cNvSpPr>
            <a:spLocks noGrp="1"/>
          </p:cNvSpPr>
          <p:nvPr>
            <p:ph type="body" sz="quarter" idx="49" hasCustomPrompt="1"/>
          </p:nvPr>
        </p:nvSpPr>
        <p:spPr>
          <a:xfrm>
            <a:off x="3529636" y="7306219"/>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58" name="Text Placeholder 7">
            <a:extLst>
              <a:ext uri="{FF2B5EF4-FFF2-40B4-BE49-F238E27FC236}">
                <a16:creationId xmlns:a16="http://schemas.microsoft.com/office/drawing/2014/main" id="{E27DA2F2-948F-FF40-943C-334A8968B653}"/>
              </a:ext>
            </a:extLst>
          </p:cNvPr>
          <p:cNvSpPr>
            <a:spLocks noGrp="1"/>
          </p:cNvSpPr>
          <p:nvPr>
            <p:ph type="body" sz="quarter" idx="50" hasCustomPrompt="1"/>
          </p:nvPr>
        </p:nvSpPr>
        <p:spPr>
          <a:xfrm>
            <a:off x="2689416" y="7301563"/>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03</a:t>
            </a:r>
            <a:endParaRPr lang="en-GB"/>
          </a:p>
        </p:txBody>
      </p:sp>
      <p:sp>
        <p:nvSpPr>
          <p:cNvPr id="62" name="Text Placeholder 7">
            <a:extLst>
              <a:ext uri="{FF2B5EF4-FFF2-40B4-BE49-F238E27FC236}">
                <a16:creationId xmlns:a16="http://schemas.microsoft.com/office/drawing/2014/main" id="{162E6E80-B351-A44D-ACBF-3EB2CC72D893}"/>
              </a:ext>
            </a:extLst>
          </p:cNvPr>
          <p:cNvSpPr>
            <a:spLocks noGrp="1"/>
          </p:cNvSpPr>
          <p:nvPr>
            <p:ph type="body" sz="quarter" idx="51" hasCustomPrompt="1"/>
          </p:nvPr>
        </p:nvSpPr>
        <p:spPr>
          <a:xfrm>
            <a:off x="11934047" y="404983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63" name="Text Placeholder 7">
            <a:extLst>
              <a:ext uri="{FF2B5EF4-FFF2-40B4-BE49-F238E27FC236}">
                <a16:creationId xmlns:a16="http://schemas.microsoft.com/office/drawing/2014/main" id="{316D74CE-99FB-9F41-BEF5-928F9FD5E6F1}"/>
              </a:ext>
            </a:extLst>
          </p:cNvPr>
          <p:cNvSpPr>
            <a:spLocks noGrp="1"/>
          </p:cNvSpPr>
          <p:nvPr>
            <p:ph type="body" sz="quarter" idx="52" hasCustomPrompt="1"/>
          </p:nvPr>
        </p:nvSpPr>
        <p:spPr>
          <a:xfrm>
            <a:off x="11934047" y="3260127"/>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64" name="Text Placeholder 7">
            <a:extLst>
              <a:ext uri="{FF2B5EF4-FFF2-40B4-BE49-F238E27FC236}">
                <a16:creationId xmlns:a16="http://schemas.microsoft.com/office/drawing/2014/main" id="{C154A27A-52B3-E640-B655-4A10D6F6B625}"/>
              </a:ext>
            </a:extLst>
          </p:cNvPr>
          <p:cNvSpPr>
            <a:spLocks noGrp="1"/>
          </p:cNvSpPr>
          <p:nvPr>
            <p:ph type="body" sz="quarter" idx="53" hasCustomPrompt="1"/>
          </p:nvPr>
        </p:nvSpPr>
        <p:spPr>
          <a:xfrm>
            <a:off x="11093827" y="325547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04</a:t>
            </a:r>
            <a:endParaRPr lang="en-GB"/>
          </a:p>
        </p:txBody>
      </p:sp>
      <p:sp>
        <p:nvSpPr>
          <p:cNvPr id="65" name="Text Placeholder 7">
            <a:extLst>
              <a:ext uri="{FF2B5EF4-FFF2-40B4-BE49-F238E27FC236}">
                <a16:creationId xmlns:a16="http://schemas.microsoft.com/office/drawing/2014/main" id="{D226ED8E-0543-B34C-8AED-668EEDACB965}"/>
              </a:ext>
            </a:extLst>
          </p:cNvPr>
          <p:cNvSpPr>
            <a:spLocks noGrp="1"/>
          </p:cNvSpPr>
          <p:nvPr>
            <p:ph type="body" sz="quarter" idx="54" hasCustomPrompt="1"/>
          </p:nvPr>
        </p:nvSpPr>
        <p:spPr>
          <a:xfrm>
            <a:off x="11934047" y="6039258"/>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66" name="Text Placeholder 7">
            <a:extLst>
              <a:ext uri="{FF2B5EF4-FFF2-40B4-BE49-F238E27FC236}">
                <a16:creationId xmlns:a16="http://schemas.microsoft.com/office/drawing/2014/main" id="{76D8EF64-4F5B-2B4D-9F04-B5F947819DCA}"/>
              </a:ext>
            </a:extLst>
          </p:cNvPr>
          <p:cNvSpPr>
            <a:spLocks noGrp="1"/>
          </p:cNvSpPr>
          <p:nvPr>
            <p:ph type="body" sz="quarter" idx="55" hasCustomPrompt="1"/>
          </p:nvPr>
        </p:nvSpPr>
        <p:spPr>
          <a:xfrm>
            <a:off x="11934047" y="5249547"/>
            <a:ext cx="3879717" cy="537558"/>
          </a:xfrm>
          <a:prstGeom prst="rect">
            <a:avLst/>
          </a:prstGeom>
        </p:spPr>
        <p:txBody>
          <a:bodyPr numCol="1" spcCol="274320" anchor="b" anchorCtr="0"/>
          <a:lstStyle>
            <a:lvl1pPr marL="0" marR="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67" name="Text Placeholder 7">
            <a:extLst>
              <a:ext uri="{FF2B5EF4-FFF2-40B4-BE49-F238E27FC236}">
                <a16:creationId xmlns:a16="http://schemas.microsoft.com/office/drawing/2014/main" id="{BF3DEF7A-DA17-4844-8B58-526CF584A00C}"/>
              </a:ext>
            </a:extLst>
          </p:cNvPr>
          <p:cNvSpPr>
            <a:spLocks noGrp="1"/>
          </p:cNvSpPr>
          <p:nvPr>
            <p:ph type="body" sz="quarter" idx="56" hasCustomPrompt="1"/>
          </p:nvPr>
        </p:nvSpPr>
        <p:spPr>
          <a:xfrm>
            <a:off x="11093827" y="5244891"/>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05</a:t>
            </a:r>
            <a:endParaRPr lang="en-GB"/>
          </a:p>
        </p:txBody>
      </p:sp>
      <p:sp>
        <p:nvSpPr>
          <p:cNvPr id="68" name="Text Placeholder 7">
            <a:extLst>
              <a:ext uri="{FF2B5EF4-FFF2-40B4-BE49-F238E27FC236}">
                <a16:creationId xmlns:a16="http://schemas.microsoft.com/office/drawing/2014/main" id="{31737235-D27F-704E-9822-B395A0732597}"/>
              </a:ext>
            </a:extLst>
          </p:cNvPr>
          <p:cNvSpPr>
            <a:spLocks noGrp="1"/>
          </p:cNvSpPr>
          <p:nvPr>
            <p:ph type="body" sz="quarter" idx="57" hasCustomPrompt="1"/>
          </p:nvPr>
        </p:nvSpPr>
        <p:spPr>
          <a:xfrm>
            <a:off x="11934047" y="8095930"/>
            <a:ext cx="3879717" cy="794597"/>
          </a:xfrm>
          <a:prstGeom prst="rect">
            <a:avLst/>
          </a:prstGeom>
        </p:spPr>
        <p:txBody>
          <a:bodyPr numCol="1" spcCol="274320" anchor="t" anchorCtr="0"/>
          <a:lstStyle>
            <a:lvl1pPr marL="0" indent="0">
              <a:buFont typeface="Arial" panose="020B0604020202020204" pitchFamily="34" charset="0"/>
              <a:buNone/>
              <a:defRPr>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69" name="Text Placeholder 7">
            <a:extLst>
              <a:ext uri="{FF2B5EF4-FFF2-40B4-BE49-F238E27FC236}">
                <a16:creationId xmlns:a16="http://schemas.microsoft.com/office/drawing/2014/main" id="{A818639B-0434-2F4F-82A0-639993D1FB13}"/>
              </a:ext>
            </a:extLst>
          </p:cNvPr>
          <p:cNvSpPr>
            <a:spLocks noGrp="1"/>
          </p:cNvSpPr>
          <p:nvPr>
            <p:ph type="body" sz="quarter" idx="58" hasCustomPrompt="1"/>
          </p:nvPr>
        </p:nvSpPr>
        <p:spPr>
          <a:xfrm>
            <a:off x="11934047" y="7306219"/>
            <a:ext cx="3879717" cy="537558"/>
          </a:xfrm>
          <a:prstGeom prst="rect">
            <a:avLst/>
          </a:prstGeom>
        </p:spPr>
        <p:txBody>
          <a:bodyPr numCol="1" spcCol="274320" anchor="b" anchorCtr="0"/>
          <a:lstStyle>
            <a:lvl1pPr marL="0" indent="0">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a:t>
            </a:r>
            <a:endParaRPr lang="en-GB"/>
          </a:p>
        </p:txBody>
      </p:sp>
      <p:sp>
        <p:nvSpPr>
          <p:cNvPr id="70" name="Text Placeholder 7">
            <a:extLst>
              <a:ext uri="{FF2B5EF4-FFF2-40B4-BE49-F238E27FC236}">
                <a16:creationId xmlns:a16="http://schemas.microsoft.com/office/drawing/2014/main" id="{E03F0F47-04D2-074D-8DEE-9BCC68D249DC}"/>
              </a:ext>
            </a:extLst>
          </p:cNvPr>
          <p:cNvSpPr>
            <a:spLocks noGrp="1"/>
          </p:cNvSpPr>
          <p:nvPr>
            <p:ph type="body" sz="quarter" idx="59" hasCustomPrompt="1"/>
          </p:nvPr>
        </p:nvSpPr>
        <p:spPr>
          <a:xfrm>
            <a:off x="11093827" y="7301563"/>
            <a:ext cx="466436" cy="537558"/>
          </a:xfrm>
          <a:prstGeom prst="rect">
            <a:avLst/>
          </a:prstGeom>
        </p:spPr>
        <p:txBody>
          <a:bodyPr numCol="1" spcCol="274320" anchor="b" anchorCtr="0"/>
          <a:lstStyle>
            <a:lvl1pPr marL="0" indent="0" algn="r">
              <a:buFont typeface="Arial" panose="020B0604020202020204" pitchFamily="34" charset="0"/>
              <a:buNone/>
              <a:defRPr b="1">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06</a:t>
            </a:r>
            <a:endParaRPr lang="en-GB"/>
          </a:p>
        </p:txBody>
      </p:sp>
      <p:sp>
        <p:nvSpPr>
          <p:cNvPr id="4" name="Title 1">
            <a:extLst>
              <a:ext uri="{FF2B5EF4-FFF2-40B4-BE49-F238E27FC236}">
                <a16:creationId xmlns:a16="http://schemas.microsoft.com/office/drawing/2014/main" id="{E43C9091-C339-7846-59E1-48AC252B3D1C}"/>
              </a:ext>
            </a:extLst>
          </p:cNvPr>
          <p:cNvSpPr>
            <a:spLocks noGrp="1"/>
          </p:cNvSpPr>
          <p:nvPr>
            <p:ph type="title" hasCustomPrompt="1"/>
          </p:nvPr>
        </p:nvSpPr>
        <p:spPr>
          <a:xfrm>
            <a:off x="661987" y="1126983"/>
            <a:ext cx="6747357" cy="1625198"/>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89483438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Statement with Imag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0"/>
            <a:ext cx="17886363" cy="10058400"/>
          </a:xfrm>
          <a:solidFill>
            <a:srgbClr val="BDBEBD"/>
          </a:solidFill>
        </p:spPr>
        <p:txBody>
          <a:bodyPr anchor="ctr"/>
          <a:lstStyle>
            <a:lvl1pPr algn="ctr">
              <a:defRPr>
                <a:solidFill>
                  <a:schemeClr val="bg1"/>
                </a:solidFill>
              </a:defRPr>
            </a:lvl1pPr>
          </a:lstStyle>
          <a:p>
            <a:r>
              <a:rPr lang="en-GB"/>
              <a:t>Click to place 16x9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2066924" y="2095707"/>
            <a:ext cx="13752513" cy="1535460"/>
          </a:xfrm>
        </p:spPr>
        <p:txBody>
          <a:bodyPr/>
          <a:lstStyle>
            <a:lvl1pPr algn="ctr">
              <a:lnSpc>
                <a:spcPts val="6264"/>
              </a:lnSpc>
              <a:defRPr sz="5400">
                <a:solidFill>
                  <a:schemeClr val="tx1"/>
                </a:solidFill>
              </a:defRPr>
            </a:lvl1pPr>
          </a:lstStyle>
          <a:p>
            <a:r>
              <a:rPr lang="en-US"/>
              <a:t>Sed hendrerit </a:t>
            </a:r>
            <a:br>
              <a:rPr lang="en-US"/>
            </a:br>
            <a:r>
              <a:rPr lang="en-US"/>
              <a:t>consectetur dapibus</a:t>
            </a:r>
          </a:p>
        </p:txBody>
      </p:sp>
      <p:sp>
        <p:nvSpPr>
          <p:cNvPr id="11" name="Text Placeholder 4">
            <a:extLst>
              <a:ext uri="{FF2B5EF4-FFF2-40B4-BE49-F238E27FC236}">
                <a16:creationId xmlns:a16="http://schemas.microsoft.com/office/drawing/2014/main" id="{45F5B617-B7F6-4B3F-EC8E-27579D5BCDA4}"/>
              </a:ext>
            </a:extLst>
          </p:cNvPr>
          <p:cNvSpPr>
            <a:spLocks noGrp="1"/>
          </p:cNvSpPr>
          <p:nvPr>
            <p:ph type="body" sz="quarter" idx="12" hasCustomPrompt="1"/>
          </p:nvPr>
        </p:nvSpPr>
        <p:spPr>
          <a:xfrm>
            <a:off x="2951337" y="4388367"/>
            <a:ext cx="11696352" cy="1166812"/>
          </a:xfrm>
          <a:prstGeom prst="rect">
            <a:avLst/>
          </a:prstGeom>
        </p:spPr>
        <p:txBody>
          <a:bodyPr/>
          <a:lstStyle>
            <a:lvl1pPr marL="0" indent="0" algn="ctr">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marL="0" marR="0" lvl="0" indent="0" algn="ctr" defTabSz="1344150" rtl="0" eaLnBrk="1" fontAlgn="auto" latinLnBrk="0" hangingPunct="1">
              <a:lnSpc>
                <a:spcPts val="3996"/>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 varius eros. Phasellus a tellus sit amet massa placerat rutrum.</a:t>
            </a:r>
            <a:r>
              <a:rPr lang="en-GB" sz="2800"/>
              <a:t> Sed malesuada, arcu vel posuere tristique, tortor nibh pharetra arcu, sed dignissim mauris purus eget turpis. Phasellus at velit aliquet, accumsan leo vitae, aliquet sem. Pellentesque mattis nibh libero, sed dapibus diam dictum vel. Quisque neque ligula, faucibus sodales tincidunt sed, viverra vitae sapien. </a:t>
            </a:r>
            <a:endParaRPr lang="en-US"/>
          </a:p>
        </p:txBody>
      </p:sp>
    </p:spTree>
    <p:extLst>
      <p:ext uri="{BB962C8B-B14F-4D97-AF65-F5344CB8AC3E}">
        <p14:creationId xmlns:p14="http://schemas.microsoft.com/office/powerpoint/2010/main" val="1617794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_7 people">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3470275" y="5344235"/>
            <a:ext cx="2484438"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3470275" y="5704275"/>
            <a:ext cx="2484438" cy="544406"/>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6278563" y="5704275"/>
            <a:ext cx="2520950"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9096035" y="5704275"/>
            <a:ext cx="2484438"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1931650" y="5704275"/>
            <a:ext cx="2493621" cy="5420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3737230"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6563774"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9362990"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203196" y="3222507"/>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6278563" y="5344235"/>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9100628" y="5344235"/>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1932790" y="5348043"/>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4890364" y="8957706"/>
            <a:ext cx="2520950"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7707836" y="8957706"/>
            <a:ext cx="2484438" cy="54440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10543451" y="8957706"/>
            <a:ext cx="2493621" cy="5420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5175575" y="647593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7974791" y="647593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0814997" y="6475938"/>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4890364" y="8597666"/>
            <a:ext cx="252095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7712429" y="8597666"/>
            <a:ext cx="2475253"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0544591" y="8601474"/>
            <a:ext cx="249134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5" name="Title 1">
            <a:extLst>
              <a:ext uri="{FF2B5EF4-FFF2-40B4-BE49-F238E27FC236}">
                <a16:creationId xmlns:a16="http://schemas.microsoft.com/office/drawing/2014/main" id="{D5332AAC-9F2D-0F2F-CED3-A3E5ADD1777E}"/>
              </a:ext>
            </a:extLst>
          </p:cNvPr>
          <p:cNvSpPr>
            <a:spLocks noGrp="1"/>
          </p:cNvSpPr>
          <p:nvPr>
            <p:ph type="title" hasCustomPrompt="1"/>
          </p:nvPr>
        </p:nvSpPr>
        <p:spPr>
          <a:xfrm>
            <a:off x="662796" y="1117874"/>
            <a:ext cx="10924578" cy="701434"/>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137563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Long Bios_4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874"/>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066925" y="4742625"/>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2066925" y="5173662"/>
            <a:ext cx="2926080" cy="3461023"/>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Arcu vel posuere tristique, tortor nibh pharetra arcu, sed dignissim mauris purus eget turpis. Phasellus at velit aliquet, accumsan leo vitae, aliquet sem. Pellentesque mattis nibh libero, sed dapibus. </a:t>
            </a:r>
            <a:r>
              <a:rPr lang="en-US" err="1"/>
              <a:t>Arcu</a:t>
            </a:r>
            <a:r>
              <a:rPr lang="en-US"/>
              <a:t> vel </a:t>
            </a:r>
            <a:r>
              <a:rPr lang="en-US" err="1"/>
              <a:t>posuere</a:t>
            </a:r>
            <a:r>
              <a:rPr lang="en-US"/>
              <a:t> </a:t>
            </a:r>
            <a:r>
              <a:rPr lang="en-US" err="1"/>
              <a:t>tristique</a:t>
            </a:r>
            <a:r>
              <a:rPr lang="en-US"/>
              <a:t>, </a:t>
            </a:r>
            <a:r>
              <a:rPr lang="en-US" err="1"/>
              <a:t>tortor</a:t>
            </a:r>
            <a:r>
              <a:rPr lang="en-US"/>
              <a:t> </a:t>
            </a:r>
            <a:r>
              <a:rPr lang="en-US" err="1"/>
              <a:t>nibh</a:t>
            </a:r>
            <a:r>
              <a:rPr lang="en-US"/>
              <a:t> pharetra </a:t>
            </a:r>
            <a:r>
              <a:rPr lang="en-US" err="1"/>
              <a:t>arcu</a:t>
            </a:r>
            <a:r>
              <a:rPr lang="en-US"/>
              <a:t>, sed </a:t>
            </a:r>
            <a:r>
              <a:rPr lang="en-US" err="1"/>
              <a:t>dignissim</a:t>
            </a:r>
            <a:r>
              <a:rPr lang="en-US"/>
              <a:t> </a:t>
            </a:r>
            <a:r>
              <a:rPr lang="en-US" err="1"/>
              <a:t>mauris</a:t>
            </a:r>
            <a:r>
              <a:rPr lang="en-US"/>
              <a:t> </a:t>
            </a:r>
            <a:r>
              <a:rPr lang="en-US" err="1"/>
              <a:t>purus</a:t>
            </a:r>
            <a:r>
              <a:rPr lang="en-US"/>
              <a:t> </a:t>
            </a:r>
            <a:r>
              <a:rPr lang="en-US" err="1"/>
              <a:t>eget</a:t>
            </a:r>
            <a:r>
              <a:rPr lang="en-US"/>
              <a:t> </a:t>
            </a:r>
            <a:r>
              <a:rPr lang="en-US" err="1"/>
              <a:t>turpis</a:t>
            </a:r>
            <a:r>
              <a:rPr lang="en-US"/>
              <a:t>. </a:t>
            </a:r>
            <a:r>
              <a:rPr lang="en-US" err="1"/>
              <a:t>Phasellus</a:t>
            </a:r>
            <a:r>
              <a:rPr lang="en-US"/>
              <a:t> at </a:t>
            </a:r>
            <a:r>
              <a:rPr lang="en-US" err="1"/>
              <a:t>velit</a:t>
            </a:r>
            <a:r>
              <a:rPr lang="en-US"/>
              <a:t> </a:t>
            </a:r>
            <a:r>
              <a:rPr lang="en-US" err="1"/>
              <a:t>aliquet</a:t>
            </a:r>
            <a:r>
              <a:rPr lang="en-US"/>
              <a:t>, </a:t>
            </a:r>
            <a:r>
              <a:rPr lang="en-US" err="1"/>
              <a:t>accumsan</a:t>
            </a:r>
            <a:r>
              <a:rPr lang="en-US"/>
              <a:t> </a:t>
            </a:r>
            <a:r>
              <a:rPr lang="en-US" err="1"/>
              <a:t>leo</a:t>
            </a:r>
            <a:r>
              <a:rPr lang="en-US"/>
              <a:t> vitae, </a:t>
            </a:r>
            <a:r>
              <a:rPr lang="en-US" err="1"/>
              <a:t>aliquet</a:t>
            </a:r>
            <a:r>
              <a:rPr lang="en-US"/>
              <a:t> sem. </a:t>
            </a:r>
            <a:r>
              <a:rPr lang="en-US" err="1"/>
              <a:t>Pellentesque</a:t>
            </a:r>
            <a:r>
              <a:rPr lang="en-US"/>
              <a:t> </a:t>
            </a:r>
            <a:r>
              <a:rPr lang="en-US" err="1"/>
              <a:t>mattis</a:t>
            </a:r>
            <a:r>
              <a:rPr lang="en-US"/>
              <a:t> </a:t>
            </a:r>
            <a:r>
              <a:rPr lang="en-US" err="1"/>
              <a:t>nibh</a:t>
            </a:r>
            <a:r>
              <a:rPr lang="en-US"/>
              <a:t> libero, sed </a:t>
            </a:r>
            <a:r>
              <a:rPr lang="en-US" err="1"/>
              <a:t>dapibus</a:t>
            </a:r>
            <a:r>
              <a:rPr lang="en-US"/>
              <a: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5669350" y="5173663"/>
            <a:ext cx="2926080" cy="3461029"/>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9290934" y="5173663"/>
            <a:ext cx="2926080" cy="3461029"/>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2921702" y="5173663"/>
            <a:ext cx="2926080" cy="3446153"/>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2573084"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6167824"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9761749"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3353032" y="2598930"/>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5669350" y="4742625"/>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9295526" y="4748124"/>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2922843" y="4746433"/>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Tree>
    <p:extLst>
      <p:ext uri="{BB962C8B-B14F-4D97-AF65-F5344CB8AC3E}">
        <p14:creationId xmlns:p14="http://schemas.microsoft.com/office/powerpoint/2010/main" val="3506162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Long Bios_3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922"/>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3271796" y="4745371"/>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3271796" y="5124102"/>
            <a:ext cx="2926080" cy="3640360"/>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503021" y="5124102"/>
            <a:ext cx="2926080" cy="36403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683139" y="5124102"/>
            <a:ext cx="2926080" cy="3640367"/>
          </a:xfrm>
          <a:prstGeom prst="rect">
            <a:avLst/>
          </a:prstGeom>
        </p:spPr>
        <p:txBody>
          <a:bodyPr numCol="1" spcCol="274320" anchor="t" anchorCtr="0"/>
          <a:lstStyle>
            <a:lvl1pPr marL="0" indent="0" algn="ctr">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marL="0" marR="0" lvl="0" indent="0" algn="ctr"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Arcu vel posuere tristique, tortor nibh pharetra arcu, sed dignissim mauris purus eget turpis. Phasellus at velit aliquet, accumsan leo vitae, aliquet sem. Pellentesque mattis nibh libero, sed dapibus. Arcu vel posuere tristique, tortor nibh pharetra arcu, sed dignissim mauris purus eget turpis. Phasellus at velit aliquet, accumsan leo vitae, aliquet sem. Pellentesque mattis nibh libero, sed dapibus.</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3743871" y="2601676"/>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7971021" y="2601676"/>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12182771" y="2601676"/>
            <a:ext cx="1950529" cy="194792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7503021" y="4745371"/>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11687731" y="4750870"/>
            <a:ext cx="2926080" cy="327084"/>
          </a:xfrm>
          <a:prstGeom prst="rect">
            <a:avLst/>
          </a:prstGeom>
        </p:spPr>
        <p:txBody>
          <a:bodyPr numCol="1" spcCol="274320" anchor="b" anchorCtr="0"/>
          <a:lstStyle>
            <a:lvl1pPr marL="0" indent="0" algn="ctr">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Tree>
    <p:extLst>
      <p:ext uri="{BB962C8B-B14F-4D97-AF65-F5344CB8AC3E}">
        <p14:creationId xmlns:p14="http://schemas.microsoft.com/office/powerpoint/2010/main" val="1196664147"/>
      </p:ext>
    </p:extLst>
  </p:cSld>
  <p:clrMapOvr>
    <a:masterClrMapping/>
  </p:clrMapOvr>
  <p:extLst>
    <p:ext uri="{DCECCB84-F9BA-43D5-87BE-67443E8EF086}">
      <p15:sldGuideLst xmlns:p15="http://schemas.microsoft.com/office/powerpoint/2012/main">
        <p15:guide id="1" pos="563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people + Picture">
    <p:bg>
      <p:bgPr>
        <a:solidFill>
          <a:schemeClr val="bg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86874CF-C977-3249-CC5C-0958517E9151}"/>
              </a:ext>
            </a:extLst>
          </p:cNvPr>
          <p:cNvSpPr>
            <a:spLocks noGrp="1"/>
          </p:cNvSpPr>
          <p:nvPr>
            <p:ph type="pic" sz="quarter" idx="14" hasCustomPrompt="1"/>
          </p:nvPr>
        </p:nvSpPr>
        <p:spPr>
          <a:xfrm>
            <a:off x="10355" y="0"/>
            <a:ext cx="7673145" cy="1005839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8434855" y="507752"/>
            <a:ext cx="6716178" cy="294213"/>
          </a:xfrm>
          <a:prstGeom prst="rect">
            <a:avLst/>
          </a:prstGeom>
        </p:spPr>
        <p:txBody>
          <a:bodyPr/>
          <a:lstStyle/>
          <a:p>
            <a:r>
              <a:rPr lang="en-US" noProof="0"/>
              <a:t>Header Text – Remove if Not Needed</a:t>
            </a:r>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10269351" y="4097180"/>
            <a:ext cx="2402836"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0264758" y="6315910"/>
            <a:ext cx="2368035"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821539" y="4099708"/>
            <a:ext cx="2402836" cy="54206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8443849"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12996036" y="3244481"/>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2996036"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
        <p:nvSpPr>
          <p:cNvPr id="9" name="Text Placeholder 7">
            <a:extLst>
              <a:ext uri="{FF2B5EF4-FFF2-40B4-BE49-F238E27FC236}">
                <a16:creationId xmlns:a16="http://schemas.microsoft.com/office/drawing/2014/main" id="{359EB6FA-4768-1E82-4F38-4E1FE97064B0}"/>
              </a:ext>
            </a:extLst>
          </p:cNvPr>
          <p:cNvSpPr>
            <a:spLocks noGrp="1"/>
          </p:cNvSpPr>
          <p:nvPr>
            <p:ph type="body" sz="quarter" idx="48" hasCustomPrompt="1"/>
          </p:nvPr>
        </p:nvSpPr>
        <p:spPr>
          <a:xfrm>
            <a:off x="10269351" y="371844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0" name="Text Placeholder 7">
            <a:extLst>
              <a:ext uri="{FF2B5EF4-FFF2-40B4-BE49-F238E27FC236}">
                <a16:creationId xmlns:a16="http://schemas.microsoft.com/office/drawing/2014/main" id="{07A33744-AFD1-9F30-105A-724A8FFF0157}"/>
              </a:ext>
            </a:extLst>
          </p:cNvPr>
          <p:cNvSpPr>
            <a:spLocks noGrp="1"/>
          </p:cNvSpPr>
          <p:nvPr>
            <p:ph type="body" sz="quarter" idx="49" hasCustomPrompt="1"/>
          </p:nvPr>
        </p:nvSpPr>
        <p:spPr>
          <a:xfrm>
            <a:off x="10269351" y="5937179"/>
            <a:ext cx="2363441"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1" name="Text Placeholder 7">
            <a:extLst>
              <a:ext uri="{FF2B5EF4-FFF2-40B4-BE49-F238E27FC236}">
                <a16:creationId xmlns:a16="http://schemas.microsoft.com/office/drawing/2014/main" id="{C98859E9-6340-EEBF-0DAA-B0AA7C41BD1D}"/>
              </a:ext>
            </a:extLst>
          </p:cNvPr>
          <p:cNvSpPr>
            <a:spLocks noGrp="1"/>
          </p:cNvSpPr>
          <p:nvPr>
            <p:ph type="body" sz="quarter" idx="50" hasCustomPrompt="1"/>
          </p:nvPr>
        </p:nvSpPr>
        <p:spPr>
          <a:xfrm>
            <a:off x="14822679" y="3724785"/>
            <a:ext cx="240169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12" name="Text Placeholder 7">
            <a:extLst>
              <a:ext uri="{FF2B5EF4-FFF2-40B4-BE49-F238E27FC236}">
                <a16:creationId xmlns:a16="http://schemas.microsoft.com/office/drawing/2014/main" id="{DD58D8E2-E3B4-25B3-7E17-4F8752608A90}"/>
              </a:ext>
            </a:extLst>
          </p:cNvPr>
          <p:cNvSpPr>
            <a:spLocks noGrp="1"/>
          </p:cNvSpPr>
          <p:nvPr>
            <p:ph type="body" sz="quarter" idx="51" hasCustomPrompt="1"/>
          </p:nvPr>
        </p:nvSpPr>
        <p:spPr>
          <a:xfrm>
            <a:off x="14821539" y="6315910"/>
            <a:ext cx="2402836"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14" name="Text Placeholder 7">
            <a:extLst>
              <a:ext uri="{FF2B5EF4-FFF2-40B4-BE49-F238E27FC236}">
                <a16:creationId xmlns:a16="http://schemas.microsoft.com/office/drawing/2014/main" id="{B7DCBF5F-E6A6-46F6-32E8-0D098CDC3E08}"/>
              </a:ext>
            </a:extLst>
          </p:cNvPr>
          <p:cNvSpPr>
            <a:spLocks noGrp="1"/>
          </p:cNvSpPr>
          <p:nvPr>
            <p:ph type="body" sz="quarter" idx="52" hasCustomPrompt="1"/>
          </p:nvPr>
        </p:nvSpPr>
        <p:spPr>
          <a:xfrm>
            <a:off x="10243226" y="8596284"/>
            <a:ext cx="2359281" cy="54440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15" name="Text Placeholder 7">
            <a:extLst>
              <a:ext uri="{FF2B5EF4-FFF2-40B4-BE49-F238E27FC236}">
                <a16:creationId xmlns:a16="http://schemas.microsoft.com/office/drawing/2014/main" id="{F76B0859-8A2C-ABAA-32B6-0A59955D2A24}"/>
              </a:ext>
            </a:extLst>
          </p:cNvPr>
          <p:cNvSpPr>
            <a:spLocks noGrp="1"/>
          </p:cNvSpPr>
          <p:nvPr>
            <p:ph type="body" sz="quarter" idx="53" hasCustomPrompt="1"/>
          </p:nvPr>
        </p:nvSpPr>
        <p:spPr>
          <a:xfrm>
            <a:off x="14806482" y="8598624"/>
            <a:ext cx="2417893" cy="542067"/>
          </a:xfrm>
          <a:prstGeom prst="rect">
            <a:avLst/>
          </a:prstGeom>
        </p:spPr>
        <p:txBody>
          <a:bodyPr numCol="1" spcCol="274320" anchor="t" anchorCtr="0"/>
          <a:lstStyle>
            <a:lvl1pPr marL="0" indent="0" algn="l">
              <a:lnSpc>
                <a:spcPts val="2025"/>
              </a:lnSpc>
              <a:spcBef>
                <a:spcPts val="1000"/>
              </a:spcBef>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a:t>
            </a:r>
            <a:endParaRPr lang="en-GB"/>
          </a:p>
        </p:txBody>
      </p:sp>
      <p:sp>
        <p:nvSpPr>
          <p:cNvPr id="16" name="Picture Placeholder 11">
            <a:extLst>
              <a:ext uri="{FF2B5EF4-FFF2-40B4-BE49-F238E27FC236}">
                <a16:creationId xmlns:a16="http://schemas.microsoft.com/office/drawing/2014/main" id="{7A8B4404-9B64-E8DE-E9A5-8046B04B1BE3}"/>
              </a:ext>
            </a:extLst>
          </p:cNvPr>
          <p:cNvSpPr>
            <a:spLocks noGrp="1"/>
          </p:cNvSpPr>
          <p:nvPr>
            <p:ph type="pic" sz="quarter" idx="54" hasCustomPrompt="1"/>
          </p:nvPr>
        </p:nvSpPr>
        <p:spPr>
          <a:xfrm>
            <a:off x="8443849" y="5505774"/>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8" name="Picture Placeholder 11">
            <a:extLst>
              <a:ext uri="{FF2B5EF4-FFF2-40B4-BE49-F238E27FC236}">
                <a16:creationId xmlns:a16="http://schemas.microsoft.com/office/drawing/2014/main" id="{B610D187-53F5-3A65-8D42-FE47B790190E}"/>
              </a:ext>
            </a:extLst>
          </p:cNvPr>
          <p:cNvSpPr>
            <a:spLocks noGrp="1"/>
          </p:cNvSpPr>
          <p:nvPr>
            <p:ph type="pic" sz="quarter" idx="55" hasCustomPrompt="1"/>
          </p:nvPr>
        </p:nvSpPr>
        <p:spPr>
          <a:xfrm>
            <a:off x="8443849"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85325BEF-36DE-B509-AA90-178CE766FF5A}"/>
              </a:ext>
            </a:extLst>
          </p:cNvPr>
          <p:cNvSpPr>
            <a:spLocks noGrp="1"/>
          </p:cNvSpPr>
          <p:nvPr>
            <p:ph type="pic" sz="quarter" idx="56" hasCustomPrompt="1"/>
          </p:nvPr>
        </p:nvSpPr>
        <p:spPr>
          <a:xfrm>
            <a:off x="12996036" y="7767067"/>
            <a:ext cx="1619768" cy="1617603"/>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Text Placeholder 7">
            <a:extLst>
              <a:ext uri="{FF2B5EF4-FFF2-40B4-BE49-F238E27FC236}">
                <a16:creationId xmlns:a16="http://schemas.microsoft.com/office/drawing/2014/main" id="{54EE1C2B-D6E9-AADD-B4B6-0BD58664ADB7}"/>
              </a:ext>
            </a:extLst>
          </p:cNvPr>
          <p:cNvSpPr>
            <a:spLocks noGrp="1"/>
          </p:cNvSpPr>
          <p:nvPr>
            <p:ph type="body" sz="quarter" idx="57" hasCustomPrompt="1"/>
          </p:nvPr>
        </p:nvSpPr>
        <p:spPr>
          <a:xfrm>
            <a:off x="14821539" y="5937179"/>
            <a:ext cx="2402836"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29" name="Text Placeholder 7">
            <a:extLst>
              <a:ext uri="{FF2B5EF4-FFF2-40B4-BE49-F238E27FC236}">
                <a16:creationId xmlns:a16="http://schemas.microsoft.com/office/drawing/2014/main" id="{EBF0DB5E-1AA2-57A7-AB3F-09E8EC642AE6}"/>
              </a:ext>
            </a:extLst>
          </p:cNvPr>
          <p:cNvSpPr>
            <a:spLocks noGrp="1"/>
          </p:cNvSpPr>
          <p:nvPr>
            <p:ph type="body" sz="quarter" idx="58" hasCustomPrompt="1"/>
          </p:nvPr>
        </p:nvSpPr>
        <p:spPr>
          <a:xfrm>
            <a:off x="10247820" y="8217553"/>
            <a:ext cx="2359280"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
        <p:nvSpPr>
          <p:cNvPr id="30" name="Text Placeholder 7">
            <a:extLst>
              <a:ext uri="{FF2B5EF4-FFF2-40B4-BE49-F238E27FC236}">
                <a16:creationId xmlns:a16="http://schemas.microsoft.com/office/drawing/2014/main" id="{AB4248B3-42F8-26A3-C9F8-F05CD417C468}"/>
              </a:ext>
            </a:extLst>
          </p:cNvPr>
          <p:cNvSpPr>
            <a:spLocks noGrp="1"/>
          </p:cNvSpPr>
          <p:nvPr>
            <p:ph type="body" sz="quarter" idx="59" hasCustomPrompt="1"/>
          </p:nvPr>
        </p:nvSpPr>
        <p:spPr>
          <a:xfrm>
            <a:off x="14807622" y="8217553"/>
            <a:ext cx="2416753" cy="327084"/>
          </a:xfrm>
          <a:prstGeom prst="rect">
            <a:avLst/>
          </a:prstGeom>
        </p:spPr>
        <p:txBody>
          <a:bodyPr numCol="1" spcCol="274320" anchor="b" anchorCtr="0"/>
          <a:lstStyle>
            <a:lvl1pPr marL="0" indent="0" algn="l">
              <a:lnSpc>
                <a:spcPts val="2025"/>
              </a:lnSpc>
              <a:spcBef>
                <a:spcPts val="100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Name Here</a:t>
            </a:r>
            <a:endParaRPr lang="en-GB"/>
          </a:p>
        </p:txBody>
      </p:sp>
    </p:spTree>
    <p:extLst>
      <p:ext uri="{BB962C8B-B14F-4D97-AF65-F5344CB8AC3E}">
        <p14:creationId xmlns:p14="http://schemas.microsoft.com/office/powerpoint/2010/main" val="156782821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Full Bleed Image_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0"/>
            <a:ext cx="17886363" cy="10058400"/>
          </a:xfrm>
          <a:prstGeom prst="rect">
            <a:avLst/>
          </a:prstGeom>
          <a:solidFill>
            <a:srgbClr val="BDBEBD">
              <a:alpha val="74902"/>
            </a:srgbClr>
          </a:solidFill>
        </p:spPr>
        <p:txBody>
          <a:bodyPr tIns="457200" anchor="t"/>
          <a:lstStyle>
            <a:lvl1pPr algn="ctr">
              <a:defRPr>
                <a:solidFill>
                  <a:schemeClr val="bg1"/>
                </a:solidFill>
                <a:latin typeface="+mn-lt"/>
              </a:defRPr>
            </a:lvl1pPr>
          </a:lstStyle>
          <a:p>
            <a:r>
              <a:rPr lang="en-US" noProof="0"/>
              <a:t>Click icon to place image</a:t>
            </a:r>
          </a:p>
        </p:txBody>
      </p:sp>
      <p:sp>
        <p:nvSpPr>
          <p:cNvPr id="11" name="Text Placeholder 10">
            <a:extLst>
              <a:ext uri="{FF2B5EF4-FFF2-40B4-BE49-F238E27FC236}">
                <a16:creationId xmlns:a16="http://schemas.microsoft.com/office/drawing/2014/main" id="{823F5D3C-7CCE-2D1C-2223-E857374FC7A4}"/>
              </a:ext>
            </a:extLst>
          </p:cNvPr>
          <p:cNvSpPr>
            <a:spLocks noGrp="1"/>
          </p:cNvSpPr>
          <p:nvPr>
            <p:ph type="body" sz="quarter" idx="18" hasCustomPrompt="1"/>
          </p:nvPr>
        </p:nvSpPr>
        <p:spPr>
          <a:xfrm>
            <a:off x="0" y="0"/>
            <a:ext cx="11601217" cy="10058400"/>
          </a:xfrm>
          <a:prstGeom prst="rect">
            <a:avLst/>
          </a:prstGeom>
          <a:gradFill>
            <a:gsLst>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GB" sz="100" dirty="0">
                <a:solidFill>
                  <a:schemeClr val="lt1"/>
                </a:solidFill>
                <a:cs typeface="+mn-cs"/>
              </a:defRPr>
            </a:lvl1pPr>
          </a:lstStyle>
          <a:p>
            <a:pPr lvl="0" algn="ctr" defTabSz="457194"/>
            <a:r>
              <a:rPr lang="en-US" noProof="0"/>
              <a:t> </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4665"/>
            <a:ext cx="10938421" cy="3955321"/>
          </a:xfrm>
          <a:prstGeom prst="rect">
            <a:avLst/>
          </a:prstGeom>
        </p:spPr>
        <p:txBody>
          <a:bodyPr>
            <a:noAutofit/>
          </a:bodyPr>
          <a:lstStyle>
            <a:lvl1pPr algn="l">
              <a:lnSpc>
                <a:spcPts val="9450"/>
              </a:lnSpc>
              <a:defRPr sz="9000">
                <a:solidFill>
                  <a:schemeClr val="bg1"/>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6341498"/>
            <a:ext cx="10938421" cy="1771649"/>
          </a:xfrm>
          <a:prstGeom prst="rect">
            <a:avLst/>
          </a:prstGeom>
        </p:spPr>
        <p:txBody>
          <a:bodyPr lIns="0" tIns="0" rIns="0" bIns="0">
            <a:noAutofit/>
          </a:bodyPr>
          <a:lstStyle>
            <a:lvl1pPr marL="0" indent="0">
              <a:lnSpc>
                <a:spcPts val="3996"/>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amet, </a:t>
            </a:r>
            <a:br>
              <a:rPr lang="en-US"/>
            </a:br>
            <a:r>
              <a:rPr lang="en-US"/>
              <a:t>consectetur adipiscing elit. </a:t>
            </a:r>
          </a:p>
        </p:txBody>
      </p:sp>
      <p:sp>
        <p:nvSpPr>
          <p:cNvPr id="9" name="PRESENTATION TITLE OR SECTION">
            <a:extLst>
              <a:ext uri="{FF2B5EF4-FFF2-40B4-BE49-F238E27FC236}">
                <a16:creationId xmlns:a16="http://schemas.microsoft.com/office/drawing/2014/main" id="{0FD2ADA4-B1F9-8BEE-71F6-81A99CF3D8EA}"/>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pic>
        <p:nvPicPr>
          <p:cNvPr id="8" name="Picture 7" descr="Logo&#10;&#10;Description automatically generated">
            <a:extLst>
              <a:ext uri="{FF2B5EF4-FFF2-40B4-BE49-F238E27FC236}">
                <a16:creationId xmlns:a16="http://schemas.microsoft.com/office/drawing/2014/main" id="{B3E4096E-C9D4-5FB8-615B-BA23CF7AF97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4124188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with Title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2" name="Slide Number Placeholder 1">
            <a:extLst>
              <a:ext uri="{FF2B5EF4-FFF2-40B4-BE49-F238E27FC236}">
                <a16:creationId xmlns:a16="http://schemas.microsoft.com/office/drawing/2014/main" id="{94B3CD4C-F87D-B03A-AF1B-B264C3EE3AD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4" name="Text Placeholder 6">
            <a:extLst>
              <a:ext uri="{FF2B5EF4-FFF2-40B4-BE49-F238E27FC236}">
                <a16:creationId xmlns:a16="http://schemas.microsoft.com/office/drawing/2014/main" id="{16C959C3-4EAC-77EB-2E6B-CF0BB1956171}"/>
              </a:ext>
            </a:extLst>
          </p:cNvPr>
          <p:cNvSpPr>
            <a:spLocks noGrp="1"/>
          </p:cNvSpPr>
          <p:nvPr>
            <p:ph type="body" sz="quarter" idx="14" hasCustomPrompt="1"/>
          </p:nvPr>
        </p:nvSpPr>
        <p:spPr>
          <a:xfrm>
            <a:off x="662796" y="1120010"/>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Click To Edit Master Title Style</a:t>
            </a:r>
          </a:p>
        </p:txBody>
      </p:sp>
    </p:spTree>
    <p:extLst>
      <p:ext uri="{BB962C8B-B14F-4D97-AF65-F5344CB8AC3E}">
        <p14:creationId xmlns:p14="http://schemas.microsoft.com/office/powerpoint/2010/main" val="515034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8" name="Text Placeholder 7">
            <a:extLst>
              <a:ext uri="{FF2B5EF4-FFF2-40B4-BE49-F238E27FC236}">
                <a16:creationId xmlns:a16="http://schemas.microsoft.com/office/drawing/2014/main" id="{86F199A8-9591-4AAE-2DD9-2C0FF2B48BC6}"/>
              </a:ext>
            </a:extLst>
          </p:cNvPr>
          <p:cNvSpPr>
            <a:spLocks noGrp="1"/>
          </p:cNvSpPr>
          <p:nvPr>
            <p:ph type="body" sz="quarter" idx="12" hasCustomPrompt="1"/>
          </p:nvPr>
        </p:nvSpPr>
        <p:spPr>
          <a:xfrm>
            <a:off x="662797" y="2593321"/>
            <a:ext cx="16572903" cy="6783014"/>
          </a:xfrm>
          <a:prstGeom prst="rect">
            <a:avLst/>
          </a:prstGeom>
        </p:spPr>
        <p:txBody>
          <a:bodyPr/>
          <a:lstStyle>
            <a:lvl1pPr marL="0" indent="0">
              <a:spcBef>
                <a:spcPts val="1440"/>
              </a:spcBef>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a:p>
        </p:txBody>
      </p:sp>
      <p:sp>
        <p:nvSpPr>
          <p:cNvPr id="7" name="Text Placeholder 6">
            <a:extLst>
              <a:ext uri="{FF2B5EF4-FFF2-40B4-BE49-F238E27FC236}">
                <a16:creationId xmlns:a16="http://schemas.microsoft.com/office/drawing/2014/main" id="{D052A351-D80D-40A2-F0DB-6617A368938E}"/>
              </a:ext>
            </a:extLst>
          </p:cNvPr>
          <p:cNvSpPr>
            <a:spLocks noGrp="1"/>
          </p:cNvSpPr>
          <p:nvPr>
            <p:ph type="body" sz="quarter" idx="14" hasCustomPrompt="1"/>
          </p:nvPr>
        </p:nvSpPr>
        <p:spPr>
          <a:xfrm>
            <a:off x="662796" y="1120010"/>
            <a:ext cx="16560771" cy="722349"/>
          </a:xfrm>
        </p:spPr>
        <p:txBody>
          <a:bodyPr/>
          <a:lstStyle>
            <a:lvl1pPr>
              <a:lnSpc>
                <a:spcPts val="6264"/>
              </a:lnSpc>
              <a:defRPr sz="5400">
                <a:latin typeface="+mj-lt"/>
              </a:defRPr>
            </a:lvl1pPr>
            <a:lvl2pPr>
              <a:lnSpc>
                <a:spcPts val="6696"/>
              </a:lnSpc>
              <a:defRPr sz="5400">
                <a:latin typeface="+mj-lt"/>
              </a:defRPr>
            </a:lvl2pPr>
            <a:lvl3pPr>
              <a:lnSpc>
                <a:spcPts val="6696"/>
              </a:lnSpc>
              <a:defRPr sz="5400">
                <a:latin typeface="+mj-lt"/>
              </a:defRPr>
            </a:lvl3pPr>
            <a:lvl4pPr>
              <a:lnSpc>
                <a:spcPts val="6696"/>
              </a:lnSpc>
              <a:defRPr sz="5400">
                <a:latin typeface="+mj-lt"/>
              </a:defRPr>
            </a:lvl4pPr>
            <a:lvl5pPr>
              <a:lnSpc>
                <a:spcPts val="6696"/>
              </a:lnSpc>
              <a:defRPr sz="5400">
                <a:latin typeface="+mj-lt"/>
              </a:defRPr>
            </a:lvl5pPr>
          </a:lstStyle>
          <a:p>
            <a:pPr lvl="0"/>
            <a:r>
              <a:rPr lang="en-US"/>
              <a:t>Click To Edit Master Title Style</a:t>
            </a:r>
          </a:p>
        </p:txBody>
      </p:sp>
      <p:sp>
        <p:nvSpPr>
          <p:cNvPr id="2" name="Slide Number Placeholder 1">
            <a:extLst>
              <a:ext uri="{FF2B5EF4-FFF2-40B4-BE49-F238E27FC236}">
                <a16:creationId xmlns:a16="http://schemas.microsoft.com/office/drawing/2014/main" id="{6FCD92C2-882B-CA74-9549-27AAC9962968}"/>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262084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ng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281"/>
            <a:ext cx="15140488" cy="701434"/>
          </a:xfrm>
          <a:prstGeom prst="rect">
            <a:avLst/>
          </a:prstGeom>
        </p:spPr>
        <p:txBody>
          <a:bodyPr/>
          <a:lstStyle/>
          <a:p>
            <a:r>
              <a:rPr lang="en-US" noProof="0"/>
              <a:t>Click To Edit Master Title Style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2257425"/>
            <a:ext cx="15157450"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noProof="0"/>
              <a:t>Lorem ipsum dolor sit amet, consectetur adipiscing elit. Sed porta magna eget est porttitor, nec rutrum nisi scelerisque. Nam vitae varius eros. Phasellus a tellus sit amet massa placerat rutrum.</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2"/>
            <a:ext cx="15154333" cy="5173578"/>
          </a:xfrm>
          <a:prstGeom prst="rect">
            <a:avLst/>
          </a:prstGeom>
        </p:spPr>
        <p:txBody>
          <a:bodyPr/>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a:p>
        </p:txBody>
      </p:sp>
      <p:sp>
        <p:nvSpPr>
          <p:cNvPr id="4" name="Slide Number Placeholder 3">
            <a:extLst>
              <a:ext uri="{FF2B5EF4-FFF2-40B4-BE49-F238E27FC236}">
                <a16:creationId xmlns:a16="http://schemas.microsoft.com/office/drawing/2014/main" id="{F75A96A0-F10B-B252-A265-90E4234798C8}"/>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464645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oub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0595"/>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Text Placeholder 7">
            <a:extLst>
              <a:ext uri="{FF2B5EF4-FFF2-40B4-BE49-F238E27FC236}">
                <a16:creationId xmlns:a16="http://schemas.microsoft.com/office/drawing/2014/main" id="{3163D733-2CFA-43B7-182C-18924B28ACDC}"/>
              </a:ext>
            </a:extLst>
          </p:cNvPr>
          <p:cNvSpPr>
            <a:spLocks noGrp="1"/>
          </p:cNvSpPr>
          <p:nvPr>
            <p:ph type="body" sz="quarter" idx="12" hasCustomPrompt="1"/>
          </p:nvPr>
        </p:nvSpPr>
        <p:spPr>
          <a:xfrm>
            <a:off x="662797" y="2586788"/>
            <a:ext cx="16572903" cy="6798512"/>
          </a:xfrm>
          <a:prstGeom prst="rect">
            <a:avLst/>
          </a:prstGeom>
        </p:spPr>
        <p:txBody>
          <a:bodyPr numCol="2"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endParaRPr lang="en-US"/>
          </a:p>
          <a:p>
            <a:pPr lvl="0"/>
            <a:endParaRPr lang="en-US"/>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a:p>
        </p:txBody>
      </p:sp>
      <p:sp>
        <p:nvSpPr>
          <p:cNvPr id="5" name="Slide Number Placeholder 4">
            <a:extLst>
              <a:ext uri="{FF2B5EF4-FFF2-40B4-BE49-F238E27FC236}">
                <a16:creationId xmlns:a16="http://schemas.microsoft.com/office/drawing/2014/main" id="{861291F7-DF86-00FC-5936-0ACD83372F4D}"/>
              </a:ext>
            </a:extLst>
          </p:cNvPr>
          <p:cNvSpPr>
            <a:spLocks noGrp="1"/>
          </p:cNvSpPr>
          <p:nvPr>
            <p:ph type="sldNum" sz="quarter" idx="1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07768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oub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759"/>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2260714"/>
            <a:ext cx="1373489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2"/>
            <a:ext cx="15140488" cy="51735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 maximus urna.</a:t>
            </a:r>
            <a:endParaRPr lang="en-GB"/>
          </a:p>
        </p:txBody>
      </p:sp>
      <p:sp>
        <p:nvSpPr>
          <p:cNvPr id="4" name="Slide Number Placeholder 3">
            <a:extLst>
              <a:ext uri="{FF2B5EF4-FFF2-40B4-BE49-F238E27FC236}">
                <a16:creationId xmlns:a16="http://schemas.microsoft.com/office/drawing/2014/main" id="{90DC920F-E630-C901-6424-5C9FCE67FCE2}"/>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00710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ip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878"/>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Text Placeholder 7">
            <a:extLst>
              <a:ext uri="{FF2B5EF4-FFF2-40B4-BE49-F238E27FC236}">
                <a16:creationId xmlns:a16="http://schemas.microsoft.com/office/drawing/2014/main" id="{4B97378C-0F31-4E94-3AAA-6F4A922F1757}"/>
              </a:ext>
            </a:extLst>
          </p:cNvPr>
          <p:cNvSpPr>
            <a:spLocks noGrp="1"/>
          </p:cNvSpPr>
          <p:nvPr>
            <p:ph type="body" sz="quarter" idx="12" hasCustomPrompt="1"/>
          </p:nvPr>
        </p:nvSpPr>
        <p:spPr>
          <a:xfrm>
            <a:off x="662797" y="2586788"/>
            <a:ext cx="16572903" cy="6798512"/>
          </a:xfrm>
          <a:prstGeom prst="rect">
            <a:avLst/>
          </a:prstGeom>
        </p:spPr>
        <p:txBody>
          <a:bodyPr numCol="3"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a:t>
            </a:r>
            <a:endParaRPr lang="en-GB"/>
          </a:p>
        </p:txBody>
      </p:sp>
      <p:sp>
        <p:nvSpPr>
          <p:cNvPr id="5" name="Slide Number Placeholder 4">
            <a:extLst>
              <a:ext uri="{FF2B5EF4-FFF2-40B4-BE49-F238E27FC236}">
                <a16:creationId xmlns:a16="http://schemas.microsoft.com/office/drawing/2014/main" id="{7F767D1A-9329-1742-67AA-1D28D81F490B}"/>
              </a:ext>
            </a:extLst>
          </p:cNvPr>
          <p:cNvSpPr>
            <a:spLocks noGrp="1"/>
          </p:cNvSpPr>
          <p:nvPr>
            <p:ph type="sldNum" sz="quarter" idx="1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025126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iple Column +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1306"/>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2255870"/>
            <a:ext cx="15156642"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11721"/>
            <a:ext cx="15154333" cy="5173579"/>
          </a:xfrm>
          <a:prstGeom prst="rect">
            <a:avLst/>
          </a:prstGeom>
        </p:spPr>
        <p:txBody>
          <a:bodyPr numCol="3"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a:t>
            </a:r>
          </a:p>
          <a:p>
            <a:pPr lvl="0"/>
            <a:r>
              <a:rPr lang="en-US"/>
              <a: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a:t>
            </a:r>
            <a:endParaRPr lang="en-GB"/>
          </a:p>
        </p:txBody>
      </p:sp>
      <p:sp>
        <p:nvSpPr>
          <p:cNvPr id="4" name="Slide Number Placeholder 3">
            <a:extLst>
              <a:ext uri="{FF2B5EF4-FFF2-40B4-BE49-F238E27FC236}">
                <a16:creationId xmlns:a16="http://schemas.microsoft.com/office/drawing/2014/main" id="{93CB4E35-D4FC-B530-ACC5-B92BBE1260A2}"/>
              </a:ext>
            </a:extLst>
          </p:cNvPr>
          <p:cNvSpPr>
            <a:spLocks noGrp="1"/>
          </p:cNvSpPr>
          <p:nvPr>
            <p:ph type="sldNum" sz="quarter" idx="1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778591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ouble Column + Callout +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9" y="1118387"/>
            <a:ext cx="10924576"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Text Placeholder 7">
            <a:extLst>
              <a:ext uri="{FF2B5EF4-FFF2-40B4-BE49-F238E27FC236}">
                <a16:creationId xmlns:a16="http://schemas.microsoft.com/office/drawing/2014/main" id="{4B97378C-0F31-4E94-3AAA-6F4A922F1757}"/>
              </a:ext>
            </a:extLst>
          </p:cNvPr>
          <p:cNvSpPr>
            <a:spLocks noGrp="1"/>
          </p:cNvSpPr>
          <p:nvPr>
            <p:ph type="body" sz="quarter" idx="12" hasCustomPrompt="1"/>
          </p:nvPr>
        </p:nvSpPr>
        <p:spPr>
          <a:xfrm>
            <a:off x="662579" y="2586788"/>
            <a:ext cx="10924796" cy="6798512"/>
          </a:xfrm>
          <a:prstGeom prst="rect">
            <a:avLst/>
          </a:prstGeom>
        </p:spPr>
        <p:txBody>
          <a:bodyPr numCol="2" spcCol="54864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Pellentesque condimentum lacus a ipsum lobortis venenatis. Vivamus ante ipsum, sodales a nisl vitae, efficitur aliquam enim. Phasellus ac neque diam. Cras massa metus, consequat ac imperdiet sit amet, cursus vitae urna. Nullam id placerat leo, a malesuada nibh. Curabitur sit amet maximus est, blandit placerat sem. Pellentesque facilisis feugiat dui, nec egestas justo mollis a. Suspendisse tincidunt, nisi eu vestibulum porta, velit lorem pellentesque est, sed varius nisl quam vitae lorem. Vivamus a vehicula lectus, id semper ipsum. Morbi vitae nunc orci. Nunc id enim sed nulla convallis ultrices in eu est.</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 Morbi vitae pretium arcu, sit amet bibendum augue. Etiam nec neque metus. Morbi vel nibh felis. Nullam mi eros, laoreet porta mollis sit amet, mollis at eros. Aenean condimentum maximus urna, eu.</a:t>
            </a:r>
            <a:endParaRPr lang="en-GB"/>
          </a:p>
        </p:txBody>
      </p:sp>
      <p:sp>
        <p:nvSpPr>
          <p:cNvPr id="8" name="Text Placeholder 7">
            <a:extLst>
              <a:ext uri="{FF2B5EF4-FFF2-40B4-BE49-F238E27FC236}">
                <a16:creationId xmlns:a16="http://schemas.microsoft.com/office/drawing/2014/main" id="{B5F839E8-3955-9C9F-FFD3-D9D403DA0F87}"/>
              </a:ext>
            </a:extLst>
          </p:cNvPr>
          <p:cNvSpPr>
            <a:spLocks noGrp="1"/>
          </p:cNvSpPr>
          <p:nvPr>
            <p:ph type="body" sz="quarter" idx="14" hasCustomPrompt="1"/>
          </p:nvPr>
        </p:nvSpPr>
        <p:spPr>
          <a:xfrm>
            <a:off x="13327707" y="4698549"/>
            <a:ext cx="3906942" cy="3888747"/>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a:t>
            </a:r>
            <a:endParaRPr lang="en-GB"/>
          </a:p>
        </p:txBody>
      </p:sp>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13335000" y="8911223"/>
            <a:ext cx="3907163" cy="474077"/>
          </a:xfrm>
          <a:prstGeom prst="rect">
            <a:avLst/>
          </a:prstGeom>
        </p:spPr>
        <p:txBody>
          <a:bodyPr/>
          <a:lstStyle>
            <a:lvl1pPr>
              <a:defRPr sz="1350" b="1"/>
            </a:lvl1pPr>
          </a:lstStyle>
          <a:p>
            <a:pPr lvl="0"/>
            <a:r>
              <a:rPr lang="en-US"/>
              <a:t>Author Name</a:t>
            </a:r>
            <a:endParaRPr lang="en-GB"/>
          </a:p>
        </p:txBody>
      </p:sp>
      <p:cxnSp>
        <p:nvCxnSpPr>
          <p:cNvPr id="7" name="Straight Connector 6">
            <a:extLst>
              <a:ext uri="{FF2B5EF4-FFF2-40B4-BE49-F238E27FC236}">
                <a16:creationId xmlns:a16="http://schemas.microsoft.com/office/drawing/2014/main" id="{1EA7C658-FE7F-5DFD-8267-924D8317D511}"/>
              </a:ext>
            </a:extLst>
          </p:cNvPr>
          <p:cNvCxnSpPr>
            <a:cxnSpLocks/>
          </p:cNvCxnSpPr>
          <p:nvPr userDrawn="1"/>
        </p:nvCxnSpPr>
        <p:spPr>
          <a:xfrm flipH="1">
            <a:off x="13335000" y="4445544"/>
            <a:ext cx="3888566"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CAAE73-660A-E845-BAF8-3B437AB5CE7C}"/>
              </a:ext>
            </a:extLst>
          </p:cNvPr>
          <p:cNvCxnSpPr>
            <a:cxnSpLocks/>
          </p:cNvCxnSpPr>
          <p:nvPr userDrawn="1"/>
        </p:nvCxnSpPr>
        <p:spPr>
          <a:xfrm>
            <a:off x="12978710"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4C572EC-4C18-E3BD-731A-6B13102DC14B}"/>
              </a:ext>
            </a:extLst>
          </p:cNvPr>
          <p:cNvSpPr>
            <a:spLocks noGrp="1"/>
          </p:cNvSpPr>
          <p:nvPr>
            <p:ph type="sldNum" sz="quarter" idx="16"/>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93750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ouble Column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20935"/>
            <a:ext cx="6731777" cy="1497482"/>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3177315"/>
            <a:ext cx="1090821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a:t>
            </a:r>
            <a:br>
              <a:rPr lang="en-US"/>
            </a:br>
            <a:r>
              <a:rPr lang="en-US"/>
              <a:t>Sed porta magna eget est porttitor.</a:t>
            </a:r>
          </a:p>
        </p:txBody>
      </p:sp>
      <p:sp>
        <p:nvSpPr>
          <p:cNvPr id="10" name="Text Placeholder 7">
            <a:extLst>
              <a:ext uri="{FF2B5EF4-FFF2-40B4-BE49-F238E27FC236}">
                <a16:creationId xmlns:a16="http://schemas.microsoft.com/office/drawing/2014/main" id="{C6CC4BAE-0D2E-AB1B-892C-90078C83C6CA}"/>
              </a:ext>
            </a:extLst>
          </p:cNvPr>
          <p:cNvSpPr>
            <a:spLocks noGrp="1"/>
          </p:cNvSpPr>
          <p:nvPr>
            <p:ph type="body" sz="quarter" idx="14" hasCustomPrompt="1"/>
          </p:nvPr>
        </p:nvSpPr>
        <p:spPr>
          <a:xfrm>
            <a:off x="13316625" y="4716057"/>
            <a:ext cx="3906942" cy="4736977"/>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a:t>
            </a:r>
            <a:endParaRPr lang="en-GB"/>
          </a:p>
        </p:txBody>
      </p:sp>
      <p:sp>
        <p:nvSpPr>
          <p:cNvPr id="14" name="Text Placeholder 7">
            <a:extLst>
              <a:ext uri="{FF2B5EF4-FFF2-40B4-BE49-F238E27FC236}">
                <a16:creationId xmlns:a16="http://schemas.microsoft.com/office/drawing/2014/main" id="{80E6B4FD-B660-1B46-A27C-FE6C255C1177}"/>
              </a:ext>
            </a:extLst>
          </p:cNvPr>
          <p:cNvSpPr>
            <a:spLocks noGrp="1"/>
          </p:cNvSpPr>
          <p:nvPr>
            <p:ph type="body" sz="quarter" idx="13" hasCustomPrompt="1"/>
          </p:nvPr>
        </p:nvSpPr>
        <p:spPr>
          <a:xfrm>
            <a:off x="661988" y="4903025"/>
            <a:ext cx="10926437" cy="4271790"/>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a:p>
        </p:txBody>
      </p:sp>
      <p:sp>
        <p:nvSpPr>
          <p:cNvPr id="6" name="Slide Number Placeholder 5">
            <a:extLst>
              <a:ext uri="{FF2B5EF4-FFF2-40B4-BE49-F238E27FC236}">
                <a16:creationId xmlns:a16="http://schemas.microsoft.com/office/drawing/2014/main" id="{CFF07A7E-FA8F-B71B-768E-BC5F68D34A43}"/>
              </a:ext>
            </a:extLst>
          </p:cNvPr>
          <p:cNvSpPr>
            <a:spLocks noGrp="1"/>
          </p:cNvSpPr>
          <p:nvPr>
            <p:ph type="sldNum" sz="quarter" idx="15"/>
          </p:nvPr>
        </p:nvSpPr>
        <p:spPr/>
        <p:txBody>
          <a:bodyPr/>
          <a:lstStyle/>
          <a:p>
            <a:fld id="{387AECDB-6C85-4FE3-9DAF-486A9B5BAE12}" type="slidenum">
              <a:rPr lang="en-GB" smtClean="0"/>
              <a:pPr/>
              <a:t>‹#›</a:t>
            </a:fld>
            <a:endParaRPr lang="en-GB"/>
          </a:p>
        </p:txBody>
      </p:sp>
      <p:cxnSp>
        <p:nvCxnSpPr>
          <p:cNvPr id="7" name="Straight Connector 6">
            <a:extLst>
              <a:ext uri="{FF2B5EF4-FFF2-40B4-BE49-F238E27FC236}">
                <a16:creationId xmlns:a16="http://schemas.microsoft.com/office/drawing/2014/main" id="{795861FA-8DF8-829D-42BA-5C4771296527}"/>
              </a:ext>
            </a:extLst>
          </p:cNvPr>
          <p:cNvCxnSpPr>
            <a:cxnSpLocks/>
          </p:cNvCxnSpPr>
          <p:nvPr userDrawn="1"/>
        </p:nvCxnSpPr>
        <p:spPr>
          <a:xfrm flipH="1">
            <a:off x="13335000" y="4445544"/>
            <a:ext cx="3888566" cy="0"/>
          </a:xfrm>
          <a:prstGeom prst="line">
            <a:avLst/>
          </a:prstGeom>
          <a:ln w="165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E5C6F7F-6B66-DB63-E91B-52E87485456E}"/>
              </a:ext>
            </a:extLst>
          </p:cNvPr>
          <p:cNvCxnSpPr>
            <a:cxnSpLocks/>
          </p:cNvCxnSpPr>
          <p:nvPr userDrawn="1"/>
        </p:nvCxnSpPr>
        <p:spPr>
          <a:xfrm>
            <a:off x="12978710"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041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ouble Column + Call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8886"/>
            <a:ext cx="6716178" cy="1870688"/>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2796" y="3173934"/>
            <a:ext cx="10908492"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a:t>
            </a:r>
            <a:br>
              <a:rPr lang="en-US"/>
            </a:br>
            <a:r>
              <a:rPr lang="en-US"/>
              <a:t>Sed porta magna eget est porttitor.</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9" y="4903451"/>
            <a:ext cx="10908490" cy="4487015"/>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endParaRPr lang="en-US"/>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a:p>
        </p:txBody>
      </p:sp>
      <p:sp>
        <p:nvSpPr>
          <p:cNvPr id="8" name="Text Placeholder 7">
            <a:extLst>
              <a:ext uri="{FF2B5EF4-FFF2-40B4-BE49-F238E27FC236}">
                <a16:creationId xmlns:a16="http://schemas.microsoft.com/office/drawing/2014/main" id="{A406F74E-C6FF-DBC6-BDAC-F6548F5F9F66}"/>
              </a:ext>
            </a:extLst>
          </p:cNvPr>
          <p:cNvSpPr>
            <a:spLocks noGrp="1"/>
          </p:cNvSpPr>
          <p:nvPr>
            <p:ph type="body" sz="quarter" idx="14" hasCustomPrompt="1"/>
          </p:nvPr>
        </p:nvSpPr>
        <p:spPr>
          <a:xfrm>
            <a:off x="13332673" y="1153639"/>
            <a:ext cx="3906942" cy="8231662"/>
          </a:xfrm>
          <a:prstGeom prst="rect">
            <a:avLst/>
          </a:prstGeom>
        </p:spPr>
        <p:txBody>
          <a:bodyPr numCol="1" spcCol="274320" anchor="t" anchorCtr="0"/>
          <a:lstStyle>
            <a:lvl1pPr marL="0" indent="0">
              <a:lnSpc>
                <a:spcPts val="5040"/>
              </a:lnSpc>
              <a:buFont typeface="Arial" panose="020B0604020202020204" pitchFamily="34" charset="0"/>
              <a:buNone/>
              <a:defRPr sz="3600">
                <a:latin typeface="+mj-lt"/>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Lorem ipsum dolor sit amet, consectetur </a:t>
            </a:r>
            <a:endParaRPr lang="en-GB"/>
          </a:p>
        </p:txBody>
      </p:sp>
      <p:sp>
        <p:nvSpPr>
          <p:cNvPr id="4" name="Slide Number Placeholder 3">
            <a:extLst>
              <a:ext uri="{FF2B5EF4-FFF2-40B4-BE49-F238E27FC236}">
                <a16:creationId xmlns:a16="http://schemas.microsoft.com/office/drawing/2014/main" id="{B552B8EE-5559-0794-F110-39759A000EF1}"/>
              </a:ext>
            </a:extLst>
          </p:cNvPr>
          <p:cNvSpPr>
            <a:spLocks noGrp="1"/>
          </p:cNvSpPr>
          <p:nvPr>
            <p:ph type="sldNum" sz="quarter" idx="15"/>
          </p:nvPr>
        </p:nvSpPr>
        <p:spPr/>
        <p:txBody>
          <a:bodyPr/>
          <a:lstStyle/>
          <a:p>
            <a:fld id="{387AECDB-6C85-4FE3-9DAF-486A9B5BAE12}" type="slidenum">
              <a:rPr lang="en-GB" smtClean="0"/>
              <a:pPr/>
              <a:t>‹#›</a:t>
            </a:fld>
            <a:endParaRPr lang="en-GB"/>
          </a:p>
        </p:txBody>
      </p:sp>
      <p:cxnSp>
        <p:nvCxnSpPr>
          <p:cNvPr id="11" name="Straight Connector 10">
            <a:extLst>
              <a:ext uri="{FF2B5EF4-FFF2-40B4-BE49-F238E27FC236}">
                <a16:creationId xmlns:a16="http://schemas.microsoft.com/office/drawing/2014/main" id="{9B3D63EB-D58C-835A-E9F4-ACD523CEF618}"/>
              </a:ext>
            </a:extLst>
          </p:cNvPr>
          <p:cNvCxnSpPr>
            <a:cxnSpLocks/>
          </p:cNvCxnSpPr>
          <p:nvPr userDrawn="1"/>
        </p:nvCxnSpPr>
        <p:spPr>
          <a:xfrm>
            <a:off x="12978710" y="507752"/>
            <a:ext cx="0" cy="88775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2217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5x4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1445068"/>
            <a:ext cx="5301869" cy="2009513"/>
          </a:xfrm>
          <a:prstGeom prst="rect">
            <a:avLst/>
          </a:prstGeom>
        </p:spPr>
        <p:txBody>
          <a:bodyPr>
            <a:noAutofit/>
          </a:bodyPr>
          <a:lstStyle>
            <a:lvl1pPr algn="l" defTabSz="1341132" rtl="0" eaLnBrk="1" latinLnBrk="0" hangingPunct="1">
              <a:lnSpc>
                <a:spcPts val="6264"/>
              </a:lnSpc>
              <a:spcBef>
                <a:spcPts val="1467"/>
              </a:spcBef>
              <a:buNone/>
              <a:defRPr lang="en-GB" sz="5400" kern="1200" dirty="0">
                <a:solidFill>
                  <a:schemeClr val="tx1"/>
                </a:solidFill>
                <a:latin typeface="+mj-lt"/>
                <a:ea typeface="+mj-ea"/>
                <a:cs typeface="+mj-cs"/>
              </a:defRPr>
            </a:lvl1pPr>
          </a:lstStyle>
          <a:p>
            <a:r>
              <a:rPr lang="en-US"/>
              <a:t>Click to Edit Master Title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3424731"/>
            <a:ext cx="5301869" cy="1327936"/>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a:t>Header Text – Remove if Not Needed</a:t>
            </a:r>
            <a:endParaRPr lang="en-US"/>
          </a:p>
        </p:txBody>
      </p:sp>
      <p:sp>
        <p:nvSpPr>
          <p:cNvPr id="4" name="Slide Number Placeholder 3">
            <a:extLst>
              <a:ext uri="{FF2B5EF4-FFF2-40B4-BE49-F238E27FC236}">
                <a16:creationId xmlns:a16="http://schemas.microsoft.com/office/drawing/2014/main" id="{D5D8CFD9-B854-64B8-88C0-9C166CCADF6C}"/>
              </a:ext>
            </a:extLst>
          </p:cNvPr>
          <p:cNvSpPr>
            <a:spLocks noGrp="1"/>
          </p:cNvSpPr>
          <p:nvPr>
            <p:ph type="sldNum" sz="quarter" idx="20"/>
          </p:nvPr>
        </p:nvSpPr>
        <p:spPr/>
        <p:txBody>
          <a:bodyPr/>
          <a:lstStyle/>
          <a:p>
            <a:fld id="{387AECDB-6C85-4FE3-9DAF-486A9B5BAE12}" type="slidenum">
              <a:rPr lang="en-GB" smtClean="0"/>
              <a:pPr/>
              <a:t>‹#›</a:t>
            </a:fld>
            <a:endParaRPr lang="en-GB"/>
          </a:p>
        </p:txBody>
      </p:sp>
      <p:sp>
        <p:nvSpPr>
          <p:cNvPr id="5" name="Picture Placeholder 5">
            <a:extLst>
              <a:ext uri="{FF2B5EF4-FFF2-40B4-BE49-F238E27FC236}">
                <a16:creationId xmlns:a16="http://schemas.microsoft.com/office/drawing/2014/main" id="{FD7C0542-EE06-ABA8-52CF-0B53F8B7B907}"/>
              </a:ext>
            </a:extLst>
          </p:cNvPr>
          <p:cNvSpPr>
            <a:spLocks noGrp="1"/>
          </p:cNvSpPr>
          <p:nvPr>
            <p:ph type="pic" sz="quarter" idx="14" hasCustomPrompt="1"/>
          </p:nvPr>
        </p:nvSpPr>
        <p:spPr>
          <a:xfrm>
            <a:off x="5954714" y="0"/>
            <a:ext cx="11931650"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5x4 image</a:t>
            </a:r>
          </a:p>
        </p:txBody>
      </p:sp>
      <p:pic>
        <p:nvPicPr>
          <p:cNvPr id="11" name="Picture 10" descr="Logo&#10;&#10;Description automatically generated">
            <a:extLst>
              <a:ext uri="{FF2B5EF4-FFF2-40B4-BE49-F238E27FC236}">
                <a16:creationId xmlns:a16="http://schemas.microsoft.com/office/drawing/2014/main" id="{938C8EF5-BA79-F11A-90FD-FA0118C0E6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35293177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7265" y="2021641"/>
            <a:ext cx="8100561" cy="7500353"/>
          </a:xfrm>
          <a:prstGeom prst="rect">
            <a:avLst/>
          </a:prstGeom>
        </p:spPr>
        <p:txBody>
          <a:bodyPr numCol="1" anchor="b" anchorCtr="0"/>
          <a:lstStyle/>
          <a:p>
            <a:r>
              <a:rPr lang="en-US"/>
              <a:t>Click To Edit Master Title Style</a:t>
            </a:r>
            <a:endParaRPr lang="en-GB"/>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10502922" y="1844040"/>
            <a:ext cx="6716178" cy="7541260"/>
          </a:xfrm>
          <a:prstGeom prst="rect">
            <a:avLst/>
          </a:prstGeom>
        </p:spPr>
        <p:txBody>
          <a:bodyPr numCol="1" spcCol="548640" anchor="b"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a:p>
            <a:pPr lvl="0"/>
            <a:r>
              <a:rPr lang="en-US"/>
              <a:t>Sed sollicitudin eros sit amet tincidunt finibus. Nulla tincidunt libero nisl, quis tristique nisl venenatis eu. Phasellus iaculis erat eu nisi congue euismod nec ac diam. Nullam rutrum ex libero. Phasellus id lacinia justo. Cras suscipit ipsum non ipsum egestas, et aliquam massa pharetra. Vestibulum a erat ultrices, pulvinar lacus id, dapibus ante.</a:t>
            </a:r>
            <a:endParaRPr lang="en-GB"/>
          </a:p>
        </p:txBody>
      </p:sp>
      <p:sp>
        <p:nvSpPr>
          <p:cNvPr id="4" name="Footer Placeholder 3">
            <a:extLst>
              <a:ext uri="{FF2B5EF4-FFF2-40B4-BE49-F238E27FC236}">
                <a16:creationId xmlns:a16="http://schemas.microsoft.com/office/drawing/2014/main" id="{B72E4C6D-994F-A13E-C118-BC9CB0F57108}"/>
              </a:ext>
            </a:extLst>
          </p:cNvPr>
          <p:cNvSpPr>
            <a:spLocks noGrp="1"/>
          </p:cNvSpPr>
          <p:nvPr>
            <p:ph type="ftr" sz="quarter" idx="14"/>
          </p:nvPr>
        </p:nvSpPr>
        <p:spPr/>
        <p:txBody>
          <a:bodyPr/>
          <a:lstStyle/>
          <a:p>
            <a:r>
              <a:rPr lang="en-US" noProof="0"/>
              <a:t>Header Text – Remove if Not Needed</a:t>
            </a:r>
          </a:p>
        </p:txBody>
      </p:sp>
      <p:cxnSp>
        <p:nvCxnSpPr>
          <p:cNvPr id="3" name="Straight Connector 2">
            <a:extLst>
              <a:ext uri="{FF2B5EF4-FFF2-40B4-BE49-F238E27FC236}">
                <a16:creationId xmlns:a16="http://schemas.microsoft.com/office/drawing/2014/main" id="{B8DD4F50-0267-1434-651B-CC4A4E250B79}"/>
              </a:ext>
            </a:extLst>
          </p:cNvPr>
          <p:cNvCxnSpPr>
            <a:cxnSpLocks/>
          </p:cNvCxnSpPr>
          <p:nvPr userDrawn="1"/>
        </p:nvCxnSpPr>
        <p:spPr>
          <a:xfrm>
            <a:off x="10206119" y="492125"/>
            <a:ext cx="0" cy="889680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2349F180-472A-E336-6E56-35D5F1F4E5D1}"/>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446652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Subhead + 2 column">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3" name="PRESENTATION TITLE OR SECTION">
            <a:extLst>
              <a:ext uri="{FF2B5EF4-FFF2-40B4-BE49-F238E27FC236}">
                <a16:creationId xmlns:a16="http://schemas.microsoft.com/office/drawing/2014/main" id="{369F1317-01CB-8966-585F-492DEC18B5DD}"/>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noProof="0"/>
              <a:t>Header Text – Remove if Not Needed</a:t>
            </a:r>
          </a:p>
        </p:txBody>
      </p:sp>
      <p:sp>
        <p:nvSpPr>
          <p:cNvPr id="9" name="Text Placeholder 8">
            <a:extLst>
              <a:ext uri="{FF2B5EF4-FFF2-40B4-BE49-F238E27FC236}">
                <a16:creationId xmlns:a16="http://schemas.microsoft.com/office/drawing/2014/main" id="{D23964E3-86EF-7577-05CA-3B1B953DC94D}"/>
              </a:ext>
            </a:extLst>
          </p:cNvPr>
          <p:cNvSpPr>
            <a:spLocks noGrp="1"/>
          </p:cNvSpPr>
          <p:nvPr>
            <p:ph type="body" sz="quarter" idx="18" hasCustomPrompt="1"/>
          </p:nvPr>
        </p:nvSpPr>
        <p:spPr>
          <a:xfrm>
            <a:off x="661988" y="3441332"/>
            <a:ext cx="6716178" cy="4595813"/>
          </a:xfrm>
        </p:spPr>
        <p:txBody>
          <a:bodyPr/>
          <a:lstStyle>
            <a:lvl1pPr>
              <a:defRPr lang="en-GB" sz="270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1344150" rtl="0" eaLnBrk="1" latinLnBrk="0" hangingPunct="1">
              <a:lnSpc>
                <a:spcPts val="3996"/>
              </a:lnSpc>
              <a:spcBef>
                <a:spcPts val="1467"/>
              </a:spcBef>
              <a:buSzPct val="80000"/>
              <a:buFont typeface="Arial" panose="020B0604020202020204" pitchFamily="34" charset="0"/>
              <a:buNone/>
              <a:tabLst>
                <a:tab pos="274317" algn="l"/>
              </a:tabLst>
            </a:pPr>
            <a:r>
              <a:rPr lang="en-GB"/>
              <a:t>Sed malesuada, arcu </a:t>
            </a:r>
            <a:r>
              <a:rPr lang="en-GB" err="1"/>
              <a:t>vel</a:t>
            </a:r>
            <a:r>
              <a:rPr lang="en-GB"/>
              <a:t> </a:t>
            </a:r>
            <a:r>
              <a:rPr lang="en-GB" err="1"/>
              <a:t>posuere</a:t>
            </a:r>
            <a:r>
              <a:rPr lang="en-GB"/>
              <a:t> tristique, tortor nibh pharetra arcu, sed dignissim mauris purus eget turpis. Phasellus at velit aliquet, accumsan leo vitae, aliquet</a:t>
            </a:r>
          </a:p>
        </p:txBody>
      </p:sp>
      <p:sp>
        <p:nvSpPr>
          <p:cNvPr id="12" name="Text Placeholder 11">
            <a:extLst>
              <a:ext uri="{FF2B5EF4-FFF2-40B4-BE49-F238E27FC236}">
                <a16:creationId xmlns:a16="http://schemas.microsoft.com/office/drawing/2014/main" id="{4B06EB6C-ED71-1E0E-1A0C-A747B2FB4731}"/>
              </a:ext>
            </a:extLst>
          </p:cNvPr>
          <p:cNvSpPr>
            <a:spLocks noGrp="1"/>
          </p:cNvSpPr>
          <p:nvPr>
            <p:ph type="body" sz="quarter" idx="19" hasCustomPrompt="1"/>
          </p:nvPr>
        </p:nvSpPr>
        <p:spPr>
          <a:xfrm>
            <a:off x="8799513" y="1178778"/>
            <a:ext cx="8423981" cy="8206522"/>
          </a:xfrm>
        </p:spPr>
        <p:txBody>
          <a:bodyPr numCol="2" spcCol="457200"/>
          <a:lstStyle>
            <a:lvl1pPr>
              <a:spcBef>
                <a:spcPts val="0"/>
              </a:spcBef>
              <a:defRPr lang="en-GB" sz="1800" kern="1200" dirty="0">
                <a:solidFill>
                  <a:schemeClr val="tx1"/>
                </a:solidFill>
                <a:latin typeface="+mn-lt"/>
                <a:ea typeface="+mn-ea"/>
                <a:cs typeface="Arial" panose="020B0604020202020204" pitchFamily="34" charset="0"/>
              </a:defRPr>
            </a:lvl1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Cras ac turpis euismod, venenatis massa id, ac nibh ornare tempus orci. Cras ac turpis euismod, venenatis massa id, ac nibh ornare tempus </a:t>
            </a:r>
            <a:r>
              <a:rPr lang="en-US" err="1"/>
              <a:t>orci</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ac </a:t>
            </a:r>
            <a:r>
              <a:rPr lang="en-US" err="1"/>
              <a:t>nibh</a:t>
            </a:r>
            <a:r>
              <a:rPr lang="en-US"/>
              <a:t> </a:t>
            </a:r>
            <a:r>
              <a:rPr lang="en-US" err="1"/>
              <a:t>ornare</a:t>
            </a:r>
            <a:r>
              <a:rPr lang="en-US"/>
              <a:t> tempus </a:t>
            </a:r>
            <a:r>
              <a:rPr lang="en-US" err="1"/>
              <a:t>orci</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ac </a:t>
            </a:r>
            <a:r>
              <a:rPr lang="en-US" err="1"/>
              <a:t>nibh</a:t>
            </a:r>
            <a:r>
              <a:rPr lang="en-US"/>
              <a:t> </a:t>
            </a:r>
            <a:r>
              <a:rPr lang="en-US" err="1"/>
              <a:t>ornare</a:t>
            </a:r>
            <a:r>
              <a:rPr lang="en-US"/>
              <a:t>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mi ac </a:t>
            </a:r>
            <a:r>
              <a:rPr lang="en-US" err="1"/>
              <a:t>nibh</a:t>
            </a:r>
            <a:r>
              <a:rPr lang="en-US"/>
              <a:t> </a:t>
            </a:r>
            <a:r>
              <a:rPr lang="en-US" err="1"/>
              <a:t>ornare</a:t>
            </a:r>
            <a:r>
              <a:rPr lang="en-US"/>
              <a:t>, ac auctor </a:t>
            </a:r>
            <a:r>
              <a:rPr lang="en-US" err="1"/>
              <a:t>orci</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ac </a:t>
            </a:r>
            <a:r>
              <a:rPr lang="en-US" err="1"/>
              <a:t>nibh</a:t>
            </a:r>
            <a:r>
              <a:rPr lang="en-US"/>
              <a:t> </a:t>
            </a:r>
            <a:r>
              <a:rPr lang="en-US" err="1"/>
              <a:t>ornare</a:t>
            </a:r>
            <a:r>
              <a:rPr lang="en-US"/>
              <a:t> tempus </a:t>
            </a:r>
            <a:r>
              <a:rPr lang="en-US" err="1"/>
              <a:t>orci</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ac </a:t>
            </a:r>
            <a:r>
              <a:rPr lang="en-US" err="1"/>
              <a:t>nibh</a:t>
            </a:r>
            <a:r>
              <a:rPr lang="en-US"/>
              <a:t> </a:t>
            </a:r>
            <a:r>
              <a:rPr lang="en-US" err="1"/>
              <a:t>ornare</a:t>
            </a:r>
            <a:r>
              <a:rPr lang="en-US"/>
              <a:t> tempus </a:t>
            </a:r>
            <a:r>
              <a:rPr lang="en-US" err="1"/>
              <a:t>orci</a:t>
            </a:r>
            <a:r>
              <a:rPr lang="en-US"/>
              <a:t>.</a:t>
            </a:r>
            <a:endParaRPr lang="en-GB"/>
          </a:p>
          <a:p>
            <a:pPr marL="0" lvl="0" indent="0" algn="l" defTabSz="1344150" rtl="0" eaLnBrk="1" latinLnBrk="0" hangingPunct="1">
              <a:lnSpc>
                <a:spcPts val="2880"/>
              </a:lnSpc>
              <a:spcBef>
                <a:spcPts val="1467"/>
              </a:spcBef>
              <a:buSzPct val="80000"/>
              <a:buFont typeface="Arial" panose="020B0604020202020204" pitchFamily="34" charset="0"/>
              <a:buNone/>
              <a:tabLst>
                <a:tab pos="274317" algn="l"/>
              </a:tabLst>
            </a:pPr>
            <a:endParaRPr lang="en-GB"/>
          </a:p>
        </p:txBody>
      </p:sp>
      <p:sp>
        <p:nvSpPr>
          <p:cNvPr id="8" name="Title 1">
            <a:extLst>
              <a:ext uri="{FF2B5EF4-FFF2-40B4-BE49-F238E27FC236}">
                <a16:creationId xmlns:a16="http://schemas.microsoft.com/office/drawing/2014/main" id="{9DEAE662-F027-B945-9A69-3A969CF805F8}"/>
              </a:ext>
            </a:extLst>
          </p:cNvPr>
          <p:cNvSpPr>
            <a:spLocks noGrp="1"/>
          </p:cNvSpPr>
          <p:nvPr>
            <p:ph type="title" hasCustomPrompt="1"/>
          </p:nvPr>
        </p:nvSpPr>
        <p:spPr>
          <a:xfrm>
            <a:off x="662796" y="1118886"/>
            <a:ext cx="6716178" cy="1870688"/>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706980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Subhead + 2 column_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703311C-463C-5CF5-9BBC-B628730869A9}"/>
              </a:ext>
            </a:extLst>
          </p:cNvPr>
          <p:cNvSpPr>
            <a:spLocks noGrp="1"/>
          </p:cNvSpPr>
          <p:nvPr>
            <p:ph type="body" sz="quarter" idx="21" hasCustomPrompt="1"/>
          </p:nvPr>
        </p:nvSpPr>
        <p:spPr>
          <a:xfrm>
            <a:off x="8799513" y="1231532"/>
            <a:ext cx="8423981" cy="8153767"/>
          </a:xfrm>
        </p:spPr>
        <p:txBody>
          <a:bodyPr numCol="2" spcCol="457200"/>
          <a:lstStyle>
            <a:lvl1pPr marL="0" indent="0">
              <a:lnSpc>
                <a:spcPts val="2025"/>
              </a:lnSpc>
              <a:buFont typeface="Arial" panose="020B0604020202020204" pitchFamily="34" charset="0"/>
              <a:buNone/>
              <a:defRPr sz="1350"/>
            </a:lvl1pPr>
            <a:lvl2pPr marL="670566" indent="0">
              <a:lnSpc>
                <a:spcPts val="2025"/>
              </a:lnSpc>
              <a:buNone/>
              <a:defRPr sz="1350"/>
            </a:lvl2pPr>
            <a:lvl3pPr marL="1341133" indent="0">
              <a:lnSpc>
                <a:spcPts val="2025"/>
              </a:lnSpc>
              <a:buNone/>
              <a:defRPr sz="1350"/>
            </a:lvl3pPr>
            <a:lvl4pPr marL="2011698" indent="0">
              <a:lnSpc>
                <a:spcPts val="2025"/>
              </a:lnSpc>
              <a:buNone/>
              <a:defRPr sz="1350"/>
            </a:lvl4pPr>
            <a:lvl5pPr marL="2682265" indent="0">
              <a:lnSpc>
                <a:spcPts val="2025"/>
              </a:lnSpc>
              <a:buNone/>
              <a:defRPr sz="1350"/>
            </a:lvl5pPr>
          </a:lstStyle>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GB" sz="1350" kern="1200">
                <a:solidFill>
                  <a:schemeClr val="tx1"/>
                </a:solidFill>
                <a:latin typeface="+mn-lt"/>
                <a:ea typeface="+mn-ea"/>
                <a:cs typeface="Arial" panose="020B0604020202020204" pitchFamily="34" charset="0"/>
              </a:rPr>
              <a:t>Lorem ipsum dolor sit amet, consectetur adipiscing elit. Aliquam vitae lacus vitae elit scelerisque cursus. Nam tempor vestibulum est, a finibus magna vehicula vel. Etiam gravida sapien et tortor mollis, eget imperdiet quam venenatis. Pellentesque tempus ultrices nisl, et volutpat enim varius id. Ut non lobortis sapien. In hac habitasse platea dictumst. Class aptent taciti sociosqu ad litora torquent per conubia nostra, per inceptos himenaeos. Nam lacinia fringilla tellus vitae ullamcorper. Sed hendrerit tristique accumsan. Vivamus ac ante feugiat, efficitur nisl vel, molestie nunc. Nunc ultricies, neque a finibus malesuada, tortor ex vehicula nisl, non facilisis nunc nisl vel nisi. Nam vehicula vestibulum urna, faucibus tempus nulla laoreet ac. Fusce nunc dolor, euismod eget nunc </a:t>
            </a:r>
            <a:r>
              <a:rPr lang="en-GB" sz="1350" kern="1200" err="1">
                <a:solidFill>
                  <a:schemeClr val="tx1"/>
                </a:solidFill>
                <a:latin typeface="+mn-lt"/>
                <a:ea typeface="+mn-ea"/>
                <a:cs typeface="Arial" panose="020B0604020202020204" pitchFamily="34" charset="0"/>
              </a:rPr>
              <a:t>ut</a:t>
            </a:r>
            <a:r>
              <a:rPr lang="en-GB" sz="1350" kern="1200">
                <a:solidFill>
                  <a:schemeClr val="tx1"/>
                </a:solidFill>
                <a:latin typeface="+mn-lt"/>
                <a:ea typeface="+mn-ea"/>
                <a:cs typeface="Arial" panose="020B0604020202020204" pitchFamily="34" charset="0"/>
              </a:rPr>
              <a:t>, ornare ultricies nunc. In ultrices, lectus quis sagittis interdum, eros neque aliquam leo, vestibulum porttitor est nulla sed lectus. Cras porttitor euismod tempor. ornare ultricies nunc. In ultrices, lectus quis sagittis interdum, eros neque aliquam leo, vestibulum porttitor est nulla sed lectus. Cras porttitor euismod tempor  sagittis </a:t>
            </a:r>
            <a:r>
              <a:rPr lang="en-GB" sz="1350" kern="1200" err="1">
                <a:solidFill>
                  <a:schemeClr val="tx1"/>
                </a:solidFill>
                <a:latin typeface="+mn-lt"/>
                <a:ea typeface="+mn-ea"/>
                <a:cs typeface="Arial" panose="020B0604020202020204" pitchFamily="34" charset="0"/>
              </a:rPr>
              <a:t>interdum</a:t>
            </a:r>
            <a:r>
              <a:rPr lang="en-GB" sz="1350" kern="1200">
                <a:solidFill>
                  <a:schemeClr val="tx1"/>
                </a:solidFill>
                <a:latin typeface="+mn-lt"/>
                <a:ea typeface="+mn-ea"/>
                <a:cs typeface="Arial" panose="020B0604020202020204" pitchFamily="34" charset="0"/>
              </a:rPr>
              <a:t>. Lorem ipsum </a:t>
            </a:r>
            <a:r>
              <a:rPr lang="en-GB" sz="1350" kern="1200" err="1">
                <a:solidFill>
                  <a:schemeClr val="tx1"/>
                </a:solidFill>
                <a:latin typeface="+mn-lt"/>
                <a:ea typeface="+mn-ea"/>
                <a:cs typeface="Arial" panose="020B0604020202020204" pitchFamily="34" charset="0"/>
              </a:rPr>
              <a:t>dolor</a:t>
            </a:r>
            <a:r>
              <a:rPr lang="en-GB" sz="1350" kern="1200">
                <a:solidFill>
                  <a:schemeClr val="tx1"/>
                </a:solidFill>
                <a:latin typeface="+mn-lt"/>
                <a:ea typeface="+mn-ea"/>
                <a:cs typeface="Arial" panose="020B0604020202020204" pitchFamily="34" charset="0"/>
              </a:rPr>
              <a:t> sit </a:t>
            </a:r>
            <a:r>
              <a:rPr lang="en-GB" sz="1350" kern="1200" err="1">
                <a:solidFill>
                  <a:schemeClr val="tx1"/>
                </a:solidFill>
                <a:latin typeface="+mn-lt"/>
                <a:ea typeface="+mn-ea"/>
                <a:cs typeface="Arial" panose="020B0604020202020204" pitchFamily="34" charset="0"/>
              </a:rPr>
              <a:t>amet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consectetur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adipiscing</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elit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Aliquam</a:t>
            </a:r>
            <a:r>
              <a:rPr lang="en-GB" sz="1350" kern="1200">
                <a:solidFill>
                  <a:schemeClr val="tx1"/>
                </a:solidFill>
                <a:latin typeface="+mn-lt"/>
                <a:ea typeface="+mn-ea"/>
                <a:cs typeface="Arial" panose="020B0604020202020204" pitchFamily="34" charset="0"/>
              </a:rPr>
              <a:t> vitae </a:t>
            </a:r>
            <a:r>
              <a:rPr lang="en-GB" sz="1350" kern="1200" err="1">
                <a:solidFill>
                  <a:schemeClr val="tx1"/>
                </a:solidFill>
                <a:latin typeface="+mn-lt"/>
                <a:ea typeface="+mn-ea"/>
                <a:cs typeface="Arial" panose="020B0604020202020204" pitchFamily="34" charset="0"/>
              </a:rPr>
              <a:t>lacus</a:t>
            </a:r>
            <a:r>
              <a:rPr lang="en-GB" sz="1350" kern="1200">
                <a:solidFill>
                  <a:schemeClr val="tx1"/>
                </a:solidFill>
                <a:latin typeface="+mn-lt"/>
                <a:ea typeface="+mn-ea"/>
                <a:cs typeface="Arial" panose="020B0604020202020204" pitchFamily="34" charset="0"/>
              </a:rPr>
              <a:t> vitae </a:t>
            </a:r>
            <a:r>
              <a:rPr lang="en-GB" sz="1350" kern="1200" err="1">
                <a:solidFill>
                  <a:schemeClr val="tx1"/>
                </a:solidFill>
                <a:latin typeface="+mn-lt"/>
                <a:ea typeface="+mn-ea"/>
                <a:cs typeface="Arial" panose="020B0604020202020204" pitchFamily="34" charset="0"/>
              </a:rPr>
              <a:t>elit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scelerisque</a:t>
            </a:r>
            <a:r>
              <a:rPr lang="en-GB" sz="1350" kern="1200">
                <a:solidFill>
                  <a:schemeClr val="tx1"/>
                </a:solidFill>
                <a:latin typeface="+mn-lt"/>
                <a:ea typeface="+mn-ea"/>
                <a:cs typeface="Arial" panose="020B0604020202020204" pitchFamily="34" charset="0"/>
              </a:rPr>
              <a:t> cursus. Nam </a:t>
            </a:r>
            <a:r>
              <a:rPr lang="en-GB" sz="1350" kern="1200" err="1">
                <a:solidFill>
                  <a:schemeClr val="tx1"/>
                </a:solidFill>
                <a:latin typeface="+mn-lt"/>
                <a:ea typeface="+mn-ea"/>
                <a:cs typeface="Arial" panose="020B0604020202020204" pitchFamily="34" charset="0"/>
              </a:rPr>
              <a:t>tempor</a:t>
            </a:r>
            <a:r>
              <a:rPr lang="en-GB" sz="1350" kern="1200">
                <a:solidFill>
                  <a:schemeClr val="tx1"/>
                </a:solidFill>
                <a:latin typeface="+mn-lt"/>
                <a:ea typeface="+mn-ea"/>
                <a:cs typeface="Arial" panose="020B0604020202020204" pitchFamily="34" charset="0"/>
              </a:rPr>
              <a:t> vestibulum </a:t>
            </a:r>
            <a:r>
              <a:rPr lang="en-GB" sz="1350" kern="1200" err="1">
                <a:solidFill>
                  <a:schemeClr val="tx1"/>
                </a:solidFill>
                <a:latin typeface="+mn-lt"/>
                <a:ea typeface="+mn-ea"/>
                <a:cs typeface="Arial" panose="020B0604020202020204" pitchFamily="34" charset="0"/>
              </a:rPr>
              <a:t>est</a:t>
            </a:r>
            <a:r>
              <a:rPr lang="en-GB" sz="1350" kern="1200">
                <a:solidFill>
                  <a:schemeClr val="tx1"/>
                </a:solidFill>
                <a:latin typeface="+mn-lt"/>
                <a:ea typeface="+mn-ea"/>
                <a:cs typeface="Arial" panose="020B0604020202020204" pitchFamily="34" charset="0"/>
              </a:rPr>
              <a:t>, a </a:t>
            </a:r>
            <a:r>
              <a:rPr lang="en-GB" sz="1350" kern="1200" err="1">
                <a:solidFill>
                  <a:schemeClr val="tx1"/>
                </a:solidFill>
                <a:latin typeface="+mn-lt"/>
                <a:ea typeface="+mn-ea"/>
                <a:cs typeface="Arial" panose="020B0604020202020204" pitchFamily="34" charset="0"/>
              </a:rPr>
              <a:t>finibus</a:t>
            </a:r>
            <a:r>
              <a:rPr lang="en-GB" sz="1350" kern="1200">
                <a:solidFill>
                  <a:schemeClr val="tx1"/>
                </a:solidFill>
                <a:latin typeface="+mn-lt"/>
                <a:ea typeface="+mn-ea"/>
                <a:cs typeface="Arial" panose="020B0604020202020204" pitchFamily="34" charset="0"/>
              </a:rPr>
              <a:t> magna </a:t>
            </a:r>
            <a:r>
              <a:rPr lang="en-GB" sz="1350" kern="1200" err="1">
                <a:solidFill>
                  <a:schemeClr val="tx1"/>
                </a:solidFill>
                <a:latin typeface="+mn-lt"/>
                <a:ea typeface="+mn-ea"/>
                <a:cs typeface="Arial" panose="020B0604020202020204" pitchFamily="34" charset="0"/>
              </a:rPr>
              <a:t>vehicula</a:t>
            </a:r>
            <a:r>
              <a:rPr lang="en-GB" sz="1350" kern="1200">
                <a:solidFill>
                  <a:schemeClr val="tx1"/>
                </a:solidFill>
                <a:latin typeface="+mn-lt"/>
                <a:ea typeface="+mn-ea"/>
                <a:cs typeface="Arial" panose="020B0604020202020204" pitchFamily="34" charset="0"/>
              </a:rPr>
              <a:t> vel. </a:t>
            </a:r>
            <a:r>
              <a:rPr lang="en-GB" sz="1350" kern="1200" err="1">
                <a:solidFill>
                  <a:schemeClr val="tx1"/>
                </a:solidFill>
                <a:latin typeface="+mn-lt"/>
                <a:ea typeface="+mn-ea"/>
                <a:cs typeface="Arial" panose="020B0604020202020204" pitchFamily="34" charset="0"/>
              </a:rPr>
              <a:t>Etiam</a:t>
            </a:r>
            <a:r>
              <a:rPr lang="en-GB" sz="1350" kern="1200">
                <a:solidFill>
                  <a:schemeClr val="tx1"/>
                </a:solidFill>
                <a:latin typeface="+mn-lt"/>
                <a:ea typeface="+mn-ea"/>
                <a:cs typeface="Arial" panose="020B0604020202020204" pitchFamily="34" charset="0"/>
              </a:rPr>
              <a:t> gravida </a:t>
            </a:r>
            <a:r>
              <a:rPr lang="en-GB" sz="1350" kern="1200" err="1">
                <a:solidFill>
                  <a:schemeClr val="tx1"/>
                </a:solidFill>
                <a:latin typeface="+mn-lt"/>
                <a:ea typeface="+mn-ea"/>
                <a:cs typeface="Arial" panose="020B0604020202020204" pitchFamily="34" charset="0"/>
              </a:rPr>
              <a:t>sapien</a:t>
            </a:r>
            <a:r>
              <a:rPr lang="en-GB" sz="1350" kern="1200">
                <a:solidFill>
                  <a:schemeClr val="tx1"/>
                </a:solidFill>
                <a:latin typeface="+mn-lt"/>
                <a:ea typeface="+mn-ea"/>
                <a:cs typeface="Arial" panose="020B0604020202020204" pitchFamily="34" charset="0"/>
              </a:rPr>
              <a:t> et </a:t>
            </a:r>
            <a:r>
              <a:rPr lang="en-GB" sz="1350" kern="1200" err="1">
                <a:solidFill>
                  <a:schemeClr val="tx1"/>
                </a:solidFill>
                <a:latin typeface="+mn-lt"/>
                <a:ea typeface="+mn-ea"/>
                <a:cs typeface="Arial" panose="020B0604020202020204" pitchFamily="34" charset="0"/>
              </a:rPr>
              <a:t>tortor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mollis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eget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imperdiet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quam</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venenatis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Pellentesque</a:t>
            </a:r>
            <a:r>
              <a:rPr lang="en-GB" sz="1350" kern="1200">
                <a:solidFill>
                  <a:schemeClr val="tx1"/>
                </a:solidFill>
                <a:latin typeface="+mn-lt"/>
                <a:ea typeface="+mn-ea"/>
                <a:cs typeface="Arial" panose="020B0604020202020204" pitchFamily="34" charset="0"/>
              </a:rPr>
              <a:t> tempus </a:t>
            </a:r>
            <a:r>
              <a:rPr lang="en-GB" sz="1350" kern="1200" err="1">
                <a:solidFill>
                  <a:schemeClr val="tx1"/>
                </a:solidFill>
                <a:latin typeface="+mn-lt"/>
                <a:ea typeface="+mn-ea"/>
                <a:cs typeface="Arial" panose="020B0604020202020204" pitchFamily="34" charset="0"/>
              </a:rPr>
              <a:t>ultrices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nisl</a:t>
            </a:r>
            <a:r>
              <a:rPr lang="en-GB" sz="1350" kern="1200">
                <a:solidFill>
                  <a:schemeClr val="tx1"/>
                </a:solidFill>
                <a:latin typeface="+mn-lt"/>
                <a:ea typeface="+mn-ea"/>
                <a:cs typeface="Arial" panose="020B0604020202020204" pitchFamily="34" charset="0"/>
              </a:rPr>
              <a:t>, et </a:t>
            </a:r>
            <a:r>
              <a:rPr lang="en-GB" sz="1350" kern="1200" err="1">
                <a:solidFill>
                  <a:schemeClr val="tx1"/>
                </a:solidFill>
                <a:latin typeface="+mn-lt"/>
                <a:ea typeface="+mn-ea"/>
                <a:cs typeface="Arial" panose="020B0604020202020204" pitchFamily="34" charset="0"/>
              </a:rPr>
              <a:t>volutpat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enim</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varius</a:t>
            </a:r>
            <a:r>
              <a:rPr lang="en-GB" sz="1350" kern="1200">
                <a:solidFill>
                  <a:schemeClr val="tx1"/>
                </a:solidFill>
                <a:latin typeface="+mn-lt"/>
                <a:ea typeface="+mn-ea"/>
                <a:cs typeface="Arial" panose="020B0604020202020204" pitchFamily="34" charset="0"/>
              </a:rPr>
              <a:t> id. Ut non </a:t>
            </a:r>
            <a:r>
              <a:rPr lang="en-GB" sz="1350" kern="1200" err="1">
                <a:solidFill>
                  <a:schemeClr val="tx1"/>
                </a:solidFill>
                <a:latin typeface="+mn-lt"/>
                <a:ea typeface="+mn-ea"/>
                <a:cs typeface="Arial" panose="020B0604020202020204" pitchFamily="34" charset="0"/>
              </a:rPr>
              <a:t>lobortis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sapien</a:t>
            </a:r>
            <a:r>
              <a:rPr lang="en-GB" sz="1350" kern="1200">
                <a:solidFill>
                  <a:schemeClr val="tx1"/>
                </a:solidFill>
                <a:latin typeface="+mn-lt"/>
                <a:ea typeface="+mn-ea"/>
                <a:cs typeface="Arial" panose="020B0604020202020204" pitchFamily="34" charset="0"/>
              </a:rPr>
              <a:t>. In </a:t>
            </a:r>
            <a:r>
              <a:rPr lang="en-GB" sz="1350" kern="1200" err="1">
                <a:solidFill>
                  <a:schemeClr val="tx1"/>
                </a:solidFill>
                <a:latin typeface="+mn-lt"/>
                <a:ea typeface="+mn-ea"/>
                <a:cs typeface="Arial" panose="020B0604020202020204" pitchFamily="34" charset="0"/>
              </a:rPr>
              <a:t>hac</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habitasse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platea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dictumst</a:t>
            </a:r>
            <a:r>
              <a:rPr lang="en-GB" sz="1350" kern="1200">
                <a:solidFill>
                  <a:schemeClr val="tx1"/>
                </a:solidFill>
                <a:latin typeface="+mn-lt"/>
                <a:ea typeface="+mn-ea"/>
                <a:cs typeface="Arial" panose="020B0604020202020204" pitchFamily="34" charset="0"/>
              </a:rPr>
              <a:t>. Class </a:t>
            </a:r>
            <a:r>
              <a:rPr lang="en-GB" sz="1350" kern="1200" err="1">
                <a:solidFill>
                  <a:schemeClr val="tx1"/>
                </a:solidFill>
                <a:latin typeface="+mn-lt"/>
                <a:ea typeface="+mn-ea"/>
                <a:cs typeface="Arial" panose="020B0604020202020204" pitchFamily="34" charset="0"/>
              </a:rPr>
              <a:t>aptent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taciti</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sociosqu</a:t>
            </a:r>
            <a:r>
              <a:rPr lang="en-GB" sz="1350" kern="1200">
                <a:solidFill>
                  <a:schemeClr val="tx1"/>
                </a:solidFill>
                <a:latin typeface="+mn-lt"/>
                <a:ea typeface="+mn-ea"/>
                <a:cs typeface="Arial" panose="020B0604020202020204" pitchFamily="34" charset="0"/>
              </a:rPr>
              <a:t> ad </a:t>
            </a:r>
            <a:r>
              <a:rPr lang="en-GB" sz="1350" kern="1200" err="1">
                <a:solidFill>
                  <a:schemeClr val="tx1"/>
                </a:solidFill>
                <a:latin typeface="+mn-lt"/>
                <a:ea typeface="+mn-ea"/>
                <a:cs typeface="Arial" panose="020B0604020202020204" pitchFamily="34" charset="0"/>
              </a:rPr>
              <a:t>litora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torquent</a:t>
            </a:r>
            <a:r>
              <a:rPr lang="en-GB" sz="1350" kern="1200">
                <a:solidFill>
                  <a:schemeClr val="tx1"/>
                </a:solidFill>
                <a:latin typeface="+mn-lt"/>
                <a:ea typeface="+mn-ea"/>
                <a:cs typeface="Arial" panose="020B0604020202020204" pitchFamily="34" charset="0"/>
              </a:rPr>
              <a:t> per </a:t>
            </a:r>
            <a:r>
              <a:rPr lang="en-GB" sz="1350" kern="1200" err="1">
                <a:solidFill>
                  <a:schemeClr val="tx1"/>
                </a:solidFill>
                <a:latin typeface="+mn-lt"/>
                <a:ea typeface="+mn-ea"/>
                <a:cs typeface="Arial" panose="020B0604020202020204" pitchFamily="34" charset="0"/>
              </a:rPr>
              <a:t>conubia</a:t>
            </a:r>
            <a:r>
              <a:rPr lang="en-GB" sz="1350" kern="1200">
                <a:solidFill>
                  <a:schemeClr val="tx1"/>
                </a:solidFill>
                <a:latin typeface="+mn-lt"/>
                <a:ea typeface="+mn-ea"/>
                <a:cs typeface="Arial" panose="020B0604020202020204" pitchFamily="34" charset="0"/>
              </a:rPr>
              <a:t> nostra, per </a:t>
            </a:r>
            <a:r>
              <a:rPr lang="en-GB" sz="1350" kern="1200" err="1">
                <a:solidFill>
                  <a:schemeClr val="tx1"/>
                </a:solidFill>
                <a:latin typeface="+mn-lt"/>
                <a:ea typeface="+mn-ea"/>
                <a:cs typeface="Arial" panose="020B0604020202020204" pitchFamily="34" charset="0"/>
              </a:rPr>
              <a:t>inceptos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himenaeos</a:t>
            </a:r>
            <a:r>
              <a:rPr lang="en-GB" sz="1350" kern="1200">
                <a:solidFill>
                  <a:schemeClr val="tx1"/>
                </a:solidFill>
                <a:latin typeface="+mn-lt"/>
                <a:ea typeface="+mn-ea"/>
                <a:cs typeface="Arial" panose="020B0604020202020204" pitchFamily="34" charset="0"/>
              </a:rPr>
              <a:t>. Nam lacinia </a:t>
            </a:r>
            <a:r>
              <a:rPr lang="en-GB" sz="1350" kern="1200" err="1">
                <a:solidFill>
                  <a:schemeClr val="tx1"/>
                </a:solidFill>
                <a:latin typeface="+mn-lt"/>
                <a:ea typeface="+mn-ea"/>
                <a:cs typeface="Arial" panose="020B0604020202020204" pitchFamily="34" charset="0"/>
              </a:rPr>
              <a:t>fringilla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tellus</a:t>
            </a:r>
            <a:r>
              <a:rPr lang="en-GB" sz="1350" kern="1200">
                <a:solidFill>
                  <a:schemeClr val="tx1"/>
                </a:solidFill>
                <a:latin typeface="+mn-lt"/>
                <a:ea typeface="+mn-ea"/>
                <a:cs typeface="Arial" panose="020B0604020202020204" pitchFamily="34" charset="0"/>
              </a:rPr>
              <a:t> vitae </a:t>
            </a:r>
            <a:r>
              <a:rPr lang="en-GB" sz="1350" kern="1200" err="1">
                <a:solidFill>
                  <a:schemeClr val="tx1"/>
                </a:solidFill>
                <a:latin typeface="+mn-lt"/>
                <a:ea typeface="+mn-ea"/>
                <a:cs typeface="Arial" panose="020B0604020202020204" pitchFamily="34" charset="0"/>
              </a:rPr>
              <a:t>ullamcorper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Sed</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hendrerit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tristique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accumsan</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Vivamus</a:t>
            </a:r>
            <a:r>
              <a:rPr lang="en-GB" sz="1350" kern="1200">
                <a:solidFill>
                  <a:schemeClr val="tx1"/>
                </a:solidFill>
                <a:latin typeface="+mn-lt"/>
                <a:ea typeface="+mn-ea"/>
                <a:cs typeface="Arial" panose="020B0604020202020204" pitchFamily="34" charset="0"/>
              </a:rPr>
              <a:t> ac ante </a:t>
            </a:r>
            <a:r>
              <a:rPr lang="en-GB" sz="1350" kern="1200" err="1">
                <a:solidFill>
                  <a:schemeClr val="tx1"/>
                </a:solidFill>
                <a:latin typeface="+mn-lt"/>
                <a:ea typeface="+mn-ea"/>
                <a:cs typeface="Arial" panose="020B0604020202020204" pitchFamily="34" charset="0"/>
              </a:rPr>
              <a:t>feugiat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efficitur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nisl</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vel</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molestie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nunc</a:t>
            </a:r>
            <a:r>
              <a:rPr lang="en-GB" sz="1350" kern="1200">
                <a:solidFill>
                  <a:schemeClr val="tx1"/>
                </a:solidFill>
                <a:latin typeface="+mn-lt"/>
                <a:ea typeface="+mn-ea"/>
                <a:cs typeface="Arial" panose="020B0604020202020204" pitchFamily="34" charset="0"/>
              </a:rPr>
              <a:t>. Nunc </a:t>
            </a:r>
            <a:r>
              <a:rPr lang="en-GB" sz="1350" kern="1200" err="1">
                <a:solidFill>
                  <a:schemeClr val="tx1"/>
                </a:solidFill>
                <a:latin typeface="+mn-lt"/>
                <a:ea typeface="+mn-ea"/>
                <a:cs typeface="Arial" panose="020B0604020202020204" pitchFamily="34" charset="0"/>
              </a:rPr>
              <a:t>ultricies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neque</a:t>
            </a:r>
            <a:r>
              <a:rPr lang="en-GB" sz="1350" kern="1200">
                <a:solidFill>
                  <a:schemeClr val="tx1"/>
                </a:solidFill>
                <a:latin typeface="+mn-lt"/>
                <a:ea typeface="+mn-ea"/>
                <a:cs typeface="Arial" panose="020B0604020202020204" pitchFamily="34" charset="0"/>
              </a:rPr>
              <a:t> a </a:t>
            </a:r>
            <a:r>
              <a:rPr lang="en-GB" sz="1350" kern="1200" err="1">
                <a:solidFill>
                  <a:schemeClr val="tx1"/>
                </a:solidFill>
                <a:latin typeface="+mn-lt"/>
                <a:ea typeface="+mn-ea"/>
                <a:cs typeface="Arial" panose="020B0604020202020204" pitchFamily="34" charset="0"/>
              </a:rPr>
              <a:t>finibus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malesuada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tortor</a:t>
            </a:r>
            <a:r>
              <a:rPr lang="en-GB" sz="1350" kern="1200">
                <a:solidFill>
                  <a:schemeClr val="tx1"/>
                </a:solidFill>
                <a:latin typeface="+mn-lt"/>
                <a:ea typeface="+mn-ea"/>
                <a:cs typeface="Arial" panose="020B0604020202020204" pitchFamily="34" charset="0"/>
              </a:rPr>
              <a:t> ex </a:t>
            </a:r>
            <a:r>
              <a:rPr lang="en-GB" sz="1350" kern="1200" err="1">
                <a:solidFill>
                  <a:schemeClr val="tx1"/>
                </a:solidFill>
                <a:latin typeface="+mn-lt"/>
                <a:ea typeface="+mn-ea"/>
                <a:cs typeface="Arial" panose="020B0604020202020204" pitchFamily="34" charset="0"/>
              </a:rPr>
              <a:t>vehicula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nisl</a:t>
            </a:r>
            <a:r>
              <a:rPr lang="en-GB" sz="1350" kern="1200">
                <a:solidFill>
                  <a:schemeClr val="tx1"/>
                </a:solidFill>
                <a:latin typeface="+mn-lt"/>
                <a:ea typeface="+mn-ea"/>
                <a:cs typeface="Arial" panose="020B0604020202020204" pitchFamily="34" charset="0"/>
              </a:rPr>
              <a:t>, non </a:t>
            </a:r>
            <a:r>
              <a:rPr lang="en-GB" sz="1350" kern="1200" err="1">
                <a:solidFill>
                  <a:schemeClr val="tx1"/>
                </a:solidFill>
                <a:latin typeface="+mn-lt"/>
                <a:ea typeface="+mn-ea"/>
                <a:cs typeface="Arial" panose="020B0604020202020204" pitchFamily="34" charset="0"/>
              </a:rPr>
              <a:t>facilisis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nunc</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nisl</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vel</a:t>
            </a:r>
            <a:r>
              <a:rPr lang="en-GB" sz="1350" kern="1200">
                <a:solidFill>
                  <a:schemeClr val="tx1"/>
                </a:solidFill>
                <a:latin typeface="+mn-lt"/>
                <a:ea typeface="+mn-ea"/>
                <a:cs typeface="Arial" panose="020B0604020202020204" pitchFamily="34" charset="0"/>
              </a:rPr>
              <a:t> nisi. Nam </a:t>
            </a:r>
            <a:r>
              <a:rPr lang="en-GB" sz="1350" kern="1200" err="1">
                <a:solidFill>
                  <a:schemeClr val="tx1"/>
                </a:solidFill>
                <a:latin typeface="+mn-lt"/>
                <a:ea typeface="+mn-ea"/>
                <a:cs typeface="Arial" panose="020B0604020202020204" pitchFamily="34" charset="0"/>
              </a:rPr>
              <a:t>vehicula</a:t>
            </a:r>
            <a:r>
              <a:rPr lang="en-GB" sz="1350" kern="1200">
                <a:solidFill>
                  <a:schemeClr val="tx1"/>
                </a:solidFill>
                <a:latin typeface="+mn-lt"/>
                <a:ea typeface="+mn-ea"/>
                <a:cs typeface="Arial" panose="020B0604020202020204" pitchFamily="34" charset="0"/>
              </a:rPr>
              <a:t> vestibulum </a:t>
            </a:r>
            <a:r>
              <a:rPr lang="en-GB" sz="1350" kern="1200" err="1">
                <a:solidFill>
                  <a:schemeClr val="tx1"/>
                </a:solidFill>
                <a:latin typeface="+mn-lt"/>
                <a:ea typeface="+mn-ea"/>
                <a:cs typeface="Arial" panose="020B0604020202020204" pitchFamily="34" charset="0"/>
              </a:rPr>
              <a:t>urna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faucibus</a:t>
            </a:r>
            <a:r>
              <a:rPr lang="en-GB" sz="1350" kern="1200">
                <a:solidFill>
                  <a:schemeClr val="tx1"/>
                </a:solidFill>
                <a:latin typeface="+mn-lt"/>
                <a:ea typeface="+mn-ea"/>
                <a:cs typeface="Arial" panose="020B0604020202020204" pitchFamily="34" charset="0"/>
              </a:rPr>
              <a:t> tempus </a:t>
            </a:r>
            <a:r>
              <a:rPr lang="en-GB" sz="1350" kern="1200" err="1">
                <a:solidFill>
                  <a:schemeClr val="tx1"/>
                </a:solidFill>
                <a:latin typeface="+mn-lt"/>
                <a:ea typeface="+mn-ea"/>
                <a:cs typeface="Arial" panose="020B0604020202020204" pitchFamily="34" charset="0"/>
              </a:rPr>
              <a:t>nulla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laoreet</a:t>
            </a:r>
            <a:r>
              <a:rPr lang="en-GB" sz="1350" kern="1200">
                <a:solidFill>
                  <a:schemeClr val="tx1"/>
                </a:solidFill>
                <a:latin typeface="+mn-lt"/>
                <a:ea typeface="+mn-ea"/>
                <a:cs typeface="Arial" panose="020B0604020202020204" pitchFamily="34" charset="0"/>
              </a:rPr>
              <a:t> ac. </a:t>
            </a:r>
            <a:r>
              <a:rPr lang="en-GB" sz="1350" kern="1200" err="1">
                <a:solidFill>
                  <a:schemeClr val="tx1"/>
                </a:solidFill>
                <a:latin typeface="+mn-lt"/>
                <a:ea typeface="+mn-ea"/>
                <a:cs typeface="Arial" panose="020B0604020202020204" pitchFamily="34" charset="0"/>
              </a:rPr>
              <a:t>Fusce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nunc</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dolor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euismod</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eget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nunc</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ut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ornare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ultricies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nunc</a:t>
            </a:r>
            <a:r>
              <a:rPr lang="en-GB" sz="1350" kern="1200">
                <a:solidFill>
                  <a:schemeClr val="tx1"/>
                </a:solidFill>
                <a:latin typeface="+mn-lt"/>
                <a:ea typeface="+mn-ea"/>
                <a:cs typeface="Arial" panose="020B0604020202020204" pitchFamily="34" charset="0"/>
              </a:rPr>
              <a:t>. In </a:t>
            </a:r>
            <a:r>
              <a:rPr lang="en-GB" sz="1350" kern="1200" err="1">
                <a:solidFill>
                  <a:schemeClr val="tx1"/>
                </a:solidFill>
                <a:latin typeface="+mn-lt"/>
                <a:ea typeface="+mn-ea"/>
                <a:cs typeface="Arial" panose="020B0604020202020204" pitchFamily="34" charset="0"/>
              </a:rPr>
              <a:t>ultrices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lectus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quis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sagittis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interdum</a:t>
            </a:r>
            <a:r>
              <a:rPr lang="en-GB" sz="1350" kern="1200">
                <a:solidFill>
                  <a:schemeClr val="tx1"/>
                </a:solidFill>
                <a:latin typeface="+mn-lt"/>
                <a:ea typeface="+mn-ea"/>
                <a:cs typeface="Arial" panose="020B0604020202020204" pitchFamily="34" charset="0"/>
              </a:rPr>
              <a:t>, eros </a:t>
            </a:r>
            <a:r>
              <a:rPr lang="en-GB" sz="1350" kern="1200" err="1">
                <a:solidFill>
                  <a:schemeClr val="tx1"/>
                </a:solidFill>
                <a:latin typeface="+mn-lt"/>
                <a:ea typeface="+mn-ea"/>
                <a:cs typeface="Arial" panose="020B0604020202020204" pitchFamily="34" charset="0"/>
              </a:rPr>
              <a:t>neque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aliquam</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leo</a:t>
            </a:r>
            <a:r>
              <a:rPr lang="en-GB" sz="1350" kern="1200">
                <a:solidFill>
                  <a:schemeClr val="tx1"/>
                </a:solidFill>
                <a:latin typeface="+mn-lt"/>
                <a:ea typeface="+mn-ea"/>
                <a:cs typeface="Arial" panose="020B0604020202020204" pitchFamily="34" charset="0"/>
              </a:rPr>
              <a:t>, vestibulum </a:t>
            </a:r>
            <a:r>
              <a:rPr lang="en-GB" sz="1350" kern="1200" err="1">
                <a:solidFill>
                  <a:schemeClr val="tx1"/>
                </a:solidFill>
                <a:latin typeface="+mn-lt"/>
                <a:ea typeface="+mn-ea"/>
                <a:cs typeface="Arial" panose="020B0604020202020204" pitchFamily="34" charset="0"/>
              </a:rPr>
              <a:t>porttitor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est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nulla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sed</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lectus</a:t>
            </a:r>
            <a:r>
              <a:rPr lang="en-GB" sz="1350" kern="1200">
                <a:solidFill>
                  <a:schemeClr val="tx1"/>
                </a:solidFill>
                <a:latin typeface="+mn-lt"/>
                <a:ea typeface="+mn-ea"/>
                <a:cs typeface="Arial" panose="020B0604020202020204" pitchFamily="34" charset="0"/>
              </a:rPr>
              <a:t>. Cras </a:t>
            </a:r>
            <a:r>
              <a:rPr lang="en-GB" sz="1350" kern="1200" err="1">
                <a:solidFill>
                  <a:schemeClr val="tx1"/>
                </a:solidFill>
                <a:latin typeface="+mn-lt"/>
                <a:ea typeface="+mn-ea"/>
                <a:cs typeface="Arial" panose="020B0604020202020204" pitchFamily="34" charset="0"/>
              </a:rPr>
              <a:t>porttitor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euismod</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tempor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ornare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ultricies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nunc</a:t>
            </a:r>
            <a:r>
              <a:rPr lang="en-GB" sz="1350" kern="1200">
                <a:solidFill>
                  <a:schemeClr val="tx1"/>
                </a:solidFill>
                <a:latin typeface="+mn-lt"/>
                <a:ea typeface="+mn-ea"/>
                <a:cs typeface="Arial" panose="020B0604020202020204" pitchFamily="34" charset="0"/>
              </a:rPr>
              <a:t>. In </a:t>
            </a:r>
            <a:r>
              <a:rPr lang="en-GB" sz="1350" kern="1200" err="1">
                <a:solidFill>
                  <a:schemeClr val="tx1"/>
                </a:solidFill>
                <a:latin typeface="+mn-lt"/>
                <a:ea typeface="+mn-ea"/>
                <a:cs typeface="Arial" panose="020B0604020202020204" pitchFamily="34" charset="0"/>
              </a:rPr>
              <a:t>ultrices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lectus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quis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sagittis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interdum</a:t>
            </a:r>
            <a:r>
              <a:rPr lang="en-GB" sz="1350" kern="1200">
                <a:solidFill>
                  <a:schemeClr val="tx1"/>
                </a:solidFill>
                <a:latin typeface="+mn-lt"/>
                <a:ea typeface="+mn-ea"/>
                <a:cs typeface="Arial" panose="020B0604020202020204" pitchFamily="34" charset="0"/>
              </a:rPr>
              <a:t>, eros </a:t>
            </a:r>
            <a:r>
              <a:rPr lang="en-GB" sz="1350" kern="1200" err="1">
                <a:solidFill>
                  <a:schemeClr val="tx1"/>
                </a:solidFill>
                <a:latin typeface="+mn-lt"/>
                <a:ea typeface="+mn-ea"/>
                <a:cs typeface="Arial" panose="020B0604020202020204" pitchFamily="34" charset="0"/>
              </a:rPr>
              <a:t>neque</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aliquam</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leo</a:t>
            </a:r>
            <a:r>
              <a:rPr lang="en-GB" sz="1350" kern="1200">
                <a:solidFill>
                  <a:schemeClr val="tx1"/>
                </a:solidFill>
                <a:latin typeface="+mn-lt"/>
                <a:ea typeface="+mn-ea"/>
                <a:cs typeface="Arial" panose="020B0604020202020204" pitchFamily="34" charset="0"/>
              </a:rPr>
              <a:t>, vestibulum </a:t>
            </a:r>
            <a:r>
              <a:rPr lang="en-GB" sz="1350" kern="1200" err="1">
                <a:solidFill>
                  <a:schemeClr val="tx1"/>
                </a:solidFill>
                <a:latin typeface="+mn-lt"/>
                <a:ea typeface="+mn-ea"/>
                <a:cs typeface="Arial" panose="020B0604020202020204" pitchFamily="34" charset="0"/>
              </a:rPr>
              <a:t>porttitor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est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nulla</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sed</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lectus</a:t>
            </a:r>
            <a:r>
              <a:rPr lang="en-GB" sz="1350" kern="1200">
                <a:solidFill>
                  <a:schemeClr val="tx1"/>
                </a:solidFill>
                <a:latin typeface="+mn-lt"/>
                <a:ea typeface="+mn-ea"/>
                <a:cs typeface="Arial" panose="020B0604020202020204" pitchFamily="34" charset="0"/>
              </a:rPr>
              <a:t>. Cras </a:t>
            </a:r>
            <a:r>
              <a:rPr lang="en-GB" sz="1350" kern="1200" err="1">
                <a:solidFill>
                  <a:schemeClr val="tx1"/>
                </a:solidFill>
                <a:latin typeface="+mn-lt"/>
                <a:ea typeface="+mn-ea"/>
                <a:cs typeface="Arial" panose="020B0604020202020204" pitchFamily="34" charset="0"/>
              </a:rPr>
              <a:t>porttitor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euismod</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tempor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sagittis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interdum</a:t>
            </a:r>
            <a:r>
              <a:rPr lang="en-GB" sz="1350" kern="1200">
                <a:solidFill>
                  <a:schemeClr val="tx1"/>
                </a:solidFill>
                <a:latin typeface="+mn-lt"/>
                <a:ea typeface="+mn-ea"/>
                <a:cs typeface="Arial" panose="020B0604020202020204" pitchFamily="34" charset="0"/>
              </a:rPr>
              <a:t>. Lorem ipsum </a:t>
            </a:r>
            <a:r>
              <a:rPr lang="en-GB" sz="1350" kern="1200" err="1">
                <a:solidFill>
                  <a:schemeClr val="tx1"/>
                </a:solidFill>
                <a:latin typeface="+mn-lt"/>
                <a:ea typeface="+mn-ea"/>
                <a:cs typeface="Arial" panose="020B0604020202020204" pitchFamily="34" charset="0"/>
              </a:rPr>
              <a:t>dolor</a:t>
            </a:r>
            <a:r>
              <a:rPr lang="en-GB" sz="1350" kern="1200">
                <a:solidFill>
                  <a:schemeClr val="tx1"/>
                </a:solidFill>
                <a:latin typeface="+mn-lt"/>
                <a:ea typeface="+mn-ea"/>
                <a:cs typeface="Arial" panose="020B0604020202020204" pitchFamily="34" charset="0"/>
              </a:rPr>
              <a:t> sit </a:t>
            </a:r>
            <a:r>
              <a:rPr lang="en-GB" sz="1350" kern="1200" err="1">
                <a:solidFill>
                  <a:schemeClr val="tx1"/>
                </a:solidFill>
                <a:latin typeface="+mn-lt"/>
                <a:ea typeface="+mn-ea"/>
                <a:cs typeface="Arial" panose="020B0604020202020204" pitchFamily="34" charset="0"/>
              </a:rPr>
              <a:t>amet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consectetur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adipiscing</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elit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Aliquam</a:t>
            </a:r>
            <a:r>
              <a:rPr lang="en-GB" sz="1350" kern="1200">
                <a:solidFill>
                  <a:schemeClr val="tx1"/>
                </a:solidFill>
                <a:latin typeface="+mn-lt"/>
                <a:ea typeface="+mn-ea"/>
                <a:cs typeface="Arial" panose="020B0604020202020204" pitchFamily="34" charset="0"/>
              </a:rPr>
              <a:t> vitae </a:t>
            </a:r>
            <a:r>
              <a:rPr lang="en-GB" sz="1350" kern="1200" err="1">
                <a:solidFill>
                  <a:schemeClr val="tx1"/>
                </a:solidFill>
                <a:latin typeface="+mn-lt"/>
                <a:ea typeface="+mn-ea"/>
                <a:cs typeface="Arial" panose="020B0604020202020204" pitchFamily="34" charset="0"/>
              </a:rPr>
              <a:t>lacus</a:t>
            </a:r>
            <a:r>
              <a:rPr lang="en-GB" sz="1350" kern="1200">
                <a:solidFill>
                  <a:schemeClr val="tx1"/>
                </a:solidFill>
                <a:latin typeface="+mn-lt"/>
                <a:ea typeface="+mn-ea"/>
                <a:cs typeface="Arial" panose="020B0604020202020204" pitchFamily="34" charset="0"/>
              </a:rPr>
              <a:t> vitae </a:t>
            </a:r>
            <a:r>
              <a:rPr lang="en-GB" sz="1350" kern="1200" err="1">
                <a:solidFill>
                  <a:schemeClr val="tx1"/>
                </a:solidFill>
                <a:latin typeface="+mn-lt"/>
                <a:ea typeface="+mn-ea"/>
                <a:cs typeface="Arial" panose="020B0604020202020204" pitchFamily="34" charset="0"/>
              </a:rPr>
              <a:t>elit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scelerisque</a:t>
            </a:r>
            <a:r>
              <a:rPr lang="en-GB" sz="1350" kern="1200">
                <a:solidFill>
                  <a:schemeClr val="tx1"/>
                </a:solidFill>
                <a:latin typeface="+mn-lt"/>
                <a:ea typeface="+mn-ea"/>
                <a:cs typeface="Arial" panose="020B0604020202020204" pitchFamily="34" charset="0"/>
              </a:rPr>
              <a:t> cursus. Nam </a:t>
            </a:r>
            <a:r>
              <a:rPr lang="en-GB" sz="1350" kern="1200" err="1">
                <a:solidFill>
                  <a:schemeClr val="tx1"/>
                </a:solidFill>
                <a:latin typeface="+mn-lt"/>
                <a:ea typeface="+mn-ea"/>
                <a:cs typeface="Arial" panose="020B0604020202020204" pitchFamily="34" charset="0"/>
              </a:rPr>
              <a:t>tempor</a:t>
            </a:r>
            <a:r>
              <a:rPr lang="en-GB" sz="1350" kern="1200">
                <a:solidFill>
                  <a:schemeClr val="tx1"/>
                </a:solidFill>
                <a:latin typeface="+mn-lt"/>
                <a:ea typeface="+mn-ea"/>
                <a:cs typeface="Arial" panose="020B0604020202020204" pitchFamily="34" charset="0"/>
              </a:rPr>
              <a:t> vestibulum </a:t>
            </a:r>
            <a:r>
              <a:rPr lang="en-GB" sz="1350" kern="1200" err="1">
                <a:solidFill>
                  <a:schemeClr val="tx1"/>
                </a:solidFill>
                <a:latin typeface="+mn-lt"/>
                <a:ea typeface="+mn-ea"/>
                <a:cs typeface="Arial" panose="020B0604020202020204" pitchFamily="34" charset="0"/>
              </a:rPr>
              <a:t>est</a:t>
            </a:r>
            <a:r>
              <a:rPr lang="en-GB" sz="1350" kern="1200">
                <a:solidFill>
                  <a:schemeClr val="tx1"/>
                </a:solidFill>
                <a:latin typeface="+mn-lt"/>
                <a:ea typeface="+mn-ea"/>
                <a:cs typeface="Arial" panose="020B0604020202020204" pitchFamily="34" charset="0"/>
              </a:rPr>
              <a:t>, a </a:t>
            </a:r>
            <a:r>
              <a:rPr lang="en-GB" sz="1350" kern="1200" err="1">
                <a:solidFill>
                  <a:schemeClr val="tx1"/>
                </a:solidFill>
                <a:latin typeface="+mn-lt"/>
                <a:ea typeface="+mn-ea"/>
                <a:cs typeface="Arial" panose="020B0604020202020204" pitchFamily="34" charset="0"/>
              </a:rPr>
              <a:t>finibus</a:t>
            </a:r>
            <a:r>
              <a:rPr lang="en-GB" sz="1350" kern="1200">
                <a:solidFill>
                  <a:schemeClr val="tx1"/>
                </a:solidFill>
                <a:latin typeface="+mn-lt"/>
                <a:ea typeface="+mn-ea"/>
                <a:cs typeface="Arial" panose="020B0604020202020204" pitchFamily="34" charset="0"/>
              </a:rPr>
              <a:t> magna </a:t>
            </a:r>
            <a:r>
              <a:rPr lang="en-GB" sz="1350" kern="1200" err="1">
                <a:solidFill>
                  <a:schemeClr val="tx1"/>
                </a:solidFill>
                <a:latin typeface="+mn-lt"/>
                <a:ea typeface="+mn-ea"/>
                <a:cs typeface="Arial" panose="020B0604020202020204" pitchFamily="34" charset="0"/>
              </a:rPr>
              <a:t>vehicula</a:t>
            </a:r>
            <a:r>
              <a:rPr lang="en-GB" sz="1350" kern="1200">
                <a:solidFill>
                  <a:schemeClr val="tx1"/>
                </a:solidFill>
                <a:latin typeface="+mn-lt"/>
                <a:ea typeface="+mn-ea"/>
                <a:cs typeface="Arial" panose="020B0604020202020204" pitchFamily="34" charset="0"/>
              </a:rPr>
              <a:t> vel. </a:t>
            </a:r>
            <a:r>
              <a:rPr lang="en-GB" sz="1350" kern="1200" err="1">
                <a:solidFill>
                  <a:schemeClr val="tx1"/>
                </a:solidFill>
                <a:latin typeface="+mn-lt"/>
                <a:ea typeface="+mn-ea"/>
                <a:cs typeface="Arial" panose="020B0604020202020204" pitchFamily="34" charset="0"/>
              </a:rPr>
              <a:t>Etiam</a:t>
            </a:r>
            <a:r>
              <a:rPr lang="en-GB" sz="1350" kern="1200">
                <a:solidFill>
                  <a:schemeClr val="tx1"/>
                </a:solidFill>
                <a:latin typeface="+mn-lt"/>
                <a:ea typeface="+mn-ea"/>
                <a:cs typeface="Arial" panose="020B0604020202020204" pitchFamily="34" charset="0"/>
              </a:rPr>
              <a:t> gravida </a:t>
            </a:r>
            <a:r>
              <a:rPr lang="en-GB" sz="1350" kern="1200" err="1">
                <a:solidFill>
                  <a:schemeClr val="tx1"/>
                </a:solidFill>
                <a:latin typeface="+mn-lt"/>
                <a:ea typeface="+mn-ea"/>
                <a:cs typeface="Arial" panose="020B0604020202020204" pitchFamily="34" charset="0"/>
              </a:rPr>
              <a:t>sapien</a:t>
            </a:r>
            <a:r>
              <a:rPr lang="en-GB" sz="1350" kern="1200">
                <a:solidFill>
                  <a:schemeClr val="tx1"/>
                </a:solidFill>
                <a:latin typeface="+mn-lt"/>
                <a:ea typeface="+mn-ea"/>
                <a:cs typeface="Arial" panose="020B0604020202020204" pitchFamily="34" charset="0"/>
              </a:rPr>
              <a:t> et </a:t>
            </a:r>
            <a:r>
              <a:rPr lang="en-GB" sz="1350" kern="1200" err="1">
                <a:solidFill>
                  <a:schemeClr val="tx1"/>
                </a:solidFill>
                <a:latin typeface="+mn-lt"/>
                <a:ea typeface="+mn-ea"/>
                <a:cs typeface="Arial" panose="020B0604020202020204" pitchFamily="34" charset="0"/>
              </a:rPr>
              <a:t>tortor</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mollis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eget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imperdiet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quam</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venenatis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Pellentesque</a:t>
            </a:r>
            <a:r>
              <a:rPr lang="en-GB" sz="1350" kern="1200">
                <a:solidFill>
                  <a:schemeClr val="tx1"/>
                </a:solidFill>
                <a:latin typeface="+mn-lt"/>
                <a:ea typeface="+mn-ea"/>
                <a:cs typeface="Arial" panose="020B0604020202020204" pitchFamily="34" charset="0"/>
              </a:rPr>
              <a:t> tempus </a:t>
            </a:r>
            <a:r>
              <a:rPr lang="en-GB" sz="1350" kern="1200" err="1">
                <a:solidFill>
                  <a:schemeClr val="tx1"/>
                </a:solidFill>
                <a:latin typeface="+mn-lt"/>
                <a:ea typeface="+mn-ea"/>
                <a:cs typeface="Arial" panose="020B0604020202020204" pitchFamily="34" charset="0"/>
              </a:rPr>
              <a:t>ultrices</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nisl</a:t>
            </a:r>
            <a:r>
              <a:rPr lang="en-GB" sz="1350" kern="1200">
                <a:solidFill>
                  <a:schemeClr val="tx1"/>
                </a:solidFill>
                <a:latin typeface="+mn-lt"/>
                <a:ea typeface="+mn-ea"/>
                <a:cs typeface="Arial" panose="020B0604020202020204" pitchFamily="34" charset="0"/>
              </a:rPr>
              <a:t>, et </a:t>
            </a:r>
            <a:r>
              <a:rPr lang="en-GB" sz="1350" kern="1200" err="1">
                <a:solidFill>
                  <a:schemeClr val="tx1"/>
                </a:solidFill>
                <a:latin typeface="+mn-lt"/>
                <a:ea typeface="+mn-ea"/>
                <a:cs typeface="Arial" panose="020B0604020202020204" pitchFamily="34" charset="0"/>
              </a:rPr>
              <a:t>volutpat</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enim</a:t>
            </a:r>
            <a:r>
              <a:rPr lang="en-GB" sz="1350" kern="1200">
                <a:solidFill>
                  <a:schemeClr val="tx1"/>
                </a:solidFill>
                <a:latin typeface="+mn-lt"/>
                <a:ea typeface="+mn-ea"/>
                <a:cs typeface="Arial" panose="020B0604020202020204" pitchFamily="34" charset="0"/>
              </a:rPr>
              <a:t> </a:t>
            </a:r>
            <a:r>
              <a:rPr lang="en-GB" sz="1350" kern="1200" err="1">
                <a:solidFill>
                  <a:schemeClr val="tx1"/>
                </a:solidFill>
                <a:latin typeface="+mn-lt"/>
                <a:ea typeface="+mn-ea"/>
                <a:cs typeface="Arial" panose="020B0604020202020204" pitchFamily="34" charset="0"/>
              </a:rPr>
              <a:t>varius</a:t>
            </a:r>
            <a:r>
              <a:rPr lang="en-GB" sz="1350" kern="1200">
                <a:solidFill>
                  <a:schemeClr val="tx1"/>
                </a:solidFill>
                <a:latin typeface="+mn-lt"/>
                <a:ea typeface="+mn-ea"/>
                <a:cs typeface="Arial" panose="020B0604020202020204" pitchFamily="34" charset="0"/>
              </a:rPr>
              <a:t> id. </a:t>
            </a:r>
          </a:p>
          <a:p>
            <a:pPr indent="0" algn="l" rtl="0" eaLnBrk="1" latinLnBrk="0" hangingPunct="1">
              <a:lnSpc>
                <a:spcPts val="2025"/>
              </a:lnSpc>
              <a:buFont typeface="Arial" panose="020B0604020202020204" pitchFamily="34" charset="0"/>
              <a:buNone/>
            </a:pPr>
            <a:endParaRPr lang="en-GB" sz="1350" kern="1200">
              <a:solidFill>
                <a:schemeClr val="tx1"/>
              </a:solidFill>
              <a:latin typeface="+mn-lt"/>
              <a:ea typeface="+mn-ea"/>
              <a:cs typeface="Arial" panose="020B0604020202020204" pitchFamily="34" charset="0"/>
            </a:endParaRP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3" name="PRESENTATION TITLE OR SECTION">
            <a:extLst>
              <a:ext uri="{FF2B5EF4-FFF2-40B4-BE49-F238E27FC236}">
                <a16:creationId xmlns:a16="http://schemas.microsoft.com/office/drawing/2014/main" id="{369F1317-01CB-8966-585F-492DEC18B5DD}"/>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noProof="0"/>
              <a:t>Header Text – Remove if Not Needed</a:t>
            </a:r>
          </a:p>
        </p:txBody>
      </p:sp>
      <p:sp>
        <p:nvSpPr>
          <p:cNvPr id="10" name="Text Placeholder 8">
            <a:extLst>
              <a:ext uri="{FF2B5EF4-FFF2-40B4-BE49-F238E27FC236}">
                <a16:creationId xmlns:a16="http://schemas.microsoft.com/office/drawing/2014/main" id="{EC1C155F-37A9-8C4F-AEED-191D82C5DF13}"/>
              </a:ext>
            </a:extLst>
          </p:cNvPr>
          <p:cNvSpPr>
            <a:spLocks noGrp="1"/>
          </p:cNvSpPr>
          <p:nvPr>
            <p:ph type="body" sz="quarter" idx="18" hasCustomPrompt="1"/>
          </p:nvPr>
        </p:nvSpPr>
        <p:spPr>
          <a:xfrm>
            <a:off x="661988" y="3441332"/>
            <a:ext cx="6716178" cy="4595813"/>
          </a:xfrm>
        </p:spPr>
        <p:txBody>
          <a:bodyPr/>
          <a:lstStyle>
            <a:lvl1pPr>
              <a:defRPr lang="en-GB" sz="2700" kern="1200" dirty="0">
                <a:solidFill>
                  <a:schemeClr val="tx1"/>
                </a:solidFill>
                <a:latin typeface="Arial" panose="020B0604020202020204" pitchFamily="34" charset="0"/>
                <a:ea typeface="+mn-ea"/>
                <a:cs typeface="Arial" panose="020B0604020202020204" pitchFamily="34" charset="0"/>
              </a:defRPr>
            </a:lvl1pPr>
          </a:lstStyle>
          <a:p>
            <a:pPr marL="0" lvl="0" indent="0" algn="l" defTabSz="1344150" rtl="0" eaLnBrk="1" latinLnBrk="0" hangingPunct="1">
              <a:lnSpc>
                <a:spcPts val="3996"/>
              </a:lnSpc>
              <a:spcBef>
                <a:spcPts val="1467"/>
              </a:spcBef>
              <a:buSzPct val="80000"/>
              <a:buFont typeface="Arial" panose="020B0604020202020204" pitchFamily="34" charset="0"/>
              <a:buNone/>
              <a:tabLst>
                <a:tab pos="274317" algn="l"/>
              </a:tabLst>
            </a:pPr>
            <a:r>
              <a:rPr lang="en-GB"/>
              <a:t>Sed malesuada, arcu </a:t>
            </a:r>
            <a:r>
              <a:rPr lang="en-GB" err="1"/>
              <a:t>vel</a:t>
            </a:r>
            <a:r>
              <a:rPr lang="en-GB"/>
              <a:t> </a:t>
            </a:r>
            <a:r>
              <a:rPr lang="en-GB" err="1"/>
              <a:t>posuere</a:t>
            </a:r>
            <a:r>
              <a:rPr lang="en-GB"/>
              <a:t> tristique, tortor nibh pharetra arcu, sed dignissim mauris purus eget turpis. Phasellus at velit aliquet, accumsan leo vitae, aliquet</a:t>
            </a:r>
          </a:p>
        </p:txBody>
      </p:sp>
      <p:sp>
        <p:nvSpPr>
          <p:cNvPr id="11" name="Title 1">
            <a:extLst>
              <a:ext uri="{FF2B5EF4-FFF2-40B4-BE49-F238E27FC236}">
                <a16:creationId xmlns:a16="http://schemas.microsoft.com/office/drawing/2014/main" id="{357365C4-03D7-E642-9D94-818FD279BD2E}"/>
              </a:ext>
            </a:extLst>
          </p:cNvPr>
          <p:cNvSpPr>
            <a:spLocks noGrp="1"/>
          </p:cNvSpPr>
          <p:nvPr>
            <p:ph type="title" hasCustomPrompt="1"/>
          </p:nvPr>
        </p:nvSpPr>
        <p:spPr>
          <a:xfrm>
            <a:off x="662796" y="1118886"/>
            <a:ext cx="6716178" cy="1870688"/>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79555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rner picture + column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684" y="7963811"/>
            <a:ext cx="9557907" cy="1627787"/>
          </a:xfrm>
          <a:prstGeom prst="rect">
            <a:avLst/>
          </a:prstGeom>
        </p:spPr>
        <p:txBody>
          <a:bodyPr/>
          <a:lstStyle>
            <a:lvl1pPr>
              <a:lnSpc>
                <a:spcPts val="4680"/>
              </a:lnSpc>
              <a:defRPr sz="3600"/>
            </a:lvl1pPr>
          </a:lstStyle>
          <a:p>
            <a:r>
              <a:rPr lang="en-US"/>
              <a:t>Sed hendrerit consectetur dapibus, lorem ipsum dolor sit amet, consectetur adipiscing</a:t>
            </a:r>
            <a:endParaRPr lang="en-GB"/>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
        <p:nvSpPr>
          <p:cNvPr id="9" name="Picture Placeholder 5">
            <a:extLst>
              <a:ext uri="{FF2B5EF4-FFF2-40B4-BE49-F238E27FC236}">
                <a16:creationId xmlns:a16="http://schemas.microsoft.com/office/drawing/2014/main" id="{02EAAFE5-8C16-4FF7-FD56-03E10D9AFF61}"/>
              </a:ext>
            </a:extLst>
          </p:cNvPr>
          <p:cNvSpPr>
            <a:spLocks noGrp="1"/>
          </p:cNvSpPr>
          <p:nvPr>
            <p:ph type="pic" sz="quarter" idx="14" hasCustomPrompt="1"/>
          </p:nvPr>
        </p:nvSpPr>
        <p:spPr>
          <a:xfrm>
            <a:off x="0" y="1"/>
            <a:ext cx="12451976" cy="7006194"/>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16x9 image</a:t>
            </a:r>
          </a:p>
        </p:txBody>
      </p:sp>
      <p:cxnSp>
        <p:nvCxnSpPr>
          <p:cNvPr id="3" name="Straight Connector 2">
            <a:extLst>
              <a:ext uri="{FF2B5EF4-FFF2-40B4-BE49-F238E27FC236}">
                <a16:creationId xmlns:a16="http://schemas.microsoft.com/office/drawing/2014/main" id="{B441F14B-9CDD-FEA1-93C0-DDD181F31339}"/>
              </a:ext>
            </a:extLst>
          </p:cNvPr>
          <p:cNvCxnSpPr>
            <a:cxnSpLocks/>
          </p:cNvCxnSpPr>
          <p:nvPr userDrawn="1"/>
        </p:nvCxnSpPr>
        <p:spPr>
          <a:xfrm>
            <a:off x="12976225" y="618710"/>
            <a:ext cx="0" cy="876659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47EF114-E1AC-B544-9052-B3A1D7A939DC}"/>
              </a:ext>
            </a:extLst>
          </p:cNvPr>
          <p:cNvSpPr>
            <a:spLocks noGrp="1"/>
          </p:cNvSpPr>
          <p:nvPr>
            <p:ph type="body" sz="quarter" idx="39" hasCustomPrompt="1"/>
          </p:nvPr>
        </p:nvSpPr>
        <p:spPr>
          <a:xfrm>
            <a:off x="13308013" y="619125"/>
            <a:ext cx="3914775" cy="8766175"/>
          </a:xfrm>
        </p:spPr>
        <p:txBody>
          <a:bodyPr/>
          <a:lstStyle>
            <a:lvl1pPr>
              <a:lnSpc>
                <a:spcPts val="2025"/>
              </a:lnSpc>
              <a:defRPr sz="1350"/>
            </a:lvl1pPr>
            <a:lvl2pPr>
              <a:lnSpc>
                <a:spcPts val="2025"/>
              </a:lnSpc>
              <a:defRPr sz="1350"/>
            </a:lvl2pPr>
            <a:lvl3pPr>
              <a:lnSpc>
                <a:spcPts val="2025"/>
              </a:lnSpc>
              <a:defRPr sz="1350"/>
            </a:lvl3pPr>
            <a:lvl4pPr>
              <a:lnSpc>
                <a:spcPts val="2025"/>
              </a:lnSpc>
              <a:defRPr sz="1350"/>
            </a:lvl4pPr>
            <a:lvl5pPr>
              <a:lnSpc>
                <a:spcPts val="2025"/>
              </a:lnSpc>
              <a:defRPr sz="135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a:t>
            </a:r>
            <a:r>
              <a:rPr lang="en-US" err="1"/>
              <a:t>ut</a:t>
            </a:r>
            <a:r>
              <a:rPr lang="en-US"/>
              <a:t> convallis.</a:t>
            </a:r>
          </a:p>
          <a:p>
            <a:pPr marL="0" marR="0" lvl="0" indent="0" algn="l" defTabSz="1344150" rtl="0" eaLnBrk="1" fontAlgn="auto" latinLnBrk="0" hangingPunct="1">
              <a:lnSpc>
                <a:spcPts val="2025"/>
              </a:lnSpc>
              <a:spcBef>
                <a:spcPts val="1467"/>
              </a:spcBef>
              <a:spcAft>
                <a:spcPts val="0"/>
              </a:spcAft>
              <a:buClrTx/>
              <a:buSzPct val="80000"/>
              <a:buFontTx/>
              <a:buNone/>
              <a:tabLst>
                <a:tab pos="274317"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a:t>
            </a:r>
            <a:r>
              <a:rPr lang="en-US" err="1"/>
              <a:t>ut</a:t>
            </a:r>
            <a:r>
              <a:rPr lang="en-US"/>
              <a:t> convallis. Cras ac </a:t>
            </a:r>
            <a:r>
              <a:rPr lang="en-US" err="1"/>
              <a:t>turpis</a:t>
            </a:r>
            <a:r>
              <a:rPr lang="en-US"/>
              <a:t> </a:t>
            </a:r>
            <a:r>
              <a:rPr lang="en-US" err="1"/>
              <a:t>euismod</a:t>
            </a:r>
            <a:r>
              <a:rPr lang="en-US"/>
              <a:t>, </a:t>
            </a:r>
            <a:r>
              <a:rPr lang="en-US" err="1"/>
              <a:t>venenatis</a:t>
            </a:r>
            <a:r>
              <a:rPr lang="en-US"/>
              <a:t> </a:t>
            </a:r>
            <a:r>
              <a:rPr lang="en-US" err="1"/>
              <a:t>massa</a:t>
            </a:r>
            <a:r>
              <a:rPr lang="en-US"/>
              <a:t> id, tempus </a:t>
            </a:r>
            <a:r>
              <a:rPr lang="en-US" err="1"/>
              <a:t>orci</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endParaRPr lang="en-US"/>
          </a:p>
        </p:txBody>
      </p:sp>
    </p:spTree>
    <p:extLst>
      <p:ext uri="{BB962C8B-B14F-4D97-AF65-F5344CB8AC3E}">
        <p14:creationId xmlns:p14="http://schemas.microsoft.com/office/powerpoint/2010/main" val="104272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x5 Image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8298648" y="1119030"/>
            <a:ext cx="8925727" cy="1456670"/>
          </a:xfrm>
          <a:prstGeom prst="rect">
            <a:avLst/>
          </a:prstGeom>
        </p:spPr>
        <p:txBody>
          <a:bodyPr anchor="t">
            <a:noAutofit/>
          </a:bodyPr>
          <a:lstStyle>
            <a:lvl1pPr algn="l">
              <a:defRPr/>
            </a:lvl1pPr>
          </a:lstStyle>
          <a:p>
            <a:r>
              <a:rPr lang="en-US"/>
              <a:t>Sed Hendrerit </a:t>
            </a:r>
            <a:br>
              <a:rPr lang="en-US"/>
            </a:br>
            <a:r>
              <a:rPr lang="en-US"/>
              <a:t>Consectetur Dapibus </a:t>
            </a:r>
            <a:endParaRPr lang="en-GB"/>
          </a:p>
        </p:txBody>
      </p:sp>
      <p:sp>
        <p:nvSpPr>
          <p:cNvPr id="3" name="Picture Placeholder 5">
            <a:extLst>
              <a:ext uri="{FF2B5EF4-FFF2-40B4-BE49-F238E27FC236}">
                <a16:creationId xmlns:a16="http://schemas.microsoft.com/office/drawing/2014/main" id="{8C5C01D9-6D94-E5D5-A965-DCF8648D0EE4}"/>
              </a:ext>
            </a:extLst>
          </p:cNvPr>
          <p:cNvSpPr>
            <a:spLocks noGrp="1"/>
          </p:cNvSpPr>
          <p:nvPr>
            <p:ph type="pic" sz="quarter" idx="14" hasCustomPrompt="1"/>
          </p:nvPr>
        </p:nvSpPr>
        <p:spPr>
          <a:xfrm>
            <a:off x="658216" y="630082"/>
            <a:ext cx="7020226" cy="8755218"/>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4x5 image</a:t>
            </a:r>
          </a:p>
        </p:txBody>
      </p:sp>
      <p:sp>
        <p:nvSpPr>
          <p:cNvPr id="4" name="Footer Placeholder 2">
            <a:extLst>
              <a:ext uri="{FF2B5EF4-FFF2-40B4-BE49-F238E27FC236}">
                <a16:creationId xmlns:a16="http://schemas.microsoft.com/office/drawing/2014/main" id="{A4BDF286-D05B-DBC2-61D2-8528E891B353}"/>
              </a:ext>
            </a:extLst>
          </p:cNvPr>
          <p:cNvSpPr>
            <a:spLocks noGrp="1"/>
          </p:cNvSpPr>
          <p:nvPr>
            <p:ph type="ftr" sz="quarter" idx="10"/>
          </p:nvPr>
        </p:nvSpPr>
        <p:spPr>
          <a:xfrm>
            <a:off x="8313341" y="507752"/>
            <a:ext cx="6716178" cy="294213"/>
          </a:xfrm>
          <a:prstGeom prst="rect">
            <a:avLst/>
          </a:prstGeom>
        </p:spPr>
        <p:txBody>
          <a:bodyPr/>
          <a:lstStyle/>
          <a:p>
            <a:r>
              <a:rPr lang="en-US" noProof="0"/>
              <a:t>Header Text – Remove if Not Needed</a:t>
            </a:r>
          </a:p>
        </p:txBody>
      </p:sp>
      <p:sp>
        <p:nvSpPr>
          <p:cNvPr id="6" name="Text Placeholder 7">
            <a:extLst>
              <a:ext uri="{FF2B5EF4-FFF2-40B4-BE49-F238E27FC236}">
                <a16:creationId xmlns:a16="http://schemas.microsoft.com/office/drawing/2014/main" id="{7D3B63B7-E5D5-6848-B025-3AF6861FF6A0}"/>
              </a:ext>
            </a:extLst>
          </p:cNvPr>
          <p:cNvSpPr>
            <a:spLocks noGrp="1"/>
          </p:cNvSpPr>
          <p:nvPr>
            <p:ph type="body" sz="quarter" idx="13" hasCustomPrompt="1"/>
          </p:nvPr>
        </p:nvSpPr>
        <p:spPr>
          <a:xfrm>
            <a:off x="8315121" y="3120822"/>
            <a:ext cx="8909254" cy="62644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err="1"/>
              <a:t>ut</a:t>
            </a:r>
            <a:r>
              <a:rPr lang="en-US"/>
              <a:t> convallis.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sed maximus.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p:txBody>
      </p:sp>
      <p:sp>
        <p:nvSpPr>
          <p:cNvPr id="7" name="Slide Number Placeholder 5">
            <a:extLst>
              <a:ext uri="{FF2B5EF4-FFF2-40B4-BE49-F238E27FC236}">
                <a16:creationId xmlns:a16="http://schemas.microsoft.com/office/drawing/2014/main" id="{D72B5286-364C-F645-B70D-EF2282B627B9}"/>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0917192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x16 Image + 2 Colum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0"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285925" y="507752"/>
            <a:ext cx="6716178" cy="294213"/>
          </a:xfrm>
          <a:prstGeom prst="rect">
            <a:avLst/>
          </a:prstGeom>
        </p:spPr>
        <p:txBody>
          <a:bodyPr/>
          <a:lstStyle/>
          <a:p>
            <a:r>
              <a:rPr lang="en-US" noProof="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268053" y="3121552"/>
            <a:ext cx="10955441" cy="626374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lvl="0"/>
            <a:r>
              <a:rPr lang="en-US"/>
              <a:t>Lorem ipsum dolor sit amet, consectetur adipiscing elit. Sed porta magna eget est porttitor, nec rutrum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278563" y="1117317"/>
            <a:ext cx="9854218" cy="1732206"/>
          </a:xfrm>
          <a:prstGeom prst="rect">
            <a:avLst/>
          </a:prstGeom>
        </p:spPr>
        <p:txBody>
          <a:bodyPr numCol="1" anchor="t" anchorCtr="0"/>
          <a:lstStyle/>
          <a:p>
            <a:r>
              <a:rPr lang="en-GB"/>
              <a:t>Hybrid Collaboration </a:t>
            </a:r>
            <a:r>
              <a:rPr lang="en-US"/>
              <a:t>Lorem Ipsum Dolor Sit </a:t>
            </a:r>
            <a:r>
              <a:rPr lang="en-US" err="1"/>
              <a:t>Amet</a:t>
            </a:r>
            <a:endParaRPr lang="en-GB"/>
          </a:p>
        </p:txBody>
      </p:sp>
    </p:spTree>
    <p:extLst>
      <p:ext uri="{BB962C8B-B14F-4D97-AF65-F5344CB8AC3E}">
        <p14:creationId xmlns:p14="http://schemas.microsoft.com/office/powerpoint/2010/main" val="3178943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x1 Image + 2 Colum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285925" y="507752"/>
            <a:ext cx="6716178" cy="294213"/>
          </a:xfrm>
          <a:prstGeom prst="rect">
            <a:avLst/>
          </a:prstGeom>
        </p:spPr>
        <p:txBody>
          <a:bodyPr/>
          <a:lstStyle/>
          <a:p>
            <a:r>
              <a:rPr lang="en-US" noProof="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268053" y="3121552"/>
            <a:ext cx="10955441" cy="626374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lvl="0"/>
            <a:r>
              <a:rPr lang="en-US"/>
              <a:t>Lorem ipsum dolor sit amet, consectetur adipiscing elit. Sed porta magna eget est porttitor, nec rutrum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278563" y="1117317"/>
            <a:ext cx="9854218" cy="1732206"/>
          </a:xfrm>
          <a:prstGeom prst="rect">
            <a:avLst/>
          </a:prstGeom>
        </p:spPr>
        <p:txBody>
          <a:bodyPr numCol="1" anchor="t" anchorCtr="0"/>
          <a:lstStyle/>
          <a:p>
            <a:r>
              <a:rPr lang="en-GB"/>
              <a:t>Hybrid Collaboration </a:t>
            </a:r>
            <a:r>
              <a:rPr lang="en-US"/>
              <a:t>Lorem Ipsum Dolor Sit </a:t>
            </a:r>
            <a:r>
              <a:rPr lang="en-US" err="1"/>
              <a:t>Amet</a:t>
            </a:r>
            <a:endParaRPr lang="en-GB"/>
          </a:p>
        </p:txBody>
      </p:sp>
      <p:sp>
        <p:nvSpPr>
          <p:cNvPr id="7" name="Picture Placeholder 7">
            <a:extLst>
              <a:ext uri="{FF2B5EF4-FFF2-40B4-BE49-F238E27FC236}">
                <a16:creationId xmlns:a16="http://schemas.microsoft.com/office/drawing/2014/main" id="{A6BFAC8D-59F6-6E41-9040-24E4C37B3A61}"/>
              </a:ext>
            </a:extLst>
          </p:cNvPr>
          <p:cNvSpPr>
            <a:spLocks noGrp="1"/>
          </p:cNvSpPr>
          <p:nvPr>
            <p:ph type="pic" sz="quarter" idx="39" hasCustomPrompt="1"/>
          </p:nvPr>
        </p:nvSpPr>
        <p:spPr>
          <a:xfrm>
            <a:off x="680653" y="1285368"/>
            <a:ext cx="4914902" cy="4914901"/>
          </a:xfrm>
          <a:solidFill>
            <a:srgbClr val="BDBEBD">
              <a:alpha val="74902"/>
            </a:srgbClr>
          </a:solidFill>
        </p:spPr>
        <p:txBody>
          <a:bodyPr anchor="ctr"/>
          <a:lstStyle>
            <a:lvl1pPr algn="ctr">
              <a:defRPr>
                <a:solidFill>
                  <a:schemeClr val="bg1"/>
                </a:solidFill>
              </a:defRPr>
            </a:lvl1pPr>
          </a:lstStyle>
          <a:p>
            <a:r>
              <a:rPr lang="en-MX"/>
              <a:t>Click icon to place 1x1 image </a:t>
            </a:r>
          </a:p>
        </p:txBody>
      </p:sp>
    </p:spTree>
    <p:extLst>
      <p:ext uri="{BB962C8B-B14F-4D97-AF65-F5344CB8AC3E}">
        <p14:creationId xmlns:p14="http://schemas.microsoft.com/office/powerpoint/2010/main" val="1070770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olumn + 1x1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2C8CD655-A9A4-5863-97EE-F463761AAC33}"/>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351"/>
            <a:ext cx="6210154" cy="1461923"/>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3091778"/>
            <a:ext cx="6210963" cy="1754940"/>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Phasellus a tellus sit amet massa placerat rutrum id sed odio. Ut conv allis vel libero.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8" y="5232002"/>
            <a:ext cx="6210154" cy="4347411"/>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4" name="Slide Number Placeholder 3">
            <a:extLst>
              <a:ext uri="{FF2B5EF4-FFF2-40B4-BE49-F238E27FC236}">
                <a16:creationId xmlns:a16="http://schemas.microsoft.com/office/drawing/2014/main" id="{567822EF-4A53-2DBB-ADAD-41F8793138D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35221471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Column + 1x1 Image_2">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B7C904EE-7566-3AAA-D114-F0BA13F02DA3}"/>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7264" y="1239073"/>
            <a:ext cx="6160682" cy="4394136"/>
          </a:xfrm>
          <a:prstGeom prst="rect">
            <a:avLst/>
          </a:prstGeom>
        </p:spPr>
        <p:txBody>
          <a:bodyPr numCol="1" anchor="b" anchorCtr="0"/>
          <a:lstStyle/>
          <a:p>
            <a:r>
              <a:rPr lang="en-US"/>
              <a:t>Click To Edit Master Title Style</a:t>
            </a:r>
            <a:endParaRPr lang="en-GB"/>
          </a:p>
        </p:txBody>
      </p:sp>
      <p:sp>
        <p:nvSpPr>
          <p:cNvPr id="8" name="Text Placeholder 7">
            <a:extLst>
              <a:ext uri="{FF2B5EF4-FFF2-40B4-BE49-F238E27FC236}">
                <a16:creationId xmlns:a16="http://schemas.microsoft.com/office/drawing/2014/main" id="{8137042C-4897-E52C-9AD5-78F929A8115B}"/>
              </a:ext>
            </a:extLst>
          </p:cNvPr>
          <p:cNvSpPr>
            <a:spLocks noGrp="1"/>
          </p:cNvSpPr>
          <p:nvPr>
            <p:ph type="body" sz="quarter" idx="13" hasCustomPrompt="1"/>
          </p:nvPr>
        </p:nvSpPr>
        <p:spPr>
          <a:xfrm>
            <a:off x="661988" y="6363121"/>
            <a:ext cx="6160682" cy="3513222"/>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a:t>
            </a:r>
          </a:p>
        </p:txBody>
      </p:sp>
      <p:sp>
        <p:nvSpPr>
          <p:cNvPr id="2" name="Slide Number Placeholder 1">
            <a:extLst>
              <a:ext uri="{FF2B5EF4-FFF2-40B4-BE49-F238E27FC236}">
                <a16:creationId xmlns:a16="http://schemas.microsoft.com/office/drawing/2014/main" id="{1F29EFA4-C0C8-E584-E592-C44AC7F7EF69}"/>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8710278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Horizontal image + 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9" y="5979020"/>
            <a:ext cx="4213224" cy="2434730"/>
          </a:xfrm>
          <a:prstGeom prst="rect">
            <a:avLst/>
          </a:prstGeom>
        </p:spPr>
        <p:txBody>
          <a:bodyPr>
            <a:noAutofit/>
          </a:bodyPr>
          <a:lstStyle>
            <a:lvl1pPr algn="l">
              <a:lnSpc>
                <a:spcPts val="3645"/>
              </a:lnSpc>
              <a:defRPr sz="2700"/>
            </a:lvl1pPr>
          </a:lstStyle>
          <a:p>
            <a:r>
              <a:rPr lang="en-US"/>
              <a:t>Sed </a:t>
            </a:r>
            <a:r>
              <a:rPr lang="en-US" err="1"/>
              <a:t>Hendrerit</a:t>
            </a:r>
            <a:br>
              <a:rPr lang="en-US"/>
            </a:br>
            <a:r>
              <a:rPr lang="en-US" err="1"/>
              <a:t>Consectetur</a:t>
            </a:r>
            <a:r>
              <a:rPr lang="en-US"/>
              <a:t> Dapibus </a:t>
            </a:r>
            <a:endParaRPr lang="en-GB"/>
          </a:p>
        </p:txBody>
      </p:sp>
      <p:sp>
        <p:nvSpPr>
          <p:cNvPr id="6" name="Text Placeholder 7">
            <a:extLst>
              <a:ext uri="{FF2B5EF4-FFF2-40B4-BE49-F238E27FC236}">
                <a16:creationId xmlns:a16="http://schemas.microsoft.com/office/drawing/2014/main" id="{E4EA5085-5628-E923-909D-4D103E5DD0BB}"/>
              </a:ext>
            </a:extLst>
          </p:cNvPr>
          <p:cNvSpPr>
            <a:spLocks noGrp="1"/>
          </p:cNvSpPr>
          <p:nvPr>
            <p:ph type="body" sz="quarter" idx="13" hasCustomPrompt="1"/>
          </p:nvPr>
        </p:nvSpPr>
        <p:spPr>
          <a:xfrm>
            <a:off x="5954714" y="6023483"/>
            <a:ext cx="11269662" cy="3361817"/>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Phasellus a tellus sit amet massa placerat rutrum id sed odio </a:t>
            </a:r>
            <a:r>
              <a:rPr lang="en-US" err="1"/>
              <a:t>ut</a:t>
            </a:r>
            <a:r>
              <a:rPr lang="en-US"/>
              <a:t> convallis. Nam vitae varius eros. Phasellus a tellus sit amet massa placerat rutrum id sed odio.</a:t>
            </a:r>
          </a:p>
        </p:txBody>
      </p:sp>
      <p:sp>
        <p:nvSpPr>
          <p:cNvPr id="4" name="Picture Placeholder 5">
            <a:extLst>
              <a:ext uri="{FF2B5EF4-FFF2-40B4-BE49-F238E27FC236}">
                <a16:creationId xmlns:a16="http://schemas.microsoft.com/office/drawing/2014/main" id="{218411AA-5BDF-AB52-D361-CAB0A5B54FF2}"/>
              </a:ext>
            </a:extLst>
          </p:cNvPr>
          <p:cNvSpPr>
            <a:spLocks noGrp="1"/>
          </p:cNvSpPr>
          <p:nvPr>
            <p:ph type="pic" sz="quarter" idx="17" hasCustomPrompt="1"/>
          </p:nvPr>
        </p:nvSpPr>
        <p:spPr>
          <a:xfrm>
            <a:off x="661988" y="507753"/>
            <a:ext cx="16560623" cy="498976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a:t>
            </a:r>
          </a:p>
        </p:txBody>
      </p:sp>
      <p:sp>
        <p:nvSpPr>
          <p:cNvPr id="3" name="Footer Placeholder 2">
            <a:extLst>
              <a:ext uri="{FF2B5EF4-FFF2-40B4-BE49-F238E27FC236}">
                <a16:creationId xmlns:a16="http://schemas.microsoft.com/office/drawing/2014/main" id="{627C1D2E-D147-A2F0-98BF-A9B8AFAD1D0B}"/>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8" name="Slide Number Placeholder 5">
            <a:extLst>
              <a:ext uri="{FF2B5EF4-FFF2-40B4-BE49-F238E27FC236}">
                <a16:creationId xmlns:a16="http://schemas.microsoft.com/office/drawing/2014/main" id="{4454DD53-192A-0A41-89F1-F544E77B6A9E}"/>
              </a:ext>
            </a:extLst>
          </p:cNvPr>
          <p:cNvSpPr>
            <a:spLocks noGrp="1"/>
          </p:cNvSpPr>
          <p:nvPr>
            <p:ph type="sldNum" sz="quarter" idx="38"/>
          </p:nvPr>
        </p:nvSpPr>
        <p:spPr>
          <a:xfrm>
            <a:off x="16132781" y="9590248"/>
            <a:ext cx="1090713" cy="353158"/>
          </a:xfrm>
          <a:prstGeom prst="rect">
            <a:avLst/>
          </a:prstGeom>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83621705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1x1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BBAF60B0-8554-7074-FD7E-5DEA5B23F7AB}"/>
              </a:ext>
            </a:extLst>
          </p:cNvPr>
          <p:cNvSpPr>
            <a:spLocks noGrp="1"/>
          </p:cNvSpPr>
          <p:nvPr>
            <p:ph type="pic" sz="quarter" idx="14" hasCustomPrompt="1"/>
          </p:nvPr>
        </p:nvSpPr>
        <p:spPr>
          <a:xfrm>
            <a:off x="661988" y="0"/>
            <a:ext cx="10202863"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11575503" y="1443286"/>
            <a:ext cx="5301869" cy="2009513"/>
          </a:xfrm>
          <a:prstGeom prst="rect">
            <a:avLst/>
          </a:prstGeom>
        </p:spPr>
        <p:txBody>
          <a:bodyPr>
            <a:noAutofit/>
          </a:bodyPr>
          <a:lstStyle>
            <a:lvl1pPr algn="l" defTabSz="1341132" rtl="0" eaLnBrk="1" latinLnBrk="0" hangingPunct="1">
              <a:lnSpc>
                <a:spcPts val="6264"/>
              </a:lnSpc>
              <a:spcBef>
                <a:spcPts val="1467"/>
              </a:spcBef>
              <a:buNone/>
              <a:defRPr lang="en-GB" sz="5400" kern="1200" dirty="0">
                <a:solidFill>
                  <a:schemeClr val="tx1"/>
                </a:solidFill>
                <a:latin typeface="+mj-lt"/>
                <a:ea typeface="+mj-ea"/>
                <a:cs typeface="+mj-cs"/>
              </a:defRPr>
            </a:lvl1pPr>
          </a:lstStyle>
          <a:p>
            <a:r>
              <a:rPr lang="en-US"/>
              <a:t>Click to Edit Master Title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11575503" y="3421848"/>
            <a:ext cx="5301869" cy="1327936"/>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4" name="Slide Number Placeholder 3">
            <a:extLst>
              <a:ext uri="{FF2B5EF4-FFF2-40B4-BE49-F238E27FC236}">
                <a16:creationId xmlns:a16="http://schemas.microsoft.com/office/drawing/2014/main" id="{D5D8CFD9-B854-64B8-88C0-9C166CCADF6C}"/>
              </a:ext>
            </a:extLst>
          </p:cNvPr>
          <p:cNvSpPr>
            <a:spLocks noGrp="1"/>
          </p:cNvSpPr>
          <p:nvPr>
            <p:ph type="sldNum" sz="quarter" idx="20"/>
          </p:nvPr>
        </p:nvSpPr>
        <p:spPr/>
        <p:txBody>
          <a:bodyPr/>
          <a:lstStyle/>
          <a:p>
            <a:fld id="{387AECDB-6C85-4FE3-9DAF-486A9B5BAE12}" type="slidenum">
              <a:rPr lang="en-GB" smtClean="0"/>
              <a:pPr/>
              <a:t>‹#›</a:t>
            </a:fld>
            <a:endParaRPr lang="en-GB"/>
          </a:p>
        </p:txBody>
      </p:sp>
      <p:pic>
        <p:nvPicPr>
          <p:cNvPr id="12" name="Picture 11" descr="Logo&#10;&#10;Description automatically generated">
            <a:extLst>
              <a:ext uri="{FF2B5EF4-FFF2-40B4-BE49-F238E27FC236}">
                <a16:creationId xmlns:a16="http://schemas.microsoft.com/office/drawing/2014/main" id="{1E88B8D9-F756-96AB-8697-F274697CE7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11567818" y="9061450"/>
            <a:ext cx="1773025" cy="325330"/>
          </a:xfrm>
          <a:prstGeom prst="rect">
            <a:avLst/>
          </a:prstGeom>
        </p:spPr>
      </p:pic>
    </p:spTree>
    <p:extLst>
      <p:ext uri="{BB962C8B-B14F-4D97-AF65-F5344CB8AC3E}">
        <p14:creationId xmlns:p14="http://schemas.microsoft.com/office/powerpoint/2010/main" val="2321172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alf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4216400"/>
            <a:ext cx="17886363" cy="58420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half-page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2" name="Title 1">
            <a:extLst>
              <a:ext uri="{FF2B5EF4-FFF2-40B4-BE49-F238E27FC236}">
                <a16:creationId xmlns:a16="http://schemas.microsoft.com/office/drawing/2014/main" id="{DD6CEBAC-0595-E1C7-3165-9E90B3D64A2F}"/>
              </a:ext>
            </a:extLst>
          </p:cNvPr>
          <p:cNvSpPr>
            <a:spLocks noGrp="1"/>
          </p:cNvSpPr>
          <p:nvPr>
            <p:ph type="title" hasCustomPrompt="1"/>
          </p:nvPr>
        </p:nvSpPr>
        <p:spPr>
          <a:xfrm>
            <a:off x="662795" y="1121145"/>
            <a:ext cx="6731779" cy="1870688"/>
          </a:xfrm>
          <a:prstGeom prst="rect">
            <a:avLst/>
          </a:prstGeom>
        </p:spPr>
        <p:txBody>
          <a:bodyPr/>
          <a:lstStyle/>
          <a:p>
            <a:r>
              <a:rPr lang="en-US"/>
              <a:t>Click To Edit Master Title Style</a:t>
            </a:r>
            <a:endParaRPr lang="en-GB"/>
          </a:p>
        </p:txBody>
      </p:sp>
      <p:sp>
        <p:nvSpPr>
          <p:cNvPr id="5" name="Text Placeholder 7">
            <a:extLst>
              <a:ext uri="{FF2B5EF4-FFF2-40B4-BE49-F238E27FC236}">
                <a16:creationId xmlns:a16="http://schemas.microsoft.com/office/drawing/2014/main" id="{876F02B8-043E-6FFD-282A-F14493FC2D07}"/>
              </a:ext>
            </a:extLst>
          </p:cNvPr>
          <p:cNvSpPr>
            <a:spLocks noGrp="1"/>
          </p:cNvSpPr>
          <p:nvPr>
            <p:ph type="body" sz="quarter" idx="13" hasCustomPrompt="1"/>
          </p:nvPr>
        </p:nvSpPr>
        <p:spPr>
          <a:xfrm>
            <a:off x="8250912" y="1179625"/>
            <a:ext cx="8972582" cy="2581512"/>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lvl="0"/>
            <a:r>
              <a:rPr lang="en-US"/>
              <a:t>Sed sollicitudin eros sit amet tincidunt finibus. Nulla tincidunt libero nisl, quis tristique nisl venenatis eu.</a:t>
            </a:r>
            <a:endParaRPr lang="en-GB"/>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878488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x4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646"/>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0451"/>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8" y="4091915"/>
            <a:ext cx="9003716" cy="5173578"/>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491788" y="4200525"/>
            <a:ext cx="6732587"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5x4 image</a:t>
            </a:r>
          </a:p>
        </p:txBody>
      </p:sp>
      <p:sp>
        <p:nvSpPr>
          <p:cNvPr id="4" name="Slide Number Placeholder 3">
            <a:extLst>
              <a:ext uri="{FF2B5EF4-FFF2-40B4-BE49-F238E27FC236}">
                <a16:creationId xmlns:a16="http://schemas.microsoft.com/office/drawing/2014/main" id="{B4F3441D-B419-9FBD-266D-D2CABE8030CB}"/>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348226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x4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150"/>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4461"/>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7710985" y="4129100"/>
            <a:ext cx="9512584" cy="4860926"/>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Slide Number Placeholder 5">
            <a:extLst>
              <a:ext uri="{FF2B5EF4-FFF2-40B4-BE49-F238E27FC236}">
                <a16:creationId xmlns:a16="http://schemas.microsoft.com/office/drawing/2014/main" id="{00CC8B5C-F6CC-5BCC-665A-C4DD97E8FFEA}"/>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F0529680-655F-561F-4AD4-F4094C19F874}"/>
              </a:ext>
            </a:extLst>
          </p:cNvPr>
          <p:cNvSpPr>
            <a:spLocks noGrp="1"/>
          </p:cNvSpPr>
          <p:nvPr>
            <p:ph type="pic" sz="quarter" idx="14" hasCustomPrompt="1"/>
          </p:nvPr>
        </p:nvSpPr>
        <p:spPr>
          <a:xfrm>
            <a:off x="661988" y="4200525"/>
            <a:ext cx="6441071"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5x4 image</a:t>
            </a:r>
          </a:p>
        </p:txBody>
      </p:sp>
    </p:spTree>
    <p:extLst>
      <p:ext uri="{BB962C8B-B14F-4D97-AF65-F5344CB8AC3E}">
        <p14:creationId xmlns:p14="http://schemas.microsoft.com/office/powerpoint/2010/main" val="699668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x3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352"/>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0157"/>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9" y="4093749"/>
            <a:ext cx="8424862" cy="5291551"/>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202863" y="4200524"/>
            <a:ext cx="702151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4" name="Slide Number Placeholder 3">
            <a:extLst>
              <a:ext uri="{FF2B5EF4-FFF2-40B4-BE49-F238E27FC236}">
                <a16:creationId xmlns:a16="http://schemas.microsoft.com/office/drawing/2014/main" id="{765ED021-4077-5C8A-337E-39AD9260E50A}"/>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52692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x3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376"/>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0647"/>
            <a:ext cx="13753021"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8218119" y="4087778"/>
            <a:ext cx="9006256" cy="5297522"/>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p:txBody>
      </p:sp>
      <p:sp>
        <p:nvSpPr>
          <p:cNvPr id="4" name="Slide Number Placeholder 3">
            <a:extLst>
              <a:ext uri="{FF2B5EF4-FFF2-40B4-BE49-F238E27FC236}">
                <a16:creationId xmlns:a16="http://schemas.microsoft.com/office/drawing/2014/main" id="{D16A3D6C-68F0-0501-9756-FAC21286539D}"/>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8D6D3A98-2FE4-153F-80CD-BB0B392E9150}"/>
              </a:ext>
            </a:extLst>
          </p:cNvPr>
          <p:cNvSpPr>
            <a:spLocks noGrp="1"/>
          </p:cNvSpPr>
          <p:nvPr>
            <p:ph type="pic" sz="quarter" idx="14" hasCustomPrompt="1"/>
          </p:nvPr>
        </p:nvSpPr>
        <p:spPr>
          <a:xfrm>
            <a:off x="661988" y="4200525"/>
            <a:ext cx="702151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Tree>
    <p:extLst>
      <p:ext uri="{BB962C8B-B14F-4D97-AF65-F5344CB8AC3E}">
        <p14:creationId xmlns:p14="http://schemas.microsoft.com/office/powerpoint/2010/main" val="14630740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6x9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8150"/>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3920"/>
            <a:ext cx="13776156"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6824" y="4129100"/>
            <a:ext cx="6716176" cy="5184775"/>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8026903" y="4200525"/>
            <a:ext cx="919747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16x9 image</a:t>
            </a:r>
          </a:p>
        </p:txBody>
      </p:sp>
      <p:sp>
        <p:nvSpPr>
          <p:cNvPr id="4" name="Slide Number Placeholder 3">
            <a:extLst>
              <a:ext uri="{FF2B5EF4-FFF2-40B4-BE49-F238E27FC236}">
                <a16:creationId xmlns:a16="http://schemas.microsoft.com/office/drawing/2014/main" id="{4FD4CF93-B1B7-2C33-0F45-22C8255A5AC5}"/>
              </a:ext>
            </a:extLst>
          </p:cNvPr>
          <p:cNvSpPr>
            <a:spLocks noGrp="1"/>
          </p:cNvSpPr>
          <p:nvPr>
            <p:ph type="sldNum" sz="quarter" idx="15"/>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872669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x9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8" y="1119571"/>
            <a:ext cx="1514048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7" y="2134562"/>
            <a:ext cx="13753021"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 nec rutrum nisi scelerisque. Nam vitae varius eros. Phasellus a tellus sit amet massa placerat rutrum id sed odio.</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10507911" y="4129100"/>
            <a:ext cx="6693278" cy="5184775"/>
          </a:xfrm>
          <a:prstGeom prst="rect">
            <a:avLst/>
          </a:prstGeom>
        </p:spPr>
        <p:txBody>
          <a:bodyPr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 litora torquent per conubia nostra, per inceptos himenaeos. Sed maximus mi ac nibh ornare, ac auctor orci varius. Duis ullamcorper nibh quis diam fringilla fringilla.</a:t>
            </a:r>
          </a:p>
        </p:txBody>
      </p:sp>
      <p:sp>
        <p:nvSpPr>
          <p:cNvPr id="4" name="Slide Number Placeholder 3">
            <a:extLst>
              <a:ext uri="{FF2B5EF4-FFF2-40B4-BE49-F238E27FC236}">
                <a16:creationId xmlns:a16="http://schemas.microsoft.com/office/drawing/2014/main" id="{708EDA47-45CB-245D-A661-8D5427E7D2B7}"/>
              </a:ext>
            </a:extLst>
          </p:cNvPr>
          <p:cNvSpPr>
            <a:spLocks noGrp="1"/>
          </p:cNvSpPr>
          <p:nvPr>
            <p:ph type="sldNum" sz="quarter" idx="15"/>
          </p:nvPr>
        </p:nvSpPr>
        <p:spPr/>
        <p:txBody>
          <a:body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1502442F-E830-EDF4-DBD9-A1FCBE19D5C5}"/>
              </a:ext>
            </a:extLst>
          </p:cNvPr>
          <p:cNvSpPr>
            <a:spLocks noGrp="1"/>
          </p:cNvSpPr>
          <p:nvPr>
            <p:ph type="pic" sz="quarter" idx="14" hasCustomPrompt="1"/>
          </p:nvPr>
        </p:nvSpPr>
        <p:spPr>
          <a:xfrm>
            <a:off x="661988" y="4200525"/>
            <a:ext cx="9197472" cy="51847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16x9 image</a:t>
            </a:r>
          </a:p>
        </p:txBody>
      </p:sp>
    </p:spTree>
    <p:extLst>
      <p:ext uri="{BB962C8B-B14F-4D97-AF65-F5344CB8AC3E}">
        <p14:creationId xmlns:p14="http://schemas.microsoft.com/office/powerpoint/2010/main" val="11369613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pact Center">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6989600" y="7910429"/>
            <a:ext cx="3907163" cy="854241"/>
          </a:xfrm>
          <a:prstGeom prst="rect">
            <a:avLst/>
          </a:prstGeom>
        </p:spPr>
        <p:txBody>
          <a:bodyPr anchor="ctr" anchorCtr="0"/>
          <a:lstStyle>
            <a:lvl1pPr algn="ctr">
              <a:lnSpc>
                <a:spcPts val="2160"/>
              </a:lnSpc>
              <a:defRPr sz="1800" b="1"/>
            </a:lvl1pPr>
          </a:lstStyle>
          <a:p>
            <a:pPr lvl="0"/>
            <a:r>
              <a:rPr lang="en-US"/>
              <a:t>Author Name, Title</a:t>
            </a:r>
            <a:endParaRPr lang="en-GB"/>
          </a:p>
        </p:txBody>
      </p:sp>
      <p:sp>
        <p:nvSpPr>
          <p:cNvPr id="5" name="Footer Placeholder 4">
            <a:extLst>
              <a:ext uri="{FF2B5EF4-FFF2-40B4-BE49-F238E27FC236}">
                <a16:creationId xmlns:a16="http://schemas.microsoft.com/office/drawing/2014/main" id="{32F38151-8A16-B8C9-B32E-C07101801E6E}"/>
              </a:ext>
            </a:extLst>
          </p:cNvPr>
          <p:cNvSpPr>
            <a:spLocks noGrp="1"/>
          </p:cNvSpPr>
          <p:nvPr>
            <p:ph type="ftr" sz="quarter" idx="16"/>
          </p:nvPr>
        </p:nvSpPr>
        <p:spPr/>
        <p:txBody>
          <a:bodyPr/>
          <a:lstStyle/>
          <a:p>
            <a:r>
              <a:rPr lang="en-GB"/>
              <a:t>Header Text – Remove if Not Needed</a:t>
            </a:r>
            <a:endParaRPr lang="en-US"/>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7" name="Title 6">
            <a:extLst>
              <a:ext uri="{FF2B5EF4-FFF2-40B4-BE49-F238E27FC236}">
                <a16:creationId xmlns:a16="http://schemas.microsoft.com/office/drawing/2014/main" id="{DB1BF636-55A2-ACFF-B33A-82DD8DE38D69}"/>
              </a:ext>
            </a:extLst>
          </p:cNvPr>
          <p:cNvSpPr>
            <a:spLocks noGrp="1"/>
          </p:cNvSpPr>
          <p:nvPr>
            <p:ph type="title" hasCustomPrompt="1"/>
          </p:nvPr>
        </p:nvSpPr>
        <p:spPr>
          <a:xfrm>
            <a:off x="2066925" y="3065967"/>
            <a:ext cx="13752513" cy="4338753"/>
          </a:xfrm>
        </p:spPr>
        <p:txBody>
          <a:bodyPr/>
          <a:lstStyle>
            <a:lvl1pPr algn="ctr">
              <a:lnSpc>
                <a:spcPts val="6264"/>
              </a:lnSpc>
              <a:defRPr sz="5400">
                <a:solidFill>
                  <a:schemeClr val="tx1"/>
                </a:solidFill>
              </a:defRPr>
            </a:lvl1pPr>
          </a:lstStyle>
          <a:p>
            <a:r>
              <a:rPr lang="en-US"/>
              <a:t>“Lorem ipsum dolor sit amet,</a:t>
            </a:r>
            <a:br>
              <a:rPr lang="en-US"/>
            </a:br>
            <a:r>
              <a:rPr lang="en-US"/>
              <a:t>consectetur adipiscing elit. Sed porta</a:t>
            </a:r>
            <a:br>
              <a:rPr lang="en-US"/>
            </a:br>
            <a:r>
              <a:rPr lang="en-US"/>
              <a:t>magna eget est porttitor, nec rutrum</a:t>
            </a:r>
            <a:br>
              <a:rPr lang="en-US"/>
            </a:br>
            <a:r>
              <a:rPr lang="en-US"/>
              <a:t>nisi scelerisque.”</a:t>
            </a:r>
          </a:p>
        </p:txBody>
      </p:sp>
    </p:spTree>
    <p:extLst>
      <p:ext uri="{BB962C8B-B14F-4D97-AF65-F5344CB8AC3E}">
        <p14:creationId xmlns:p14="http://schemas.microsoft.com/office/powerpoint/2010/main" val="1074465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pact Left">
    <p:bg>
      <p:bgPr>
        <a:solidFill>
          <a:schemeClr val="accent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277063-0366-3974-88AC-3A97187B4C9A}"/>
              </a:ext>
            </a:extLst>
          </p:cNvPr>
          <p:cNvSpPr>
            <a:spLocks noGrp="1"/>
          </p:cNvSpPr>
          <p:nvPr>
            <p:ph type="body" sz="quarter" idx="15" hasCustomPrompt="1"/>
          </p:nvPr>
        </p:nvSpPr>
        <p:spPr>
          <a:xfrm>
            <a:off x="2066925" y="6906802"/>
            <a:ext cx="3907163" cy="854241"/>
          </a:xfrm>
          <a:prstGeom prst="rect">
            <a:avLst/>
          </a:prstGeom>
        </p:spPr>
        <p:txBody>
          <a:bodyPr anchor="ctr" anchorCtr="0"/>
          <a:lstStyle>
            <a:lvl1pPr algn="l">
              <a:lnSpc>
                <a:spcPts val="2880"/>
              </a:lnSpc>
              <a:defRPr sz="1800" b="1"/>
            </a:lvl1pPr>
          </a:lstStyle>
          <a:p>
            <a:pPr lvl="0"/>
            <a:r>
              <a:rPr lang="en-US"/>
              <a:t>Author Name, Title</a:t>
            </a:r>
            <a:endParaRPr lang="en-GB"/>
          </a:p>
        </p:txBody>
      </p:sp>
      <p:sp>
        <p:nvSpPr>
          <p:cNvPr id="3" name="Text Placeholder 2">
            <a:extLst>
              <a:ext uri="{FF2B5EF4-FFF2-40B4-BE49-F238E27FC236}">
                <a16:creationId xmlns:a16="http://schemas.microsoft.com/office/drawing/2014/main" id="{1600BCDD-D16B-F7AE-D8C5-4BDEC3E7787B}"/>
              </a:ext>
            </a:extLst>
          </p:cNvPr>
          <p:cNvSpPr>
            <a:spLocks noGrp="1"/>
          </p:cNvSpPr>
          <p:nvPr>
            <p:ph type="body" sz="quarter" idx="16" hasCustomPrompt="1"/>
          </p:nvPr>
        </p:nvSpPr>
        <p:spPr>
          <a:xfrm>
            <a:off x="2076880" y="2092559"/>
            <a:ext cx="13732606" cy="6015038"/>
          </a:xfrm>
          <a:prstGeom prst="rect">
            <a:avLst/>
          </a:prstGeom>
        </p:spPr>
        <p:txBody>
          <a:bodyPr/>
          <a:lstStyle>
            <a:lvl1pPr>
              <a:lnSpc>
                <a:spcPts val="6264"/>
              </a:lnSpc>
              <a:defRPr sz="5400">
                <a:solidFill>
                  <a:schemeClr val="tx1"/>
                </a:solidFill>
                <a:latin typeface="+mj-lt"/>
              </a:defRPr>
            </a:lvl1pPr>
          </a:lstStyle>
          <a:p>
            <a:pPr lvl="0"/>
            <a:r>
              <a:rPr lang="en-US"/>
              <a:t>“Lorem ipsum dolor sit amet,</a:t>
            </a:r>
            <a:br>
              <a:rPr lang="en-US"/>
            </a:br>
            <a:r>
              <a:rPr lang="en-US"/>
              <a:t>consectetur adipiscing elit. Sed porta</a:t>
            </a:r>
            <a:br>
              <a:rPr lang="en-US"/>
            </a:br>
            <a:r>
              <a:rPr lang="en-US"/>
              <a:t>magna eget est porttitor, nec rutrum</a:t>
            </a:r>
            <a:br>
              <a:rPr lang="en-US"/>
            </a:br>
            <a:r>
              <a:rPr lang="en-US"/>
              <a:t>nisi scelerisque.”</a:t>
            </a:r>
            <a:endParaRPr lang="en-GB"/>
          </a:p>
        </p:txBody>
      </p:sp>
      <p:sp>
        <p:nvSpPr>
          <p:cNvPr id="6" name="Footer Placeholder 5">
            <a:extLst>
              <a:ext uri="{FF2B5EF4-FFF2-40B4-BE49-F238E27FC236}">
                <a16:creationId xmlns:a16="http://schemas.microsoft.com/office/drawing/2014/main" id="{EF1C3F8D-F895-D3D8-9DED-3F0EC7B0CAC0}"/>
              </a:ext>
            </a:extLst>
          </p:cNvPr>
          <p:cNvSpPr>
            <a:spLocks noGrp="1"/>
          </p:cNvSpPr>
          <p:nvPr>
            <p:ph type="ftr" sz="quarter" idx="17"/>
          </p:nvPr>
        </p:nvSpPr>
        <p:spPr/>
        <p:txBody>
          <a:bodyPr/>
          <a:lstStyle/>
          <a:p>
            <a:r>
              <a:rPr lang="en-GB"/>
              <a:t>Header Text – Remove if Not Needed</a:t>
            </a:r>
            <a:endParaRPr lang="en-US"/>
          </a:p>
        </p:txBody>
      </p:sp>
      <p:sp>
        <p:nvSpPr>
          <p:cNvPr id="2" name="Slide Number Placeholder 1">
            <a:extLst>
              <a:ext uri="{FF2B5EF4-FFF2-40B4-BE49-F238E27FC236}">
                <a16:creationId xmlns:a16="http://schemas.microsoft.com/office/drawing/2014/main" id="{011239E4-26F1-735E-9344-D2B6FF3695FB}"/>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46130929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Divider_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1830"/>
            <a:ext cx="13734896" cy="2802155"/>
          </a:xfrm>
          <a:prstGeom prst="rect">
            <a:avLst/>
          </a:prstGeom>
        </p:spPr>
        <p:txBody>
          <a:bodyPr>
            <a:noAutofit/>
          </a:bodyPr>
          <a:lstStyle>
            <a:lvl1pPr algn="l">
              <a:lnSpc>
                <a:spcPts val="9450"/>
              </a:lnSpc>
              <a:defRPr sz="9000">
                <a:solidFill>
                  <a:schemeClr val="bg1"/>
                </a:solidFill>
              </a:defRPr>
            </a:lvl1pPr>
          </a:lstStyle>
          <a:p>
            <a:r>
              <a:rPr lang="en-US" noProof="0"/>
              <a:t>Chapter Divider</a:t>
            </a:r>
            <a:br>
              <a:rPr lang="en-US" noProof="0"/>
            </a:br>
            <a:r>
              <a:rPr lang="en-US" noProof="0"/>
              <a:t>Lorem Ipsum Amet</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5348786"/>
            <a:ext cx="6716178" cy="1681753"/>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spTree>
    <p:extLst>
      <p:ext uri="{BB962C8B-B14F-4D97-AF65-F5344CB8AC3E}">
        <p14:creationId xmlns:p14="http://schemas.microsoft.com/office/powerpoint/2010/main" val="4262297376"/>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563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1x1 Imag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097119"/>
            <a:ext cx="5981701" cy="3035033"/>
          </a:xfrm>
          <a:prstGeom prst="rect">
            <a:avLst/>
          </a:prstGeom>
        </p:spPr>
        <p:txBody>
          <a:bodyPr anchor="b">
            <a:noAutofit/>
          </a:bodyPr>
          <a:lstStyle>
            <a:lvl1pPr algn="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5370253"/>
            <a:ext cx="5981700" cy="1166812"/>
          </a:xfrm>
          <a:prstGeom prst="rect">
            <a:avLst/>
          </a:prstGeom>
        </p:spPr>
        <p:txBody>
          <a:bodyPr lIns="0" tIns="0" rIns="0" bIns="0">
            <a:noAutofit/>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amet, consectetur adipiscing elit. </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1x1 image</a:t>
            </a:r>
          </a:p>
        </p:txBody>
      </p:sp>
      <p:sp>
        <p:nvSpPr>
          <p:cNvPr id="4" name="PRESENTATION TITLE OR SECTION">
            <a:extLst>
              <a:ext uri="{FF2B5EF4-FFF2-40B4-BE49-F238E27FC236}">
                <a16:creationId xmlns:a16="http://schemas.microsoft.com/office/drawing/2014/main" id="{DB795E07-55DF-DF7A-3FEE-14715E80191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a:t>Header Text – Remove if Not Needed</a:t>
            </a:r>
            <a:endParaRPr lang="en-US"/>
          </a:p>
        </p:txBody>
      </p:sp>
      <p:pic>
        <p:nvPicPr>
          <p:cNvPr id="13" name="Picture 12" descr="Logo&#10;&#10;Description automatically generated">
            <a:extLst>
              <a:ext uri="{FF2B5EF4-FFF2-40B4-BE49-F238E27FC236}">
                <a16:creationId xmlns:a16="http://schemas.microsoft.com/office/drawing/2014/main" id="{E999D7D2-25BF-365D-9733-F5A3B824F7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106045684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Divider_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5933019"/>
            <a:ext cx="13734896" cy="2802155"/>
          </a:xfrm>
          <a:prstGeom prst="rect">
            <a:avLst/>
          </a:prstGeom>
        </p:spPr>
        <p:txBody>
          <a:bodyPr anchor="b">
            <a:noAutofit/>
          </a:bodyPr>
          <a:lstStyle>
            <a:lvl1pPr algn="l">
              <a:lnSpc>
                <a:spcPts val="9450"/>
              </a:lnSpc>
              <a:defRPr sz="9000">
                <a:solidFill>
                  <a:schemeClr val="bg1"/>
                </a:solidFill>
              </a:defRPr>
            </a:lvl1pPr>
          </a:lstStyle>
          <a:p>
            <a:r>
              <a:rPr lang="en-US" noProof="0"/>
              <a:t>Chapter Divider</a:t>
            </a:r>
            <a:br>
              <a:rPr lang="en-US" noProof="0"/>
            </a:br>
            <a:r>
              <a:rPr lang="en-US" noProof="0"/>
              <a:t>Lorem Ipsum Amet</a:t>
            </a:r>
            <a:endParaRPr lang="en-GB"/>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cxnSp>
        <p:nvCxnSpPr>
          <p:cNvPr id="5" name="Straight Connector 4">
            <a:extLst>
              <a:ext uri="{FF2B5EF4-FFF2-40B4-BE49-F238E27FC236}">
                <a16:creationId xmlns:a16="http://schemas.microsoft.com/office/drawing/2014/main" id="{8E988807-3F95-C345-A302-80EB256D5242}"/>
              </a:ext>
            </a:extLst>
          </p:cNvPr>
          <p:cNvCxnSpPr/>
          <p:nvPr userDrawn="1"/>
        </p:nvCxnSpPr>
        <p:spPr>
          <a:xfrm>
            <a:off x="661988" y="9061450"/>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130994"/>
      </p:ext>
    </p:extLst>
  </p:cSld>
  <p:clrMapOvr>
    <a:masterClrMapping/>
  </p:clrMapOvr>
  <p:extLst>
    <p:ext uri="{DCECCB84-F9BA-43D5-87BE-67443E8EF086}">
      <p15:sldGuideLst xmlns:p15="http://schemas.microsoft.com/office/powerpoint/2012/main">
        <p15:guide id="1" orient="horz" pos="3168">
          <p15:clr>
            <a:srgbClr val="FBAE40"/>
          </p15:clr>
        </p15:guide>
        <p15:guide id="2" pos="563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Divider_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2110865"/>
            <a:ext cx="13734896" cy="2802155"/>
          </a:xfrm>
          <a:prstGeom prst="rect">
            <a:avLst/>
          </a:prstGeom>
        </p:spPr>
        <p:txBody>
          <a:bodyPr>
            <a:noAutofit/>
          </a:bodyPr>
          <a:lstStyle>
            <a:lvl1pPr algn="l">
              <a:lnSpc>
                <a:spcPts val="9450"/>
              </a:lnSpc>
              <a:defRPr sz="9000">
                <a:solidFill>
                  <a:schemeClr val="bg1"/>
                </a:solidFill>
              </a:defRPr>
            </a:lvl1pPr>
          </a:lstStyle>
          <a:p>
            <a:r>
              <a:rPr lang="en-US" noProof="0"/>
              <a:t>Chapter Divider</a:t>
            </a:r>
            <a:br>
              <a:rPr lang="en-US" noProof="0"/>
            </a:br>
            <a:r>
              <a:rPr lang="en-US" noProof="0"/>
              <a:t>Lorem Ipsum Amet</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7781618"/>
            <a:ext cx="6716178" cy="1681753"/>
          </a:xfrm>
          <a:prstGeom prst="rect">
            <a:avLst/>
          </a:prstGeom>
        </p:spPr>
        <p:txBody>
          <a:bodyPr lIns="0" tIns="0" rIns="0" bIns="0" anchor="b">
            <a:noAutofit/>
          </a:bodyPr>
          <a:lstStyle>
            <a:lvl1pPr marL="0" indent="0">
              <a:lnSpc>
                <a:spcPts val="3996"/>
              </a:lnSpc>
              <a:spcBef>
                <a:spcPts val="0"/>
              </a:spcBef>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bg1"/>
                </a:solidFill>
              </a:defRPr>
            </a:lvl1pPr>
          </a:lstStyle>
          <a:p>
            <a:r>
              <a:rPr lang="en-GB"/>
              <a:t>Header Text – Remove if Not Needed</a:t>
            </a:r>
            <a:endParaRPr lang="en-US" noProof="0"/>
          </a:p>
        </p:txBody>
      </p:sp>
      <p:cxnSp>
        <p:nvCxnSpPr>
          <p:cNvPr id="5" name="Straight Connector 4">
            <a:extLst>
              <a:ext uri="{FF2B5EF4-FFF2-40B4-BE49-F238E27FC236}">
                <a16:creationId xmlns:a16="http://schemas.microsoft.com/office/drawing/2014/main" id="{2CE8AC88-BF35-436C-4DE8-ADB6A660E0B4}"/>
              </a:ext>
            </a:extLst>
          </p:cNvPr>
          <p:cNvCxnSpPr/>
          <p:nvPr userDrawn="1"/>
        </p:nvCxnSpPr>
        <p:spPr>
          <a:xfrm>
            <a:off x="661988" y="8091838"/>
            <a:ext cx="16559059"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625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ata x 3">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8779492" y="1727991"/>
            <a:ext cx="2520750" cy="1118770"/>
          </a:xfrm>
          <a:prstGeom prst="rect">
            <a:avLst/>
          </a:prstGeom>
        </p:spPr>
        <p:txBody>
          <a:bodyPr anchor="ctr" anchorCtr="0"/>
          <a:lstStyle>
            <a:lvl1pPr>
              <a:lnSpc>
                <a:spcPts val="7776"/>
              </a:lnSpc>
              <a:defRPr sz="7200" b="0">
                <a:solidFill>
                  <a:schemeClr val="tx1"/>
                </a:solidFill>
              </a:defRPr>
            </a:lvl1pPr>
            <a:lvl2pPr>
              <a:defRPr/>
            </a:lvl2pPr>
          </a:lstStyle>
          <a:p>
            <a:pPr lvl="0"/>
            <a:r>
              <a:rPr lang="en-US"/>
              <a:t>365</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11962083" y="1533533"/>
            <a:ext cx="4730809" cy="1118770"/>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Lorem ipsum dolor sit amet, consectetur adipiscing elit.</a:t>
            </a:r>
            <a:endParaRPr lang="en-GB"/>
          </a:p>
        </p:txBody>
      </p:sp>
      <p:sp>
        <p:nvSpPr>
          <p:cNvPr id="15" name="Text Placeholder 8">
            <a:extLst>
              <a:ext uri="{FF2B5EF4-FFF2-40B4-BE49-F238E27FC236}">
                <a16:creationId xmlns:a16="http://schemas.microsoft.com/office/drawing/2014/main" id="{7F9C8E03-87B7-C356-77D3-71707C2BEC90}"/>
              </a:ext>
            </a:extLst>
          </p:cNvPr>
          <p:cNvSpPr>
            <a:spLocks noGrp="1"/>
          </p:cNvSpPr>
          <p:nvPr>
            <p:ph type="body" sz="quarter" idx="18" hasCustomPrompt="1"/>
          </p:nvPr>
        </p:nvSpPr>
        <p:spPr>
          <a:xfrm>
            <a:off x="8779492" y="4645729"/>
            <a:ext cx="2520750" cy="1118770"/>
          </a:xfrm>
          <a:prstGeom prst="rect">
            <a:avLst/>
          </a:prstGeom>
        </p:spPr>
        <p:txBody>
          <a:bodyPr anchor="ctr" anchorCtr="0"/>
          <a:lstStyle>
            <a:lvl1pPr>
              <a:lnSpc>
                <a:spcPts val="7776"/>
              </a:lnSpc>
              <a:defRPr sz="7200" b="0">
                <a:solidFill>
                  <a:schemeClr val="tx1"/>
                </a:solidFill>
              </a:defRPr>
            </a:lvl1pPr>
            <a:lvl2pPr>
              <a:defRPr/>
            </a:lvl2pPr>
          </a:lstStyle>
          <a:p>
            <a:pPr lvl="0"/>
            <a:r>
              <a:rPr lang="en-US"/>
              <a:t>365</a:t>
            </a:r>
            <a:endParaRPr lang="en-GB"/>
          </a:p>
        </p:txBody>
      </p:sp>
      <p:sp>
        <p:nvSpPr>
          <p:cNvPr id="16" name="Text Placeholder 7">
            <a:extLst>
              <a:ext uri="{FF2B5EF4-FFF2-40B4-BE49-F238E27FC236}">
                <a16:creationId xmlns:a16="http://schemas.microsoft.com/office/drawing/2014/main" id="{9228F3A3-DB24-251E-E1F9-3D05505F461A}"/>
              </a:ext>
            </a:extLst>
          </p:cNvPr>
          <p:cNvSpPr>
            <a:spLocks noGrp="1"/>
          </p:cNvSpPr>
          <p:nvPr>
            <p:ph type="body" sz="quarter" idx="19" hasCustomPrompt="1"/>
          </p:nvPr>
        </p:nvSpPr>
        <p:spPr>
          <a:xfrm>
            <a:off x="11962083" y="4457212"/>
            <a:ext cx="4730808"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Lorem ipsum dolor sit amet, consectetur adipiscing elit.</a:t>
            </a:r>
            <a:endParaRPr lang="en-GB"/>
          </a:p>
        </p:txBody>
      </p:sp>
      <p:sp>
        <p:nvSpPr>
          <p:cNvPr id="19" name="Text Placeholder 8">
            <a:extLst>
              <a:ext uri="{FF2B5EF4-FFF2-40B4-BE49-F238E27FC236}">
                <a16:creationId xmlns:a16="http://schemas.microsoft.com/office/drawing/2014/main" id="{7DC82887-4232-7EB7-49C4-0BEE3046DC02}"/>
              </a:ext>
            </a:extLst>
          </p:cNvPr>
          <p:cNvSpPr>
            <a:spLocks noGrp="1"/>
          </p:cNvSpPr>
          <p:nvPr>
            <p:ph type="body" sz="quarter" idx="22" hasCustomPrompt="1"/>
          </p:nvPr>
        </p:nvSpPr>
        <p:spPr>
          <a:xfrm>
            <a:off x="8779492" y="7558367"/>
            <a:ext cx="2520750" cy="1118770"/>
          </a:xfrm>
          <a:prstGeom prst="rect">
            <a:avLst/>
          </a:prstGeom>
        </p:spPr>
        <p:txBody>
          <a:bodyPr anchor="ctr" anchorCtr="0"/>
          <a:lstStyle>
            <a:lvl1pPr>
              <a:lnSpc>
                <a:spcPts val="7776"/>
              </a:lnSpc>
              <a:defRPr sz="7200" b="0">
                <a:solidFill>
                  <a:schemeClr val="tx1"/>
                </a:solidFill>
              </a:defRPr>
            </a:lvl1pPr>
            <a:lvl2pPr>
              <a:defRPr/>
            </a:lvl2pPr>
          </a:lstStyle>
          <a:p>
            <a:pPr lvl="0"/>
            <a:r>
              <a:rPr lang="en-US"/>
              <a:t>365</a:t>
            </a:r>
            <a:endParaRPr lang="en-GB"/>
          </a:p>
        </p:txBody>
      </p:sp>
      <p:sp>
        <p:nvSpPr>
          <p:cNvPr id="20" name="Text Placeholder 7">
            <a:extLst>
              <a:ext uri="{FF2B5EF4-FFF2-40B4-BE49-F238E27FC236}">
                <a16:creationId xmlns:a16="http://schemas.microsoft.com/office/drawing/2014/main" id="{45C2600F-1682-6759-20D9-5B9E5D77A466}"/>
              </a:ext>
            </a:extLst>
          </p:cNvPr>
          <p:cNvSpPr>
            <a:spLocks noGrp="1"/>
          </p:cNvSpPr>
          <p:nvPr>
            <p:ph type="body" sz="quarter" idx="23" hasCustomPrompt="1"/>
          </p:nvPr>
        </p:nvSpPr>
        <p:spPr>
          <a:xfrm>
            <a:off x="11962083" y="7380887"/>
            <a:ext cx="4730807"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Lorem ipsum dolor sit amet, consectetur adipiscing elit.</a:t>
            </a:r>
            <a:endParaRPr lang="en-GB"/>
          </a:p>
        </p:txBody>
      </p:sp>
      <p:sp>
        <p:nvSpPr>
          <p:cNvPr id="12" name="Text Placeholder 4">
            <a:extLst>
              <a:ext uri="{FF2B5EF4-FFF2-40B4-BE49-F238E27FC236}">
                <a16:creationId xmlns:a16="http://schemas.microsoft.com/office/drawing/2014/main" id="{E2420981-6D9F-8CEA-EC2A-4579F4F56D5C}"/>
              </a:ext>
            </a:extLst>
          </p:cNvPr>
          <p:cNvSpPr>
            <a:spLocks noGrp="1"/>
          </p:cNvSpPr>
          <p:nvPr>
            <p:ph type="body" sz="quarter" idx="12" hasCustomPrompt="1"/>
          </p:nvPr>
        </p:nvSpPr>
        <p:spPr>
          <a:xfrm>
            <a:off x="662795" y="3422567"/>
            <a:ext cx="5304558"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adipiscing elit. Sed porta magna eget est porttitor.</a:t>
            </a:r>
          </a:p>
        </p:txBody>
      </p:sp>
      <p:sp>
        <p:nvSpPr>
          <p:cNvPr id="2" name="Text Placeholder 7">
            <a:extLst>
              <a:ext uri="{FF2B5EF4-FFF2-40B4-BE49-F238E27FC236}">
                <a16:creationId xmlns:a16="http://schemas.microsoft.com/office/drawing/2014/main" id="{DC451748-7A7B-3661-6736-225289EA9D85}"/>
              </a:ext>
            </a:extLst>
          </p:cNvPr>
          <p:cNvSpPr>
            <a:spLocks noGrp="1"/>
          </p:cNvSpPr>
          <p:nvPr>
            <p:ph type="body" sz="quarter" idx="26" hasCustomPrompt="1"/>
          </p:nvPr>
        </p:nvSpPr>
        <p:spPr>
          <a:xfrm>
            <a:off x="662795" y="8336154"/>
            <a:ext cx="6716176" cy="1166812"/>
          </a:xfrm>
          <a:prstGeom prst="rect">
            <a:avLst/>
          </a:prstGeom>
        </p:spPr>
        <p:txBody>
          <a:bodyPr numCol="1" spcCol="274320" anchor="b"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a:t>
            </a:r>
            <a:endParaRPr lang="en-GB"/>
          </a:p>
        </p:txBody>
      </p:sp>
      <p:sp>
        <p:nvSpPr>
          <p:cNvPr id="4" name="Slide Number Placeholder 3">
            <a:extLst>
              <a:ext uri="{FF2B5EF4-FFF2-40B4-BE49-F238E27FC236}">
                <a16:creationId xmlns:a16="http://schemas.microsoft.com/office/drawing/2014/main" id="{93E63D47-9FE8-D4B3-79E9-03869580A7A6}"/>
              </a:ext>
            </a:extLst>
          </p:cNvPr>
          <p:cNvSpPr>
            <a:spLocks noGrp="1"/>
          </p:cNvSpPr>
          <p:nvPr>
            <p:ph type="sldNum" sz="quarter" idx="27"/>
          </p:nvPr>
        </p:nvSpPr>
        <p:spPr/>
        <p:txBody>
          <a:bodyPr/>
          <a:lstStyle/>
          <a:p>
            <a:fld id="{387AECDB-6C85-4FE3-9DAF-486A9B5BAE12}" type="slidenum">
              <a:rPr lang="en-GB" smtClean="0"/>
              <a:pPr/>
              <a:t>‹#›</a:t>
            </a:fld>
            <a:endParaRPr lang="en-GB"/>
          </a:p>
        </p:txBody>
      </p:sp>
      <p:sp>
        <p:nvSpPr>
          <p:cNvPr id="5" name="Title 1">
            <a:extLst>
              <a:ext uri="{FF2B5EF4-FFF2-40B4-BE49-F238E27FC236}">
                <a16:creationId xmlns:a16="http://schemas.microsoft.com/office/drawing/2014/main" id="{674EF9DD-6D16-C7D2-22F1-E33A76E8EE48}"/>
              </a:ext>
            </a:extLst>
          </p:cNvPr>
          <p:cNvSpPr>
            <a:spLocks noGrp="1"/>
          </p:cNvSpPr>
          <p:nvPr>
            <p:ph type="title" hasCustomPrompt="1"/>
          </p:nvPr>
        </p:nvSpPr>
        <p:spPr>
          <a:xfrm>
            <a:off x="662798" y="1123007"/>
            <a:ext cx="6716177" cy="1865927"/>
          </a:xfrm>
          <a:prstGeom prst="rect">
            <a:avLst/>
          </a:prstGeom>
        </p:spPr>
        <p:txBody>
          <a:bodyPr/>
          <a:lstStyle/>
          <a:p>
            <a:r>
              <a:rPr lang="en-US"/>
              <a:t>Click To Edit Master Title Style</a:t>
            </a:r>
            <a:endParaRPr lang="en-GB"/>
          </a:p>
        </p:txBody>
      </p:sp>
      <p:cxnSp>
        <p:nvCxnSpPr>
          <p:cNvPr id="14" name="Straight Connector 13">
            <a:extLst>
              <a:ext uri="{FF2B5EF4-FFF2-40B4-BE49-F238E27FC236}">
                <a16:creationId xmlns:a16="http://schemas.microsoft.com/office/drawing/2014/main" id="{D447B765-2492-B642-8A8A-CD94101C600D}"/>
              </a:ext>
            </a:extLst>
          </p:cNvPr>
          <p:cNvCxnSpPr>
            <a:cxnSpLocks/>
          </p:cNvCxnSpPr>
          <p:nvPr userDrawn="1"/>
        </p:nvCxnSpPr>
        <p:spPr>
          <a:xfrm>
            <a:off x="7699793" y="1284288"/>
            <a:ext cx="0" cy="82720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870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ata x 6">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9119738" y="1154810"/>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9119739" y="2298667"/>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3" name="Text Placeholder 8">
            <a:extLst>
              <a:ext uri="{FF2B5EF4-FFF2-40B4-BE49-F238E27FC236}">
                <a16:creationId xmlns:a16="http://schemas.microsoft.com/office/drawing/2014/main" id="{C6538951-1E0A-2168-1DC2-C54ABE8D3A05}"/>
              </a:ext>
            </a:extLst>
          </p:cNvPr>
          <p:cNvSpPr>
            <a:spLocks noGrp="1"/>
          </p:cNvSpPr>
          <p:nvPr>
            <p:ph type="body" sz="quarter" idx="16" hasCustomPrompt="1"/>
          </p:nvPr>
        </p:nvSpPr>
        <p:spPr>
          <a:xfrm>
            <a:off x="13343849" y="1154810"/>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4" name="Text Placeholder 7">
            <a:extLst>
              <a:ext uri="{FF2B5EF4-FFF2-40B4-BE49-F238E27FC236}">
                <a16:creationId xmlns:a16="http://schemas.microsoft.com/office/drawing/2014/main" id="{4343E99E-BE17-5F7F-F89E-2F4F19E9A898}"/>
              </a:ext>
            </a:extLst>
          </p:cNvPr>
          <p:cNvSpPr>
            <a:spLocks noGrp="1"/>
          </p:cNvSpPr>
          <p:nvPr>
            <p:ph type="body" sz="quarter" idx="17" hasCustomPrompt="1"/>
          </p:nvPr>
        </p:nvSpPr>
        <p:spPr>
          <a:xfrm>
            <a:off x="13343849" y="2298667"/>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5" name="Text Placeholder 8">
            <a:extLst>
              <a:ext uri="{FF2B5EF4-FFF2-40B4-BE49-F238E27FC236}">
                <a16:creationId xmlns:a16="http://schemas.microsoft.com/office/drawing/2014/main" id="{7F9C8E03-87B7-C356-77D3-71707C2BEC90}"/>
              </a:ext>
            </a:extLst>
          </p:cNvPr>
          <p:cNvSpPr>
            <a:spLocks noGrp="1"/>
          </p:cNvSpPr>
          <p:nvPr>
            <p:ph type="body" sz="quarter" idx="18" hasCustomPrompt="1"/>
          </p:nvPr>
        </p:nvSpPr>
        <p:spPr>
          <a:xfrm>
            <a:off x="9119738" y="4078486"/>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6" name="Text Placeholder 7">
            <a:extLst>
              <a:ext uri="{FF2B5EF4-FFF2-40B4-BE49-F238E27FC236}">
                <a16:creationId xmlns:a16="http://schemas.microsoft.com/office/drawing/2014/main" id="{9228F3A3-DB24-251E-E1F9-3D05505F461A}"/>
              </a:ext>
            </a:extLst>
          </p:cNvPr>
          <p:cNvSpPr>
            <a:spLocks noGrp="1"/>
          </p:cNvSpPr>
          <p:nvPr>
            <p:ph type="body" sz="quarter" idx="19" hasCustomPrompt="1"/>
          </p:nvPr>
        </p:nvSpPr>
        <p:spPr>
          <a:xfrm>
            <a:off x="9119739" y="5222341"/>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7" name="Text Placeholder 8">
            <a:extLst>
              <a:ext uri="{FF2B5EF4-FFF2-40B4-BE49-F238E27FC236}">
                <a16:creationId xmlns:a16="http://schemas.microsoft.com/office/drawing/2014/main" id="{7B9A7CC8-73EC-5C37-7644-959EA71A1620}"/>
              </a:ext>
            </a:extLst>
          </p:cNvPr>
          <p:cNvSpPr>
            <a:spLocks noGrp="1"/>
          </p:cNvSpPr>
          <p:nvPr>
            <p:ph type="body" sz="quarter" idx="20" hasCustomPrompt="1"/>
          </p:nvPr>
        </p:nvSpPr>
        <p:spPr>
          <a:xfrm>
            <a:off x="13343849" y="4078486"/>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8" name="Text Placeholder 7">
            <a:extLst>
              <a:ext uri="{FF2B5EF4-FFF2-40B4-BE49-F238E27FC236}">
                <a16:creationId xmlns:a16="http://schemas.microsoft.com/office/drawing/2014/main" id="{608E7CFB-165F-4D64-0132-C5C0A2ABC93C}"/>
              </a:ext>
            </a:extLst>
          </p:cNvPr>
          <p:cNvSpPr>
            <a:spLocks noGrp="1"/>
          </p:cNvSpPr>
          <p:nvPr>
            <p:ph type="body" sz="quarter" idx="21" hasCustomPrompt="1"/>
          </p:nvPr>
        </p:nvSpPr>
        <p:spPr>
          <a:xfrm>
            <a:off x="13343849" y="5222341"/>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9" name="Text Placeholder 8">
            <a:extLst>
              <a:ext uri="{FF2B5EF4-FFF2-40B4-BE49-F238E27FC236}">
                <a16:creationId xmlns:a16="http://schemas.microsoft.com/office/drawing/2014/main" id="{7DC82887-4232-7EB7-49C4-0BEE3046DC02}"/>
              </a:ext>
            </a:extLst>
          </p:cNvPr>
          <p:cNvSpPr>
            <a:spLocks noGrp="1"/>
          </p:cNvSpPr>
          <p:nvPr>
            <p:ph type="body" sz="quarter" idx="22" hasCustomPrompt="1"/>
          </p:nvPr>
        </p:nvSpPr>
        <p:spPr>
          <a:xfrm>
            <a:off x="9119738" y="7008938"/>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20" name="Text Placeholder 7">
            <a:extLst>
              <a:ext uri="{FF2B5EF4-FFF2-40B4-BE49-F238E27FC236}">
                <a16:creationId xmlns:a16="http://schemas.microsoft.com/office/drawing/2014/main" id="{45C2600F-1682-6759-20D9-5B9E5D77A466}"/>
              </a:ext>
            </a:extLst>
          </p:cNvPr>
          <p:cNvSpPr>
            <a:spLocks noGrp="1"/>
          </p:cNvSpPr>
          <p:nvPr>
            <p:ph type="body" sz="quarter" idx="23" hasCustomPrompt="1"/>
          </p:nvPr>
        </p:nvSpPr>
        <p:spPr>
          <a:xfrm>
            <a:off x="9119739" y="8146015"/>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1" name="Text Placeholder 8">
            <a:extLst>
              <a:ext uri="{FF2B5EF4-FFF2-40B4-BE49-F238E27FC236}">
                <a16:creationId xmlns:a16="http://schemas.microsoft.com/office/drawing/2014/main" id="{D2803287-871C-AABB-1AEE-701F71BBBBE1}"/>
              </a:ext>
            </a:extLst>
          </p:cNvPr>
          <p:cNvSpPr>
            <a:spLocks noGrp="1"/>
          </p:cNvSpPr>
          <p:nvPr>
            <p:ph type="body" sz="quarter" idx="24" hasCustomPrompt="1"/>
          </p:nvPr>
        </p:nvSpPr>
        <p:spPr>
          <a:xfrm>
            <a:off x="13343849" y="7008938"/>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22" name="Text Placeholder 7">
            <a:extLst>
              <a:ext uri="{FF2B5EF4-FFF2-40B4-BE49-F238E27FC236}">
                <a16:creationId xmlns:a16="http://schemas.microsoft.com/office/drawing/2014/main" id="{BEE2981F-5A4A-B0CA-2545-88A825877E5C}"/>
              </a:ext>
            </a:extLst>
          </p:cNvPr>
          <p:cNvSpPr>
            <a:spLocks noGrp="1"/>
          </p:cNvSpPr>
          <p:nvPr>
            <p:ph type="body" sz="quarter" idx="25" hasCustomPrompt="1"/>
          </p:nvPr>
        </p:nvSpPr>
        <p:spPr>
          <a:xfrm>
            <a:off x="13343849" y="8146015"/>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662798" y="1123007"/>
            <a:ext cx="6716177" cy="1865927"/>
          </a:xfrm>
          <a:prstGeom prst="rect">
            <a:avLst/>
          </a:prstGeom>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2E99EAF2-610D-87C0-02BE-6D5552A24D67}"/>
              </a:ext>
            </a:extLst>
          </p:cNvPr>
          <p:cNvSpPr>
            <a:spLocks noGrp="1"/>
          </p:cNvSpPr>
          <p:nvPr>
            <p:ph type="body" sz="quarter" idx="12" hasCustomPrompt="1"/>
          </p:nvPr>
        </p:nvSpPr>
        <p:spPr>
          <a:xfrm>
            <a:off x="662799" y="3421879"/>
            <a:ext cx="5304558"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adipiscing elit. Sed porta magna eget est porttitor.</a:t>
            </a:r>
          </a:p>
        </p:txBody>
      </p:sp>
      <p:sp>
        <p:nvSpPr>
          <p:cNvPr id="6" name="Text Placeholder 7">
            <a:extLst>
              <a:ext uri="{FF2B5EF4-FFF2-40B4-BE49-F238E27FC236}">
                <a16:creationId xmlns:a16="http://schemas.microsoft.com/office/drawing/2014/main" id="{B03FD00C-3DAC-D975-09CC-2ED1CF219E3C}"/>
              </a:ext>
            </a:extLst>
          </p:cNvPr>
          <p:cNvSpPr>
            <a:spLocks noGrp="1"/>
          </p:cNvSpPr>
          <p:nvPr>
            <p:ph type="body" sz="quarter" idx="26" hasCustomPrompt="1"/>
          </p:nvPr>
        </p:nvSpPr>
        <p:spPr>
          <a:xfrm>
            <a:off x="662795" y="8340789"/>
            <a:ext cx="6716176" cy="1166812"/>
          </a:xfrm>
          <a:prstGeom prst="rect">
            <a:avLst/>
          </a:prstGeom>
        </p:spPr>
        <p:txBody>
          <a:bodyPr numCol="1" spcCol="274320" anchor="b"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a:t>
            </a:r>
            <a:endParaRPr lang="en-GB"/>
          </a:p>
        </p:txBody>
      </p:sp>
      <p:cxnSp>
        <p:nvCxnSpPr>
          <p:cNvPr id="23" name="Straight Connector 22">
            <a:extLst>
              <a:ext uri="{FF2B5EF4-FFF2-40B4-BE49-F238E27FC236}">
                <a16:creationId xmlns:a16="http://schemas.microsoft.com/office/drawing/2014/main" id="{C8701497-2359-D747-91C9-A04C0564ED30}"/>
              </a:ext>
            </a:extLst>
          </p:cNvPr>
          <p:cNvCxnSpPr>
            <a:cxnSpLocks/>
          </p:cNvCxnSpPr>
          <p:nvPr userDrawn="1"/>
        </p:nvCxnSpPr>
        <p:spPr>
          <a:xfrm>
            <a:off x="7699793" y="1284288"/>
            <a:ext cx="0" cy="82720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9D23D99-DFB0-E192-7F1B-6DBE8FB2907B}"/>
              </a:ext>
            </a:extLst>
          </p:cNvPr>
          <p:cNvSpPr>
            <a:spLocks noGrp="1"/>
          </p:cNvSpPr>
          <p:nvPr>
            <p:ph type="sldNum" sz="quarter" idx="2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827069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umber Chart">
    <p:bg>
      <p:bgPr>
        <a:solidFill>
          <a:schemeClr val="accent2"/>
        </a:solidFill>
        <a:effectLst/>
      </p:bgPr>
    </p:bg>
    <p:spTree>
      <p:nvGrpSpPr>
        <p:cNvPr id="1" name=""/>
        <p:cNvGrpSpPr/>
        <p:nvPr/>
      </p:nvGrpSpPr>
      <p:grpSpPr>
        <a:xfrm>
          <a:off x="0" y="0"/>
          <a:ext cx="0" cy="0"/>
          <a:chOff x="0" y="0"/>
          <a:chExt cx="0" cy="0"/>
        </a:xfrm>
      </p:grpSpPr>
      <p:grpSp>
        <p:nvGrpSpPr>
          <p:cNvPr id="15" name="MAIN GRID SYSTEM" hidden="1">
            <a:extLst>
              <a:ext uri="{FF2B5EF4-FFF2-40B4-BE49-F238E27FC236}">
                <a16:creationId xmlns:a16="http://schemas.microsoft.com/office/drawing/2014/main" id="{C36378E4-0CC9-A65B-EBD8-00473C11740E}"/>
              </a:ext>
            </a:extLst>
          </p:cNvPr>
          <p:cNvGrpSpPr/>
          <p:nvPr/>
        </p:nvGrpSpPr>
        <p:grpSpPr>
          <a:xfrm>
            <a:off x="-4827095" y="-1000093"/>
            <a:ext cx="22713463" cy="12160107"/>
            <a:chOff x="-4195165" y="-1000093"/>
            <a:chExt cx="19739968" cy="12160107"/>
          </a:xfrm>
        </p:grpSpPr>
        <p:grpSp>
          <p:nvGrpSpPr>
            <p:cNvPr id="16" name="HORIZONTAL">
              <a:extLst>
                <a:ext uri="{FF2B5EF4-FFF2-40B4-BE49-F238E27FC236}">
                  <a16:creationId xmlns:a16="http://schemas.microsoft.com/office/drawing/2014/main" id="{B4C5C9EE-B7F0-F84E-28F1-BDC36D79D21C}"/>
                </a:ext>
              </a:extLst>
            </p:cNvPr>
            <p:cNvGrpSpPr/>
            <p:nvPr/>
          </p:nvGrpSpPr>
          <p:grpSpPr>
            <a:xfrm>
              <a:off x="-727002" y="1144050"/>
              <a:ext cx="548014" cy="8332048"/>
              <a:chOff x="-727002" y="1144050"/>
              <a:chExt cx="548014" cy="8332048"/>
            </a:xfrm>
          </p:grpSpPr>
          <p:sp>
            <p:nvSpPr>
              <p:cNvPr id="88" name="Rectangle 87">
                <a:extLst>
                  <a:ext uri="{FF2B5EF4-FFF2-40B4-BE49-F238E27FC236}">
                    <a16:creationId xmlns:a16="http://schemas.microsoft.com/office/drawing/2014/main" id="{0C839459-6172-671F-1282-F94591568A25}"/>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9" name="Rectangle 88">
                <a:extLst>
                  <a:ext uri="{FF2B5EF4-FFF2-40B4-BE49-F238E27FC236}">
                    <a16:creationId xmlns:a16="http://schemas.microsoft.com/office/drawing/2014/main" id="{B1EE2AF0-83C1-7DF9-4DFA-FA4D04627AC6}"/>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0" name="Rectangle 89">
                <a:extLst>
                  <a:ext uri="{FF2B5EF4-FFF2-40B4-BE49-F238E27FC236}">
                    <a16:creationId xmlns:a16="http://schemas.microsoft.com/office/drawing/2014/main" id="{7C0A2569-197C-71C8-A7E6-54A1274A4B58}"/>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1" name="Rectangle 90">
                <a:extLst>
                  <a:ext uri="{FF2B5EF4-FFF2-40B4-BE49-F238E27FC236}">
                    <a16:creationId xmlns:a16="http://schemas.microsoft.com/office/drawing/2014/main" id="{52B865B7-A45F-8017-B33B-44C99692AED4}"/>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2" name="Rectangle 91">
                <a:extLst>
                  <a:ext uri="{FF2B5EF4-FFF2-40B4-BE49-F238E27FC236}">
                    <a16:creationId xmlns:a16="http://schemas.microsoft.com/office/drawing/2014/main" id="{052645BC-6A31-6E96-FE6E-934AB47178AD}"/>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3" name="Rectangle 92">
                <a:extLst>
                  <a:ext uri="{FF2B5EF4-FFF2-40B4-BE49-F238E27FC236}">
                    <a16:creationId xmlns:a16="http://schemas.microsoft.com/office/drawing/2014/main" id="{EA3A6AFA-E55A-DBB4-9FAE-2F4BAA89CAAE}"/>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4" name="Rectangle 93">
                <a:extLst>
                  <a:ext uri="{FF2B5EF4-FFF2-40B4-BE49-F238E27FC236}">
                    <a16:creationId xmlns:a16="http://schemas.microsoft.com/office/drawing/2014/main" id="{E496CBA8-DFD1-BFDA-1950-61D3AD2AE1A5}"/>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5" name="Rectangle 94">
                <a:extLst>
                  <a:ext uri="{FF2B5EF4-FFF2-40B4-BE49-F238E27FC236}">
                    <a16:creationId xmlns:a16="http://schemas.microsoft.com/office/drawing/2014/main" id="{86F29823-34D1-9EBE-EB01-34CEF729ABE6}"/>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6" name="Rectangle 95">
                <a:extLst>
                  <a:ext uri="{FF2B5EF4-FFF2-40B4-BE49-F238E27FC236}">
                    <a16:creationId xmlns:a16="http://schemas.microsoft.com/office/drawing/2014/main" id="{1CEC3ADE-55CB-C8A4-621A-F22305EBD8F8}"/>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7" name="Rectangle 96">
                <a:extLst>
                  <a:ext uri="{FF2B5EF4-FFF2-40B4-BE49-F238E27FC236}">
                    <a16:creationId xmlns:a16="http://schemas.microsoft.com/office/drawing/2014/main" id="{8FBD027A-9E96-3F2E-4EF6-4E3F157F0E57}"/>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8" name="Rectangle 97">
                <a:extLst>
                  <a:ext uri="{FF2B5EF4-FFF2-40B4-BE49-F238E27FC236}">
                    <a16:creationId xmlns:a16="http://schemas.microsoft.com/office/drawing/2014/main" id="{98DF11E1-E39D-6ECF-97C3-76ED94CC1977}"/>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99" name="Rectangle 98">
                <a:extLst>
                  <a:ext uri="{FF2B5EF4-FFF2-40B4-BE49-F238E27FC236}">
                    <a16:creationId xmlns:a16="http://schemas.microsoft.com/office/drawing/2014/main" id="{C9B6F894-C98F-9F4C-267F-331091FD3990}"/>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0" name="Rectangle 99">
                <a:extLst>
                  <a:ext uri="{FF2B5EF4-FFF2-40B4-BE49-F238E27FC236}">
                    <a16:creationId xmlns:a16="http://schemas.microsoft.com/office/drawing/2014/main" id="{2F66B812-A739-3D57-6C89-7C22BDED62F5}"/>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1" name="Rectangle 100">
                <a:extLst>
                  <a:ext uri="{FF2B5EF4-FFF2-40B4-BE49-F238E27FC236}">
                    <a16:creationId xmlns:a16="http://schemas.microsoft.com/office/drawing/2014/main" id="{0C39E861-DF92-DA97-BA62-076F0E5D3A29}"/>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2" name="Rectangle 101">
                <a:extLst>
                  <a:ext uri="{FF2B5EF4-FFF2-40B4-BE49-F238E27FC236}">
                    <a16:creationId xmlns:a16="http://schemas.microsoft.com/office/drawing/2014/main" id="{73A978E3-6F82-CB02-829A-EFBC46659855}"/>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3" name="Rectangle 102">
                <a:extLst>
                  <a:ext uri="{FF2B5EF4-FFF2-40B4-BE49-F238E27FC236}">
                    <a16:creationId xmlns:a16="http://schemas.microsoft.com/office/drawing/2014/main" id="{BC3E7E97-5A5A-AF16-15F9-25C45FC15EC0}"/>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4" name="Rectangle 103">
                <a:extLst>
                  <a:ext uri="{FF2B5EF4-FFF2-40B4-BE49-F238E27FC236}">
                    <a16:creationId xmlns:a16="http://schemas.microsoft.com/office/drawing/2014/main" id="{C904C6F3-A7F8-584E-68B5-69A700EE3764}"/>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5" name="Rectangle 104">
                <a:extLst>
                  <a:ext uri="{FF2B5EF4-FFF2-40B4-BE49-F238E27FC236}">
                    <a16:creationId xmlns:a16="http://schemas.microsoft.com/office/drawing/2014/main" id="{338C9B0A-258A-1181-61A6-F18822A84355}"/>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6" name="Rectangle 105">
                <a:extLst>
                  <a:ext uri="{FF2B5EF4-FFF2-40B4-BE49-F238E27FC236}">
                    <a16:creationId xmlns:a16="http://schemas.microsoft.com/office/drawing/2014/main" id="{5D352568-D183-EBA6-A314-D1627061751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grpSp>
          <p:nvGrpSpPr>
            <p:cNvPr id="17" name="VERTICAL">
              <a:extLst>
                <a:ext uri="{FF2B5EF4-FFF2-40B4-BE49-F238E27FC236}">
                  <a16:creationId xmlns:a16="http://schemas.microsoft.com/office/drawing/2014/main" id="{15D83AB7-A0C3-F9D3-1A03-A8AC9902A237}"/>
                </a:ext>
              </a:extLst>
            </p:cNvPr>
            <p:cNvGrpSpPr/>
            <p:nvPr/>
          </p:nvGrpSpPr>
          <p:grpSpPr>
            <a:xfrm>
              <a:off x="-4195165" y="-1000093"/>
              <a:ext cx="19739968" cy="12160107"/>
              <a:chOff x="-4195165" y="-1000093"/>
              <a:chExt cx="19739968" cy="12160107"/>
            </a:xfrm>
          </p:grpSpPr>
          <p:sp>
            <p:nvSpPr>
              <p:cNvPr id="18" name="Rectangle 17">
                <a:extLst>
                  <a:ext uri="{FF2B5EF4-FFF2-40B4-BE49-F238E27FC236}">
                    <a16:creationId xmlns:a16="http://schemas.microsoft.com/office/drawing/2014/main" id="{FE89D113-1994-8227-5D69-642F0B7DF56E}"/>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9" name="TextBox 18">
                <a:extLst>
                  <a:ext uri="{FF2B5EF4-FFF2-40B4-BE49-F238E27FC236}">
                    <a16:creationId xmlns:a16="http://schemas.microsoft.com/office/drawing/2014/main" id="{1B85F9D3-0687-2FDF-6136-6B35E49B17CD}"/>
                  </a:ext>
                </a:extLst>
              </p:cNvPr>
              <p:cNvSpPr txBox="1"/>
              <p:nvPr/>
            </p:nvSpPr>
            <p:spPr>
              <a:xfrm>
                <a:off x="-4195165" y="9505217"/>
                <a:ext cx="2696809" cy="523220"/>
              </a:xfrm>
              <a:prstGeom prst="rect">
                <a:avLst/>
              </a:prstGeom>
              <a:noFill/>
            </p:spPr>
            <p:txBody>
              <a:bodyPr wrap="square" rtlCol="0">
                <a:spAutoFit/>
              </a:bodyPr>
              <a:lstStyle/>
              <a:p>
                <a:pPr algn="l"/>
                <a:r>
                  <a:rPr lang="en-GB" sz="1400"/>
                  <a:t>PPT only accurate to 2 decimal places. 0.625” = 0.63”</a:t>
                </a:r>
              </a:p>
            </p:txBody>
          </p:sp>
          <p:sp>
            <p:nvSpPr>
              <p:cNvPr id="20" name="Rectangle 19">
                <a:extLst>
                  <a:ext uri="{FF2B5EF4-FFF2-40B4-BE49-F238E27FC236}">
                    <a16:creationId xmlns:a16="http://schemas.microsoft.com/office/drawing/2014/main" id="{C25FE573-2F5B-1630-9F82-D24E716C02EC}"/>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1" name="Rectangle 20">
                <a:extLst>
                  <a:ext uri="{FF2B5EF4-FFF2-40B4-BE49-F238E27FC236}">
                    <a16:creationId xmlns:a16="http://schemas.microsoft.com/office/drawing/2014/main" id="{F0E29B4E-3E52-8E21-10C1-1C2C41900B8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2" name="Rectangle 21">
                <a:extLst>
                  <a:ext uri="{FF2B5EF4-FFF2-40B4-BE49-F238E27FC236}">
                    <a16:creationId xmlns:a16="http://schemas.microsoft.com/office/drawing/2014/main" id="{A229AEE4-A60C-4732-81BE-3A9D63A05AB8}"/>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3" name="Rectangle 22">
                <a:extLst>
                  <a:ext uri="{FF2B5EF4-FFF2-40B4-BE49-F238E27FC236}">
                    <a16:creationId xmlns:a16="http://schemas.microsoft.com/office/drawing/2014/main" id="{60FAD0CF-3DB1-C40A-1614-FE888948B056}"/>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8" name="Rectangle 37">
                <a:extLst>
                  <a:ext uri="{FF2B5EF4-FFF2-40B4-BE49-F238E27FC236}">
                    <a16:creationId xmlns:a16="http://schemas.microsoft.com/office/drawing/2014/main" id="{5278FD3A-D487-4E7C-12AB-F0F6341B31DC}"/>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9" name="Rectangle 38">
                <a:extLst>
                  <a:ext uri="{FF2B5EF4-FFF2-40B4-BE49-F238E27FC236}">
                    <a16:creationId xmlns:a16="http://schemas.microsoft.com/office/drawing/2014/main" id="{E6E2E56B-9E64-CAC3-AF1E-F9755828206F}"/>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0" name="Rectangle 39">
                <a:extLst>
                  <a:ext uri="{FF2B5EF4-FFF2-40B4-BE49-F238E27FC236}">
                    <a16:creationId xmlns:a16="http://schemas.microsoft.com/office/drawing/2014/main" id="{BE965FD4-94C3-9A53-4AFC-01AF6B3F86EC}"/>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1" name="Rectangle 40">
                <a:extLst>
                  <a:ext uri="{FF2B5EF4-FFF2-40B4-BE49-F238E27FC236}">
                    <a16:creationId xmlns:a16="http://schemas.microsoft.com/office/drawing/2014/main" id="{2CCABBE7-6515-0D19-8299-BF843F5FBF8E}"/>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2" name="Rectangle 41">
                <a:extLst>
                  <a:ext uri="{FF2B5EF4-FFF2-40B4-BE49-F238E27FC236}">
                    <a16:creationId xmlns:a16="http://schemas.microsoft.com/office/drawing/2014/main" id="{78A19EE2-B283-5590-4EE8-D7A0D76B3987}"/>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3" name="Rectangle 42">
                <a:extLst>
                  <a:ext uri="{FF2B5EF4-FFF2-40B4-BE49-F238E27FC236}">
                    <a16:creationId xmlns:a16="http://schemas.microsoft.com/office/drawing/2014/main" id="{742E8C6B-3779-8FD4-C1D9-303421505756}"/>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4" name="Rectangle 43">
                <a:extLst>
                  <a:ext uri="{FF2B5EF4-FFF2-40B4-BE49-F238E27FC236}">
                    <a16:creationId xmlns:a16="http://schemas.microsoft.com/office/drawing/2014/main" id="{102B583F-91FC-D0CF-93D6-DADBA8CEA969}"/>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5" name="Rectangle 44">
                <a:extLst>
                  <a:ext uri="{FF2B5EF4-FFF2-40B4-BE49-F238E27FC236}">
                    <a16:creationId xmlns:a16="http://schemas.microsoft.com/office/drawing/2014/main" id="{9CF59513-3AC3-E290-FB15-9BDCDF0FB5C8}"/>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6" name="Rectangle 45">
                <a:extLst>
                  <a:ext uri="{FF2B5EF4-FFF2-40B4-BE49-F238E27FC236}">
                    <a16:creationId xmlns:a16="http://schemas.microsoft.com/office/drawing/2014/main" id="{70ED2425-872E-316C-EC19-815374585E6B}"/>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7" name="Rectangle 46">
                <a:extLst>
                  <a:ext uri="{FF2B5EF4-FFF2-40B4-BE49-F238E27FC236}">
                    <a16:creationId xmlns:a16="http://schemas.microsoft.com/office/drawing/2014/main" id="{AB82FA22-6580-74B7-5074-52E5FA588037}"/>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48" name="Rectangle 47">
                <a:extLst>
                  <a:ext uri="{FF2B5EF4-FFF2-40B4-BE49-F238E27FC236}">
                    <a16:creationId xmlns:a16="http://schemas.microsoft.com/office/drawing/2014/main" id="{202FBA5C-7FC2-3296-8F2B-3C539DD86E85}"/>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49" name="Group 48">
                <a:extLst>
                  <a:ext uri="{FF2B5EF4-FFF2-40B4-BE49-F238E27FC236}">
                    <a16:creationId xmlns:a16="http://schemas.microsoft.com/office/drawing/2014/main" id="{AB1511E7-6F02-1964-B3FB-930CD8D2458E}"/>
                  </a:ext>
                </a:extLst>
              </p:cNvPr>
              <p:cNvGrpSpPr/>
              <p:nvPr/>
            </p:nvGrpSpPr>
            <p:grpSpPr>
              <a:xfrm>
                <a:off x="576073" y="-1"/>
                <a:ext cx="14392674" cy="10058399"/>
                <a:chOff x="576073" y="1143000"/>
                <a:chExt cx="14392674" cy="8339328"/>
              </a:xfrm>
              <a:solidFill>
                <a:srgbClr val="F5F1ED">
                  <a:alpha val="90000"/>
                </a:srgbClr>
              </a:solidFill>
            </p:grpSpPr>
            <p:sp>
              <p:nvSpPr>
                <p:cNvPr id="76" name="Rectangle 75">
                  <a:extLst>
                    <a:ext uri="{FF2B5EF4-FFF2-40B4-BE49-F238E27FC236}">
                      <a16:creationId xmlns:a16="http://schemas.microsoft.com/office/drawing/2014/main" id="{D515FB74-31F0-EE6D-0080-2AA52022F6C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7" name="Rectangle 76">
                  <a:extLst>
                    <a:ext uri="{FF2B5EF4-FFF2-40B4-BE49-F238E27FC236}">
                      <a16:creationId xmlns:a16="http://schemas.microsoft.com/office/drawing/2014/main" id="{B9C0C388-6963-A4FB-5B3B-1986100176C8}"/>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8" name="Rectangle 77">
                  <a:extLst>
                    <a:ext uri="{FF2B5EF4-FFF2-40B4-BE49-F238E27FC236}">
                      <a16:creationId xmlns:a16="http://schemas.microsoft.com/office/drawing/2014/main" id="{7950A640-EBB1-8DC5-989E-ED7DF0CE76A0}"/>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79" name="Rectangle 78">
                  <a:extLst>
                    <a:ext uri="{FF2B5EF4-FFF2-40B4-BE49-F238E27FC236}">
                      <a16:creationId xmlns:a16="http://schemas.microsoft.com/office/drawing/2014/main" id="{C22A1518-1F2E-D8C6-6B44-BDCA5DB1E980}"/>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0" name="Rectangle 79">
                  <a:extLst>
                    <a:ext uri="{FF2B5EF4-FFF2-40B4-BE49-F238E27FC236}">
                      <a16:creationId xmlns:a16="http://schemas.microsoft.com/office/drawing/2014/main" id="{51A8974A-B353-9404-AF21-05A5EE0C84D5}"/>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1" name="Rectangle 80">
                  <a:extLst>
                    <a:ext uri="{FF2B5EF4-FFF2-40B4-BE49-F238E27FC236}">
                      <a16:creationId xmlns:a16="http://schemas.microsoft.com/office/drawing/2014/main" id="{C1010AF3-BA7B-48C5-0BE6-55BDD7533FE2}"/>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2" name="Rectangle 81">
                  <a:extLst>
                    <a:ext uri="{FF2B5EF4-FFF2-40B4-BE49-F238E27FC236}">
                      <a16:creationId xmlns:a16="http://schemas.microsoft.com/office/drawing/2014/main" id="{1CBFAD72-822F-A63B-B9C1-48E381D680DD}"/>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3" name="Rectangle 82">
                  <a:extLst>
                    <a:ext uri="{FF2B5EF4-FFF2-40B4-BE49-F238E27FC236}">
                      <a16:creationId xmlns:a16="http://schemas.microsoft.com/office/drawing/2014/main" id="{4C6AA25C-F900-7538-A959-C615B6A409F9}"/>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4" name="Rectangle 83">
                  <a:extLst>
                    <a:ext uri="{FF2B5EF4-FFF2-40B4-BE49-F238E27FC236}">
                      <a16:creationId xmlns:a16="http://schemas.microsoft.com/office/drawing/2014/main" id="{1EC4D2F4-7F52-1BFB-8ED8-C5E8E60405F9}"/>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5" name="Rectangle 84">
                  <a:extLst>
                    <a:ext uri="{FF2B5EF4-FFF2-40B4-BE49-F238E27FC236}">
                      <a16:creationId xmlns:a16="http://schemas.microsoft.com/office/drawing/2014/main" id="{90D481A4-30C5-2755-DD95-87DB5B91EB27}"/>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6" name="Rectangle 85">
                  <a:extLst>
                    <a:ext uri="{FF2B5EF4-FFF2-40B4-BE49-F238E27FC236}">
                      <a16:creationId xmlns:a16="http://schemas.microsoft.com/office/drawing/2014/main" id="{C4BC4457-12A5-50FE-9601-0DCED0A49ECB}"/>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87" name="Rectangle 86">
                  <a:extLst>
                    <a:ext uri="{FF2B5EF4-FFF2-40B4-BE49-F238E27FC236}">
                      <a16:creationId xmlns:a16="http://schemas.microsoft.com/office/drawing/2014/main" id="{9EBB3926-EFD2-78A4-EC88-D52467886DD7}"/>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cxnSp>
            <p:nvCxnSpPr>
              <p:cNvPr id="50" name="Straight Connector 49">
                <a:extLst>
                  <a:ext uri="{FF2B5EF4-FFF2-40B4-BE49-F238E27FC236}">
                    <a16:creationId xmlns:a16="http://schemas.microsoft.com/office/drawing/2014/main" id="{8754D9F3-30B5-94C1-8341-74A9DC71EE4A}"/>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CF36309-0A7A-65BF-D461-7FEF416B760E}"/>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C143B0-CA8C-DADE-1BAE-3CDE14116FDA}"/>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DB0E8A4-F3BB-EFE1-8729-265A01CAD1D6}"/>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54" name="Group 53">
                <a:extLst>
                  <a:ext uri="{FF2B5EF4-FFF2-40B4-BE49-F238E27FC236}">
                    <a16:creationId xmlns:a16="http://schemas.microsoft.com/office/drawing/2014/main" id="{06DD5950-419A-7E67-33F2-5181B31DF4C2}"/>
                  </a:ext>
                </a:extLst>
              </p:cNvPr>
              <p:cNvGrpSpPr/>
              <p:nvPr/>
            </p:nvGrpSpPr>
            <p:grpSpPr>
              <a:xfrm>
                <a:off x="-2012969" y="575451"/>
                <a:ext cx="17557772" cy="567548"/>
                <a:chOff x="-1282890" y="575451"/>
                <a:chExt cx="16827692" cy="567548"/>
              </a:xfrm>
            </p:grpSpPr>
            <p:cxnSp>
              <p:nvCxnSpPr>
                <p:cNvPr id="74" name="Straight Connector 73">
                  <a:extLst>
                    <a:ext uri="{FF2B5EF4-FFF2-40B4-BE49-F238E27FC236}">
                      <a16:creationId xmlns:a16="http://schemas.microsoft.com/office/drawing/2014/main" id="{E341CAB1-2404-E90A-CE8B-23C7E42121E8}"/>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E656E66-92D3-13AC-5DF7-E6A08C4D6528}"/>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547BDB11-F21A-3E44-C468-9BAA6D7F2992}"/>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56" name="TextBox 55">
                <a:extLst>
                  <a:ext uri="{FF2B5EF4-FFF2-40B4-BE49-F238E27FC236}">
                    <a16:creationId xmlns:a16="http://schemas.microsoft.com/office/drawing/2014/main" id="{01828718-633E-4AF4-52A7-7BD366A3B4C5}"/>
                  </a:ext>
                </a:extLst>
              </p:cNvPr>
              <p:cNvSpPr txBox="1"/>
              <p:nvPr/>
            </p:nvSpPr>
            <p:spPr>
              <a:xfrm>
                <a:off x="-2805432" y="440694"/>
                <a:ext cx="768100" cy="253916"/>
              </a:xfrm>
              <a:prstGeom prst="rect">
                <a:avLst/>
              </a:prstGeom>
              <a:noFill/>
            </p:spPr>
            <p:txBody>
              <a:bodyPr wrap="square" rtlCol="0">
                <a:spAutoFit/>
              </a:bodyPr>
              <a:lstStyle/>
              <a:p>
                <a:pPr algn="l"/>
                <a:r>
                  <a:rPr lang="en-GB" sz="1050"/>
                  <a:t>1.25”</a:t>
                </a:r>
              </a:p>
            </p:txBody>
          </p:sp>
          <p:sp>
            <p:nvSpPr>
              <p:cNvPr id="57" name="TextBox 56">
                <a:extLst>
                  <a:ext uri="{FF2B5EF4-FFF2-40B4-BE49-F238E27FC236}">
                    <a16:creationId xmlns:a16="http://schemas.microsoft.com/office/drawing/2014/main" id="{54E9B720-ADEA-9A90-2976-ABEBBA90EABA}"/>
                  </a:ext>
                </a:extLst>
              </p:cNvPr>
              <p:cNvSpPr txBox="1"/>
              <p:nvPr/>
            </p:nvSpPr>
            <p:spPr>
              <a:xfrm>
                <a:off x="1446217" y="-986079"/>
                <a:ext cx="429863" cy="253916"/>
              </a:xfrm>
              <a:prstGeom prst="rect">
                <a:avLst/>
              </a:prstGeom>
              <a:noFill/>
            </p:spPr>
            <p:txBody>
              <a:bodyPr wrap="square" rtlCol="0">
                <a:spAutoFit/>
              </a:bodyPr>
              <a:lstStyle/>
              <a:p>
                <a:pPr algn="l"/>
                <a:r>
                  <a:rPr lang="en-GB" sz="1050"/>
                  <a:t>0.3”</a:t>
                </a:r>
              </a:p>
            </p:txBody>
          </p:sp>
          <p:sp>
            <p:nvSpPr>
              <p:cNvPr id="58" name="TextBox 57">
                <a:extLst>
                  <a:ext uri="{FF2B5EF4-FFF2-40B4-BE49-F238E27FC236}">
                    <a16:creationId xmlns:a16="http://schemas.microsoft.com/office/drawing/2014/main" id="{F04FA8E1-7C47-1B0D-D257-76DDFE528107}"/>
                  </a:ext>
                </a:extLst>
              </p:cNvPr>
              <p:cNvSpPr txBox="1"/>
              <p:nvPr/>
            </p:nvSpPr>
            <p:spPr>
              <a:xfrm>
                <a:off x="1798303" y="10794599"/>
                <a:ext cx="4614688" cy="307777"/>
              </a:xfrm>
              <a:prstGeom prst="rect">
                <a:avLst/>
              </a:prstGeom>
              <a:noFill/>
            </p:spPr>
            <p:txBody>
              <a:bodyPr wrap="square" rtlCol="0">
                <a:spAutoFit/>
              </a:bodyPr>
              <a:lstStyle/>
              <a:p>
                <a:pPr algn="l"/>
                <a:r>
                  <a:rPr lang="en-GB" sz="1400"/>
                  <a:t>PPT only accurate to 2 decimal places. 1.0375” = 1.04”</a:t>
                </a:r>
              </a:p>
            </p:txBody>
          </p:sp>
          <p:cxnSp>
            <p:nvCxnSpPr>
              <p:cNvPr id="59" name="Straight Arrow Connector 58">
                <a:extLst>
                  <a:ext uri="{FF2B5EF4-FFF2-40B4-BE49-F238E27FC236}">
                    <a16:creationId xmlns:a16="http://schemas.microsoft.com/office/drawing/2014/main" id="{D1865397-1E42-59B2-6FAA-55E1E9814789}"/>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152E5FA-996B-E90A-AB6A-5F32C9F7D857}"/>
                  </a:ext>
                </a:extLst>
              </p:cNvPr>
              <p:cNvGrpSpPr/>
              <p:nvPr/>
            </p:nvGrpSpPr>
            <p:grpSpPr>
              <a:xfrm>
                <a:off x="-1379884" y="-1"/>
                <a:ext cx="577801" cy="575452"/>
                <a:chOff x="-1379884" y="-1"/>
                <a:chExt cx="577801" cy="575452"/>
              </a:xfrm>
            </p:grpSpPr>
            <p:sp>
              <p:nvSpPr>
                <p:cNvPr id="72" name="TextBox 71">
                  <a:extLst>
                    <a:ext uri="{FF2B5EF4-FFF2-40B4-BE49-F238E27FC236}">
                      <a16:creationId xmlns:a16="http://schemas.microsoft.com/office/drawing/2014/main" id="{281B8EA5-6C5A-365D-4170-67CD65E687C6}"/>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73" name="Straight Arrow Connector 72">
                  <a:extLst>
                    <a:ext uri="{FF2B5EF4-FFF2-40B4-BE49-F238E27FC236}">
                      <a16:creationId xmlns:a16="http://schemas.microsoft.com/office/drawing/2014/main" id="{8839C86A-5551-3FF8-35AE-E3FDF8ED8216}"/>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E7A09AA8-7E42-AB17-4F37-0A8D86FE1EA1}"/>
                  </a:ext>
                </a:extLst>
              </p:cNvPr>
              <p:cNvGrpSpPr/>
              <p:nvPr/>
            </p:nvGrpSpPr>
            <p:grpSpPr>
              <a:xfrm>
                <a:off x="-1379884" y="9482948"/>
                <a:ext cx="577801" cy="575452"/>
                <a:chOff x="-1379884" y="-1"/>
                <a:chExt cx="577801" cy="575452"/>
              </a:xfrm>
            </p:grpSpPr>
            <p:sp>
              <p:nvSpPr>
                <p:cNvPr id="70" name="TextBox 69">
                  <a:extLst>
                    <a:ext uri="{FF2B5EF4-FFF2-40B4-BE49-F238E27FC236}">
                      <a16:creationId xmlns:a16="http://schemas.microsoft.com/office/drawing/2014/main" id="{F426F564-D818-EFB4-CFC4-267C8EAA3570}"/>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71" name="Straight Arrow Connector 70">
                  <a:extLst>
                    <a:ext uri="{FF2B5EF4-FFF2-40B4-BE49-F238E27FC236}">
                      <a16:creationId xmlns:a16="http://schemas.microsoft.com/office/drawing/2014/main" id="{5242A494-1EB2-7B10-5A5C-F00030A56CE4}"/>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a:extLst>
                  <a:ext uri="{FF2B5EF4-FFF2-40B4-BE49-F238E27FC236}">
                    <a16:creationId xmlns:a16="http://schemas.microsoft.com/office/drawing/2014/main" id="{E3505CD7-B2F9-1B1F-1FA5-28C5B25018CE}"/>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C091FF58-1F95-55EB-4A07-8B054A99FB68}"/>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64" name="TextBox 63">
                <a:extLst>
                  <a:ext uri="{FF2B5EF4-FFF2-40B4-BE49-F238E27FC236}">
                    <a16:creationId xmlns:a16="http://schemas.microsoft.com/office/drawing/2014/main" id="{55A47391-B3D8-B4B0-E1B2-54BE5F913267}"/>
                  </a:ext>
                </a:extLst>
              </p:cNvPr>
              <p:cNvSpPr txBox="1"/>
              <p:nvPr/>
            </p:nvSpPr>
            <p:spPr>
              <a:xfrm>
                <a:off x="672922" y="10266874"/>
                <a:ext cx="773296" cy="253916"/>
              </a:xfrm>
              <a:prstGeom prst="rect">
                <a:avLst/>
              </a:prstGeom>
              <a:noFill/>
            </p:spPr>
            <p:txBody>
              <a:bodyPr wrap="square" rtlCol="0">
                <a:spAutoFit/>
              </a:bodyPr>
              <a:lstStyle/>
              <a:p>
                <a:pPr algn="l"/>
                <a:r>
                  <a:rPr lang="en-GB" sz="1050"/>
                  <a:t>1.04”</a:t>
                </a:r>
              </a:p>
            </p:txBody>
          </p:sp>
          <p:cxnSp>
            <p:nvCxnSpPr>
              <p:cNvPr id="65" name="Straight Arrow Connector 64">
                <a:extLst>
                  <a:ext uri="{FF2B5EF4-FFF2-40B4-BE49-F238E27FC236}">
                    <a16:creationId xmlns:a16="http://schemas.microsoft.com/office/drawing/2014/main" id="{025526BF-4B1D-9943-8339-F99AA838388B}"/>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16CDEE69-FE5E-13E5-9732-EC5C7A970EA6}"/>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67" name="Group 66">
                <a:extLst>
                  <a:ext uri="{FF2B5EF4-FFF2-40B4-BE49-F238E27FC236}">
                    <a16:creationId xmlns:a16="http://schemas.microsoft.com/office/drawing/2014/main" id="{C9DA6BE7-00A1-4F9C-54A1-8A223936B485}"/>
                  </a:ext>
                </a:extLst>
              </p:cNvPr>
              <p:cNvGrpSpPr/>
              <p:nvPr/>
            </p:nvGrpSpPr>
            <p:grpSpPr>
              <a:xfrm>
                <a:off x="-2" y="-1000093"/>
                <a:ext cx="576052" cy="326021"/>
                <a:chOff x="-646178" y="-215547"/>
                <a:chExt cx="576052" cy="326021"/>
              </a:xfrm>
            </p:grpSpPr>
            <p:sp>
              <p:nvSpPr>
                <p:cNvPr id="68" name="TextBox 67">
                  <a:extLst>
                    <a:ext uri="{FF2B5EF4-FFF2-40B4-BE49-F238E27FC236}">
                      <a16:creationId xmlns:a16="http://schemas.microsoft.com/office/drawing/2014/main" id="{A55F225C-6671-7B7C-0440-0C5CF1559E68}"/>
                    </a:ext>
                  </a:extLst>
                </p:cNvPr>
                <p:cNvSpPr txBox="1"/>
                <p:nvPr/>
              </p:nvSpPr>
              <p:spPr>
                <a:xfrm>
                  <a:off x="-646178" y="-215547"/>
                  <a:ext cx="576052" cy="253916"/>
                </a:xfrm>
                <a:prstGeom prst="rect">
                  <a:avLst/>
                </a:prstGeom>
                <a:noFill/>
              </p:spPr>
              <p:txBody>
                <a:bodyPr wrap="square" rtlCol="0">
                  <a:spAutoFit/>
                </a:bodyPr>
                <a:lstStyle/>
                <a:p>
                  <a:pPr algn="l"/>
                  <a:r>
                    <a:rPr lang="en-GB" sz="1050"/>
                    <a:t>0.63”</a:t>
                  </a:r>
                </a:p>
              </p:txBody>
            </p:sp>
            <p:cxnSp>
              <p:nvCxnSpPr>
                <p:cNvPr id="69" name="Straight Arrow Connector 68">
                  <a:extLst>
                    <a:ext uri="{FF2B5EF4-FFF2-40B4-BE49-F238E27FC236}">
                      <a16:creationId xmlns:a16="http://schemas.microsoft.com/office/drawing/2014/main" id="{370F2D5E-84D8-C7B5-39A4-428226AE35D0}"/>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GB"/>
              <a:t>Header Text – Remove if Not Needed</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3143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1</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58325" y="4475574"/>
            <a:ext cx="3886819"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4" name="Text Placeholder 4">
            <a:extLst>
              <a:ext uri="{FF2B5EF4-FFF2-40B4-BE49-F238E27FC236}">
                <a16:creationId xmlns:a16="http://schemas.microsoft.com/office/drawing/2014/main" id="{3340A129-B2CC-0B6D-82FB-ED4FCEF229CC}"/>
              </a:ext>
            </a:extLst>
          </p:cNvPr>
          <p:cNvSpPr>
            <a:spLocks noGrp="1"/>
          </p:cNvSpPr>
          <p:nvPr>
            <p:ph type="body" sz="quarter" idx="12" hasCustomPrompt="1"/>
          </p:nvPr>
        </p:nvSpPr>
        <p:spPr>
          <a:xfrm>
            <a:off x="658324" y="3901594"/>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a:t>
            </a:r>
          </a:p>
        </p:txBody>
      </p:sp>
      <p:sp>
        <p:nvSpPr>
          <p:cNvPr id="12" name="Text Placeholder 8">
            <a:extLst>
              <a:ext uri="{FF2B5EF4-FFF2-40B4-BE49-F238E27FC236}">
                <a16:creationId xmlns:a16="http://schemas.microsoft.com/office/drawing/2014/main" id="{B421639D-C7B2-D221-FB0D-CF15C81C45F9}"/>
              </a:ext>
            </a:extLst>
          </p:cNvPr>
          <p:cNvSpPr>
            <a:spLocks noGrp="1"/>
          </p:cNvSpPr>
          <p:nvPr>
            <p:ph type="body" sz="quarter" idx="19" hasCustomPrompt="1"/>
          </p:nvPr>
        </p:nvSpPr>
        <p:spPr>
          <a:xfrm>
            <a:off x="4853910"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2</a:t>
            </a:r>
            <a:endParaRPr lang="en-GB"/>
          </a:p>
        </p:txBody>
      </p:sp>
      <p:sp>
        <p:nvSpPr>
          <p:cNvPr id="24" name="Text Placeholder 7">
            <a:extLst>
              <a:ext uri="{FF2B5EF4-FFF2-40B4-BE49-F238E27FC236}">
                <a16:creationId xmlns:a16="http://schemas.microsoft.com/office/drawing/2014/main" id="{F7938513-19B5-51A8-E70F-C87D741E8158}"/>
              </a:ext>
            </a:extLst>
          </p:cNvPr>
          <p:cNvSpPr>
            <a:spLocks noGrp="1"/>
          </p:cNvSpPr>
          <p:nvPr>
            <p:ph type="body" sz="quarter" idx="20" hasCustomPrompt="1"/>
          </p:nvPr>
        </p:nvSpPr>
        <p:spPr>
          <a:xfrm>
            <a:off x="4880802" y="447557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30" name="Text Placeholder 8">
            <a:extLst>
              <a:ext uri="{FF2B5EF4-FFF2-40B4-BE49-F238E27FC236}">
                <a16:creationId xmlns:a16="http://schemas.microsoft.com/office/drawing/2014/main" id="{BE7EE001-4859-BF38-CFB8-6CE87DC73692}"/>
              </a:ext>
            </a:extLst>
          </p:cNvPr>
          <p:cNvSpPr>
            <a:spLocks noGrp="1"/>
          </p:cNvSpPr>
          <p:nvPr>
            <p:ph type="body" sz="quarter" idx="25" hasCustomPrompt="1"/>
          </p:nvPr>
        </p:nvSpPr>
        <p:spPr>
          <a:xfrm>
            <a:off x="9069616" y="2640224"/>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3</a:t>
            </a:r>
            <a:endParaRPr lang="en-GB"/>
          </a:p>
        </p:txBody>
      </p:sp>
      <p:sp>
        <p:nvSpPr>
          <p:cNvPr id="31" name="Text Placeholder 7">
            <a:extLst>
              <a:ext uri="{FF2B5EF4-FFF2-40B4-BE49-F238E27FC236}">
                <a16:creationId xmlns:a16="http://schemas.microsoft.com/office/drawing/2014/main" id="{E8CC2587-DC88-213E-4221-86717CFFCBC9}"/>
              </a:ext>
            </a:extLst>
          </p:cNvPr>
          <p:cNvSpPr>
            <a:spLocks noGrp="1"/>
          </p:cNvSpPr>
          <p:nvPr>
            <p:ph type="body" sz="quarter" idx="26" hasCustomPrompt="1"/>
          </p:nvPr>
        </p:nvSpPr>
        <p:spPr>
          <a:xfrm>
            <a:off x="9096508" y="447557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185" name="Text Placeholder 8">
            <a:extLst>
              <a:ext uri="{FF2B5EF4-FFF2-40B4-BE49-F238E27FC236}">
                <a16:creationId xmlns:a16="http://schemas.microsoft.com/office/drawing/2014/main" id="{C9FDC601-D40F-7321-6DE0-023B910BEC75}"/>
              </a:ext>
            </a:extLst>
          </p:cNvPr>
          <p:cNvSpPr>
            <a:spLocks noGrp="1"/>
          </p:cNvSpPr>
          <p:nvPr>
            <p:ph type="body" sz="quarter" idx="28" hasCustomPrompt="1"/>
          </p:nvPr>
        </p:nvSpPr>
        <p:spPr>
          <a:xfrm>
            <a:off x="4876133"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4</a:t>
            </a:r>
            <a:endParaRPr lang="en-GB"/>
          </a:p>
        </p:txBody>
      </p:sp>
      <p:sp>
        <p:nvSpPr>
          <p:cNvPr id="186" name="Text Placeholder 7">
            <a:extLst>
              <a:ext uri="{FF2B5EF4-FFF2-40B4-BE49-F238E27FC236}">
                <a16:creationId xmlns:a16="http://schemas.microsoft.com/office/drawing/2014/main" id="{06A5C742-9F36-85E3-8207-4D7F5C653FB6}"/>
              </a:ext>
            </a:extLst>
          </p:cNvPr>
          <p:cNvSpPr>
            <a:spLocks noGrp="1"/>
          </p:cNvSpPr>
          <p:nvPr>
            <p:ph type="body" sz="quarter" idx="29" hasCustomPrompt="1"/>
          </p:nvPr>
        </p:nvSpPr>
        <p:spPr>
          <a:xfrm>
            <a:off x="4885278" y="8394552"/>
            <a:ext cx="3886819"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188" name="Text Placeholder 8">
            <a:extLst>
              <a:ext uri="{FF2B5EF4-FFF2-40B4-BE49-F238E27FC236}">
                <a16:creationId xmlns:a16="http://schemas.microsoft.com/office/drawing/2014/main" id="{C0318DFD-1916-E73C-980D-B97B38BB27B2}"/>
              </a:ext>
            </a:extLst>
          </p:cNvPr>
          <p:cNvSpPr>
            <a:spLocks noGrp="1"/>
          </p:cNvSpPr>
          <p:nvPr>
            <p:ph type="body" sz="quarter" idx="31" hasCustomPrompt="1"/>
          </p:nvPr>
        </p:nvSpPr>
        <p:spPr>
          <a:xfrm>
            <a:off x="909570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5</a:t>
            </a:r>
            <a:endParaRPr lang="en-GB"/>
          </a:p>
        </p:txBody>
      </p:sp>
      <p:sp>
        <p:nvSpPr>
          <p:cNvPr id="189" name="Text Placeholder 7">
            <a:extLst>
              <a:ext uri="{FF2B5EF4-FFF2-40B4-BE49-F238E27FC236}">
                <a16:creationId xmlns:a16="http://schemas.microsoft.com/office/drawing/2014/main" id="{92F04322-3FB9-1548-330D-C057B14965B8}"/>
              </a:ext>
            </a:extLst>
          </p:cNvPr>
          <p:cNvSpPr>
            <a:spLocks noGrp="1"/>
          </p:cNvSpPr>
          <p:nvPr>
            <p:ph type="body" sz="quarter" idx="32" hasCustomPrompt="1"/>
          </p:nvPr>
        </p:nvSpPr>
        <p:spPr>
          <a:xfrm>
            <a:off x="9104850" y="8394552"/>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191" name="Text Placeholder 8">
            <a:extLst>
              <a:ext uri="{FF2B5EF4-FFF2-40B4-BE49-F238E27FC236}">
                <a16:creationId xmlns:a16="http://schemas.microsoft.com/office/drawing/2014/main" id="{BF6B582D-793D-09EF-12E9-EF6315AEE0BD}"/>
              </a:ext>
            </a:extLst>
          </p:cNvPr>
          <p:cNvSpPr>
            <a:spLocks noGrp="1"/>
          </p:cNvSpPr>
          <p:nvPr>
            <p:ph type="body" sz="quarter" idx="34" hasCustomPrompt="1"/>
          </p:nvPr>
        </p:nvSpPr>
        <p:spPr>
          <a:xfrm>
            <a:off x="13310917" y="6524009"/>
            <a:ext cx="1229271" cy="1118770"/>
          </a:xfrm>
          <a:prstGeom prst="rect">
            <a:avLst/>
          </a:prstGeom>
        </p:spPr>
        <p:txBody>
          <a:bodyPr anchor="b" anchorCtr="0"/>
          <a:lstStyle>
            <a:lvl1pPr algn="l">
              <a:lnSpc>
                <a:spcPts val="7776"/>
              </a:lnSpc>
              <a:defRPr sz="7200" b="0">
                <a:solidFill>
                  <a:schemeClr val="tx1"/>
                </a:solidFill>
              </a:defRPr>
            </a:lvl1pPr>
            <a:lvl2pPr>
              <a:defRPr/>
            </a:lvl2pPr>
          </a:lstStyle>
          <a:p>
            <a:pPr lvl="0"/>
            <a:r>
              <a:rPr lang="en-US"/>
              <a:t>6</a:t>
            </a:r>
            <a:endParaRPr lang="en-GB"/>
          </a:p>
        </p:txBody>
      </p:sp>
      <p:sp>
        <p:nvSpPr>
          <p:cNvPr id="192" name="Text Placeholder 7">
            <a:extLst>
              <a:ext uri="{FF2B5EF4-FFF2-40B4-BE49-F238E27FC236}">
                <a16:creationId xmlns:a16="http://schemas.microsoft.com/office/drawing/2014/main" id="{B59A1DD9-B80E-5253-EDE6-2DBC8CDD5429}"/>
              </a:ext>
            </a:extLst>
          </p:cNvPr>
          <p:cNvSpPr>
            <a:spLocks noGrp="1"/>
          </p:cNvSpPr>
          <p:nvPr>
            <p:ph type="body" sz="quarter" idx="35" hasCustomPrompt="1"/>
          </p:nvPr>
        </p:nvSpPr>
        <p:spPr>
          <a:xfrm>
            <a:off x="13320060" y="8394552"/>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Phasellus a tellus sit amet massa placerat rutrum id sed.</a:t>
            </a:r>
          </a:p>
        </p:txBody>
      </p:sp>
      <p:sp>
        <p:nvSpPr>
          <p:cNvPr id="194" name="Text Placeholder 4">
            <a:extLst>
              <a:ext uri="{FF2B5EF4-FFF2-40B4-BE49-F238E27FC236}">
                <a16:creationId xmlns:a16="http://schemas.microsoft.com/office/drawing/2014/main" id="{964F7828-044E-B3EC-720F-A64C78692FD2}"/>
              </a:ext>
            </a:extLst>
          </p:cNvPr>
          <p:cNvSpPr>
            <a:spLocks noGrp="1"/>
          </p:cNvSpPr>
          <p:nvPr>
            <p:ph type="body" sz="quarter" idx="36" hasCustomPrompt="1"/>
          </p:nvPr>
        </p:nvSpPr>
        <p:spPr>
          <a:xfrm>
            <a:off x="4880802" y="3901594"/>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a:t>
            </a:r>
          </a:p>
        </p:txBody>
      </p:sp>
      <p:sp>
        <p:nvSpPr>
          <p:cNvPr id="195" name="Text Placeholder 4">
            <a:extLst>
              <a:ext uri="{FF2B5EF4-FFF2-40B4-BE49-F238E27FC236}">
                <a16:creationId xmlns:a16="http://schemas.microsoft.com/office/drawing/2014/main" id="{95EDFDB7-F4C7-574F-F331-389A255A9DE2}"/>
              </a:ext>
            </a:extLst>
          </p:cNvPr>
          <p:cNvSpPr>
            <a:spLocks noGrp="1"/>
          </p:cNvSpPr>
          <p:nvPr>
            <p:ph type="body" sz="quarter" idx="37" hasCustomPrompt="1"/>
          </p:nvPr>
        </p:nvSpPr>
        <p:spPr>
          <a:xfrm>
            <a:off x="9096508" y="3901594"/>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a:t>
            </a:r>
          </a:p>
        </p:txBody>
      </p:sp>
      <p:sp>
        <p:nvSpPr>
          <p:cNvPr id="196" name="Text Placeholder 4">
            <a:extLst>
              <a:ext uri="{FF2B5EF4-FFF2-40B4-BE49-F238E27FC236}">
                <a16:creationId xmlns:a16="http://schemas.microsoft.com/office/drawing/2014/main" id="{0D1A9B1F-2208-B4EF-F6A2-F919A0088661}"/>
              </a:ext>
            </a:extLst>
          </p:cNvPr>
          <p:cNvSpPr>
            <a:spLocks noGrp="1"/>
          </p:cNvSpPr>
          <p:nvPr>
            <p:ph type="body" sz="quarter" idx="38" hasCustomPrompt="1"/>
          </p:nvPr>
        </p:nvSpPr>
        <p:spPr>
          <a:xfrm>
            <a:off x="4885275" y="782494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a:t>
            </a:r>
          </a:p>
        </p:txBody>
      </p:sp>
      <p:sp>
        <p:nvSpPr>
          <p:cNvPr id="197" name="Text Placeholder 4">
            <a:extLst>
              <a:ext uri="{FF2B5EF4-FFF2-40B4-BE49-F238E27FC236}">
                <a16:creationId xmlns:a16="http://schemas.microsoft.com/office/drawing/2014/main" id="{EF015C21-0DC0-A02E-CAEB-86F7FA202B87}"/>
              </a:ext>
            </a:extLst>
          </p:cNvPr>
          <p:cNvSpPr>
            <a:spLocks noGrp="1"/>
          </p:cNvSpPr>
          <p:nvPr>
            <p:ph type="body" sz="quarter" idx="39" hasCustomPrompt="1"/>
          </p:nvPr>
        </p:nvSpPr>
        <p:spPr>
          <a:xfrm>
            <a:off x="9104850" y="782494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a:t>
            </a:r>
          </a:p>
        </p:txBody>
      </p:sp>
      <p:sp>
        <p:nvSpPr>
          <p:cNvPr id="198" name="Text Placeholder 4">
            <a:extLst>
              <a:ext uri="{FF2B5EF4-FFF2-40B4-BE49-F238E27FC236}">
                <a16:creationId xmlns:a16="http://schemas.microsoft.com/office/drawing/2014/main" id="{E6BC6C65-EE4D-D1D0-ECE2-461AE704FBF0}"/>
              </a:ext>
            </a:extLst>
          </p:cNvPr>
          <p:cNvSpPr>
            <a:spLocks noGrp="1"/>
          </p:cNvSpPr>
          <p:nvPr>
            <p:ph type="body" sz="quarter" idx="40" hasCustomPrompt="1"/>
          </p:nvPr>
        </p:nvSpPr>
        <p:spPr>
          <a:xfrm>
            <a:off x="13320060" y="7824947"/>
            <a:ext cx="3879717" cy="541589"/>
          </a:xfrm>
          <a:prstGeom prst="rect">
            <a:avLst/>
          </a:prstGeom>
        </p:spPr>
        <p:txBody>
          <a:bodyPr/>
          <a:lstStyle>
            <a:lvl1pPr marL="0" indent="0">
              <a:lnSpc>
                <a:spcPts val="2880"/>
              </a:lnSpc>
              <a:spcBef>
                <a:spcPts val="0"/>
              </a:spcBef>
              <a:buFont typeface="Arial" panose="020B0604020202020204" pitchFamily="34" charset="0"/>
              <a:buNone/>
              <a:defRPr sz="1800">
                <a:solidFill>
                  <a:schemeClr val="tx1"/>
                </a:solidFill>
                <a:latin typeface="+mn-lt"/>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a:t>
            </a:r>
          </a:p>
        </p:txBody>
      </p:sp>
      <p:grpSp>
        <p:nvGrpSpPr>
          <p:cNvPr id="2" name="MAIN GRID SYSTEM" hidden="1">
            <a:extLst>
              <a:ext uri="{FF2B5EF4-FFF2-40B4-BE49-F238E27FC236}">
                <a16:creationId xmlns:a16="http://schemas.microsoft.com/office/drawing/2014/main" id="{E9D49EB4-44AF-BCEB-6624-7D9244A99A5F}"/>
              </a:ext>
            </a:extLst>
          </p:cNvPr>
          <p:cNvGrpSpPr/>
          <p:nvPr userDrawn="1"/>
        </p:nvGrpSpPr>
        <p:grpSpPr>
          <a:xfrm>
            <a:off x="-4827095" y="-1000093"/>
            <a:ext cx="22713463" cy="12160107"/>
            <a:chOff x="-4195165" y="-1000093"/>
            <a:chExt cx="19739968" cy="12160107"/>
          </a:xfrm>
        </p:grpSpPr>
        <p:grpSp>
          <p:nvGrpSpPr>
            <p:cNvPr id="6" name="HORIZONTAL">
              <a:extLst>
                <a:ext uri="{FF2B5EF4-FFF2-40B4-BE49-F238E27FC236}">
                  <a16:creationId xmlns:a16="http://schemas.microsoft.com/office/drawing/2014/main" id="{F4397279-7857-EE15-3DE6-9B5C127681B8}"/>
                </a:ext>
              </a:extLst>
            </p:cNvPr>
            <p:cNvGrpSpPr/>
            <p:nvPr/>
          </p:nvGrpSpPr>
          <p:grpSpPr>
            <a:xfrm>
              <a:off x="-727002" y="1144050"/>
              <a:ext cx="548014" cy="8332048"/>
              <a:chOff x="-727002" y="1144050"/>
              <a:chExt cx="548014" cy="8332048"/>
            </a:xfrm>
          </p:grpSpPr>
          <p:sp>
            <p:nvSpPr>
              <p:cNvPr id="148" name="Rectangle 147">
                <a:extLst>
                  <a:ext uri="{FF2B5EF4-FFF2-40B4-BE49-F238E27FC236}">
                    <a16:creationId xmlns:a16="http://schemas.microsoft.com/office/drawing/2014/main" id="{1C2E9A91-3EBB-B5A5-7E24-8B7F82FF2F11}"/>
                  </a:ext>
                </a:extLst>
              </p:cNvPr>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9" name="Rectangle 148">
                <a:extLst>
                  <a:ext uri="{FF2B5EF4-FFF2-40B4-BE49-F238E27FC236}">
                    <a16:creationId xmlns:a16="http://schemas.microsoft.com/office/drawing/2014/main" id="{AC50B0A4-7035-54AC-34EC-51C00951F252}"/>
                  </a:ext>
                </a:extLst>
              </p:cNvPr>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0" name="Rectangle 149">
                <a:extLst>
                  <a:ext uri="{FF2B5EF4-FFF2-40B4-BE49-F238E27FC236}">
                    <a16:creationId xmlns:a16="http://schemas.microsoft.com/office/drawing/2014/main" id="{2B6B9EA4-C123-7915-9A20-54208403CE01}"/>
                  </a:ext>
                </a:extLst>
              </p:cNvPr>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1" name="Rectangle 150">
                <a:extLst>
                  <a:ext uri="{FF2B5EF4-FFF2-40B4-BE49-F238E27FC236}">
                    <a16:creationId xmlns:a16="http://schemas.microsoft.com/office/drawing/2014/main" id="{00D0D41C-CAA7-7AF1-C1B0-61116526B122}"/>
                  </a:ext>
                </a:extLst>
              </p:cNvPr>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2" name="Rectangle 151">
                <a:extLst>
                  <a:ext uri="{FF2B5EF4-FFF2-40B4-BE49-F238E27FC236}">
                    <a16:creationId xmlns:a16="http://schemas.microsoft.com/office/drawing/2014/main" id="{F51C9699-5CFA-C6BC-C44F-7EAF9AC13805}"/>
                  </a:ext>
                </a:extLst>
              </p:cNvPr>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3" name="Rectangle 152">
                <a:extLst>
                  <a:ext uri="{FF2B5EF4-FFF2-40B4-BE49-F238E27FC236}">
                    <a16:creationId xmlns:a16="http://schemas.microsoft.com/office/drawing/2014/main" id="{5576A963-599C-92A3-7E8B-6B98976E2D72}"/>
                  </a:ext>
                </a:extLst>
              </p:cNvPr>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4" name="Rectangle 153">
                <a:extLst>
                  <a:ext uri="{FF2B5EF4-FFF2-40B4-BE49-F238E27FC236}">
                    <a16:creationId xmlns:a16="http://schemas.microsoft.com/office/drawing/2014/main" id="{EC62C9A1-4DC0-FA13-9F99-A5240B6F4C99}"/>
                  </a:ext>
                </a:extLst>
              </p:cNvPr>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5" name="Rectangle 154">
                <a:extLst>
                  <a:ext uri="{FF2B5EF4-FFF2-40B4-BE49-F238E27FC236}">
                    <a16:creationId xmlns:a16="http://schemas.microsoft.com/office/drawing/2014/main" id="{25B3A22B-2321-55C7-FCAE-E58474621471}"/>
                  </a:ext>
                </a:extLst>
              </p:cNvPr>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6" name="Rectangle 155">
                <a:extLst>
                  <a:ext uri="{FF2B5EF4-FFF2-40B4-BE49-F238E27FC236}">
                    <a16:creationId xmlns:a16="http://schemas.microsoft.com/office/drawing/2014/main" id="{0676CC0F-123C-9FE9-2E2B-DD854AE6669B}"/>
                  </a:ext>
                </a:extLst>
              </p:cNvPr>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7" name="Rectangle 156">
                <a:extLst>
                  <a:ext uri="{FF2B5EF4-FFF2-40B4-BE49-F238E27FC236}">
                    <a16:creationId xmlns:a16="http://schemas.microsoft.com/office/drawing/2014/main" id="{2D8C889C-F3CF-7274-BE76-BA1DD0318C7C}"/>
                  </a:ext>
                </a:extLst>
              </p:cNvPr>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8" name="Rectangle 157">
                <a:extLst>
                  <a:ext uri="{FF2B5EF4-FFF2-40B4-BE49-F238E27FC236}">
                    <a16:creationId xmlns:a16="http://schemas.microsoft.com/office/drawing/2014/main" id="{60ED4E16-D3B1-1C79-A2A9-BC933800C67A}"/>
                  </a:ext>
                </a:extLst>
              </p:cNvPr>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59" name="Rectangle 158">
                <a:extLst>
                  <a:ext uri="{FF2B5EF4-FFF2-40B4-BE49-F238E27FC236}">
                    <a16:creationId xmlns:a16="http://schemas.microsoft.com/office/drawing/2014/main" id="{EAE3BD8A-534D-D8D4-4F44-92EB85DD9396}"/>
                  </a:ext>
                </a:extLst>
              </p:cNvPr>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0" name="Rectangle 159">
                <a:extLst>
                  <a:ext uri="{FF2B5EF4-FFF2-40B4-BE49-F238E27FC236}">
                    <a16:creationId xmlns:a16="http://schemas.microsoft.com/office/drawing/2014/main" id="{B1B8ED16-2FB5-E74D-8E03-A232D32E5119}"/>
                  </a:ext>
                </a:extLst>
              </p:cNvPr>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1" name="Rectangle 160">
                <a:extLst>
                  <a:ext uri="{FF2B5EF4-FFF2-40B4-BE49-F238E27FC236}">
                    <a16:creationId xmlns:a16="http://schemas.microsoft.com/office/drawing/2014/main" id="{F7D34600-84D8-83F8-E026-36791F24F2E0}"/>
                  </a:ext>
                </a:extLst>
              </p:cNvPr>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2" name="Rectangle 161">
                <a:extLst>
                  <a:ext uri="{FF2B5EF4-FFF2-40B4-BE49-F238E27FC236}">
                    <a16:creationId xmlns:a16="http://schemas.microsoft.com/office/drawing/2014/main" id="{AE841DD4-5901-07B0-B983-6F401DD9BCE7}"/>
                  </a:ext>
                </a:extLst>
              </p:cNvPr>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3" name="Rectangle 162">
                <a:extLst>
                  <a:ext uri="{FF2B5EF4-FFF2-40B4-BE49-F238E27FC236}">
                    <a16:creationId xmlns:a16="http://schemas.microsoft.com/office/drawing/2014/main" id="{1F86BBB7-7569-CAF8-99E8-36154D3A7606}"/>
                  </a:ext>
                </a:extLst>
              </p:cNvPr>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4" name="Rectangle 163">
                <a:extLst>
                  <a:ext uri="{FF2B5EF4-FFF2-40B4-BE49-F238E27FC236}">
                    <a16:creationId xmlns:a16="http://schemas.microsoft.com/office/drawing/2014/main" id="{D326F198-BC88-61BC-BFEE-06CABE0B4651}"/>
                  </a:ext>
                </a:extLst>
              </p:cNvPr>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5" name="Rectangle 164">
                <a:extLst>
                  <a:ext uri="{FF2B5EF4-FFF2-40B4-BE49-F238E27FC236}">
                    <a16:creationId xmlns:a16="http://schemas.microsoft.com/office/drawing/2014/main" id="{BB9A447A-4B09-74E3-7090-3A993D23718F}"/>
                  </a:ext>
                </a:extLst>
              </p:cNvPr>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66" name="Rectangle 165">
                <a:extLst>
                  <a:ext uri="{FF2B5EF4-FFF2-40B4-BE49-F238E27FC236}">
                    <a16:creationId xmlns:a16="http://schemas.microsoft.com/office/drawing/2014/main" id="{FD55D55F-B34F-073E-CF29-E5D66BD0D34F}"/>
                  </a:ext>
                </a:extLst>
              </p:cNvPr>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grpSp>
          <p:nvGrpSpPr>
            <p:cNvPr id="7" name="VERTICAL">
              <a:extLst>
                <a:ext uri="{FF2B5EF4-FFF2-40B4-BE49-F238E27FC236}">
                  <a16:creationId xmlns:a16="http://schemas.microsoft.com/office/drawing/2014/main" id="{38244890-FE5E-EB8E-F1BD-2B60F6C7981B}"/>
                </a:ext>
              </a:extLst>
            </p:cNvPr>
            <p:cNvGrpSpPr/>
            <p:nvPr/>
          </p:nvGrpSpPr>
          <p:grpSpPr>
            <a:xfrm>
              <a:off x="-4195165" y="-1000093"/>
              <a:ext cx="19739968" cy="12160107"/>
              <a:chOff x="-4195165" y="-1000093"/>
              <a:chExt cx="19739968" cy="12160107"/>
            </a:xfrm>
          </p:grpSpPr>
          <p:sp>
            <p:nvSpPr>
              <p:cNvPr id="8" name="Rectangle 7">
                <a:extLst>
                  <a:ext uri="{FF2B5EF4-FFF2-40B4-BE49-F238E27FC236}">
                    <a16:creationId xmlns:a16="http://schemas.microsoft.com/office/drawing/2014/main" id="{DAA6CD85-1959-EFE4-A9D1-A5CE42491EF3}"/>
                  </a:ext>
                </a:extLst>
              </p:cNvPr>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1" name="TextBox 10">
                <a:extLst>
                  <a:ext uri="{FF2B5EF4-FFF2-40B4-BE49-F238E27FC236}">
                    <a16:creationId xmlns:a16="http://schemas.microsoft.com/office/drawing/2014/main" id="{34DB8444-CFB0-C955-A1AD-179A6B7F7AED}"/>
                  </a:ext>
                </a:extLst>
              </p:cNvPr>
              <p:cNvSpPr txBox="1"/>
              <p:nvPr/>
            </p:nvSpPr>
            <p:spPr>
              <a:xfrm>
                <a:off x="-4195165" y="9505217"/>
                <a:ext cx="2696809" cy="523220"/>
              </a:xfrm>
              <a:prstGeom prst="rect">
                <a:avLst/>
              </a:prstGeom>
              <a:noFill/>
            </p:spPr>
            <p:txBody>
              <a:bodyPr wrap="square" rtlCol="0">
                <a:spAutoFit/>
              </a:bodyPr>
              <a:lstStyle/>
              <a:p>
                <a:pPr algn="l"/>
                <a:r>
                  <a:rPr lang="en-GB" sz="1400"/>
                  <a:t>PPT only accurate to 2 decimal places. 0.625” = 0.63”</a:t>
                </a:r>
              </a:p>
            </p:txBody>
          </p:sp>
          <p:sp>
            <p:nvSpPr>
              <p:cNvPr id="13" name="Rectangle 12">
                <a:extLst>
                  <a:ext uri="{FF2B5EF4-FFF2-40B4-BE49-F238E27FC236}">
                    <a16:creationId xmlns:a16="http://schemas.microsoft.com/office/drawing/2014/main" id="{78995FA6-0FEC-8548-4841-9A31DE13ADAB}"/>
                  </a:ext>
                </a:extLst>
              </p:cNvPr>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 name="Rectangle 13">
                <a:extLst>
                  <a:ext uri="{FF2B5EF4-FFF2-40B4-BE49-F238E27FC236}">
                    <a16:creationId xmlns:a16="http://schemas.microsoft.com/office/drawing/2014/main" id="{A4EE229E-BC49-4B08-0FD6-F9DDED7D70C8}"/>
                  </a:ext>
                </a:extLst>
              </p:cNvPr>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5" name="Rectangle 24">
                <a:extLst>
                  <a:ext uri="{FF2B5EF4-FFF2-40B4-BE49-F238E27FC236}">
                    <a16:creationId xmlns:a16="http://schemas.microsoft.com/office/drawing/2014/main" id="{FD26580A-6F59-9C58-249A-817F08C43415}"/>
                  </a:ext>
                </a:extLst>
              </p:cNvPr>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6" name="Rectangle 25">
                <a:extLst>
                  <a:ext uri="{FF2B5EF4-FFF2-40B4-BE49-F238E27FC236}">
                    <a16:creationId xmlns:a16="http://schemas.microsoft.com/office/drawing/2014/main" id="{DBABB3D1-1B90-1A9A-5F96-6C464E3144DE}"/>
                  </a:ext>
                </a:extLst>
              </p:cNvPr>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7" name="Rectangle 26">
                <a:extLst>
                  <a:ext uri="{FF2B5EF4-FFF2-40B4-BE49-F238E27FC236}">
                    <a16:creationId xmlns:a16="http://schemas.microsoft.com/office/drawing/2014/main" id="{BBD83D6A-1CB3-585A-5D33-57F34F68EF4E}"/>
                  </a:ext>
                </a:extLst>
              </p:cNvPr>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8" name="Rectangle 27">
                <a:extLst>
                  <a:ext uri="{FF2B5EF4-FFF2-40B4-BE49-F238E27FC236}">
                    <a16:creationId xmlns:a16="http://schemas.microsoft.com/office/drawing/2014/main" id="{8E740313-7EE5-DDF7-A413-CC2563453223}"/>
                  </a:ext>
                </a:extLst>
              </p:cNvPr>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29" name="Rectangle 28">
                <a:extLst>
                  <a:ext uri="{FF2B5EF4-FFF2-40B4-BE49-F238E27FC236}">
                    <a16:creationId xmlns:a16="http://schemas.microsoft.com/office/drawing/2014/main" id="{A64A8D12-F37F-E530-12FB-6731FDE349B6}"/>
                  </a:ext>
                </a:extLst>
              </p:cNvPr>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2" name="Rectangle 31">
                <a:extLst>
                  <a:ext uri="{FF2B5EF4-FFF2-40B4-BE49-F238E27FC236}">
                    <a16:creationId xmlns:a16="http://schemas.microsoft.com/office/drawing/2014/main" id="{D27A4B53-4239-931C-A099-32BC762539EB}"/>
                  </a:ext>
                </a:extLst>
              </p:cNvPr>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3" name="Rectangle 32">
                <a:extLst>
                  <a:ext uri="{FF2B5EF4-FFF2-40B4-BE49-F238E27FC236}">
                    <a16:creationId xmlns:a16="http://schemas.microsoft.com/office/drawing/2014/main" id="{12367CC7-93E8-4929-32E8-1508A26312F8}"/>
                  </a:ext>
                </a:extLst>
              </p:cNvPr>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4" name="Rectangle 33">
                <a:extLst>
                  <a:ext uri="{FF2B5EF4-FFF2-40B4-BE49-F238E27FC236}">
                    <a16:creationId xmlns:a16="http://schemas.microsoft.com/office/drawing/2014/main" id="{EBF5E233-9A7D-DEB8-15CF-D64F380BFC85}"/>
                  </a:ext>
                </a:extLst>
              </p:cNvPr>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5" name="Rectangle 34">
                <a:extLst>
                  <a:ext uri="{FF2B5EF4-FFF2-40B4-BE49-F238E27FC236}">
                    <a16:creationId xmlns:a16="http://schemas.microsoft.com/office/drawing/2014/main" id="{7C943A51-AE8E-438F-8155-C57382F1B9A4}"/>
                  </a:ext>
                </a:extLst>
              </p:cNvPr>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6" name="Rectangle 35">
                <a:extLst>
                  <a:ext uri="{FF2B5EF4-FFF2-40B4-BE49-F238E27FC236}">
                    <a16:creationId xmlns:a16="http://schemas.microsoft.com/office/drawing/2014/main" id="{C6B5C522-06BE-6FB4-E252-EC94CE8C3D27}"/>
                  </a:ext>
                </a:extLst>
              </p:cNvPr>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37" name="Rectangle 36">
                <a:extLst>
                  <a:ext uri="{FF2B5EF4-FFF2-40B4-BE49-F238E27FC236}">
                    <a16:creationId xmlns:a16="http://schemas.microsoft.com/office/drawing/2014/main" id="{B53E88A9-105E-6D68-573F-C966732FB61E}"/>
                  </a:ext>
                </a:extLst>
              </p:cNvPr>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7" name="Rectangle 106">
                <a:extLst>
                  <a:ext uri="{FF2B5EF4-FFF2-40B4-BE49-F238E27FC236}">
                    <a16:creationId xmlns:a16="http://schemas.microsoft.com/office/drawing/2014/main" id="{A10C2E4F-8CB4-3553-49E6-9A9FADEA23FE}"/>
                  </a:ext>
                </a:extLst>
              </p:cNvPr>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08" name="Rectangle 107">
                <a:extLst>
                  <a:ext uri="{FF2B5EF4-FFF2-40B4-BE49-F238E27FC236}">
                    <a16:creationId xmlns:a16="http://schemas.microsoft.com/office/drawing/2014/main" id="{94692D6A-4011-BE2D-FEE7-26A32717C5CB}"/>
                  </a:ext>
                </a:extLst>
              </p:cNvPr>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09" name="Group 108">
                <a:extLst>
                  <a:ext uri="{FF2B5EF4-FFF2-40B4-BE49-F238E27FC236}">
                    <a16:creationId xmlns:a16="http://schemas.microsoft.com/office/drawing/2014/main" id="{645BAEE7-8A2B-3C85-C0C1-0D07BDCA1FCA}"/>
                  </a:ext>
                </a:extLst>
              </p:cNvPr>
              <p:cNvGrpSpPr/>
              <p:nvPr/>
            </p:nvGrpSpPr>
            <p:grpSpPr>
              <a:xfrm>
                <a:off x="576073" y="-1"/>
                <a:ext cx="14392674" cy="10058399"/>
                <a:chOff x="576073" y="1143000"/>
                <a:chExt cx="14392674" cy="8339328"/>
              </a:xfrm>
              <a:solidFill>
                <a:srgbClr val="F5F1ED">
                  <a:alpha val="90000"/>
                </a:srgbClr>
              </a:solidFill>
            </p:grpSpPr>
            <p:sp>
              <p:nvSpPr>
                <p:cNvPr id="136" name="Rectangle 135">
                  <a:extLst>
                    <a:ext uri="{FF2B5EF4-FFF2-40B4-BE49-F238E27FC236}">
                      <a16:creationId xmlns:a16="http://schemas.microsoft.com/office/drawing/2014/main" id="{DDAA911D-6E95-59A3-EC3C-B5DAC7CE8A0C}"/>
                    </a:ext>
                  </a:extLst>
                </p:cNvPr>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7" name="Rectangle 136">
                  <a:extLst>
                    <a:ext uri="{FF2B5EF4-FFF2-40B4-BE49-F238E27FC236}">
                      <a16:creationId xmlns:a16="http://schemas.microsoft.com/office/drawing/2014/main" id="{A030D5DC-38ED-E3B8-85E7-EC593D6E09B3}"/>
                    </a:ext>
                  </a:extLst>
                </p:cNvPr>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8" name="Rectangle 137">
                  <a:extLst>
                    <a:ext uri="{FF2B5EF4-FFF2-40B4-BE49-F238E27FC236}">
                      <a16:creationId xmlns:a16="http://schemas.microsoft.com/office/drawing/2014/main" id="{A2237CD0-1C1A-49F3-3DF6-B14A65AE22AB}"/>
                    </a:ext>
                  </a:extLst>
                </p:cNvPr>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39" name="Rectangle 138">
                  <a:extLst>
                    <a:ext uri="{FF2B5EF4-FFF2-40B4-BE49-F238E27FC236}">
                      <a16:creationId xmlns:a16="http://schemas.microsoft.com/office/drawing/2014/main" id="{A4032B71-DA84-FED3-4184-AC32CA63EB27}"/>
                    </a:ext>
                  </a:extLst>
                </p:cNvPr>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0" name="Rectangle 139">
                  <a:extLst>
                    <a:ext uri="{FF2B5EF4-FFF2-40B4-BE49-F238E27FC236}">
                      <a16:creationId xmlns:a16="http://schemas.microsoft.com/office/drawing/2014/main" id="{18138FB2-2A9C-E060-79FE-F0E16C98A6B0}"/>
                    </a:ext>
                  </a:extLst>
                </p:cNvPr>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1" name="Rectangle 140">
                  <a:extLst>
                    <a:ext uri="{FF2B5EF4-FFF2-40B4-BE49-F238E27FC236}">
                      <a16:creationId xmlns:a16="http://schemas.microsoft.com/office/drawing/2014/main" id="{55A9EE61-8002-DE30-BA10-8ACD278A3CB9}"/>
                    </a:ext>
                  </a:extLst>
                </p:cNvPr>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2" name="Rectangle 141">
                  <a:extLst>
                    <a:ext uri="{FF2B5EF4-FFF2-40B4-BE49-F238E27FC236}">
                      <a16:creationId xmlns:a16="http://schemas.microsoft.com/office/drawing/2014/main" id="{C5F38633-5D73-DC7C-9225-5C976C320E86}"/>
                    </a:ext>
                  </a:extLst>
                </p:cNvPr>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3" name="Rectangle 142">
                  <a:extLst>
                    <a:ext uri="{FF2B5EF4-FFF2-40B4-BE49-F238E27FC236}">
                      <a16:creationId xmlns:a16="http://schemas.microsoft.com/office/drawing/2014/main" id="{019275C8-3FF7-FA02-4E2B-109E5B1D5D61}"/>
                    </a:ext>
                  </a:extLst>
                </p:cNvPr>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4" name="Rectangle 143">
                  <a:extLst>
                    <a:ext uri="{FF2B5EF4-FFF2-40B4-BE49-F238E27FC236}">
                      <a16:creationId xmlns:a16="http://schemas.microsoft.com/office/drawing/2014/main" id="{425905C5-A81E-E213-AA75-C5AE4FB27892}"/>
                    </a:ext>
                  </a:extLst>
                </p:cNvPr>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5" name="Rectangle 144">
                  <a:extLst>
                    <a:ext uri="{FF2B5EF4-FFF2-40B4-BE49-F238E27FC236}">
                      <a16:creationId xmlns:a16="http://schemas.microsoft.com/office/drawing/2014/main" id="{C6FB6C86-C649-FF04-8BB7-D6E983617B41}"/>
                    </a:ext>
                  </a:extLst>
                </p:cNvPr>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6" name="Rectangle 145">
                  <a:extLst>
                    <a:ext uri="{FF2B5EF4-FFF2-40B4-BE49-F238E27FC236}">
                      <a16:creationId xmlns:a16="http://schemas.microsoft.com/office/drawing/2014/main" id="{0341EC2C-CF10-2558-C130-297D7ADC043E}"/>
                    </a:ext>
                  </a:extLst>
                </p:cNvPr>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47" name="Rectangle 146">
                  <a:extLst>
                    <a:ext uri="{FF2B5EF4-FFF2-40B4-BE49-F238E27FC236}">
                      <a16:creationId xmlns:a16="http://schemas.microsoft.com/office/drawing/2014/main" id="{D5A517CA-1293-A1E4-902A-C94AD25627DA}"/>
                    </a:ext>
                  </a:extLst>
                </p:cNvPr>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cxnSp>
            <p:nvCxnSpPr>
              <p:cNvPr id="110" name="Straight Connector 109">
                <a:extLst>
                  <a:ext uri="{FF2B5EF4-FFF2-40B4-BE49-F238E27FC236}">
                    <a16:creationId xmlns:a16="http://schemas.microsoft.com/office/drawing/2014/main" id="{27A7AE5D-036D-32B6-93D9-D5D86C0BA825}"/>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4547F16-BD39-D58E-7891-3703CC2DDEE6}"/>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FA44F72-7C35-F4FC-7382-5FC151DEED72}"/>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113" name="Rectangle 112">
                <a:extLst>
                  <a:ext uri="{FF2B5EF4-FFF2-40B4-BE49-F238E27FC236}">
                    <a16:creationId xmlns:a16="http://schemas.microsoft.com/office/drawing/2014/main" id="{86185CA9-09B9-017C-AE3E-D688DB3990A3}"/>
                  </a:ext>
                </a:extLst>
              </p:cNvPr>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14" name="Group 113">
                <a:extLst>
                  <a:ext uri="{FF2B5EF4-FFF2-40B4-BE49-F238E27FC236}">
                    <a16:creationId xmlns:a16="http://schemas.microsoft.com/office/drawing/2014/main" id="{85F4AE49-04BF-2573-F5BF-9B3F5C657C2E}"/>
                  </a:ext>
                </a:extLst>
              </p:cNvPr>
              <p:cNvGrpSpPr/>
              <p:nvPr/>
            </p:nvGrpSpPr>
            <p:grpSpPr>
              <a:xfrm>
                <a:off x="-2012969" y="575451"/>
                <a:ext cx="17557772" cy="567548"/>
                <a:chOff x="-1282890" y="575451"/>
                <a:chExt cx="16827692" cy="567548"/>
              </a:xfrm>
            </p:grpSpPr>
            <p:cxnSp>
              <p:nvCxnSpPr>
                <p:cNvPr id="134" name="Straight Connector 133">
                  <a:extLst>
                    <a:ext uri="{FF2B5EF4-FFF2-40B4-BE49-F238E27FC236}">
                      <a16:creationId xmlns:a16="http://schemas.microsoft.com/office/drawing/2014/main" id="{AB0B422E-D8D1-6564-216C-0455DA472F55}"/>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1B345F3-4DD5-2B33-43A1-E0BD6BDD7259}"/>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115" name="Rectangle 114">
                <a:extLst>
                  <a:ext uri="{FF2B5EF4-FFF2-40B4-BE49-F238E27FC236}">
                    <a16:creationId xmlns:a16="http://schemas.microsoft.com/office/drawing/2014/main" id="{8938F55C-41EC-3ADB-5EE3-88D3F047208B}"/>
                  </a:ext>
                </a:extLst>
              </p:cNvPr>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16" name="TextBox 115">
                <a:extLst>
                  <a:ext uri="{FF2B5EF4-FFF2-40B4-BE49-F238E27FC236}">
                    <a16:creationId xmlns:a16="http://schemas.microsoft.com/office/drawing/2014/main" id="{C6849647-D25C-5A23-3851-8527DAF98F04}"/>
                  </a:ext>
                </a:extLst>
              </p:cNvPr>
              <p:cNvSpPr txBox="1"/>
              <p:nvPr/>
            </p:nvSpPr>
            <p:spPr>
              <a:xfrm>
                <a:off x="-2805432" y="440694"/>
                <a:ext cx="768100" cy="253916"/>
              </a:xfrm>
              <a:prstGeom prst="rect">
                <a:avLst/>
              </a:prstGeom>
              <a:noFill/>
            </p:spPr>
            <p:txBody>
              <a:bodyPr wrap="square" rtlCol="0">
                <a:spAutoFit/>
              </a:bodyPr>
              <a:lstStyle/>
              <a:p>
                <a:pPr algn="l"/>
                <a:r>
                  <a:rPr lang="en-GB" sz="1050"/>
                  <a:t>1.25”</a:t>
                </a:r>
              </a:p>
            </p:txBody>
          </p:sp>
          <p:sp>
            <p:nvSpPr>
              <p:cNvPr id="117" name="TextBox 116">
                <a:extLst>
                  <a:ext uri="{FF2B5EF4-FFF2-40B4-BE49-F238E27FC236}">
                    <a16:creationId xmlns:a16="http://schemas.microsoft.com/office/drawing/2014/main" id="{F0C3F649-FF86-985A-F979-C82CCA19AA90}"/>
                  </a:ext>
                </a:extLst>
              </p:cNvPr>
              <p:cNvSpPr txBox="1"/>
              <p:nvPr/>
            </p:nvSpPr>
            <p:spPr>
              <a:xfrm>
                <a:off x="1446217" y="-986079"/>
                <a:ext cx="429863" cy="253916"/>
              </a:xfrm>
              <a:prstGeom prst="rect">
                <a:avLst/>
              </a:prstGeom>
              <a:noFill/>
            </p:spPr>
            <p:txBody>
              <a:bodyPr wrap="square" rtlCol="0">
                <a:spAutoFit/>
              </a:bodyPr>
              <a:lstStyle/>
              <a:p>
                <a:pPr algn="l"/>
                <a:r>
                  <a:rPr lang="en-GB" sz="1050"/>
                  <a:t>0.3”</a:t>
                </a:r>
              </a:p>
            </p:txBody>
          </p:sp>
          <p:sp>
            <p:nvSpPr>
              <p:cNvPr id="118" name="TextBox 117">
                <a:extLst>
                  <a:ext uri="{FF2B5EF4-FFF2-40B4-BE49-F238E27FC236}">
                    <a16:creationId xmlns:a16="http://schemas.microsoft.com/office/drawing/2014/main" id="{3F603D5B-F47B-A95A-7ACC-A5C9E5BF5ACE}"/>
                  </a:ext>
                </a:extLst>
              </p:cNvPr>
              <p:cNvSpPr txBox="1"/>
              <p:nvPr/>
            </p:nvSpPr>
            <p:spPr>
              <a:xfrm>
                <a:off x="1798303" y="10794599"/>
                <a:ext cx="4614688" cy="307777"/>
              </a:xfrm>
              <a:prstGeom prst="rect">
                <a:avLst/>
              </a:prstGeom>
              <a:noFill/>
            </p:spPr>
            <p:txBody>
              <a:bodyPr wrap="square" rtlCol="0">
                <a:spAutoFit/>
              </a:bodyPr>
              <a:lstStyle/>
              <a:p>
                <a:pPr algn="l"/>
                <a:r>
                  <a:rPr lang="en-GB" sz="1400"/>
                  <a:t>PPT only accurate to 2 decimal places. 1.0375” = 1.04”</a:t>
                </a:r>
              </a:p>
            </p:txBody>
          </p:sp>
          <p:cxnSp>
            <p:nvCxnSpPr>
              <p:cNvPr id="119" name="Straight Arrow Connector 118">
                <a:extLst>
                  <a:ext uri="{FF2B5EF4-FFF2-40B4-BE49-F238E27FC236}">
                    <a16:creationId xmlns:a16="http://schemas.microsoft.com/office/drawing/2014/main" id="{3E47354C-98C3-3622-0000-7AD966EB8F07}"/>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4D3768A-34ED-BFD6-A737-4FD9D1F13BAF}"/>
                  </a:ext>
                </a:extLst>
              </p:cNvPr>
              <p:cNvGrpSpPr/>
              <p:nvPr/>
            </p:nvGrpSpPr>
            <p:grpSpPr>
              <a:xfrm>
                <a:off x="-1379884" y="-1"/>
                <a:ext cx="577801" cy="575452"/>
                <a:chOff x="-1379884" y="-1"/>
                <a:chExt cx="577801" cy="575452"/>
              </a:xfrm>
            </p:grpSpPr>
            <p:sp>
              <p:nvSpPr>
                <p:cNvPr id="132" name="TextBox 131">
                  <a:extLst>
                    <a:ext uri="{FF2B5EF4-FFF2-40B4-BE49-F238E27FC236}">
                      <a16:creationId xmlns:a16="http://schemas.microsoft.com/office/drawing/2014/main" id="{8A395ADE-17F6-1A61-26F7-ADA217AF193D}"/>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133" name="Straight Arrow Connector 132">
                  <a:extLst>
                    <a:ext uri="{FF2B5EF4-FFF2-40B4-BE49-F238E27FC236}">
                      <a16:creationId xmlns:a16="http://schemas.microsoft.com/office/drawing/2014/main" id="{E8016FD3-82E8-D3D3-82CE-D09E80E8FDF3}"/>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B8322162-66CD-636E-EA05-FE16FF66020E}"/>
                  </a:ext>
                </a:extLst>
              </p:cNvPr>
              <p:cNvGrpSpPr/>
              <p:nvPr/>
            </p:nvGrpSpPr>
            <p:grpSpPr>
              <a:xfrm>
                <a:off x="-1379884" y="9482948"/>
                <a:ext cx="577801" cy="575452"/>
                <a:chOff x="-1379884" y="-1"/>
                <a:chExt cx="577801" cy="575452"/>
              </a:xfrm>
            </p:grpSpPr>
            <p:sp>
              <p:nvSpPr>
                <p:cNvPr id="130" name="TextBox 129">
                  <a:extLst>
                    <a:ext uri="{FF2B5EF4-FFF2-40B4-BE49-F238E27FC236}">
                      <a16:creationId xmlns:a16="http://schemas.microsoft.com/office/drawing/2014/main" id="{5891CD9F-A6C6-4B9A-E1CC-14D2A8D65741}"/>
                    </a:ext>
                  </a:extLst>
                </p:cNvPr>
                <p:cNvSpPr txBox="1"/>
                <p:nvPr/>
              </p:nvSpPr>
              <p:spPr>
                <a:xfrm>
                  <a:off x="-1379884" y="156920"/>
                  <a:ext cx="576052" cy="253916"/>
                </a:xfrm>
                <a:prstGeom prst="rect">
                  <a:avLst/>
                </a:prstGeom>
                <a:noFill/>
              </p:spPr>
              <p:txBody>
                <a:bodyPr wrap="square" rtlCol="0">
                  <a:spAutoFit/>
                </a:bodyPr>
                <a:lstStyle/>
                <a:p>
                  <a:pPr algn="l"/>
                  <a:r>
                    <a:rPr lang="en-GB" sz="1050"/>
                    <a:t>0.63”</a:t>
                  </a:r>
                </a:p>
              </p:txBody>
            </p:sp>
            <p:cxnSp>
              <p:nvCxnSpPr>
                <p:cNvPr id="131" name="Straight Arrow Connector 130">
                  <a:extLst>
                    <a:ext uri="{FF2B5EF4-FFF2-40B4-BE49-F238E27FC236}">
                      <a16:creationId xmlns:a16="http://schemas.microsoft.com/office/drawing/2014/main" id="{86AA5CD9-55B9-2ADB-3420-88AABDFFDC89}"/>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a:extLst>
                  <a:ext uri="{FF2B5EF4-FFF2-40B4-BE49-F238E27FC236}">
                    <a16:creationId xmlns:a16="http://schemas.microsoft.com/office/drawing/2014/main" id="{41064635-9471-EFF0-0432-D21E2A292BD9}"/>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31ED3F0A-9B7A-EABD-6B86-A5EC005B4570}"/>
                  </a:ext>
                </a:extLst>
              </p:cNvPr>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sp>
            <p:nvSpPr>
              <p:cNvPr id="124" name="TextBox 123">
                <a:extLst>
                  <a:ext uri="{FF2B5EF4-FFF2-40B4-BE49-F238E27FC236}">
                    <a16:creationId xmlns:a16="http://schemas.microsoft.com/office/drawing/2014/main" id="{22C45F00-35A3-B656-A6DE-6A952085A1A3}"/>
                  </a:ext>
                </a:extLst>
              </p:cNvPr>
              <p:cNvSpPr txBox="1"/>
              <p:nvPr/>
            </p:nvSpPr>
            <p:spPr>
              <a:xfrm>
                <a:off x="672922" y="10266874"/>
                <a:ext cx="773296" cy="253916"/>
              </a:xfrm>
              <a:prstGeom prst="rect">
                <a:avLst/>
              </a:prstGeom>
              <a:noFill/>
            </p:spPr>
            <p:txBody>
              <a:bodyPr wrap="square" rtlCol="0">
                <a:spAutoFit/>
              </a:bodyPr>
              <a:lstStyle/>
              <a:p>
                <a:pPr algn="l"/>
                <a:r>
                  <a:rPr lang="en-GB" sz="1050"/>
                  <a:t>1.04”</a:t>
                </a:r>
              </a:p>
            </p:txBody>
          </p:sp>
          <p:cxnSp>
            <p:nvCxnSpPr>
              <p:cNvPr id="125" name="Straight Arrow Connector 124">
                <a:extLst>
                  <a:ext uri="{FF2B5EF4-FFF2-40B4-BE49-F238E27FC236}">
                    <a16:creationId xmlns:a16="http://schemas.microsoft.com/office/drawing/2014/main" id="{8C0D28E5-E717-AC85-EFBA-B1A550512CCA}"/>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E63ABFFD-23F3-1232-3998-ACA319217A1E}"/>
                  </a:ext>
                </a:extLst>
              </p:cNvPr>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800"/>
              </a:p>
            </p:txBody>
          </p:sp>
          <p:grpSp>
            <p:nvGrpSpPr>
              <p:cNvPr id="127" name="Group 126">
                <a:extLst>
                  <a:ext uri="{FF2B5EF4-FFF2-40B4-BE49-F238E27FC236}">
                    <a16:creationId xmlns:a16="http://schemas.microsoft.com/office/drawing/2014/main" id="{D509DBE6-7A4D-79A8-AB67-9D2A7FA134AD}"/>
                  </a:ext>
                </a:extLst>
              </p:cNvPr>
              <p:cNvGrpSpPr/>
              <p:nvPr/>
            </p:nvGrpSpPr>
            <p:grpSpPr>
              <a:xfrm>
                <a:off x="-2" y="-1000093"/>
                <a:ext cx="576052" cy="326021"/>
                <a:chOff x="-646178" y="-215547"/>
                <a:chExt cx="576052" cy="326021"/>
              </a:xfrm>
            </p:grpSpPr>
            <p:sp>
              <p:nvSpPr>
                <p:cNvPr id="128" name="TextBox 127">
                  <a:extLst>
                    <a:ext uri="{FF2B5EF4-FFF2-40B4-BE49-F238E27FC236}">
                      <a16:creationId xmlns:a16="http://schemas.microsoft.com/office/drawing/2014/main" id="{9C0860A5-BBC7-01F2-0EE5-143C149DF3C8}"/>
                    </a:ext>
                  </a:extLst>
                </p:cNvPr>
                <p:cNvSpPr txBox="1"/>
                <p:nvPr/>
              </p:nvSpPr>
              <p:spPr>
                <a:xfrm>
                  <a:off x="-646178" y="-215547"/>
                  <a:ext cx="576052" cy="253916"/>
                </a:xfrm>
                <a:prstGeom prst="rect">
                  <a:avLst/>
                </a:prstGeom>
                <a:noFill/>
              </p:spPr>
              <p:txBody>
                <a:bodyPr wrap="square" rtlCol="0">
                  <a:spAutoFit/>
                </a:bodyPr>
                <a:lstStyle/>
                <a:p>
                  <a:pPr algn="l"/>
                  <a:r>
                    <a:rPr lang="en-GB" sz="1050"/>
                    <a:t>0.63”</a:t>
                  </a:r>
                </a:p>
              </p:txBody>
            </p:sp>
            <p:cxnSp>
              <p:nvCxnSpPr>
                <p:cNvPr id="129" name="Straight Arrow Connector 128">
                  <a:extLst>
                    <a:ext uri="{FF2B5EF4-FFF2-40B4-BE49-F238E27FC236}">
                      <a16:creationId xmlns:a16="http://schemas.microsoft.com/office/drawing/2014/main" id="{E45C9BC8-0206-9DBB-F8C7-196D3B43C7D3}"/>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167" name="Slide Number Placeholder 166">
            <a:extLst>
              <a:ext uri="{FF2B5EF4-FFF2-40B4-BE49-F238E27FC236}">
                <a16:creationId xmlns:a16="http://schemas.microsoft.com/office/drawing/2014/main" id="{B53A67AA-465D-F549-CFEC-C452EB140AE6}"/>
              </a:ext>
            </a:extLst>
          </p:cNvPr>
          <p:cNvSpPr>
            <a:spLocks noGrp="1"/>
          </p:cNvSpPr>
          <p:nvPr>
            <p:ph type="sldNum" sz="quarter" idx="41"/>
          </p:nvPr>
        </p:nvSpPr>
        <p:spPr/>
        <p:txBody>
          <a:bodyPr/>
          <a:lstStyle/>
          <a:p>
            <a:fld id="{387AECDB-6C85-4FE3-9DAF-486A9B5BAE12}" type="slidenum">
              <a:rPr lang="en-GB" smtClean="0"/>
              <a:pPr/>
              <a:t>‹#›</a:t>
            </a:fld>
            <a:endParaRPr lang="en-GB"/>
          </a:p>
        </p:txBody>
      </p:sp>
      <p:sp>
        <p:nvSpPr>
          <p:cNvPr id="168" name="Title 1">
            <a:extLst>
              <a:ext uri="{FF2B5EF4-FFF2-40B4-BE49-F238E27FC236}">
                <a16:creationId xmlns:a16="http://schemas.microsoft.com/office/drawing/2014/main" id="{0CCB58E5-9A58-7C65-D5C8-4DC6E53D72D1}"/>
              </a:ext>
            </a:extLst>
          </p:cNvPr>
          <p:cNvSpPr>
            <a:spLocks noGrp="1"/>
          </p:cNvSpPr>
          <p:nvPr>
            <p:ph type="title" hasCustomPrompt="1"/>
          </p:nvPr>
        </p:nvSpPr>
        <p:spPr>
          <a:xfrm>
            <a:off x="662798" y="1123007"/>
            <a:ext cx="10908995" cy="1865927"/>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2877253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ta x 3 Charts">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8" name="Text Placeholder 4">
            <a:extLst>
              <a:ext uri="{FF2B5EF4-FFF2-40B4-BE49-F238E27FC236}">
                <a16:creationId xmlns:a16="http://schemas.microsoft.com/office/drawing/2014/main" id="{777A200F-447E-3FEF-2ECA-A2544E4729B4}"/>
              </a:ext>
            </a:extLst>
          </p:cNvPr>
          <p:cNvSpPr>
            <a:spLocks noGrp="1"/>
          </p:cNvSpPr>
          <p:nvPr>
            <p:ph type="body" sz="quarter" idx="12" hasCustomPrompt="1"/>
          </p:nvPr>
        </p:nvSpPr>
        <p:spPr>
          <a:xfrm>
            <a:off x="662796" y="3423415"/>
            <a:ext cx="5304558"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adipiscing elit. Sed porta magna eget est porttitor.</a:t>
            </a:r>
          </a:p>
        </p:txBody>
      </p:sp>
      <p:sp>
        <p:nvSpPr>
          <p:cNvPr id="13" name="Text Placeholder 12">
            <a:extLst>
              <a:ext uri="{FF2B5EF4-FFF2-40B4-BE49-F238E27FC236}">
                <a16:creationId xmlns:a16="http://schemas.microsoft.com/office/drawing/2014/main" id="{0D30C58A-077A-2A88-E3DB-D6A143AC19E0}"/>
              </a:ext>
            </a:extLst>
          </p:cNvPr>
          <p:cNvSpPr>
            <a:spLocks noGrp="1"/>
          </p:cNvSpPr>
          <p:nvPr>
            <p:ph type="body" sz="quarter" idx="30" hasCustomPrompt="1"/>
          </p:nvPr>
        </p:nvSpPr>
        <p:spPr>
          <a:xfrm>
            <a:off x="9378728" y="1866630"/>
            <a:ext cx="1178176" cy="1022350"/>
          </a:xfrm>
        </p:spPr>
        <p:txBody>
          <a:bodyPr anchor="ctr" anchorCtr="0"/>
          <a:lstStyle>
            <a:lvl1pPr algn="ctr">
              <a:lnSpc>
                <a:spcPct val="100000"/>
              </a:lnSpc>
              <a:defRPr sz="3200">
                <a:solidFill>
                  <a:schemeClr val="tx1"/>
                </a:solidFill>
              </a:defRPr>
            </a:lvl1pPr>
          </a:lstStyle>
          <a:p>
            <a:pPr lvl="0"/>
            <a:r>
              <a:rPr lang="en-US"/>
              <a:t>56%</a:t>
            </a:r>
            <a:endParaRPr lang="en-GB"/>
          </a:p>
        </p:txBody>
      </p:sp>
      <p:sp>
        <p:nvSpPr>
          <p:cNvPr id="21" name="Text Placeholder 12">
            <a:extLst>
              <a:ext uri="{FF2B5EF4-FFF2-40B4-BE49-F238E27FC236}">
                <a16:creationId xmlns:a16="http://schemas.microsoft.com/office/drawing/2014/main" id="{D950A2CB-FA59-DE91-C185-2106BD3F1E1C}"/>
              </a:ext>
            </a:extLst>
          </p:cNvPr>
          <p:cNvSpPr>
            <a:spLocks noGrp="1"/>
          </p:cNvSpPr>
          <p:nvPr>
            <p:ph type="body" sz="quarter" idx="32" hasCustomPrompt="1"/>
          </p:nvPr>
        </p:nvSpPr>
        <p:spPr>
          <a:xfrm>
            <a:off x="9378728" y="4811451"/>
            <a:ext cx="1178176" cy="1022350"/>
          </a:xfrm>
        </p:spPr>
        <p:txBody>
          <a:bodyPr anchor="ctr" anchorCtr="0"/>
          <a:lstStyle>
            <a:lvl1pPr algn="ctr">
              <a:lnSpc>
                <a:spcPct val="100000"/>
              </a:lnSpc>
              <a:defRPr sz="3200">
                <a:solidFill>
                  <a:schemeClr val="tx1"/>
                </a:solidFill>
              </a:defRPr>
            </a:lvl1pPr>
          </a:lstStyle>
          <a:p>
            <a:pPr lvl="0"/>
            <a:r>
              <a:rPr lang="en-US"/>
              <a:t>56%</a:t>
            </a:r>
            <a:endParaRPr lang="en-GB"/>
          </a:p>
        </p:txBody>
      </p:sp>
      <p:sp>
        <p:nvSpPr>
          <p:cNvPr id="24" name="Text Placeholder 12">
            <a:extLst>
              <a:ext uri="{FF2B5EF4-FFF2-40B4-BE49-F238E27FC236}">
                <a16:creationId xmlns:a16="http://schemas.microsoft.com/office/drawing/2014/main" id="{262C4D4F-2139-35A6-89A5-A56E4CA4256D}"/>
              </a:ext>
            </a:extLst>
          </p:cNvPr>
          <p:cNvSpPr>
            <a:spLocks noGrp="1"/>
          </p:cNvSpPr>
          <p:nvPr>
            <p:ph type="body" sz="quarter" idx="34" hasCustomPrompt="1"/>
          </p:nvPr>
        </p:nvSpPr>
        <p:spPr>
          <a:xfrm>
            <a:off x="9378728" y="7791348"/>
            <a:ext cx="1178176" cy="1022350"/>
          </a:xfrm>
        </p:spPr>
        <p:txBody>
          <a:bodyPr anchor="ctr" anchorCtr="0"/>
          <a:lstStyle>
            <a:lvl1pPr algn="ctr">
              <a:lnSpc>
                <a:spcPct val="100000"/>
              </a:lnSpc>
              <a:defRPr sz="3200">
                <a:solidFill>
                  <a:schemeClr val="tx1"/>
                </a:solidFill>
              </a:defRPr>
            </a:lvl1pPr>
          </a:lstStyle>
          <a:p>
            <a:pPr lvl="0"/>
            <a:r>
              <a:rPr lang="en-US"/>
              <a:t>56%</a:t>
            </a:r>
            <a:endParaRPr lang="en-GB"/>
          </a:p>
        </p:txBody>
      </p:sp>
      <p:sp>
        <p:nvSpPr>
          <p:cNvPr id="4" name="Text Placeholder 7">
            <a:extLst>
              <a:ext uri="{FF2B5EF4-FFF2-40B4-BE49-F238E27FC236}">
                <a16:creationId xmlns:a16="http://schemas.microsoft.com/office/drawing/2014/main" id="{EFB8CE9E-3030-FD63-938A-EE461CDECD91}"/>
              </a:ext>
            </a:extLst>
          </p:cNvPr>
          <p:cNvSpPr>
            <a:spLocks noGrp="1"/>
          </p:cNvSpPr>
          <p:nvPr>
            <p:ph type="body" sz="quarter" idx="26" hasCustomPrompt="1"/>
          </p:nvPr>
        </p:nvSpPr>
        <p:spPr>
          <a:xfrm>
            <a:off x="678399" y="7921499"/>
            <a:ext cx="6716176" cy="762048"/>
          </a:xfrm>
          <a:prstGeom prst="rect">
            <a:avLst/>
          </a:prstGeom>
        </p:spPr>
        <p:txBody>
          <a:bodyPr numCol="1" spcCol="274320" anchor="t"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a:t>
            </a:r>
            <a:endParaRPr lang="en-GB"/>
          </a:p>
        </p:txBody>
      </p:sp>
      <p:sp>
        <p:nvSpPr>
          <p:cNvPr id="7" name="Oval 6">
            <a:extLst>
              <a:ext uri="{FF2B5EF4-FFF2-40B4-BE49-F238E27FC236}">
                <a16:creationId xmlns:a16="http://schemas.microsoft.com/office/drawing/2014/main" id="{4B8B06EF-AA88-EDA9-28B4-F32217638A1D}"/>
              </a:ext>
            </a:extLst>
          </p:cNvPr>
          <p:cNvSpPr/>
          <p:nvPr userDrawn="1"/>
        </p:nvSpPr>
        <p:spPr>
          <a:xfrm>
            <a:off x="8881385" y="1257303"/>
            <a:ext cx="2172859" cy="2176272"/>
          </a:xfrm>
          <a:prstGeom prst="ellipse">
            <a:avLst/>
          </a:prstGeom>
          <a:noFill/>
          <a:ln w="190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1" name="Oval 10">
            <a:extLst>
              <a:ext uri="{FF2B5EF4-FFF2-40B4-BE49-F238E27FC236}">
                <a16:creationId xmlns:a16="http://schemas.microsoft.com/office/drawing/2014/main" id="{2B6EA478-A7B9-A94A-207D-51A8FDAAA098}"/>
              </a:ext>
            </a:extLst>
          </p:cNvPr>
          <p:cNvSpPr/>
          <p:nvPr userDrawn="1"/>
        </p:nvSpPr>
        <p:spPr>
          <a:xfrm>
            <a:off x="8881385" y="4235845"/>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2" name="Oval 11">
            <a:extLst>
              <a:ext uri="{FF2B5EF4-FFF2-40B4-BE49-F238E27FC236}">
                <a16:creationId xmlns:a16="http://schemas.microsoft.com/office/drawing/2014/main" id="{81690E5E-BF7F-30C6-725A-D29C53D49001}"/>
              </a:ext>
            </a:extLst>
          </p:cNvPr>
          <p:cNvSpPr/>
          <p:nvPr userDrawn="1"/>
        </p:nvSpPr>
        <p:spPr>
          <a:xfrm>
            <a:off x="8881385" y="7214387"/>
            <a:ext cx="2172859" cy="2176272"/>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4" name="Text Placeholder 7">
            <a:extLst>
              <a:ext uri="{FF2B5EF4-FFF2-40B4-BE49-F238E27FC236}">
                <a16:creationId xmlns:a16="http://schemas.microsoft.com/office/drawing/2014/main" id="{A874186D-1E0A-8701-4F10-BC70ECB277E1}"/>
              </a:ext>
            </a:extLst>
          </p:cNvPr>
          <p:cNvSpPr>
            <a:spLocks noGrp="1"/>
          </p:cNvSpPr>
          <p:nvPr>
            <p:ph type="body" sz="quarter" idx="13" hasCustomPrompt="1"/>
          </p:nvPr>
        </p:nvSpPr>
        <p:spPr>
          <a:xfrm>
            <a:off x="11962083" y="1815574"/>
            <a:ext cx="4730809" cy="1118770"/>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Lorem ipsum dolor sit amet, consectetur adipiscing elit.</a:t>
            </a:r>
            <a:endParaRPr lang="en-GB"/>
          </a:p>
        </p:txBody>
      </p:sp>
      <p:sp>
        <p:nvSpPr>
          <p:cNvPr id="15" name="Text Placeholder 7">
            <a:extLst>
              <a:ext uri="{FF2B5EF4-FFF2-40B4-BE49-F238E27FC236}">
                <a16:creationId xmlns:a16="http://schemas.microsoft.com/office/drawing/2014/main" id="{0FD3B89E-4339-99F0-81C9-50B49D266926}"/>
              </a:ext>
            </a:extLst>
          </p:cNvPr>
          <p:cNvSpPr>
            <a:spLocks noGrp="1"/>
          </p:cNvSpPr>
          <p:nvPr>
            <p:ph type="body" sz="quarter" idx="19" hasCustomPrompt="1"/>
          </p:nvPr>
        </p:nvSpPr>
        <p:spPr>
          <a:xfrm>
            <a:off x="11962083" y="4739253"/>
            <a:ext cx="4730808"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Lorem ipsum dolor sit amet, consectetur adipiscing elit.</a:t>
            </a:r>
            <a:endParaRPr lang="en-GB"/>
          </a:p>
        </p:txBody>
      </p:sp>
      <p:sp>
        <p:nvSpPr>
          <p:cNvPr id="17" name="Text Placeholder 7">
            <a:extLst>
              <a:ext uri="{FF2B5EF4-FFF2-40B4-BE49-F238E27FC236}">
                <a16:creationId xmlns:a16="http://schemas.microsoft.com/office/drawing/2014/main" id="{2182EE5E-9D6D-DA86-8479-16F8B19F72FC}"/>
              </a:ext>
            </a:extLst>
          </p:cNvPr>
          <p:cNvSpPr>
            <a:spLocks noGrp="1"/>
          </p:cNvSpPr>
          <p:nvPr>
            <p:ph type="body" sz="quarter" idx="23" hasCustomPrompt="1"/>
          </p:nvPr>
        </p:nvSpPr>
        <p:spPr>
          <a:xfrm>
            <a:off x="11962083" y="7662928"/>
            <a:ext cx="4730807" cy="1118769"/>
          </a:xfrm>
          <a:prstGeom prst="rect">
            <a:avLst/>
          </a:prstGeom>
        </p:spPr>
        <p:txBody>
          <a:bodyPr numCol="1" spcCol="274320" anchor="ctr"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Lorem ipsum dolor sit amet, consectetur adipiscing elit.</a:t>
            </a:r>
            <a:endParaRPr lang="en-GB"/>
          </a:p>
        </p:txBody>
      </p:sp>
      <p:sp>
        <p:nvSpPr>
          <p:cNvPr id="5" name="Slide Number Placeholder 4">
            <a:extLst>
              <a:ext uri="{FF2B5EF4-FFF2-40B4-BE49-F238E27FC236}">
                <a16:creationId xmlns:a16="http://schemas.microsoft.com/office/drawing/2014/main" id="{81DF3D1F-F3AD-AAED-AB27-909DEA245254}"/>
              </a:ext>
            </a:extLst>
          </p:cNvPr>
          <p:cNvSpPr>
            <a:spLocks noGrp="1"/>
          </p:cNvSpPr>
          <p:nvPr>
            <p:ph type="sldNum" sz="quarter" idx="35"/>
          </p:nvPr>
        </p:nvSpPr>
        <p:spPr/>
        <p:txBody>
          <a:bodyPr/>
          <a:lstStyle/>
          <a:p>
            <a:fld id="{387AECDB-6C85-4FE3-9DAF-486A9B5BAE12}" type="slidenum">
              <a:rPr lang="en-GB" smtClean="0"/>
              <a:pPr/>
              <a:t>‹#›</a:t>
            </a:fld>
            <a:endParaRPr lang="en-GB"/>
          </a:p>
        </p:txBody>
      </p:sp>
      <p:sp>
        <p:nvSpPr>
          <p:cNvPr id="6" name="Title 1">
            <a:extLst>
              <a:ext uri="{FF2B5EF4-FFF2-40B4-BE49-F238E27FC236}">
                <a16:creationId xmlns:a16="http://schemas.microsoft.com/office/drawing/2014/main" id="{FB75D0E0-F874-2AD3-D41E-908E03C8EF61}"/>
              </a:ext>
            </a:extLst>
          </p:cNvPr>
          <p:cNvSpPr>
            <a:spLocks noGrp="1"/>
          </p:cNvSpPr>
          <p:nvPr>
            <p:ph type="title" hasCustomPrompt="1"/>
          </p:nvPr>
        </p:nvSpPr>
        <p:spPr>
          <a:xfrm>
            <a:off x="662798" y="1123007"/>
            <a:ext cx="6716177" cy="1865927"/>
          </a:xfrm>
          <a:prstGeom prst="rect">
            <a:avLst/>
          </a:prstGeom>
        </p:spPr>
        <p:txBody>
          <a:bodyPr/>
          <a:lstStyle/>
          <a:p>
            <a:r>
              <a:rPr lang="en-US"/>
              <a:t>Click To Edit Master Title Style</a:t>
            </a:r>
            <a:endParaRPr lang="en-GB"/>
          </a:p>
        </p:txBody>
      </p:sp>
      <p:cxnSp>
        <p:nvCxnSpPr>
          <p:cNvPr id="19" name="Straight Connector 18">
            <a:extLst>
              <a:ext uri="{FF2B5EF4-FFF2-40B4-BE49-F238E27FC236}">
                <a16:creationId xmlns:a16="http://schemas.microsoft.com/office/drawing/2014/main" id="{03CEF1E2-FDC1-654A-BA4C-E6625B0C6478}"/>
              </a:ext>
            </a:extLst>
          </p:cNvPr>
          <p:cNvCxnSpPr>
            <a:cxnSpLocks/>
          </p:cNvCxnSpPr>
          <p:nvPr userDrawn="1"/>
        </p:nvCxnSpPr>
        <p:spPr>
          <a:xfrm>
            <a:off x="768350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9671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x5 Image + Data">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95A231CB-55BF-CDEC-794C-574023070A73}"/>
              </a:ext>
            </a:extLst>
          </p:cNvPr>
          <p:cNvSpPr>
            <a:spLocks noGrp="1"/>
          </p:cNvSpPr>
          <p:nvPr>
            <p:ph type="pic" sz="quarter" idx="31" hasCustomPrompt="1"/>
          </p:nvPr>
        </p:nvSpPr>
        <p:spPr>
          <a:xfrm>
            <a:off x="663070" y="1284287"/>
            <a:ext cx="6509504" cy="8101013"/>
          </a:xfrm>
          <a:solidFill>
            <a:srgbClr val="BDBEBD">
              <a:alpha val="74902"/>
            </a:srgbClr>
          </a:solidFill>
        </p:spPr>
        <p:txBody>
          <a:bodyPr tIns="457200" anchor="ctr"/>
          <a:lstStyle>
            <a:lvl1pPr algn="ctr">
              <a:defRPr lang="en-GB" dirty="0">
                <a:solidFill>
                  <a:schemeClr val="bg1"/>
                </a:solidFill>
              </a:defRPr>
            </a:lvl1pPr>
          </a:lstStyle>
          <a:p>
            <a:pPr lvl="0" algn="ctr" defTabSz="1341132"/>
            <a:r>
              <a:rPr lang="en-GB" noProof="0"/>
              <a:t>Click icon to add 4x5 picture</a:t>
            </a:r>
            <a:endParaRPr lang="en-US" noProof="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8230157" y="1122573"/>
            <a:ext cx="6509781" cy="5174451"/>
          </a:xfrm>
          <a:prstGeom prst="rect">
            <a:avLst/>
          </a:prstGeom>
        </p:spPr>
        <p:txBody>
          <a:bodyPr/>
          <a:lstStyle/>
          <a:p>
            <a:r>
              <a:rPr lang="en-US"/>
              <a:t>Click To Edit Master Title Style</a:t>
            </a:r>
            <a:endParaRPr lang="en-GB"/>
          </a:p>
        </p:txBody>
      </p:sp>
      <p:sp>
        <p:nvSpPr>
          <p:cNvPr id="2" name="Text Placeholder 8">
            <a:extLst>
              <a:ext uri="{FF2B5EF4-FFF2-40B4-BE49-F238E27FC236}">
                <a16:creationId xmlns:a16="http://schemas.microsoft.com/office/drawing/2014/main" id="{033FEBE9-83B0-F877-8CB1-5E5E31C51C3F}"/>
              </a:ext>
            </a:extLst>
          </p:cNvPr>
          <p:cNvSpPr>
            <a:spLocks noGrp="1"/>
          </p:cNvSpPr>
          <p:nvPr>
            <p:ph type="body" sz="quarter" idx="27" hasCustomPrompt="1"/>
          </p:nvPr>
        </p:nvSpPr>
        <p:spPr>
          <a:xfrm>
            <a:off x="8230157" y="7301739"/>
            <a:ext cx="3341131"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8230158" y="8587639"/>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8" name="Text Placeholder 8">
            <a:extLst>
              <a:ext uri="{FF2B5EF4-FFF2-40B4-BE49-F238E27FC236}">
                <a16:creationId xmlns:a16="http://schemas.microsoft.com/office/drawing/2014/main" id="{312BC464-1AA4-0BAE-7A0A-031867BBAAB1}"/>
              </a:ext>
            </a:extLst>
          </p:cNvPr>
          <p:cNvSpPr>
            <a:spLocks noGrp="1"/>
          </p:cNvSpPr>
          <p:nvPr>
            <p:ph type="body" sz="quarter" idx="29" hasCustomPrompt="1"/>
          </p:nvPr>
        </p:nvSpPr>
        <p:spPr>
          <a:xfrm>
            <a:off x="13335128" y="7301739"/>
            <a:ext cx="2808159"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1" name="Text Placeholder 7">
            <a:extLst>
              <a:ext uri="{FF2B5EF4-FFF2-40B4-BE49-F238E27FC236}">
                <a16:creationId xmlns:a16="http://schemas.microsoft.com/office/drawing/2014/main" id="{939783E6-CEB5-EFEE-6D7B-4B78630A04E9}"/>
              </a:ext>
            </a:extLst>
          </p:cNvPr>
          <p:cNvSpPr>
            <a:spLocks noGrp="1"/>
          </p:cNvSpPr>
          <p:nvPr>
            <p:ph type="body" sz="quarter" idx="30" hasCustomPrompt="1"/>
          </p:nvPr>
        </p:nvSpPr>
        <p:spPr>
          <a:xfrm>
            <a:off x="13335130" y="8587639"/>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cxnSp>
        <p:nvCxnSpPr>
          <p:cNvPr id="12" name="Straight Connector 11">
            <a:extLst>
              <a:ext uri="{FF2B5EF4-FFF2-40B4-BE49-F238E27FC236}">
                <a16:creationId xmlns:a16="http://schemas.microsoft.com/office/drawing/2014/main" id="{1DF96CDF-1FFF-5ED0-019D-73D5D32702A8}"/>
              </a:ext>
            </a:extLst>
          </p:cNvPr>
          <p:cNvCxnSpPr>
            <a:cxnSpLocks/>
          </p:cNvCxnSpPr>
          <p:nvPr userDrawn="1"/>
        </p:nvCxnSpPr>
        <p:spPr>
          <a:xfrm>
            <a:off x="7683500" y="1284288"/>
            <a:ext cx="0" cy="810101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787CF474-91C9-2C81-E046-FE30CAADE49D}"/>
              </a:ext>
            </a:extLst>
          </p:cNvPr>
          <p:cNvSpPr>
            <a:spLocks noGrp="1"/>
          </p:cNvSpPr>
          <p:nvPr>
            <p:ph type="sldNum" sz="quarter" idx="32"/>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9790483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ata x 4">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62794" y="7305391"/>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62794"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3" name="Text Placeholder 8">
            <a:extLst>
              <a:ext uri="{FF2B5EF4-FFF2-40B4-BE49-F238E27FC236}">
                <a16:creationId xmlns:a16="http://schemas.microsoft.com/office/drawing/2014/main" id="{C6538951-1E0A-2168-1DC2-C54ABE8D3A05}"/>
              </a:ext>
            </a:extLst>
          </p:cNvPr>
          <p:cNvSpPr>
            <a:spLocks noGrp="1"/>
          </p:cNvSpPr>
          <p:nvPr>
            <p:ph type="body" sz="quarter" idx="16" hasCustomPrompt="1"/>
          </p:nvPr>
        </p:nvSpPr>
        <p:spPr>
          <a:xfrm>
            <a:off x="4886906" y="7305391"/>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4" name="Text Placeholder 7">
            <a:extLst>
              <a:ext uri="{FF2B5EF4-FFF2-40B4-BE49-F238E27FC236}">
                <a16:creationId xmlns:a16="http://schemas.microsoft.com/office/drawing/2014/main" id="{4343E99E-BE17-5F7F-F89E-2F4F19E9A898}"/>
              </a:ext>
            </a:extLst>
          </p:cNvPr>
          <p:cNvSpPr>
            <a:spLocks noGrp="1"/>
          </p:cNvSpPr>
          <p:nvPr>
            <p:ph type="body" sz="quarter" idx="17" hasCustomPrompt="1"/>
          </p:nvPr>
        </p:nvSpPr>
        <p:spPr>
          <a:xfrm>
            <a:off x="4886907"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662798" y="1122418"/>
            <a:ext cx="6731777" cy="4526907"/>
          </a:xfrm>
          <a:prstGeom prst="rect">
            <a:avLst/>
          </a:prstGeom>
        </p:spPr>
        <p:txBody>
          <a:bodyPr/>
          <a:lstStyle/>
          <a:p>
            <a:r>
              <a:rPr lang="en-US"/>
              <a:t>Click To Edit Master Title Style</a:t>
            </a:r>
            <a:endParaRPr lang="en-GB"/>
          </a:p>
        </p:txBody>
      </p:sp>
      <p:sp>
        <p:nvSpPr>
          <p:cNvPr id="2" name="Text Placeholder 8">
            <a:extLst>
              <a:ext uri="{FF2B5EF4-FFF2-40B4-BE49-F238E27FC236}">
                <a16:creationId xmlns:a16="http://schemas.microsoft.com/office/drawing/2014/main" id="{033FEBE9-83B0-F877-8CB1-5E5E31C51C3F}"/>
              </a:ext>
            </a:extLst>
          </p:cNvPr>
          <p:cNvSpPr>
            <a:spLocks noGrp="1"/>
          </p:cNvSpPr>
          <p:nvPr>
            <p:ph type="body" sz="quarter" idx="27" hasCustomPrompt="1"/>
          </p:nvPr>
        </p:nvSpPr>
        <p:spPr>
          <a:xfrm>
            <a:off x="9111017" y="7305391"/>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9111017"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8" name="Text Placeholder 8">
            <a:extLst>
              <a:ext uri="{FF2B5EF4-FFF2-40B4-BE49-F238E27FC236}">
                <a16:creationId xmlns:a16="http://schemas.microsoft.com/office/drawing/2014/main" id="{312BC464-1AA4-0BAE-7A0A-031867BBAAB1}"/>
              </a:ext>
            </a:extLst>
          </p:cNvPr>
          <p:cNvSpPr>
            <a:spLocks noGrp="1"/>
          </p:cNvSpPr>
          <p:nvPr>
            <p:ph type="body" sz="quarter" idx="29" hasCustomPrompt="1"/>
          </p:nvPr>
        </p:nvSpPr>
        <p:spPr>
          <a:xfrm>
            <a:off x="13335129" y="7305391"/>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1" name="Text Placeholder 7">
            <a:extLst>
              <a:ext uri="{FF2B5EF4-FFF2-40B4-BE49-F238E27FC236}">
                <a16:creationId xmlns:a16="http://schemas.microsoft.com/office/drawing/2014/main" id="{939783E6-CEB5-EFEE-6D7B-4B78630A04E9}"/>
              </a:ext>
            </a:extLst>
          </p:cNvPr>
          <p:cNvSpPr>
            <a:spLocks noGrp="1"/>
          </p:cNvSpPr>
          <p:nvPr>
            <p:ph type="body" sz="quarter" idx="30" hasCustomPrompt="1"/>
          </p:nvPr>
        </p:nvSpPr>
        <p:spPr>
          <a:xfrm>
            <a:off x="13335130"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cxnSp>
        <p:nvCxnSpPr>
          <p:cNvPr id="12" name="Straight Connector 11">
            <a:extLst>
              <a:ext uri="{FF2B5EF4-FFF2-40B4-BE49-F238E27FC236}">
                <a16:creationId xmlns:a16="http://schemas.microsoft.com/office/drawing/2014/main" id="{1DF96CDF-1FFF-5ED0-019D-73D5D32702A8}"/>
              </a:ext>
            </a:extLst>
          </p:cNvPr>
          <p:cNvCxnSpPr>
            <a:cxnSpLocks/>
          </p:cNvCxnSpPr>
          <p:nvPr/>
        </p:nvCxnSpPr>
        <p:spPr>
          <a:xfrm flipH="1">
            <a:off x="661988" y="7116763"/>
            <a:ext cx="1656077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7">
            <a:extLst>
              <a:ext uri="{FF2B5EF4-FFF2-40B4-BE49-F238E27FC236}">
                <a16:creationId xmlns:a16="http://schemas.microsoft.com/office/drawing/2014/main" id="{660DC3F9-8337-E9ED-FE36-17C42AE58D40}"/>
              </a:ext>
            </a:extLst>
          </p:cNvPr>
          <p:cNvSpPr>
            <a:spLocks noGrp="1"/>
          </p:cNvSpPr>
          <p:nvPr>
            <p:ph type="body" sz="quarter" idx="31" hasCustomPrompt="1"/>
          </p:nvPr>
        </p:nvSpPr>
        <p:spPr>
          <a:xfrm>
            <a:off x="10502922" y="1170595"/>
            <a:ext cx="6716178" cy="4015554"/>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a:t>
            </a:r>
          </a:p>
        </p:txBody>
      </p:sp>
      <p:sp>
        <p:nvSpPr>
          <p:cNvPr id="5" name="Slide Number Placeholder 4">
            <a:extLst>
              <a:ext uri="{FF2B5EF4-FFF2-40B4-BE49-F238E27FC236}">
                <a16:creationId xmlns:a16="http://schemas.microsoft.com/office/drawing/2014/main" id="{42B7C649-8131-4491-43D1-BAD06290CE7B}"/>
              </a:ext>
            </a:extLst>
          </p:cNvPr>
          <p:cNvSpPr>
            <a:spLocks noGrp="1"/>
          </p:cNvSpPr>
          <p:nvPr>
            <p:ph type="sldNum" sz="quarter" idx="32"/>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889322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x 4_2">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9" name="Text Placeholder 8">
            <a:extLst>
              <a:ext uri="{FF2B5EF4-FFF2-40B4-BE49-F238E27FC236}">
                <a16:creationId xmlns:a16="http://schemas.microsoft.com/office/drawing/2014/main" id="{F5FDC202-7730-558A-2EDD-D246BBF97F24}"/>
              </a:ext>
            </a:extLst>
          </p:cNvPr>
          <p:cNvSpPr>
            <a:spLocks noGrp="1"/>
          </p:cNvSpPr>
          <p:nvPr>
            <p:ph type="body" sz="quarter" idx="15" hasCustomPrompt="1"/>
          </p:nvPr>
        </p:nvSpPr>
        <p:spPr>
          <a:xfrm>
            <a:off x="662794" y="7309587"/>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0" name="Text Placeholder 7">
            <a:extLst>
              <a:ext uri="{FF2B5EF4-FFF2-40B4-BE49-F238E27FC236}">
                <a16:creationId xmlns:a16="http://schemas.microsoft.com/office/drawing/2014/main" id="{217C6763-2A0F-69EB-3428-B1ACD0A95657}"/>
              </a:ext>
            </a:extLst>
          </p:cNvPr>
          <p:cNvSpPr>
            <a:spLocks noGrp="1"/>
          </p:cNvSpPr>
          <p:nvPr>
            <p:ph type="body" sz="quarter" idx="13" hasCustomPrompt="1"/>
          </p:nvPr>
        </p:nvSpPr>
        <p:spPr>
          <a:xfrm>
            <a:off x="662794"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3" name="Text Placeholder 8">
            <a:extLst>
              <a:ext uri="{FF2B5EF4-FFF2-40B4-BE49-F238E27FC236}">
                <a16:creationId xmlns:a16="http://schemas.microsoft.com/office/drawing/2014/main" id="{C6538951-1E0A-2168-1DC2-C54ABE8D3A05}"/>
              </a:ext>
            </a:extLst>
          </p:cNvPr>
          <p:cNvSpPr>
            <a:spLocks noGrp="1"/>
          </p:cNvSpPr>
          <p:nvPr>
            <p:ph type="body" sz="quarter" idx="16" hasCustomPrompt="1"/>
          </p:nvPr>
        </p:nvSpPr>
        <p:spPr>
          <a:xfrm>
            <a:off x="4886906" y="7309587"/>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4" name="Text Placeholder 7">
            <a:extLst>
              <a:ext uri="{FF2B5EF4-FFF2-40B4-BE49-F238E27FC236}">
                <a16:creationId xmlns:a16="http://schemas.microsoft.com/office/drawing/2014/main" id="{4343E99E-BE17-5F7F-F89E-2F4F19E9A898}"/>
              </a:ext>
            </a:extLst>
          </p:cNvPr>
          <p:cNvSpPr>
            <a:spLocks noGrp="1"/>
          </p:cNvSpPr>
          <p:nvPr>
            <p:ph type="body" sz="quarter" idx="17" hasCustomPrompt="1"/>
          </p:nvPr>
        </p:nvSpPr>
        <p:spPr>
          <a:xfrm>
            <a:off x="4886907"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4" name="Title 1">
            <a:extLst>
              <a:ext uri="{FF2B5EF4-FFF2-40B4-BE49-F238E27FC236}">
                <a16:creationId xmlns:a16="http://schemas.microsoft.com/office/drawing/2014/main" id="{F52B133C-E903-661E-3EB8-13FB3591F2DF}"/>
              </a:ext>
            </a:extLst>
          </p:cNvPr>
          <p:cNvSpPr>
            <a:spLocks noGrp="1"/>
          </p:cNvSpPr>
          <p:nvPr>
            <p:ph type="title" hasCustomPrompt="1"/>
          </p:nvPr>
        </p:nvSpPr>
        <p:spPr>
          <a:xfrm>
            <a:off x="662798" y="1122413"/>
            <a:ext cx="5291915" cy="5168261"/>
          </a:xfrm>
          <a:prstGeom prst="rect">
            <a:avLst/>
          </a:prstGeom>
        </p:spPr>
        <p:txBody>
          <a:bodyPr/>
          <a:lstStyle/>
          <a:p>
            <a:r>
              <a:rPr lang="en-US"/>
              <a:t>Click To Edit Master Title Style</a:t>
            </a:r>
            <a:endParaRPr lang="en-GB"/>
          </a:p>
        </p:txBody>
      </p:sp>
      <p:sp>
        <p:nvSpPr>
          <p:cNvPr id="2" name="Text Placeholder 8">
            <a:extLst>
              <a:ext uri="{FF2B5EF4-FFF2-40B4-BE49-F238E27FC236}">
                <a16:creationId xmlns:a16="http://schemas.microsoft.com/office/drawing/2014/main" id="{033FEBE9-83B0-F877-8CB1-5E5E31C51C3F}"/>
              </a:ext>
            </a:extLst>
          </p:cNvPr>
          <p:cNvSpPr>
            <a:spLocks noGrp="1"/>
          </p:cNvSpPr>
          <p:nvPr>
            <p:ph type="body" sz="quarter" idx="27" hasCustomPrompt="1"/>
          </p:nvPr>
        </p:nvSpPr>
        <p:spPr>
          <a:xfrm>
            <a:off x="9111017" y="7309587"/>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7" name="Text Placeholder 7">
            <a:extLst>
              <a:ext uri="{FF2B5EF4-FFF2-40B4-BE49-F238E27FC236}">
                <a16:creationId xmlns:a16="http://schemas.microsoft.com/office/drawing/2014/main" id="{BA052713-380A-2A11-0BE8-AF518BF5353F}"/>
              </a:ext>
            </a:extLst>
          </p:cNvPr>
          <p:cNvSpPr>
            <a:spLocks noGrp="1"/>
          </p:cNvSpPr>
          <p:nvPr>
            <p:ph type="body" sz="quarter" idx="28" hasCustomPrompt="1"/>
          </p:nvPr>
        </p:nvSpPr>
        <p:spPr>
          <a:xfrm>
            <a:off x="9111017"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8" name="Text Placeholder 8">
            <a:extLst>
              <a:ext uri="{FF2B5EF4-FFF2-40B4-BE49-F238E27FC236}">
                <a16:creationId xmlns:a16="http://schemas.microsoft.com/office/drawing/2014/main" id="{312BC464-1AA4-0BAE-7A0A-031867BBAAB1}"/>
              </a:ext>
            </a:extLst>
          </p:cNvPr>
          <p:cNvSpPr>
            <a:spLocks noGrp="1"/>
          </p:cNvSpPr>
          <p:nvPr>
            <p:ph type="body" sz="quarter" idx="29" hasCustomPrompt="1"/>
          </p:nvPr>
        </p:nvSpPr>
        <p:spPr>
          <a:xfrm>
            <a:off x="13335129" y="7309587"/>
            <a:ext cx="2520750" cy="1118770"/>
          </a:xfrm>
          <a:prstGeom prst="rect">
            <a:avLst/>
          </a:prstGeom>
        </p:spPr>
        <p:txBody>
          <a:bodyPr anchor="t"/>
          <a:lstStyle>
            <a:lvl1pPr>
              <a:lnSpc>
                <a:spcPts val="7776"/>
              </a:lnSpc>
              <a:defRPr sz="7200" b="0">
                <a:solidFill>
                  <a:schemeClr val="tx1"/>
                </a:solidFill>
              </a:defRPr>
            </a:lvl1pPr>
            <a:lvl2pPr>
              <a:defRPr/>
            </a:lvl2pPr>
          </a:lstStyle>
          <a:p>
            <a:pPr lvl="0"/>
            <a:r>
              <a:rPr lang="en-US"/>
              <a:t>365</a:t>
            </a:r>
            <a:endParaRPr lang="en-GB"/>
          </a:p>
        </p:txBody>
      </p:sp>
      <p:sp>
        <p:nvSpPr>
          <p:cNvPr id="11" name="Text Placeholder 7">
            <a:extLst>
              <a:ext uri="{FF2B5EF4-FFF2-40B4-BE49-F238E27FC236}">
                <a16:creationId xmlns:a16="http://schemas.microsoft.com/office/drawing/2014/main" id="{939783E6-CEB5-EFEE-6D7B-4B78630A04E9}"/>
              </a:ext>
            </a:extLst>
          </p:cNvPr>
          <p:cNvSpPr>
            <a:spLocks noGrp="1"/>
          </p:cNvSpPr>
          <p:nvPr>
            <p:ph type="body" sz="quarter" idx="30" hasCustomPrompt="1"/>
          </p:nvPr>
        </p:nvSpPr>
        <p:spPr>
          <a:xfrm>
            <a:off x="13335130" y="8686494"/>
            <a:ext cx="3879717" cy="794597"/>
          </a:xfrm>
          <a:prstGeom prst="rect">
            <a:avLst/>
          </a:prstGeom>
        </p:spPr>
        <p:txBody>
          <a:bodyPr numCol="1" spcCol="27432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cxnSp>
        <p:nvCxnSpPr>
          <p:cNvPr id="12" name="Straight Connector 11">
            <a:extLst>
              <a:ext uri="{FF2B5EF4-FFF2-40B4-BE49-F238E27FC236}">
                <a16:creationId xmlns:a16="http://schemas.microsoft.com/office/drawing/2014/main" id="{1DF96CDF-1FFF-5ED0-019D-73D5D32702A8}"/>
              </a:ext>
            </a:extLst>
          </p:cNvPr>
          <p:cNvCxnSpPr>
            <a:cxnSpLocks/>
          </p:cNvCxnSpPr>
          <p:nvPr userDrawn="1"/>
        </p:nvCxnSpPr>
        <p:spPr>
          <a:xfrm flipH="1">
            <a:off x="661988" y="7112444"/>
            <a:ext cx="1656077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7">
            <a:extLst>
              <a:ext uri="{FF2B5EF4-FFF2-40B4-BE49-F238E27FC236}">
                <a16:creationId xmlns:a16="http://schemas.microsoft.com/office/drawing/2014/main" id="{1999B8CD-757D-3A09-0D3F-DA3D151E1F5C}"/>
              </a:ext>
            </a:extLst>
          </p:cNvPr>
          <p:cNvSpPr>
            <a:spLocks noGrp="1"/>
          </p:cNvSpPr>
          <p:nvPr>
            <p:ph type="body" sz="quarter" idx="26" hasCustomPrompt="1"/>
          </p:nvPr>
        </p:nvSpPr>
        <p:spPr>
          <a:xfrm>
            <a:off x="7714869" y="3982920"/>
            <a:ext cx="3864350" cy="859810"/>
          </a:xfrm>
          <a:prstGeom prst="rect">
            <a:avLst/>
          </a:prstGeom>
        </p:spPr>
        <p:txBody>
          <a:bodyPr numCol="1" spcCol="274320" anchor="t"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a:t>
            </a:r>
            <a:endParaRPr lang="en-GB"/>
          </a:p>
        </p:txBody>
      </p:sp>
      <p:sp>
        <p:nvSpPr>
          <p:cNvPr id="17" name="Text Placeholder 7">
            <a:extLst>
              <a:ext uri="{FF2B5EF4-FFF2-40B4-BE49-F238E27FC236}">
                <a16:creationId xmlns:a16="http://schemas.microsoft.com/office/drawing/2014/main" id="{2A1C42C3-FA64-3594-F2E2-F817829B7FA2}"/>
              </a:ext>
            </a:extLst>
          </p:cNvPr>
          <p:cNvSpPr>
            <a:spLocks noGrp="1"/>
          </p:cNvSpPr>
          <p:nvPr>
            <p:ph type="body" sz="quarter" idx="33" hasCustomPrompt="1"/>
          </p:nvPr>
        </p:nvSpPr>
        <p:spPr>
          <a:xfrm>
            <a:off x="12263570" y="3982920"/>
            <a:ext cx="3879718" cy="859810"/>
          </a:xfrm>
          <a:prstGeom prst="rect">
            <a:avLst/>
          </a:prstGeom>
        </p:spPr>
        <p:txBody>
          <a:bodyPr numCol="1" spcCol="274320" anchor="t" anchorCtr="0"/>
          <a:lstStyle>
            <a:lvl1pPr marL="0" indent="0">
              <a:lnSpc>
                <a:spcPts val="2160"/>
              </a:lnSpc>
              <a:buFont typeface="Arial" panose="020B0604020202020204" pitchFamily="34" charset="0"/>
              <a:buNone/>
              <a:defRPr sz="1350">
                <a:solidFill>
                  <a:schemeClr val="tx1"/>
                </a:solidFill>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a:t>
            </a:r>
            <a:endParaRPr lang="en-GB"/>
          </a:p>
        </p:txBody>
      </p:sp>
      <p:sp>
        <p:nvSpPr>
          <p:cNvPr id="15" name="Slide Number Placeholder 14">
            <a:extLst>
              <a:ext uri="{FF2B5EF4-FFF2-40B4-BE49-F238E27FC236}">
                <a16:creationId xmlns:a16="http://schemas.microsoft.com/office/drawing/2014/main" id="{0AD57634-E058-39FE-1B33-D66771DD9F5F}"/>
              </a:ext>
            </a:extLst>
          </p:cNvPr>
          <p:cNvSpPr>
            <a:spLocks noGrp="1"/>
          </p:cNvSpPr>
          <p:nvPr>
            <p:ph type="sldNum" sz="quarter" idx="3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577531387"/>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xt + Data + 1x1 Imag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D25AD872-8B45-D1C5-F4D4-7DD124D8AB05}"/>
              </a:ext>
            </a:extLst>
          </p:cNvPr>
          <p:cNvSpPr>
            <a:spLocks noGrp="1"/>
          </p:cNvSpPr>
          <p:nvPr>
            <p:ph type="pic" sz="quarter" idx="14" hasCustomPrompt="1"/>
          </p:nvPr>
        </p:nvSpPr>
        <p:spPr>
          <a:xfrm>
            <a:off x="7683500" y="0"/>
            <a:ext cx="10202863"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6" name="Title 1">
            <a:extLst>
              <a:ext uri="{FF2B5EF4-FFF2-40B4-BE49-F238E27FC236}">
                <a16:creationId xmlns:a16="http://schemas.microsoft.com/office/drawing/2014/main" id="{4DADCC0D-C5A6-03F9-8A90-76705A241893}"/>
              </a:ext>
            </a:extLst>
          </p:cNvPr>
          <p:cNvSpPr>
            <a:spLocks noGrp="1"/>
          </p:cNvSpPr>
          <p:nvPr>
            <p:ph type="title" hasCustomPrompt="1"/>
          </p:nvPr>
        </p:nvSpPr>
        <p:spPr>
          <a:xfrm>
            <a:off x="662796" y="1117857"/>
            <a:ext cx="6372604" cy="1870688"/>
          </a:xfrm>
          <a:prstGeom prst="rect">
            <a:avLst/>
          </a:prstGeom>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D86A5DD6-2A56-B0DE-5C05-E67A16196B06}"/>
              </a:ext>
            </a:extLst>
          </p:cNvPr>
          <p:cNvSpPr>
            <a:spLocks noGrp="1"/>
          </p:cNvSpPr>
          <p:nvPr>
            <p:ph type="body" sz="quarter" idx="13" hasCustomPrompt="1"/>
          </p:nvPr>
        </p:nvSpPr>
        <p:spPr>
          <a:xfrm>
            <a:off x="662796" y="7276512"/>
            <a:ext cx="6357835" cy="2341401"/>
          </a:xfrm>
          <a:prstGeom prst="rect">
            <a:avLst/>
          </a:prstGeom>
        </p:spPr>
        <p:txBody>
          <a:bodyPr numCol="1" spcCol="548640" anchor="b"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 massa id, tempus orci. Class aptent taciti sociosqu ad.</a:t>
            </a:r>
          </a:p>
        </p:txBody>
      </p:sp>
      <p:sp>
        <p:nvSpPr>
          <p:cNvPr id="13" name="Chart Placeholder 4">
            <a:extLst>
              <a:ext uri="{FF2B5EF4-FFF2-40B4-BE49-F238E27FC236}">
                <a16:creationId xmlns:a16="http://schemas.microsoft.com/office/drawing/2014/main" id="{994DA9F1-0B54-8D91-1BC8-BFBF8E00F140}"/>
              </a:ext>
            </a:extLst>
          </p:cNvPr>
          <p:cNvSpPr>
            <a:spLocks noGrp="1"/>
          </p:cNvSpPr>
          <p:nvPr>
            <p:ph type="chart" sz="quarter" idx="32"/>
          </p:nvPr>
        </p:nvSpPr>
        <p:spPr>
          <a:xfrm>
            <a:off x="662796" y="4331371"/>
            <a:ext cx="6357835" cy="2566737"/>
          </a:xfrm>
        </p:spPr>
        <p:txBody>
          <a:bodyPr/>
          <a:lstStyle>
            <a:lvl1pPr algn="ctr">
              <a:defRPr sz="1350">
                <a:solidFill>
                  <a:schemeClr val="bg1"/>
                </a:solidFill>
              </a:defRPr>
            </a:lvl1pPr>
          </a:lstStyle>
          <a:p>
            <a:r>
              <a:rPr lang="en-US"/>
              <a:t>Click icon to add chart</a:t>
            </a:r>
            <a:endParaRPr lang="en-GB"/>
          </a:p>
        </p:txBody>
      </p:sp>
      <p:sp>
        <p:nvSpPr>
          <p:cNvPr id="2" name="Slide Number Placeholder 1">
            <a:extLst>
              <a:ext uri="{FF2B5EF4-FFF2-40B4-BE49-F238E27FC236}">
                <a16:creationId xmlns:a16="http://schemas.microsoft.com/office/drawing/2014/main" id="{F312467E-E9E7-2F5D-416C-2BA0A70B94AF}"/>
              </a:ext>
            </a:extLst>
          </p:cNvPr>
          <p:cNvSpPr>
            <a:spLocks noGrp="1"/>
          </p:cNvSpPr>
          <p:nvPr>
            <p:ph type="sldNum" sz="quarter" idx="33"/>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235701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4x5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491788" y="492125"/>
            <a:ext cx="6726807" cy="8893175"/>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4x5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10293"/>
            <a:ext cx="8433824" cy="4277200"/>
          </a:xfrm>
          <a:prstGeom prst="rect">
            <a:avLst/>
          </a:prstGeom>
        </p:spPr>
        <p:txBody>
          <a:bodyPr>
            <a:noAutofit/>
          </a:bodyPr>
          <a:lstStyle>
            <a:lvl1pPr algn="l">
              <a:lnSpc>
                <a:spcPts val="9450"/>
              </a:lnSpc>
              <a:defRPr sz="9000">
                <a:solidFill>
                  <a:schemeClr val="tx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2796" y="6984387"/>
            <a:ext cx="7569467" cy="1166812"/>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sp>
        <p:nvSpPr>
          <p:cNvPr id="3" name="PRESENTATION TITLE OR SECTION">
            <a:extLst>
              <a:ext uri="{FF2B5EF4-FFF2-40B4-BE49-F238E27FC236}">
                <a16:creationId xmlns:a16="http://schemas.microsoft.com/office/drawing/2014/main" id="{2D1D324F-780F-460A-8573-181B4B6A48C3}"/>
              </a:ext>
            </a:extLst>
          </p:cNvPr>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GB"/>
              <a:t>Header Text – Remove if Not Needed</a:t>
            </a:r>
            <a:endParaRPr lang="en-US"/>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843382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51942FF7-03F5-2A80-4DA7-583D6BA4AE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36221655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ext + Sidebar + Da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11931650" y="0"/>
            <a:ext cx="5954714"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0891" y="1119592"/>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5078"/>
            <a:ext cx="9507609" cy="1517319"/>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2799" y="4255871"/>
            <a:ext cx="10375433" cy="5173578"/>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a:t>
            </a:r>
          </a:p>
          <a:p>
            <a:pPr lvl="0"/>
            <a:r>
              <a:rPr lang="en-US"/>
              <a:t>Phasellus a tellus sit amet massa placerat rutrum id sed odio. Ut convallis vel libero et aliquet. </a:t>
            </a:r>
          </a:p>
        </p:txBody>
      </p:sp>
      <p:sp>
        <p:nvSpPr>
          <p:cNvPr id="9" name="Chart Placeholder 4">
            <a:extLst>
              <a:ext uri="{FF2B5EF4-FFF2-40B4-BE49-F238E27FC236}">
                <a16:creationId xmlns:a16="http://schemas.microsoft.com/office/drawing/2014/main" id="{ADD2119B-E14C-2192-7AB1-B177A0D1BD9B}"/>
              </a:ext>
            </a:extLst>
          </p:cNvPr>
          <p:cNvSpPr>
            <a:spLocks noGrp="1"/>
          </p:cNvSpPr>
          <p:nvPr>
            <p:ph type="chart" sz="quarter" idx="32"/>
          </p:nvPr>
        </p:nvSpPr>
        <p:spPr>
          <a:xfrm>
            <a:off x="12799831" y="3740821"/>
            <a:ext cx="3888437" cy="3333524"/>
          </a:xfrm>
        </p:spPr>
        <p:txBody>
          <a:bodyPr/>
          <a:lstStyle>
            <a:lvl1pPr algn="ctr">
              <a:defRPr sz="1350"/>
            </a:lvl1pPr>
          </a:lstStyle>
          <a:p>
            <a:r>
              <a:rPr lang="en-US"/>
              <a:t>Click icon to add chart</a:t>
            </a:r>
            <a:endParaRPr lang="en-GB"/>
          </a:p>
        </p:txBody>
      </p:sp>
      <p:sp>
        <p:nvSpPr>
          <p:cNvPr id="11" name="Text Placeholder 7">
            <a:extLst>
              <a:ext uri="{FF2B5EF4-FFF2-40B4-BE49-F238E27FC236}">
                <a16:creationId xmlns:a16="http://schemas.microsoft.com/office/drawing/2014/main" id="{67845BB9-4C02-F001-62D9-38007F1744AC}"/>
              </a:ext>
            </a:extLst>
          </p:cNvPr>
          <p:cNvSpPr>
            <a:spLocks noGrp="1"/>
          </p:cNvSpPr>
          <p:nvPr>
            <p:ph type="body" sz="quarter" idx="33" hasCustomPrompt="1"/>
          </p:nvPr>
        </p:nvSpPr>
        <p:spPr>
          <a:xfrm>
            <a:off x="12800079" y="1329564"/>
            <a:ext cx="3879718" cy="2314853"/>
          </a:xfrm>
          <a:prstGeom prst="rect">
            <a:avLst/>
          </a:prstGeom>
        </p:spPr>
        <p:txBody>
          <a:bodyPr vert="horz" lIns="0" tIns="0" rIns="0" bIns="0" numCol="1" spcCol="548640" rtlCol="0" anchor="t" anchorCtr="0">
            <a:noAutofit/>
          </a:bodyPr>
          <a:lstStyle>
            <a:lvl1pPr>
              <a:defRPr lang="en-GB" dirty="0"/>
            </a:lvl1pPr>
          </a:lstStyle>
          <a:p>
            <a:pPr lvl="0">
              <a:buFont typeface="Arial" panose="020B0604020202020204" pitchFamily="34" charset="0"/>
            </a:pPr>
            <a:r>
              <a:rPr lang="en-US"/>
              <a:t>Lorem ipsum dolor sit amet, consectetur adipiscing elit. Sed porta magna eget est porttitor, nec rutrum nisi scelerisque. Nam vitae varius</a:t>
            </a:r>
            <a:endParaRPr lang="en-GB"/>
          </a:p>
        </p:txBody>
      </p:sp>
      <p:sp>
        <p:nvSpPr>
          <p:cNvPr id="12" name="Text Placeholder 8">
            <a:extLst>
              <a:ext uri="{FF2B5EF4-FFF2-40B4-BE49-F238E27FC236}">
                <a16:creationId xmlns:a16="http://schemas.microsoft.com/office/drawing/2014/main" id="{32FB87E2-5224-7AB0-0ADE-BAE4069D596F}"/>
              </a:ext>
            </a:extLst>
          </p:cNvPr>
          <p:cNvSpPr>
            <a:spLocks noGrp="1"/>
          </p:cNvSpPr>
          <p:nvPr>
            <p:ph type="body" sz="quarter" idx="27" hasCustomPrompt="1"/>
          </p:nvPr>
        </p:nvSpPr>
        <p:spPr>
          <a:xfrm>
            <a:off x="12795720" y="7415696"/>
            <a:ext cx="3888436" cy="1118770"/>
          </a:xfrm>
          <a:prstGeom prst="rect">
            <a:avLst/>
          </a:prstGeom>
        </p:spPr>
        <p:txBody>
          <a:bodyPr anchor="t"/>
          <a:lstStyle>
            <a:lvl1pPr algn="ctr">
              <a:lnSpc>
                <a:spcPts val="10440"/>
              </a:lnSpc>
              <a:defRPr sz="7200" b="0">
                <a:solidFill>
                  <a:schemeClr val="tx1"/>
                </a:solidFill>
              </a:defRPr>
            </a:lvl1pPr>
            <a:lvl2pPr>
              <a:defRPr/>
            </a:lvl2pPr>
          </a:lstStyle>
          <a:p>
            <a:pPr lvl="0"/>
            <a:r>
              <a:rPr lang="en-US"/>
              <a:t>365</a:t>
            </a:r>
            <a:endParaRPr lang="en-GB"/>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2799829" y="8598504"/>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6" name="Slide Number Placeholder 5">
            <a:extLst>
              <a:ext uri="{FF2B5EF4-FFF2-40B4-BE49-F238E27FC236}">
                <a16:creationId xmlns:a16="http://schemas.microsoft.com/office/drawing/2014/main" id="{AF5368C3-F7C2-102F-C609-80A0278D4A8F}"/>
              </a:ext>
            </a:extLst>
          </p:cNvPr>
          <p:cNvSpPr>
            <a:spLocks noGrp="1"/>
          </p:cNvSpPr>
          <p:nvPr>
            <p:ph type="sldNum" sz="quarter" idx="3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986008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Column + Sidebar + Data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userDrawn="1"/>
        </p:nvSpPr>
        <p:spPr>
          <a:xfrm>
            <a:off x="11931650" y="0"/>
            <a:ext cx="5954713"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21399"/>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44742"/>
            <a:ext cx="10375433" cy="5173578"/>
          </a:xfrm>
          <a:prstGeom prst="rect">
            <a:avLst/>
          </a:prstGeom>
        </p:spPr>
        <p:txBody>
          <a:bodyPr numCol="2"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a:t>
            </a:r>
          </a:p>
          <a:p>
            <a:pPr lvl="0"/>
            <a:r>
              <a:rPr lang="en-US"/>
              <a:t>Phasellus a tellus sit amet massa placerat rutrum id sed odio. Ut convallis vel libero et. </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12956991" y="3447105"/>
            <a:ext cx="3191993"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0" name="Text Placeholder 7">
            <a:extLst>
              <a:ext uri="{FF2B5EF4-FFF2-40B4-BE49-F238E27FC236}">
                <a16:creationId xmlns:a16="http://schemas.microsoft.com/office/drawing/2014/main" id="{133D5E51-6DFA-37C2-E8D8-2ED36008D9E3}"/>
              </a:ext>
            </a:extLst>
          </p:cNvPr>
          <p:cNvSpPr>
            <a:spLocks noGrp="1"/>
          </p:cNvSpPr>
          <p:nvPr>
            <p:ph type="body" sz="quarter" idx="36" hasCustomPrompt="1"/>
          </p:nvPr>
        </p:nvSpPr>
        <p:spPr>
          <a:xfrm>
            <a:off x="12952883" y="8305873"/>
            <a:ext cx="3191993"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9" name="Text Placeholder 12">
            <a:extLst>
              <a:ext uri="{FF2B5EF4-FFF2-40B4-BE49-F238E27FC236}">
                <a16:creationId xmlns:a16="http://schemas.microsoft.com/office/drawing/2014/main" id="{E3F08D1F-C961-C345-ABE6-475C2FC989EF}"/>
              </a:ext>
            </a:extLst>
          </p:cNvPr>
          <p:cNvSpPr>
            <a:spLocks noGrp="1"/>
          </p:cNvSpPr>
          <p:nvPr>
            <p:ph type="body" sz="quarter" idx="30" hasCustomPrompt="1"/>
          </p:nvPr>
        </p:nvSpPr>
        <p:spPr>
          <a:xfrm>
            <a:off x="12956990" y="2677389"/>
            <a:ext cx="2834302" cy="644589"/>
          </a:xfrm>
        </p:spPr>
        <p:txBody>
          <a:bodyPr anchor="b" anchorCtr="0"/>
          <a:lstStyle>
            <a:lvl1pPr algn="l">
              <a:lnSpc>
                <a:spcPct val="100000"/>
              </a:lnSpc>
              <a:defRPr sz="3200">
                <a:solidFill>
                  <a:schemeClr val="tx1"/>
                </a:solidFill>
              </a:defRPr>
            </a:lvl1pPr>
          </a:lstStyle>
          <a:p>
            <a:pPr lvl="0"/>
            <a:r>
              <a:rPr lang="en-US"/>
              <a:t>00%</a:t>
            </a:r>
            <a:endParaRPr lang="en-GB"/>
          </a:p>
        </p:txBody>
      </p:sp>
      <p:sp>
        <p:nvSpPr>
          <p:cNvPr id="22" name="Text Placeholder 12">
            <a:extLst>
              <a:ext uri="{FF2B5EF4-FFF2-40B4-BE49-F238E27FC236}">
                <a16:creationId xmlns:a16="http://schemas.microsoft.com/office/drawing/2014/main" id="{753BA87C-EE28-604B-8577-D3FAA5F3E476}"/>
              </a:ext>
            </a:extLst>
          </p:cNvPr>
          <p:cNvSpPr>
            <a:spLocks noGrp="1"/>
          </p:cNvSpPr>
          <p:nvPr>
            <p:ph type="body" sz="quarter" idx="37" hasCustomPrompt="1"/>
          </p:nvPr>
        </p:nvSpPr>
        <p:spPr>
          <a:xfrm>
            <a:off x="12956990" y="7534588"/>
            <a:ext cx="2834302" cy="644589"/>
          </a:xfrm>
        </p:spPr>
        <p:txBody>
          <a:bodyPr anchor="b" anchorCtr="0"/>
          <a:lstStyle>
            <a:lvl1pPr algn="l">
              <a:lnSpc>
                <a:spcPct val="100000"/>
              </a:lnSpc>
              <a:defRPr sz="3200">
                <a:solidFill>
                  <a:schemeClr val="tx1"/>
                </a:solidFill>
              </a:defRPr>
            </a:lvl1pPr>
          </a:lstStyle>
          <a:p>
            <a:pPr lvl="0"/>
            <a:r>
              <a:rPr lang="en-US"/>
              <a:t>00%</a:t>
            </a:r>
            <a:endParaRPr lang="en-GB"/>
          </a:p>
        </p:txBody>
      </p:sp>
      <p:sp>
        <p:nvSpPr>
          <p:cNvPr id="12" name="Chart Placeholder 4">
            <a:extLst>
              <a:ext uri="{FF2B5EF4-FFF2-40B4-BE49-F238E27FC236}">
                <a16:creationId xmlns:a16="http://schemas.microsoft.com/office/drawing/2014/main" id="{08E9617E-7F97-6C4C-9802-D11F0B9D333D}"/>
              </a:ext>
            </a:extLst>
          </p:cNvPr>
          <p:cNvSpPr>
            <a:spLocks noGrp="1"/>
          </p:cNvSpPr>
          <p:nvPr>
            <p:ph type="chart" sz="quarter" idx="32"/>
          </p:nvPr>
        </p:nvSpPr>
        <p:spPr>
          <a:xfrm>
            <a:off x="12956994" y="558665"/>
            <a:ext cx="3888437" cy="2276007"/>
          </a:xfrm>
        </p:spPr>
        <p:txBody>
          <a:bodyPr/>
          <a:lstStyle>
            <a:lvl1pPr algn="ctr">
              <a:defRPr sz="1350"/>
            </a:lvl1pPr>
          </a:lstStyle>
          <a:p>
            <a:r>
              <a:rPr lang="en-US"/>
              <a:t>Click icon to add chart</a:t>
            </a:r>
            <a:endParaRPr lang="en-GB"/>
          </a:p>
        </p:txBody>
      </p:sp>
      <p:sp>
        <p:nvSpPr>
          <p:cNvPr id="14" name="Chart Placeholder 4">
            <a:extLst>
              <a:ext uri="{FF2B5EF4-FFF2-40B4-BE49-F238E27FC236}">
                <a16:creationId xmlns:a16="http://schemas.microsoft.com/office/drawing/2014/main" id="{287333A2-56BA-9448-927E-5EE591E64F19}"/>
              </a:ext>
            </a:extLst>
          </p:cNvPr>
          <p:cNvSpPr>
            <a:spLocks noGrp="1"/>
          </p:cNvSpPr>
          <p:nvPr>
            <p:ph type="chart" sz="quarter" idx="34"/>
          </p:nvPr>
        </p:nvSpPr>
        <p:spPr>
          <a:xfrm>
            <a:off x="12956994" y="5524969"/>
            <a:ext cx="3888437" cy="2276007"/>
          </a:xfrm>
        </p:spPr>
        <p:txBody>
          <a:bodyPr/>
          <a:lstStyle>
            <a:lvl1pPr algn="ctr">
              <a:defRPr sz="1350"/>
            </a:lvl1pPr>
          </a:lstStyle>
          <a:p>
            <a:r>
              <a:rPr lang="en-US"/>
              <a:t>Click icon to add chart</a:t>
            </a:r>
            <a:endParaRPr lang="en-GB"/>
          </a:p>
        </p:txBody>
      </p:sp>
      <p:sp>
        <p:nvSpPr>
          <p:cNvPr id="6" name="Slide Number Placeholder 5">
            <a:extLst>
              <a:ext uri="{FF2B5EF4-FFF2-40B4-BE49-F238E27FC236}">
                <a16:creationId xmlns:a16="http://schemas.microsoft.com/office/drawing/2014/main" id="{5E5D6E7B-DFC0-B19A-A9C9-F23F4FE2863D}"/>
              </a:ext>
            </a:extLst>
          </p:cNvPr>
          <p:cNvSpPr>
            <a:spLocks noGrp="1"/>
          </p:cNvSpPr>
          <p:nvPr>
            <p:ph type="sldNum" sz="quarter" idx="38"/>
          </p:nvPr>
        </p:nvSpPr>
        <p:spPr/>
        <p:txBody>
          <a:bodyPr/>
          <a:lstStyle/>
          <a:p>
            <a:fld id="{387AECDB-6C85-4FE3-9DAF-486A9B5BAE12}" type="slidenum">
              <a:rPr lang="en-GB" smtClean="0"/>
              <a:pPr/>
              <a:t>‹#›</a:t>
            </a:fld>
            <a:endParaRPr lang="en-GB"/>
          </a:p>
        </p:txBody>
      </p:sp>
      <p:sp>
        <p:nvSpPr>
          <p:cNvPr id="15" name="Text Placeholder 4">
            <a:extLst>
              <a:ext uri="{FF2B5EF4-FFF2-40B4-BE49-F238E27FC236}">
                <a16:creationId xmlns:a16="http://schemas.microsoft.com/office/drawing/2014/main" id="{06113691-8DA2-1C45-92F3-AC82AFA8EA7E}"/>
              </a:ext>
            </a:extLst>
          </p:cNvPr>
          <p:cNvSpPr>
            <a:spLocks noGrp="1"/>
          </p:cNvSpPr>
          <p:nvPr>
            <p:ph type="body" sz="quarter" idx="12" hasCustomPrompt="1"/>
          </p:nvPr>
        </p:nvSpPr>
        <p:spPr>
          <a:xfrm>
            <a:off x="663068" y="2128028"/>
            <a:ext cx="9526067" cy="1546393"/>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a:t>
            </a:r>
          </a:p>
        </p:txBody>
      </p:sp>
    </p:spTree>
    <p:extLst>
      <p:ext uri="{BB962C8B-B14F-4D97-AF65-F5344CB8AC3E}">
        <p14:creationId xmlns:p14="http://schemas.microsoft.com/office/powerpoint/2010/main" val="37360217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 9x16 Image +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12784847" y="0"/>
            <a:ext cx="510151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663070" y="3876192"/>
            <a:ext cx="5294857" cy="3513222"/>
          </a:xfrm>
          <a:prstGeom prst="rect">
            <a:avLst/>
          </a:prstGeom>
        </p:spPr>
        <p:txBody>
          <a:bodyPr numCol="1" anchor="b" anchorCtr="0"/>
          <a:lstStyle/>
          <a:p>
            <a:r>
              <a:rPr lang="en-GB"/>
              <a:t>Hybrid Collaboration </a:t>
            </a:r>
            <a:r>
              <a:rPr lang="en-US"/>
              <a:t>Lorem Ipsum Dolor Sit Amet Lorem Ipsum</a:t>
            </a:r>
            <a:endParaRPr lang="en-GB"/>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663070" y="7774677"/>
            <a:ext cx="5294857" cy="1706209"/>
          </a:xfrm>
          <a:prstGeom prst="rect">
            <a:avLst/>
          </a:prstGeom>
        </p:spPr>
        <p:txBody>
          <a:bodyPr anchor="b"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amet, consectetur adipiscing elit. </a:t>
            </a:r>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13653104" y="3437787"/>
            <a:ext cx="3281362"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4" name="Text Placeholder 7">
            <a:extLst>
              <a:ext uri="{FF2B5EF4-FFF2-40B4-BE49-F238E27FC236}">
                <a16:creationId xmlns:a16="http://schemas.microsoft.com/office/drawing/2014/main" id="{F3D71828-4F5C-3C4D-9742-7034F7D9ACAD}"/>
              </a:ext>
            </a:extLst>
          </p:cNvPr>
          <p:cNvSpPr>
            <a:spLocks noGrp="1"/>
          </p:cNvSpPr>
          <p:nvPr>
            <p:ph type="body" sz="quarter" idx="36" hasCustomPrompt="1"/>
          </p:nvPr>
        </p:nvSpPr>
        <p:spPr>
          <a:xfrm>
            <a:off x="13663614" y="8300221"/>
            <a:ext cx="3281362" cy="794597"/>
          </a:xfrm>
          <a:prstGeom prst="rect">
            <a:avLst/>
          </a:prstGeom>
        </p:spPr>
        <p:txBody>
          <a:bodyPr numCol="1" spcCol="274320" anchor="t" anchorCtr="0"/>
          <a:lstStyle>
            <a:lvl1pPr marL="0" indent="0" algn="l">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6" name="Text Placeholder 12">
            <a:extLst>
              <a:ext uri="{FF2B5EF4-FFF2-40B4-BE49-F238E27FC236}">
                <a16:creationId xmlns:a16="http://schemas.microsoft.com/office/drawing/2014/main" id="{750FEA9B-03DA-6440-950B-F8B71F6472E9}"/>
              </a:ext>
            </a:extLst>
          </p:cNvPr>
          <p:cNvSpPr>
            <a:spLocks noGrp="1"/>
          </p:cNvSpPr>
          <p:nvPr>
            <p:ph type="body" sz="quarter" idx="38" hasCustomPrompt="1"/>
          </p:nvPr>
        </p:nvSpPr>
        <p:spPr>
          <a:xfrm>
            <a:off x="13651400" y="7536737"/>
            <a:ext cx="2834302" cy="644589"/>
          </a:xfrm>
        </p:spPr>
        <p:txBody>
          <a:bodyPr anchor="b" anchorCtr="0"/>
          <a:lstStyle>
            <a:lvl1pPr algn="l">
              <a:lnSpc>
                <a:spcPct val="100000"/>
              </a:lnSpc>
              <a:defRPr sz="3200">
                <a:solidFill>
                  <a:schemeClr val="tx1"/>
                </a:solidFill>
              </a:defRPr>
            </a:lvl1pPr>
          </a:lstStyle>
          <a:p>
            <a:pPr lvl="0"/>
            <a:r>
              <a:rPr lang="en-US"/>
              <a:t>00%</a:t>
            </a:r>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7126998"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Tree>
    <p:extLst>
      <p:ext uri="{BB962C8B-B14F-4D97-AF65-F5344CB8AC3E}">
        <p14:creationId xmlns:p14="http://schemas.microsoft.com/office/powerpoint/2010/main" val="38018072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debar + 9x16 Image +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7937"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215480" y="507752"/>
            <a:ext cx="6716178" cy="294213"/>
          </a:xfrm>
          <a:prstGeom prst="rect">
            <a:avLst/>
          </a:prstGeom>
        </p:spPr>
        <p:txBody>
          <a:bodyPr/>
          <a:lstStyle/>
          <a:p>
            <a:r>
              <a:rPr lang="en-US" noProof="0"/>
              <a:t>Header Text – Remove if Not Needed</a:t>
            </a:r>
          </a:p>
        </p:txBody>
      </p:sp>
      <p:sp>
        <p:nvSpPr>
          <p:cNvPr id="4" name="Title 1">
            <a:extLst>
              <a:ext uri="{FF2B5EF4-FFF2-40B4-BE49-F238E27FC236}">
                <a16:creationId xmlns:a16="http://schemas.microsoft.com/office/drawing/2014/main" id="{AF4299FE-296F-CFFB-DFF7-E3D338BFB487}"/>
              </a:ext>
            </a:extLst>
          </p:cNvPr>
          <p:cNvSpPr>
            <a:spLocks noGrp="1"/>
          </p:cNvSpPr>
          <p:nvPr>
            <p:ph type="title" hasCustomPrompt="1"/>
          </p:nvPr>
        </p:nvSpPr>
        <p:spPr>
          <a:xfrm>
            <a:off x="10202863" y="1496769"/>
            <a:ext cx="7020430" cy="3918014"/>
          </a:xfrm>
          <a:prstGeom prst="rect">
            <a:avLst/>
          </a:prstGeom>
        </p:spPr>
        <p:txBody>
          <a:bodyPr numCol="1" anchor="b" anchorCtr="0"/>
          <a:lstStyle/>
          <a:p>
            <a:r>
              <a:rPr lang="en-GB"/>
              <a:t>Hybrid Collaboration </a:t>
            </a:r>
            <a:r>
              <a:rPr lang="en-US"/>
              <a:t>Lorem Ipsum Dolor Sit Amet Lorem Ipsum</a:t>
            </a:r>
            <a:endParaRPr lang="en-GB"/>
          </a:p>
        </p:txBody>
      </p:sp>
      <p:sp>
        <p:nvSpPr>
          <p:cNvPr id="2" name="Text Placeholder 4">
            <a:extLst>
              <a:ext uri="{FF2B5EF4-FFF2-40B4-BE49-F238E27FC236}">
                <a16:creationId xmlns:a16="http://schemas.microsoft.com/office/drawing/2014/main" id="{59E05C62-6257-0E1D-1731-BCA26A7F2D7A}"/>
              </a:ext>
            </a:extLst>
          </p:cNvPr>
          <p:cNvSpPr>
            <a:spLocks noGrp="1"/>
          </p:cNvSpPr>
          <p:nvPr>
            <p:ph type="body" sz="quarter" idx="12" hasCustomPrompt="1"/>
          </p:nvPr>
        </p:nvSpPr>
        <p:spPr>
          <a:xfrm>
            <a:off x="10202863" y="5658790"/>
            <a:ext cx="7020430" cy="1052935"/>
          </a:xfrm>
          <a:prstGeom prst="rect">
            <a:avLst/>
          </a:prstGeom>
        </p:spPr>
        <p:txBody>
          <a:bodyPr anchor="t"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amet, consectetur adipiscing elit. </a:t>
            </a:r>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661986" y="1496769"/>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3470275" y="0"/>
            <a:ext cx="5616575" cy="1006802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661986" y="3923152"/>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661986" y="6409824"/>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661986" y="8740387"/>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12" name="Text Placeholder 7">
            <a:extLst>
              <a:ext uri="{FF2B5EF4-FFF2-40B4-BE49-F238E27FC236}">
                <a16:creationId xmlns:a16="http://schemas.microsoft.com/office/drawing/2014/main" id="{DDDAED58-A2E3-FA46-A5EB-FB1833A17093}"/>
              </a:ext>
            </a:extLst>
          </p:cNvPr>
          <p:cNvSpPr>
            <a:spLocks noGrp="1"/>
          </p:cNvSpPr>
          <p:nvPr>
            <p:ph type="body" sz="quarter" idx="13" hasCustomPrompt="1"/>
          </p:nvPr>
        </p:nvSpPr>
        <p:spPr>
          <a:xfrm>
            <a:off x="10192353" y="7060374"/>
            <a:ext cx="7030939" cy="2306196"/>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a:t>
            </a:r>
            <a:r>
              <a:rPr lang="en-US" err="1"/>
              <a:t>scelerisque</a:t>
            </a:r>
            <a:r>
              <a:rPr lang="en-US"/>
              <a:t>.</a:t>
            </a:r>
          </a:p>
        </p:txBody>
      </p:sp>
    </p:spTree>
    <p:extLst>
      <p:ext uri="{BB962C8B-B14F-4D97-AF65-F5344CB8AC3E}">
        <p14:creationId xmlns:p14="http://schemas.microsoft.com/office/powerpoint/2010/main" val="743931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x16 Image + Sidebar +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5657850" y="0"/>
            <a:ext cx="3429001"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6343952" y="1468125"/>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0" y="0"/>
            <a:ext cx="5657850"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6343952" y="3894508"/>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6343952" y="6381179"/>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6343952" y="8711743"/>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210225" y="507752"/>
            <a:ext cx="6716178" cy="294213"/>
          </a:xfrm>
          <a:prstGeom prst="rect">
            <a:avLst/>
          </a:prstGeom>
        </p:spPr>
        <p:txBody>
          <a:bodyPr/>
          <a:lstStyle/>
          <a:p>
            <a:r>
              <a:rPr lang="en-US" noProof="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10192353" y="7060374"/>
            <a:ext cx="7030939" cy="2306196"/>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a:t>
            </a:r>
            <a:r>
              <a:rPr lang="en-US" err="1"/>
              <a:t>scelerisque</a:t>
            </a:r>
            <a:r>
              <a:rPr lang="en-US"/>
              <a:t>.</a:t>
            </a:r>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10202863" y="1496769"/>
            <a:ext cx="7020430" cy="3918014"/>
          </a:xfrm>
          <a:prstGeom prst="rect">
            <a:avLst/>
          </a:prstGeom>
        </p:spPr>
        <p:txBody>
          <a:bodyPr numCol="1" anchor="b" anchorCtr="0"/>
          <a:lstStyle/>
          <a:p>
            <a:r>
              <a:rPr lang="en-GB"/>
              <a:t>Hybrid Collaboration </a:t>
            </a:r>
            <a:r>
              <a:rPr lang="en-US"/>
              <a:t>Lorem Ipsum Dolor Sit Amet Lorem Ipsum</a:t>
            </a:r>
            <a:endParaRPr lang="en-GB"/>
          </a:p>
        </p:txBody>
      </p:sp>
      <p:sp>
        <p:nvSpPr>
          <p:cNvPr id="15" name="Text Placeholder 4">
            <a:extLst>
              <a:ext uri="{FF2B5EF4-FFF2-40B4-BE49-F238E27FC236}">
                <a16:creationId xmlns:a16="http://schemas.microsoft.com/office/drawing/2014/main" id="{1ECC05C2-61D8-D246-A74F-29A4B252E645}"/>
              </a:ext>
            </a:extLst>
          </p:cNvPr>
          <p:cNvSpPr>
            <a:spLocks noGrp="1"/>
          </p:cNvSpPr>
          <p:nvPr>
            <p:ph type="body" sz="quarter" idx="12" hasCustomPrompt="1"/>
          </p:nvPr>
        </p:nvSpPr>
        <p:spPr>
          <a:xfrm>
            <a:off x="10202863" y="5658790"/>
            <a:ext cx="7020430" cy="1052935"/>
          </a:xfrm>
          <a:prstGeom prst="rect">
            <a:avLst/>
          </a:prstGeom>
        </p:spPr>
        <p:txBody>
          <a:bodyPr anchor="t"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amet, consectetur adipiscing elit. </a:t>
            </a:r>
          </a:p>
        </p:txBody>
      </p:sp>
    </p:spTree>
    <p:extLst>
      <p:ext uri="{BB962C8B-B14F-4D97-AF65-F5344CB8AC3E}">
        <p14:creationId xmlns:p14="http://schemas.microsoft.com/office/powerpoint/2010/main" val="35099511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 9x16 Image +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0983C7-3407-2D9B-A874-AC01DB6D8012}"/>
              </a:ext>
            </a:extLst>
          </p:cNvPr>
          <p:cNvSpPr/>
          <p:nvPr/>
        </p:nvSpPr>
        <p:spPr>
          <a:xfrm>
            <a:off x="14416088"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Text Placeholder 7">
            <a:extLst>
              <a:ext uri="{FF2B5EF4-FFF2-40B4-BE49-F238E27FC236}">
                <a16:creationId xmlns:a16="http://schemas.microsoft.com/office/drawing/2014/main" id="{A5DCF193-A9CD-044B-8BB5-4810B59B989D}"/>
              </a:ext>
            </a:extLst>
          </p:cNvPr>
          <p:cNvSpPr>
            <a:spLocks noGrp="1"/>
          </p:cNvSpPr>
          <p:nvPr>
            <p:ph type="body" sz="quarter" idx="28" hasCustomPrompt="1"/>
          </p:nvPr>
        </p:nvSpPr>
        <p:spPr>
          <a:xfrm>
            <a:off x="15143464" y="1439481"/>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5" name="Text Placeholder 7">
            <a:extLst>
              <a:ext uri="{FF2B5EF4-FFF2-40B4-BE49-F238E27FC236}">
                <a16:creationId xmlns:a16="http://schemas.microsoft.com/office/drawing/2014/main" id="{E2DF3EAB-25B7-DDD1-D1E8-90D1C9BC1FB5}"/>
              </a:ext>
            </a:extLst>
          </p:cNvPr>
          <p:cNvSpPr>
            <a:spLocks noGrp="1"/>
          </p:cNvSpPr>
          <p:nvPr>
            <p:ph type="body" sz="quarter" idx="38" hasCustomPrompt="1"/>
          </p:nvPr>
        </p:nvSpPr>
        <p:spPr>
          <a:xfrm>
            <a:off x="15143464" y="3865864"/>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8" name="Text Placeholder 7">
            <a:extLst>
              <a:ext uri="{FF2B5EF4-FFF2-40B4-BE49-F238E27FC236}">
                <a16:creationId xmlns:a16="http://schemas.microsoft.com/office/drawing/2014/main" id="{EDBB5E7F-F105-E0AF-8A8C-66C02AAD6F29}"/>
              </a:ext>
            </a:extLst>
          </p:cNvPr>
          <p:cNvSpPr>
            <a:spLocks noGrp="1"/>
          </p:cNvSpPr>
          <p:nvPr>
            <p:ph type="body" sz="quarter" idx="39" hasCustomPrompt="1"/>
          </p:nvPr>
        </p:nvSpPr>
        <p:spPr>
          <a:xfrm>
            <a:off x="15143464" y="6352535"/>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10" name="Text Placeholder 7">
            <a:extLst>
              <a:ext uri="{FF2B5EF4-FFF2-40B4-BE49-F238E27FC236}">
                <a16:creationId xmlns:a16="http://schemas.microsoft.com/office/drawing/2014/main" id="{403B7E2F-A24F-4922-CF19-2D6ED05B9954}"/>
              </a:ext>
            </a:extLst>
          </p:cNvPr>
          <p:cNvSpPr>
            <a:spLocks noGrp="1"/>
          </p:cNvSpPr>
          <p:nvPr>
            <p:ph type="body" sz="quarter" idx="40" hasCustomPrompt="1"/>
          </p:nvPr>
        </p:nvSpPr>
        <p:spPr>
          <a:xfrm>
            <a:off x="15143464" y="8683099"/>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6" name="Picture Placeholder 5">
            <a:extLst>
              <a:ext uri="{FF2B5EF4-FFF2-40B4-BE49-F238E27FC236}">
                <a16:creationId xmlns:a16="http://schemas.microsoft.com/office/drawing/2014/main" id="{38D43534-5495-15FE-9F65-1D3FEDDA3885}"/>
              </a:ext>
            </a:extLst>
          </p:cNvPr>
          <p:cNvSpPr>
            <a:spLocks noGrp="1"/>
          </p:cNvSpPr>
          <p:nvPr>
            <p:ph type="pic" sz="quarter" idx="14" hasCustomPrompt="1"/>
          </p:nvPr>
        </p:nvSpPr>
        <p:spPr>
          <a:xfrm>
            <a:off x="8799512" y="0"/>
            <a:ext cx="5616575" cy="100584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15" name="Title 1">
            <a:extLst>
              <a:ext uri="{FF2B5EF4-FFF2-40B4-BE49-F238E27FC236}">
                <a16:creationId xmlns:a16="http://schemas.microsoft.com/office/drawing/2014/main" id="{D561BE15-B4A8-975E-F1C6-9918E8B4995D}"/>
              </a:ext>
            </a:extLst>
          </p:cNvPr>
          <p:cNvSpPr>
            <a:spLocks noGrp="1"/>
          </p:cNvSpPr>
          <p:nvPr>
            <p:ph type="title" hasCustomPrompt="1"/>
          </p:nvPr>
        </p:nvSpPr>
        <p:spPr>
          <a:xfrm>
            <a:off x="662056" y="1257654"/>
            <a:ext cx="7020430" cy="4157129"/>
          </a:xfrm>
          <a:prstGeom prst="rect">
            <a:avLst/>
          </a:prstGeom>
        </p:spPr>
        <p:txBody>
          <a:bodyPr numCol="1" anchor="b" anchorCtr="0"/>
          <a:lstStyle/>
          <a:p>
            <a:r>
              <a:rPr lang="en-GB"/>
              <a:t>Hybrid Collaboration </a:t>
            </a:r>
            <a:r>
              <a:rPr lang="en-US"/>
              <a:t>Lorem Ipsum Dolor Sit Amet Lorem Ipsum</a:t>
            </a:r>
            <a:endParaRPr lang="en-GB"/>
          </a:p>
        </p:txBody>
      </p:sp>
      <p:sp>
        <p:nvSpPr>
          <p:cNvPr id="16" name="Text Placeholder 4">
            <a:extLst>
              <a:ext uri="{FF2B5EF4-FFF2-40B4-BE49-F238E27FC236}">
                <a16:creationId xmlns:a16="http://schemas.microsoft.com/office/drawing/2014/main" id="{76610675-38AA-E9E5-9F04-E39EA38033B3}"/>
              </a:ext>
            </a:extLst>
          </p:cNvPr>
          <p:cNvSpPr>
            <a:spLocks noGrp="1"/>
          </p:cNvSpPr>
          <p:nvPr>
            <p:ph type="body" sz="quarter" idx="12" hasCustomPrompt="1"/>
          </p:nvPr>
        </p:nvSpPr>
        <p:spPr>
          <a:xfrm>
            <a:off x="662056" y="5658790"/>
            <a:ext cx="7020430" cy="1052935"/>
          </a:xfrm>
          <a:prstGeom prst="rect">
            <a:avLst/>
          </a:prstGeom>
        </p:spPr>
        <p:txBody>
          <a:bodyPr anchor="t" anchorCtr="0"/>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Enter Subtitle Here Lorem ipsum dolor sit amet, consectetur adipiscing elit. </a:t>
            </a:r>
          </a:p>
        </p:txBody>
      </p:sp>
      <p:sp>
        <p:nvSpPr>
          <p:cNvPr id="17" name="Footer Placeholder 2">
            <a:extLst>
              <a:ext uri="{FF2B5EF4-FFF2-40B4-BE49-F238E27FC236}">
                <a16:creationId xmlns:a16="http://schemas.microsoft.com/office/drawing/2014/main" id="{1CD51907-7631-601C-E85B-29C59B2B359F}"/>
              </a:ext>
            </a:extLst>
          </p:cNvPr>
          <p:cNvSpPr>
            <a:spLocks noGrp="1"/>
          </p:cNvSpPr>
          <p:nvPr>
            <p:ph type="ftr" sz="quarter" idx="10"/>
          </p:nvPr>
        </p:nvSpPr>
        <p:spPr>
          <a:xfrm>
            <a:off x="669418" y="507752"/>
            <a:ext cx="6716178" cy="294213"/>
          </a:xfrm>
          <a:prstGeom prst="rect">
            <a:avLst/>
          </a:prstGeom>
        </p:spPr>
        <p:txBody>
          <a:bodyPr/>
          <a:lstStyle/>
          <a:p>
            <a:r>
              <a:rPr lang="en-US" noProof="0"/>
              <a:t>Header Text – Remove if Not Needed</a:t>
            </a:r>
          </a:p>
        </p:txBody>
      </p:sp>
      <p:sp>
        <p:nvSpPr>
          <p:cNvPr id="19" name="Text Placeholder 7">
            <a:extLst>
              <a:ext uri="{FF2B5EF4-FFF2-40B4-BE49-F238E27FC236}">
                <a16:creationId xmlns:a16="http://schemas.microsoft.com/office/drawing/2014/main" id="{B6F1FC03-5EF1-EA4D-85D1-C246976FCA20}"/>
              </a:ext>
            </a:extLst>
          </p:cNvPr>
          <p:cNvSpPr>
            <a:spLocks noGrp="1"/>
          </p:cNvSpPr>
          <p:nvPr>
            <p:ph type="body" sz="quarter" idx="13" hasCustomPrompt="1"/>
          </p:nvPr>
        </p:nvSpPr>
        <p:spPr>
          <a:xfrm>
            <a:off x="662056" y="7060374"/>
            <a:ext cx="7030939" cy="2306196"/>
          </a:xfrm>
          <a:prstGeom prst="rect">
            <a:avLst/>
          </a:prstGeom>
        </p:spPr>
        <p:txBody>
          <a:bodyPr numCol="1" spcCol="54864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a:t>
            </a:r>
            <a:r>
              <a:rPr lang="en-US" err="1"/>
              <a:t>scelerisque</a:t>
            </a:r>
            <a:r>
              <a:rPr lang="en-US"/>
              <a:t>.</a:t>
            </a:r>
          </a:p>
        </p:txBody>
      </p:sp>
    </p:spTree>
    <p:extLst>
      <p:ext uri="{BB962C8B-B14F-4D97-AF65-F5344CB8AC3E}">
        <p14:creationId xmlns:p14="http://schemas.microsoft.com/office/powerpoint/2010/main" val="12600770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debar with Text + 2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285925" y="507752"/>
            <a:ext cx="6716178" cy="294213"/>
          </a:xfrm>
          <a:prstGeom prst="rect">
            <a:avLst/>
          </a:prstGeom>
        </p:spPr>
        <p:txBody>
          <a:bodyPr/>
          <a:lstStyle/>
          <a:p>
            <a:r>
              <a:rPr lang="en-US" noProof="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6268053" y="3121552"/>
            <a:ext cx="10955441" cy="626374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lvl="0"/>
            <a:r>
              <a:rPr lang="en-US"/>
              <a:t>Lorem ipsum dolor sit amet, consectetur adipiscing elit. Sed porta magna eget est porttitor, nec rutrum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6278563" y="1117317"/>
            <a:ext cx="9854218" cy="1732206"/>
          </a:xfrm>
          <a:prstGeom prst="rect">
            <a:avLst/>
          </a:prstGeom>
        </p:spPr>
        <p:txBody>
          <a:bodyPr numCol="1" anchor="t" anchorCtr="0"/>
          <a:lstStyle/>
          <a:p>
            <a:r>
              <a:rPr lang="en-GB"/>
              <a:t>Hybrid Collaboration </a:t>
            </a:r>
            <a:r>
              <a:rPr lang="en-US"/>
              <a:t>Lorem Ipsum Dolor Sit </a:t>
            </a:r>
            <a:r>
              <a:rPr lang="en-US" err="1"/>
              <a:t>Amet</a:t>
            </a:r>
            <a:endParaRPr lang="en-GB"/>
          </a:p>
        </p:txBody>
      </p:sp>
      <p:sp>
        <p:nvSpPr>
          <p:cNvPr id="7" name="Rectangle 6">
            <a:extLst>
              <a:ext uri="{FF2B5EF4-FFF2-40B4-BE49-F238E27FC236}">
                <a16:creationId xmlns:a16="http://schemas.microsoft.com/office/drawing/2014/main" id="{036B71FD-70CA-9D48-8AB5-95CAB43CCC92}"/>
              </a:ext>
            </a:extLst>
          </p:cNvPr>
          <p:cNvSpPr/>
          <p:nvPr userDrawn="1"/>
        </p:nvSpPr>
        <p:spPr>
          <a:xfrm>
            <a:off x="7937" y="0"/>
            <a:ext cx="5649913"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 Placeholder 7">
            <a:extLst>
              <a:ext uri="{FF2B5EF4-FFF2-40B4-BE49-F238E27FC236}">
                <a16:creationId xmlns:a16="http://schemas.microsoft.com/office/drawing/2014/main" id="{AEA0AD17-BBC3-AC41-B76D-3DC0AB6D8D02}"/>
              </a:ext>
            </a:extLst>
          </p:cNvPr>
          <p:cNvSpPr>
            <a:spLocks noGrp="1"/>
          </p:cNvSpPr>
          <p:nvPr>
            <p:ph type="body" sz="quarter" idx="28" hasCustomPrompt="1"/>
          </p:nvPr>
        </p:nvSpPr>
        <p:spPr>
          <a:xfrm>
            <a:off x="661987" y="1214490"/>
            <a:ext cx="4333876" cy="622770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a:t>
            </a:r>
          </a:p>
          <a:p>
            <a:pPr lvl="0"/>
            <a:endParaRPr lang="en-US"/>
          </a:p>
        </p:txBody>
      </p:sp>
      <p:sp>
        <p:nvSpPr>
          <p:cNvPr id="10" name="Text Placeholder 7">
            <a:extLst>
              <a:ext uri="{FF2B5EF4-FFF2-40B4-BE49-F238E27FC236}">
                <a16:creationId xmlns:a16="http://schemas.microsoft.com/office/drawing/2014/main" id="{C965086C-E74A-5041-A910-BE79BD504800}"/>
              </a:ext>
            </a:extLst>
          </p:cNvPr>
          <p:cNvSpPr>
            <a:spLocks noGrp="1"/>
          </p:cNvSpPr>
          <p:nvPr>
            <p:ph type="body" sz="quarter" idx="38" hasCustomPrompt="1"/>
          </p:nvPr>
        </p:nvSpPr>
        <p:spPr>
          <a:xfrm>
            <a:off x="661987" y="8843910"/>
            <a:ext cx="4333876" cy="566789"/>
          </a:xfrm>
          <a:prstGeom prst="rect">
            <a:avLst/>
          </a:prstGeom>
        </p:spPr>
        <p:txBody>
          <a:bodyPr numCol="1" spcCol="274320" anchor="b"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a:t>
            </a:r>
          </a:p>
        </p:txBody>
      </p:sp>
    </p:spTree>
    <p:extLst>
      <p:ext uri="{BB962C8B-B14F-4D97-AF65-F5344CB8AC3E}">
        <p14:creationId xmlns:p14="http://schemas.microsoft.com/office/powerpoint/2010/main" val="22777699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debar + 3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F14BE448-14E4-419F-F9A4-9881A5C5D3C7}"/>
              </a:ext>
            </a:extLst>
          </p:cNvPr>
          <p:cNvSpPr>
            <a:spLocks noGrp="1"/>
          </p:cNvSpPr>
          <p:nvPr>
            <p:ph type="sldNum" sz="quarter" idx="3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4121333" y="507752"/>
            <a:ext cx="6716178" cy="294213"/>
          </a:xfrm>
          <a:prstGeom prst="rect">
            <a:avLst/>
          </a:prstGeom>
        </p:spPr>
        <p:txBody>
          <a:bodyPr/>
          <a:lstStyle/>
          <a:p>
            <a:r>
              <a:rPr lang="en-US" noProof="0"/>
              <a:t>Header Text – Remove if Not Needed</a:t>
            </a:r>
          </a:p>
        </p:txBody>
      </p:sp>
      <p:sp>
        <p:nvSpPr>
          <p:cNvPr id="12" name="Text Placeholder 7">
            <a:extLst>
              <a:ext uri="{FF2B5EF4-FFF2-40B4-BE49-F238E27FC236}">
                <a16:creationId xmlns:a16="http://schemas.microsoft.com/office/drawing/2014/main" id="{5BE98B6D-73E0-C64B-BA23-D9BE4B62B4B6}"/>
              </a:ext>
            </a:extLst>
          </p:cNvPr>
          <p:cNvSpPr>
            <a:spLocks noGrp="1"/>
          </p:cNvSpPr>
          <p:nvPr>
            <p:ph type="body" sz="quarter" idx="13" hasCustomPrompt="1"/>
          </p:nvPr>
        </p:nvSpPr>
        <p:spPr>
          <a:xfrm>
            <a:off x="4103461" y="3121552"/>
            <a:ext cx="13120914" cy="6263748"/>
          </a:xfrm>
          <a:prstGeom prst="rect">
            <a:avLst/>
          </a:prstGeom>
        </p:spPr>
        <p:txBody>
          <a:bodyPr numCol="3"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lvl="0"/>
            <a:r>
              <a:rPr lang="en-US"/>
              <a:t>Lorem ipsum dolor sit amet, consectetur adipiscing elit. Sed porta magna eget est porttitor, nec rutrum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r>
              <a:rPr lang="en-US" err="1"/>
              <a:t>nec</a:t>
            </a:r>
            <a:r>
              <a:rPr lang="en-US"/>
              <a:t> </a:t>
            </a:r>
            <a:r>
              <a:rPr lang="en-US" err="1"/>
              <a:t>rutrum</a:t>
            </a:r>
            <a:r>
              <a:rPr lang="en-US"/>
              <a:t> nisi </a:t>
            </a:r>
            <a:r>
              <a:rPr lang="en-US" err="1"/>
              <a:t>scelerisque</a:t>
            </a:r>
            <a:r>
              <a:rPr lang="en-US"/>
              <a:t>. </a:t>
            </a:r>
          </a:p>
          <a:p>
            <a:pPr lvl="0"/>
            <a:r>
              <a:rPr lang="en-US"/>
              <a:t>Nam vitae </a:t>
            </a:r>
            <a:r>
              <a:rPr lang="en-US" err="1"/>
              <a:t>varius</a:t>
            </a:r>
            <a:r>
              <a:rPr lang="en-US"/>
              <a:t> eros.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a:t>
            </a:r>
          </a:p>
          <a:p>
            <a:pPr lvl="0"/>
            <a:r>
              <a:rPr lang="en-US"/>
              <a:t>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p:txBody>
      </p:sp>
      <p:sp>
        <p:nvSpPr>
          <p:cNvPr id="14" name="Title 1">
            <a:extLst>
              <a:ext uri="{FF2B5EF4-FFF2-40B4-BE49-F238E27FC236}">
                <a16:creationId xmlns:a16="http://schemas.microsoft.com/office/drawing/2014/main" id="{841D1135-809B-E04F-B724-499E99B510BD}"/>
              </a:ext>
            </a:extLst>
          </p:cNvPr>
          <p:cNvSpPr>
            <a:spLocks noGrp="1"/>
          </p:cNvSpPr>
          <p:nvPr>
            <p:ph type="title" hasCustomPrompt="1"/>
          </p:nvPr>
        </p:nvSpPr>
        <p:spPr>
          <a:xfrm>
            <a:off x="4113970" y="1117317"/>
            <a:ext cx="10302117" cy="1732206"/>
          </a:xfrm>
          <a:prstGeom prst="rect">
            <a:avLst/>
          </a:prstGeom>
        </p:spPr>
        <p:txBody>
          <a:bodyPr numCol="1" anchor="t" anchorCtr="0"/>
          <a:lstStyle/>
          <a:p>
            <a:r>
              <a:rPr lang="en-GB"/>
              <a:t>Hybrid Collaboration </a:t>
            </a:r>
            <a:r>
              <a:rPr lang="en-US"/>
              <a:t>Lorem Ipsum Dolor Sit </a:t>
            </a:r>
            <a:r>
              <a:rPr lang="en-US" err="1"/>
              <a:t>Amet</a:t>
            </a:r>
            <a:endParaRPr lang="en-GB"/>
          </a:p>
        </p:txBody>
      </p:sp>
      <p:sp>
        <p:nvSpPr>
          <p:cNvPr id="11" name="Rectangle 10">
            <a:extLst>
              <a:ext uri="{FF2B5EF4-FFF2-40B4-BE49-F238E27FC236}">
                <a16:creationId xmlns:a16="http://schemas.microsoft.com/office/drawing/2014/main" id="{369CB616-CCB0-9546-B021-658EF1A78A62}"/>
              </a:ext>
            </a:extLst>
          </p:cNvPr>
          <p:cNvSpPr/>
          <p:nvPr userDrawn="1"/>
        </p:nvSpPr>
        <p:spPr>
          <a:xfrm>
            <a:off x="7937" y="0"/>
            <a:ext cx="3470275"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Text Placeholder 7">
            <a:extLst>
              <a:ext uri="{FF2B5EF4-FFF2-40B4-BE49-F238E27FC236}">
                <a16:creationId xmlns:a16="http://schemas.microsoft.com/office/drawing/2014/main" id="{4116117E-A5D5-084C-A16D-8EE5ED715B36}"/>
              </a:ext>
            </a:extLst>
          </p:cNvPr>
          <p:cNvSpPr>
            <a:spLocks noGrp="1"/>
          </p:cNvSpPr>
          <p:nvPr>
            <p:ph type="body" sz="quarter" idx="28" hasCustomPrompt="1"/>
          </p:nvPr>
        </p:nvSpPr>
        <p:spPr>
          <a:xfrm>
            <a:off x="661986" y="1496769"/>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5" name="Text Placeholder 7">
            <a:extLst>
              <a:ext uri="{FF2B5EF4-FFF2-40B4-BE49-F238E27FC236}">
                <a16:creationId xmlns:a16="http://schemas.microsoft.com/office/drawing/2014/main" id="{D32BD7FF-2AFA-EC4B-8000-F17BBE496CE6}"/>
              </a:ext>
            </a:extLst>
          </p:cNvPr>
          <p:cNvSpPr>
            <a:spLocks noGrp="1"/>
          </p:cNvSpPr>
          <p:nvPr>
            <p:ph type="body" sz="quarter" idx="38" hasCustomPrompt="1"/>
          </p:nvPr>
        </p:nvSpPr>
        <p:spPr>
          <a:xfrm>
            <a:off x="661986" y="3923152"/>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16" name="Text Placeholder 7">
            <a:extLst>
              <a:ext uri="{FF2B5EF4-FFF2-40B4-BE49-F238E27FC236}">
                <a16:creationId xmlns:a16="http://schemas.microsoft.com/office/drawing/2014/main" id="{90F326B5-9E47-3A41-9FFE-6B0E8D168FA3}"/>
              </a:ext>
            </a:extLst>
          </p:cNvPr>
          <p:cNvSpPr>
            <a:spLocks noGrp="1"/>
          </p:cNvSpPr>
          <p:nvPr>
            <p:ph type="body" sz="quarter" idx="39" hasCustomPrompt="1"/>
          </p:nvPr>
        </p:nvSpPr>
        <p:spPr>
          <a:xfrm>
            <a:off x="661986" y="6409824"/>
            <a:ext cx="2484437" cy="638489"/>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
        <p:nvSpPr>
          <p:cNvPr id="17" name="Text Placeholder 7">
            <a:extLst>
              <a:ext uri="{FF2B5EF4-FFF2-40B4-BE49-F238E27FC236}">
                <a16:creationId xmlns:a16="http://schemas.microsoft.com/office/drawing/2014/main" id="{835BD7C4-192D-E44B-B048-3B7F7A38EFBF}"/>
              </a:ext>
            </a:extLst>
          </p:cNvPr>
          <p:cNvSpPr>
            <a:spLocks noGrp="1"/>
          </p:cNvSpPr>
          <p:nvPr>
            <p:ph type="body" sz="quarter" idx="40" hasCustomPrompt="1"/>
          </p:nvPr>
        </p:nvSpPr>
        <p:spPr>
          <a:xfrm>
            <a:off x="661986" y="8740387"/>
            <a:ext cx="2484437" cy="794597"/>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a:t>
            </a:r>
            <a:endParaRPr lang="en-GB"/>
          </a:p>
        </p:txBody>
      </p:sp>
    </p:spTree>
    <p:extLst>
      <p:ext uri="{BB962C8B-B14F-4D97-AF65-F5344CB8AC3E}">
        <p14:creationId xmlns:p14="http://schemas.microsoft.com/office/powerpoint/2010/main" val="28501948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Columns + Sidebar with 1x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userDrawn="1"/>
        </p:nvSpPr>
        <p:spPr>
          <a:xfrm>
            <a:off x="12636500" y="0"/>
            <a:ext cx="5249863" cy="10058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21399"/>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8" y="4244742"/>
            <a:ext cx="11269662" cy="5173578"/>
          </a:xfrm>
          <a:prstGeom prst="rect">
            <a:avLst/>
          </a:prstGeom>
        </p:spPr>
        <p:txBody>
          <a:bodyPr numCol="2" spcCol="457200" anchor="t" anchorCtr="0"/>
          <a:lstStyle>
            <a:lvl1pPr marL="0" indent="0">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 </a:t>
            </a:r>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r>
              <a:rPr lang="en-US"/>
              <a:t>Lorem ipsum dolor sit amet, consectetur adipiscing elit. Sed porta magna eget est porttitor, nec rutrum nisi scelerisque. Nam vitae varius eros. Phasellus a tellus sit amet massa placerat rutrum id sed odio. Ut convallis vel libero et aliquet.</a:t>
            </a:r>
          </a:p>
          <a:p>
            <a:pPr lvl="0"/>
            <a:r>
              <a:rPr lang="en-US"/>
              <a:t>Phasellus a tellus sit amet massa placerat rutrum id sed odio. Ut convallis vel libero et. </a:t>
            </a:r>
          </a:p>
          <a:p>
            <a:pPr marL="0" marR="0" lvl="0" indent="0" algn="l" defTabSz="1344150" rtl="0" eaLnBrk="1" fontAlgn="auto" latinLnBrk="0" hangingPunct="1">
              <a:lnSpc>
                <a:spcPts val="2880"/>
              </a:lnSpc>
              <a:spcBef>
                <a:spcPts val="1467"/>
              </a:spcBef>
              <a:spcAft>
                <a:spcPts val="0"/>
              </a:spcAft>
              <a:buClrTx/>
              <a:buSzPct val="80000"/>
              <a:buFont typeface="Arial" panose="020B0604020202020204" pitchFamily="34" charset="0"/>
              <a:buNone/>
              <a:tabLst>
                <a:tab pos="274317" algn="l"/>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lvl="0"/>
            <a:endParaRPr lang="en-US"/>
          </a:p>
        </p:txBody>
      </p:sp>
      <p:sp>
        <p:nvSpPr>
          <p:cNvPr id="6" name="Slide Number Placeholder 5">
            <a:extLst>
              <a:ext uri="{FF2B5EF4-FFF2-40B4-BE49-F238E27FC236}">
                <a16:creationId xmlns:a16="http://schemas.microsoft.com/office/drawing/2014/main" id="{5E5D6E7B-DFC0-B19A-A9C9-F23F4FE2863D}"/>
              </a:ext>
            </a:extLst>
          </p:cNvPr>
          <p:cNvSpPr>
            <a:spLocks noGrp="1"/>
          </p:cNvSpPr>
          <p:nvPr>
            <p:ph type="sldNum" sz="quarter" idx="38"/>
          </p:nvPr>
        </p:nvSpPr>
        <p:spPr/>
        <p:txBody>
          <a:bodyPr/>
          <a:lstStyle/>
          <a:p>
            <a:fld id="{387AECDB-6C85-4FE3-9DAF-486A9B5BAE12}" type="slidenum">
              <a:rPr lang="en-GB" smtClean="0"/>
              <a:pPr/>
              <a:t>‹#›</a:t>
            </a:fld>
            <a:endParaRPr lang="en-GB"/>
          </a:p>
        </p:txBody>
      </p:sp>
      <p:sp>
        <p:nvSpPr>
          <p:cNvPr id="15" name="Text Placeholder 4">
            <a:extLst>
              <a:ext uri="{FF2B5EF4-FFF2-40B4-BE49-F238E27FC236}">
                <a16:creationId xmlns:a16="http://schemas.microsoft.com/office/drawing/2014/main" id="{06113691-8DA2-1C45-92F3-AC82AFA8EA7E}"/>
              </a:ext>
            </a:extLst>
          </p:cNvPr>
          <p:cNvSpPr>
            <a:spLocks noGrp="1"/>
          </p:cNvSpPr>
          <p:nvPr>
            <p:ph type="body" sz="quarter" idx="12" hasCustomPrompt="1"/>
          </p:nvPr>
        </p:nvSpPr>
        <p:spPr>
          <a:xfrm>
            <a:off x="663068" y="2128028"/>
            <a:ext cx="9526067" cy="1546393"/>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a:t>
            </a:r>
          </a:p>
        </p:txBody>
      </p:sp>
      <p:sp>
        <p:nvSpPr>
          <p:cNvPr id="8" name="Picture Placeholder 7">
            <a:extLst>
              <a:ext uri="{FF2B5EF4-FFF2-40B4-BE49-F238E27FC236}">
                <a16:creationId xmlns:a16="http://schemas.microsoft.com/office/drawing/2014/main" id="{ECC904EC-962C-6C4C-B5C9-BCD4DD54494E}"/>
              </a:ext>
            </a:extLst>
          </p:cNvPr>
          <p:cNvSpPr>
            <a:spLocks noGrp="1"/>
          </p:cNvSpPr>
          <p:nvPr>
            <p:ph type="pic" sz="quarter" idx="39" hasCustomPrompt="1"/>
          </p:nvPr>
        </p:nvSpPr>
        <p:spPr>
          <a:xfrm>
            <a:off x="13335000" y="654859"/>
            <a:ext cx="3888295" cy="3888294"/>
          </a:xfrm>
          <a:solidFill>
            <a:srgbClr val="BDBEBD"/>
          </a:solidFill>
        </p:spPr>
        <p:txBody>
          <a:bodyPr anchor="ctr"/>
          <a:lstStyle>
            <a:lvl1pPr algn="ctr">
              <a:defRPr>
                <a:solidFill>
                  <a:schemeClr val="bg1"/>
                </a:solidFill>
              </a:defRPr>
            </a:lvl1pPr>
          </a:lstStyle>
          <a:p>
            <a:r>
              <a:rPr lang="en-MX"/>
              <a:t>Click icon to place 1x1 image </a:t>
            </a:r>
          </a:p>
        </p:txBody>
      </p:sp>
      <p:sp>
        <p:nvSpPr>
          <p:cNvPr id="23" name="Text Placeholder 7">
            <a:extLst>
              <a:ext uri="{FF2B5EF4-FFF2-40B4-BE49-F238E27FC236}">
                <a16:creationId xmlns:a16="http://schemas.microsoft.com/office/drawing/2014/main" id="{CE9CC602-79E5-6D49-81AE-1B071884B127}"/>
              </a:ext>
            </a:extLst>
          </p:cNvPr>
          <p:cNvSpPr>
            <a:spLocks noGrp="1"/>
          </p:cNvSpPr>
          <p:nvPr>
            <p:ph type="body" sz="quarter" idx="41" hasCustomPrompt="1"/>
          </p:nvPr>
        </p:nvSpPr>
        <p:spPr>
          <a:xfrm>
            <a:off x="13352156" y="4991100"/>
            <a:ext cx="3871139" cy="4412441"/>
          </a:xfrm>
          <a:prstGeom prst="rect">
            <a:avLst/>
          </a:prstGeom>
        </p:spPr>
        <p:txBody>
          <a:bodyPr numCol="1" spcCol="274320" anchor="t" anchorCtr="0"/>
          <a:lstStyle>
            <a:lvl1pPr marL="0" indent="0" algn="l">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porta magna </a:t>
            </a:r>
            <a:r>
              <a:rPr lang="en-US" err="1"/>
              <a:t>eget</a:t>
            </a:r>
            <a:r>
              <a:rPr lang="en-US"/>
              <a:t> </a:t>
            </a:r>
            <a:r>
              <a:rPr lang="en-US" err="1"/>
              <a:t>est</a:t>
            </a:r>
            <a:r>
              <a:rPr lang="en-US"/>
              <a:t> </a:t>
            </a:r>
            <a:r>
              <a:rPr lang="en-US" err="1"/>
              <a:t>porttitor</a:t>
            </a:r>
            <a:r>
              <a:rPr lang="en-US"/>
              <a:t>, </a:t>
            </a:r>
            <a:r>
              <a:rPr lang="en-US" err="1"/>
              <a:t>nec</a:t>
            </a:r>
            <a:r>
              <a:rPr lang="en-US"/>
              <a:t> </a:t>
            </a:r>
            <a:r>
              <a:rPr lang="en-US" err="1"/>
              <a:t>rutrum</a:t>
            </a:r>
            <a:r>
              <a:rPr lang="en-US"/>
              <a:t> nisi </a:t>
            </a:r>
            <a:r>
              <a:rPr lang="en-US" err="1"/>
              <a:t>scelerisque</a:t>
            </a:r>
            <a:r>
              <a:rPr lang="en-US"/>
              <a:t>. Nam vitae </a:t>
            </a:r>
            <a:r>
              <a:rPr lang="en-US" err="1"/>
              <a:t>varius</a:t>
            </a:r>
            <a:r>
              <a:rPr lang="en-US"/>
              <a:t> eros. Phasellus a </a:t>
            </a:r>
            <a:r>
              <a:rPr lang="en-US" err="1"/>
              <a:t>tellus</a:t>
            </a:r>
            <a:r>
              <a:rPr lang="en-US"/>
              <a:t> sit </a:t>
            </a:r>
            <a:r>
              <a:rPr lang="en-US" err="1"/>
              <a:t>amet</a:t>
            </a:r>
            <a:r>
              <a:rPr lang="en-US"/>
              <a:t> </a:t>
            </a:r>
            <a:r>
              <a:rPr lang="en-US" err="1"/>
              <a:t>massa</a:t>
            </a:r>
            <a:r>
              <a:rPr lang="en-US"/>
              <a:t> </a:t>
            </a:r>
            <a:r>
              <a:rPr lang="en-US" err="1"/>
              <a:t>placerat</a:t>
            </a:r>
            <a:r>
              <a:rPr lang="en-US"/>
              <a:t> </a:t>
            </a:r>
            <a:r>
              <a:rPr lang="en-US" err="1"/>
              <a:t>rutrum</a:t>
            </a:r>
            <a:r>
              <a:rPr lang="en-US"/>
              <a:t> id sed </a:t>
            </a:r>
            <a:r>
              <a:rPr lang="en-US" err="1"/>
              <a:t>odio</a:t>
            </a:r>
            <a:r>
              <a:rPr lang="en-US"/>
              <a:t>. Ut convallis vel libero et </a:t>
            </a:r>
            <a:r>
              <a:rPr lang="en-US" err="1"/>
              <a:t>aliquet</a:t>
            </a:r>
            <a:r>
              <a:rPr lang="en-US"/>
              <a:t>. </a:t>
            </a:r>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a:p>
            <a:pPr lvl="0"/>
            <a:endParaRPr lang="en-US"/>
          </a:p>
        </p:txBody>
      </p:sp>
    </p:spTree>
    <p:extLst>
      <p:ext uri="{BB962C8B-B14F-4D97-AF65-F5344CB8AC3E}">
        <p14:creationId xmlns:p14="http://schemas.microsoft.com/office/powerpoint/2010/main" val="13424976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ie Chart x 3">
    <p:bg>
      <p:bgPr>
        <a:solidFill>
          <a:schemeClr val="accent2"/>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3C1C94A-64AD-4E2B-28BF-6A6C0CD6C94C}"/>
              </a:ext>
            </a:extLst>
          </p:cNvPr>
          <p:cNvSpPr/>
          <p:nvPr userDrawn="1"/>
        </p:nvSpPr>
        <p:spPr>
          <a:xfrm>
            <a:off x="3242693"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8025"/>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1988" y="2128543"/>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02182" y="781131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3611925" y="4804809"/>
            <a:ext cx="1860231" cy="1614196"/>
          </a:xfrm>
        </p:spPr>
        <p:txBody>
          <a:bodyPr anchor="ctr" anchorCtr="0"/>
          <a:lstStyle>
            <a:lvl1pPr algn="ctr">
              <a:lnSpc>
                <a:spcPts val="6264"/>
              </a:lnSpc>
              <a:defRPr sz="5400">
                <a:solidFill>
                  <a:schemeClr val="tx1"/>
                </a:solidFill>
              </a:defRPr>
            </a:lvl1pPr>
          </a:lstStyle>
          <a:p>
            <a:pPr lvl="0"/>
            <a:r>
              <a:rPr lang="en-US"/>
              <a:t>56%</a:t>
            </a:r>
            <a:endParaRPr lang="en-GB"/>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3" y="781131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5" y="781131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4" name="Oval 3">
            <a:extLst>
              <a:ext uri="{FF2B5EF4-FFF2-40B4-BE49-F238E27FC236}">
                <a16:creationId xmlns:a16="http://schemas.microsoft.com/office/drawing/2014/main" id="{671E8E8D-A6EB-93FA-3BF3-FDE99A6711CB}"/>
              </a:ext>
            </a:extLst>
          </p:cNvPr>
          <p:cNvSpPr/>
          <p:nvPr userDrawn="1"/>
        </p:nvSpPr>
        <p:spPr>
          <a:xfrm>
            <a:off x="7629984"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7" name="Oval 6">
            <a:extLst>
              <a:ext uri="{FF2B5EF4-FFF2-40B4-BE49-F238E27FC236}">
                <a16:creationId xmlns:a16="http://schemas.microsoft.com/office/drawing/2014/main" id="{30B794D7-6897-C631-859A-693C8BF2AFC7}"/>
              </a:ext>
            </a:extLst>
          </p:cNvPr>
          <p:cNvSpPr/>
          <p:nvPr userDrawn="1"/>
        </p:nvSpPr>
        <p:spPr>
          <a:xfrm>
            <a:off x="12031126" y="4299743"/>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8" name="Slide Number Placeholder 7">
            <a:extLst>
              <a:ext uri="{FF2B5EF4-FFF2-40B4-BE49-F238E27FC236}">
                <a16:creationId xmlns:a16="http://schemas.microsoft.com/office/drawing/2014/main" id="{6C0D80DF-EB6D-A5EF-2F85-250631887F39}"/>
              </a:ext>
            </a:extLst>
          </p:cNvPr>
          <p:cNvSpPr>
            <a:spLocks noGrp="1"/>
          </p:cNvSpPr>
          <p:nvPr>
            <p:ph type="sldNum" sz="quarter" idx="40"/>
          </p:nvPr>
        </p:nvSpPr>
        <p:spPr/>
        <p:txBody>
          <a:bodyPr/>
          <a:lstStyle/>
          <a:p>
            <a:fld id="{387AECDB-6C85-4FE3-9DAF-486A9B5BAE12}" type="slidenum">
              <a:rPr lang="en-GB" smtClean="0"/>
              <a:pPr/>
              <a:t>‹#›</a:t>
            </a:fld>
            <a:endParaRPr lang="en-GB"/>
          </a:p>
        </p:txBody>
      </p:sp>
      <p:sp>
        <p:nvSpPr>
          <p:cNvPr id="15" name="Text Placeholder 12">
            <a:extLst>
              <a:ext uri="{FF2B5EF4-FFF2-40B4-BE49-F238E27FC236}">
                <a16:creationId xmlns:a16="http://schemas.microsoft.com/office/drawing/2014/main" id="{1722A27A-7619-DEE1-47F4-1AB526C9D993}"/>
              </a:ext>
            </a:extLst>
          </p:cNvPr>
          <p:cNvSpPr>
            <a:spLocks noGrp="1"/>
          </p:cNvSpPr>
          <p:nvPr>
            <p:ph type="body" sz="quarter" idx="35" hasCustomPrompt="1"/>
          </p:nvPr>
        </p:nvSpPr>
        <p:spPr>
          <a:xfrm>
            <a:off x="8013066" y="4804809"/>
            <a:ext cx="1860231" cy="1614196"/>
          </a:xfrm>
        </p:spPr>
        <p:txBody>
          <a:bodyPr anchor="ctr" anchorCtr="0"/>
          <a:lstStyle>
            <a:lvl1pPr algn="ctr">
              <a:lnSpc>
                <a:spcPts val="6264"/>
              </a:lnSpc>
              <a:defRPr sz="5400">
                <a:solidFill>
                  <a:schemeClr val="tx1"/>
                </a:solidFill>
              </a:defRPr>
            </a:lvl1pPr>
          </a:lstStyle>
          <a:p>
            <a:pPr lvl="0"/>
            <a:r>
              <a:rPr lang="en-US"/>
              <a:t>56%</a:t>
            </a:r>
            <a:endParaRPr lang="en-GB"/>
          </a:p>
        </p:txBody>
      </p:sp>
      <p:sp>
        <p:nvSpPr>
          <p:cNvPr id="17" name="Text Placeholder 12">
            <a:extLst>
              <a:ext uri="{FF2B5EF4-FFF2-40B4-BE49-F238E27FC236}">
                <a16:creationId xmlns:a16="http://schemas.microsoft.com/office/drawing/2014/main" id="{E0D6F02E-673E-5323-7AF6-1A4F1D782D0A}"/>
              </a:ext>
            </a:extLst>
          </p:cNvPr>
          <p:cNvSpPr>
            <a:spLocks noGrp="1"/>
          </p:cNvSpPr>
          <p:nvPr>
            <p:ph type="body" sz="quarter" idx="37" hasCustomPrompt="1"/>
          </p:nvPr>
        </p:nvSpPr>
        <p:spPr>
          <a:xfrm>
            <a:off x="12414208" y="4804809"/>
            <a:ext cx="1860231" cy="1614196"/>
          </a:xfrm>
        </p:spPr>
        <p:txBody>
          <a:bodyPr anchor="ctr" anchorCtr="0"/>
          <a:lstStyle>
            <a:lvl1pPr algn="ctr">
              <a:lnSpc>
                <a:spcPts val="6264"/>
              </a:lnSpc>
              <a:defRPr sz="5400">
                <a:solidFill>
                  <a:schemeClr val="tx1"/>
                </a:solidFill>
              </a:defRPr>
            </a:lvl1pPr>
          </a:lstStyle>
          <a:p>
            <a:pPr lvl="0"/>
            <a:r>
              <a:rPr lang="en-US"/>
              <a:t>56%</a:t>
            </a:r>
            <a:endParaRPr lang="en-GB"/>
          </a:p>
        </p:txBody>
      </p:sp>
    </p:spTree>
    <p:extLst>
      <p:ext uri="{BB962C8B-B14F-4D97-AF65-F5344CB8AC3E}">
        <p14:creationId xmlns:p14="http://schemas.microsoft.com/office/powerpoint/2010/main" val="1422024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16x6 Image">
    <p:bg>
      <p:bgPr>
        <a:solidFill>
          <a:schemeClr val="bg1"/>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70B6E3BF-FD4E-0182-CB23-2A6F12916AEC}"/>
              </a:ext>
            </a:extLst>
          </p:cNvPr>
          <p:cNvSpPr>
            <a:spLocks noGrp="1"/>
          </p:cNvSpPr>
          <p:nvPr>
            <p:ph type="pic" sz="quarter" idx="14" hasCustomPrompt="1"/>
          </p:nvPr>
        </p:nvSpPr>
        <p:spPr>
          <a:xfrm>
            <a:off x="-1" y="3355782"/>
            <a:ext cx="17886363" cy="6702618"/>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16x6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1121533"/>
            <a:ext cx="9829800" cy="691744"/>
          </a:xfrm>
          <a:prstGeom prst="rect">
            <a:avLst/>
          </a:prstGeom>
        </p:spPr>
        <p:txBody>
          <a:bodyPr>
            <a:noAutofit/>
          </a:bodyPr>
          <a:lstStyle>
            <a:lvl1pPr algn="l" defTabSz="1341132" rtl="0" eaLnBrk="1" latinLnBrk="0" hangingPunct="1">
              <a:lnSpc>
                <a:spcPts val="6264"/>
              </a:lnSpc>
              <a:spcBef>
                <a:spcPts val="1467"/>
              </a:spcBef>
              <a:buNone/>
              <a:defRPr lang="en-GB" sz="5400" kern="1200" dirty="0">
                <a:solidFill>
                  <a:schemeClr val="tx1"/>
                </a:solidFill>
                <a:latin typeface="+mj-lt"/>
                <a:ea typeface="+mj-ea"/>
                <a:cs typeface="+mj-cs"/>
              </a:defRPr>
            </a:lvl1pPr>
          </a:lstStyle>
          <a:p>
            <a:r>
              <a:rPr lang="en-US"/>
              <a:t>Click to Edit Master Title Style</a:t>
            </a:r>
            <a:endParaRPr lang="en-GB"/>
          </a:p>
        </p:txBody>
      </p:sp>
      <p:sp>
        <p:nvSpPr>
          <p:cNvPr id="9" name="Text Placeholder 4">
            <a:extLst>
              <a:ext uri="{FF2B5EF4-FFF2-40B4-BE49-F238E27FC236}">
                <a16:creationId xmlns:a16="http://schemas.microsoft.com/office/drawing/2014/main" id="{B0F03620-26C6-5DFE-FB20-001ADB6B981C}"/>
              </a:ext>
            </a:extLst>
          </p:cNvPr>
          <p:cNvSpPr>
            <a:spLocks noGrp="1"/>
          </p:cNvSpPr>
          <p:nvPr>
            <p:ph type="body" sz="quarter" idx="21" hasCustomPrompt="1"/>
          </p:nvPr>
        </p:nvSpPr>
        <p:spPr>
          <a:xfrm>
            <a:off x="661988" y="1932996"/>
            <a:ext cx="9829800" cy="551239"/>
          </a:xfrm>
          <a:prstGeom prst="rect">
            <a:avLst/>
          </a:prstGeom>
        </p:spPr>
        <p:txBody>
          <a:bodyPr/>
          <a:lstStyle>
            <a:lvl1pPr marL="0" indent="0">
              <a:lnSpc>
                <a:spcPts val="3996"/>
              </a:lnSpc>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a:t>Lorem ipsum dolor sit amet, consectetur adipiscing elit.</a:t>
            </a:r>
            <a:endParaRPr lang="en-GB"/>
          </a:p>
        </p:txBody>
      </p:sp>
      <p:pic>
        <p:nvPicPr>
          <p:cNvPr id="6" name="Picture 5" descr="Logo&#10;&#10;Description automatically generated">
            <a:extLst>
              <a:ext uri="{FF2B5EF4-FFF2-40B4-BE49-F238E27FC236}">
                <a16:creationId xmlns:a16="http://schemas.microsoft.com/office/drawing/2014/main" id="{D6B227E1-71D0-4E4B-A7B4-870960DF26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15508341" y="2016367"/>
            <a:ext cx="1773025" cy="325330"/>
          </a:xfrm>
          <a:prstGeom prst="rect">
            <a:avLst/>
          </a:prstGeom>
        </p:spPr>
      </p:pic>
    </p:spTree>
    <p:extLst>
      <p:ext uri="{BB962C8B-B14F-4D97-AF65-F5344CB8AC3E}">
        <p14:creationId xmlns:p14="http://schemas.microsoft.com/office/powerpoint/2010/main" val="6084050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ie Chart Compar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6922"/>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30368"/>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091279" y="7337643"/>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5726997" y="7337642"/>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9362716" y="7337643"/>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12998435" y="7337642"/>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9" name="Oval 8">
            <a:extLst>
              <a:ext uri="{FF2B5EF4-FFF2-40B4-BE49-F238E27FC236}">
                <a16:creationId xmlns:a16="http://schemas.microsoft.com/office/drawing/2014/main" id="{2C916F1D-7DE6-CD26-A840-B614385D8E97}"/>
              </a:ext>
            </a:extLst>
          </p:cNvPr>
          <p:cNvSpPr/>
          <p:nvPr userDrawn="1"/>
        </p:nvSpPr>
        <p:spPr>
          <a:xfrm>
            <a:off x="2161152"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4" name="Oval 13">
            <a:extLst>
              <a:ext uri="{FF2B5EF4-FFF2-40B4-BE49-F238E27FC236}">
                <a16:creationId xmlns:a16="http://schemas.microsoft.com/office/drawing/2014/main" id="{AB1BDDCD-9BD7-C540-932C-56587F800034}"/>
              </a:ext>
            </a:extLst>
          </p:cNvPr>
          <p:cNvSpPr/>
          <p:nvPr userDrawn="1"/>
        </p:nvSpPr>
        <p:spPr>
          <a:xfrm>
            <a:off x="5807040"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5" name="Oval 14">
            <a:extLst>
              <a:ext uri="{FF2B5EF4-FFF2-40B4-BE49-F238E27FC236}">
                <a16:creationId xmlns:a16="http://schemas.microsoft.com/office/drawing/2014/main" id="{C3B97412-CA65-390D-AF54-AE84BDB34D2E}"/>
              </a:ext>
            </a:extLst>
          </p:cNvPr>
          <p:cNvSpPr/>
          <p:nvPr userDrawn="1"/>
        </p:nvSpPr>
        <p:spPr>
          <a:xfrm>
            <a:off x="9452928"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20" name="Oval 19">
            <a:extLst>
              <a:ext uri="{FF2B5EF4-FFF2-40B4-BE49-F238E27FC236}">
                <a16:creationId xmlns:a16="http://schemas.microsoft.com/office/drawing/2014/main" id="{A0D17028-F439-DE78-FDEF-AD9CE65384F3}"/>
              </a:ext>
            </a:extLst>
          </p:cNvPr>
          <p:cNvSpPr/>
          <p:nvPr userDrawn="1"/>
        </p:nvSpPr>
        <p:spPr>
          <a:xfrm>
            <a:off x="13098815" y="4295608"/>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4" name="Slide Number Placeholder 3">
            <a:extLst>
              <a:ext uri="{FF2B5EF4-FFF2-40B4-BE49-F238E27FC236}">
                <a16:creationId xmlns:a16="http://schemas.microsoft.com/office/drawing/2014/main" id="{066BFB6D-105F-29AD-F3A1-7BA09C0A1563}"/>
              </a:ext>
            </a:extLst>
          </p:cNvPr>
          <p:cNvSpPr>
            <a:spLocks noGrp="1"/>
          </p:cNvSpPr>
          <p:nvPr>
            <p:ph type="sldNum" sz="quarter" idx="37"/>
          </p:nvPr>
        </p:nvSpPr>
        <p:spPr/>
        <p:txBody>
          <a:bodyPr/>
          <a:lstStyle/>
          <a:p>
            <a:fld id="{387AECDB-6C85-4FE3-9DAF-486A9B5BAE12}" type="slidenum">
              <a:rPr lang="en-GB" smtClean="0"/>
              <a:pPr/>
              <a:t>‹#›</a:t>
            </a:fld>
            <a:endParaRPr lang="en-GB"/>
          </a:p>
        </p:txBody>
      </p:sp>
      <p:sp>
        <p:nvSpPr>
          <p:cNvPr id="10" name="Text Placeholder 12">
            <a:extLst>
              <a:ext uri="{FF2B5EF4-FFF2-40B4-BE49-F238E27FC236}">
                <a16:creationId xmlns:a16="http://schemas.microsoft.com/office/drawing/2014/main" id="{D6FEFA8B-CE45-6353-E422-72B6E74DC12E}"/>
              </a:ext>
            </a:extLst>
          </p:cNvPr>
          <p:cNvSpPr>
            <a:spLocks noGrp="1"/>
          </p:cNvSpPr>
          <p:nvPr>
            <p:ph type="body" sz="quarter" idx="30" hasCustomPrompt="1"/>
          </p:nvPr>
        </p:nvSpPr>
        <p:spPr>
          <a:xfrm>
            <a:off x="2544234" y="4807688"/>
            <a:ext cx="1860231" cy="1614196"/>
          </a:xfrm>
        </p:spPr>
        <p:txBody>
          <a:bodyPr anchor="ctr" anchorCtr="0"/>
          <a:lstStyle>
            <a:lvl1pPr algn="ctr">
              <a:lnSpc>
                <a:spcPts val="6264"/>
              </a:lnSpc>
              <a:defRPr sz="5400"/>
            </a:lvl1pPr>
          </a:lstStyle>
          <a:p>
            <a:pPr lvl="0"/>
            <a:r>
              <a:rPr lang="en-US"/>
              <a:t>56%</a:t>
            </a:r>
            <a:endParaRPr lang="en-GB"/>
          </a:p>
        </p:txBody>
      </p:sp>
      <p:sp>
        <p:nvSpPr>
          <p:cNvPr id="8" name="Text Placeholder 12">
            <a:extLst>
              <a:ext uri="{FF2B5EF4-FFF2-40B4-BE49-F238E27FC236}">
                <a16:creationId xmlns:a16="http://schemas.microsoft.com/office/drawing/2014/main" id="{882E58FA-DE56-DD24-08D2-6BE339206FA5}"/>
              </a:ext>
            </a:extLst>
          </p:cNvPr>
          <p:cNvSpPr>
            <a:spLocks noGrp="1"/>
          </p:cNvSpPr>
          <p:nvPr>
            <p:ph type="body" sz="quarter" idx="32" hasCustomPrompt="1"/>
          </p:nvPr>
        </p:nvSpPr>
        <p:spPr>
          <a:xfrm>
            <a:off x="6190122" y="4807688"/>
            <a:ext cx="1860231" cy="1614196"/>
          </a:xfrm>
        </p:spPr>
        <p:txBody>
          <a:bodyPr anchor="ctr" anchorCtr="0"/>
          <a:lstStyle>
            <a:lvl1pPr algn="ctr">
              <a:lnSpc>
                <a:spcPts val="6264"/>
              </a:lnSpc>
              <a:defRPr sz="5400"/>
            </a:lvl1pPr>
          </a:lstStyle>
          <a:p>
            <a:pPr lvl="0"/>
            <a:r>
              <a:rPr lang="en-US"/>
              <a:t>56%</a:t>
            </a:r>
            <a:endParaRPr lang="en-GB"/>
          </a:p>
        </p:txBody>
      </p:sp>
      <p:sp>
        <p:nvSpPr>
          <p:cNvPr id="12" name="Text Placeholder 12">
            <a:extLst>
              <a:ext uri="{FF2B5EF4-FFF2-40B4-BE49-F238E27FC236}">
                <a16:creationId xmlns:a16="http://schemas.microsoft.com/office/drawing/2014/main" id="{F5259398-1D40-E7A9-63FB-7437CB0908AC}"/>
              </a:ext>
            </a:extLst>
          </p:cNvPr>
          <p:cNvSpPr>
            <a:spLocks noGrp="1"/>
          </p:cNvSpPr>
          <p:nvPr>
            <p:ph type="body" sz="quarter" idx="34" hasCustomPrompt="1"/>
          </p:nvPr>
        </p:nvSpPr>
        <p:spPr>
          <a:xfrm>
            <a:off x="9816903" y="4807688"/>
            <a:ext cx="1860231" cy="1614196"/>
          </a:xfrm>
        </p:spPr>
        <p:txBody>
          <a:bodyPr anchor="ctr" anchorCtr="0"/>
          <a:lstStyle>
            <a:lvl1pPr algn="ctr">
              <a:lnSpc>
                <a:spcPts val="6264"/>
              </a:lnSpc>
              <a:defRPr sz="5400"/>
            </a:lvl1pPr>
          </a:lstStyle>
          <a:p>
            <a:pPr lvl="0"/>
            <a:r>
              <a:rPr lang="en-US"/>
              <a:t>56%</a:t>
            </a:r>
            <a:endParaRPr lang="en-GB"/>
          </a:p>
        </p:txBody>
      </p:sp>
      <p:sp>
        <p:nvSpPr>
          <p:cNvPr id="22" name="Text Placeholder 12">
            <a:extLst>
              <a:ext uri="{FF2B5EF4-FFF2-40B4-BE49-F238E27FC236}">
                <a16:creationId xmlns:a16="http://schemas.microsoft.com/office/drawing/2014/main" id="{4EDEE44A-992F-DB1E-5188-314901C3DB3C}"/>
              </a:ext>
            </a:extLst>
          </p:cNvPr>
          <p:cNvSpPr>
            <a:spLocks noGrp="1"/>
          </p:cNvSpPr>
          <p:nvPr>
            <p:ph type="body" sz="quarter" idx="36" hasCustomPrompt="1"/>
          </p:nvPr>
        </p:nvSpPr>
        <p:spPr>
          <a:xfrm>
            <a:off x="13481897" y="4807688"/>
            <a:ext cx="1860231" cy="1614196"/>
          </a:xfrm>
        </p:spPr>
        <p:txBody>
          <a:bodyPr anchor="ctr" anchorCtr="0"/>
          <a:lstStyle>
            <a:lvl1pPr algn="ctr">
              <a:lnSpc>
                <a:spcPts val="6264"/>
              </a:lnSpc>
              <a:defRPr sz="5400"/>
            </a:lvl1pPr>
          </a:lstStyle>
          <a:p>
            <a:pPr lvl="0"/>
            <a:r>
              <a:rPr lang="en-US"/>
              <a:t>56%</a:t>
            </a:r>
            <a:endParaRPr lang="en-GB"/>
          </a:p>
        </p:txBody>
      </p:sp>
    </p:spTree>
    <p:extLst>
      <p:ext uri="{BB962C8B-B14F-4D97-AF65-F5344CB8AC3E}">
        <p14:creationId xmlns:p14="http://schemas.microsoft.com/office/powerpoint/2010/main" val="10632882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ie Chart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978"/>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46722"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4277818"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708914"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140010"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571106" y="71243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7" name="Oval 6">
            <a:extLst>
              <a:ext uri="{FF2B5EF4-FFF2-40B4-BE49-F238E27FC236}">
                <a16:creationId xmlns:a16="http://schemas.microsoft.com/office/drawing/2014/main" id="{719A7755-15C9-AF83-247F-4E15EC0D4BAA}"/>
              </a:ext>
            </a:extLst>
          </p:cNvPr>
          <p:cNvSpPr/>
          <p:nvPr userDrawn="1"/>
        </p:nvSpPr>
        <p:spPr>
          <a:xfrm>
            <a:off x="78033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4" name="Oval 13">
            <a:extLst>
              <a:ext uri="{FF2B5EF4-FFF2-40B4-BE49-F238E27FC236}">
                <a16:creationId xmlns:a16="http://schemas.microsoft.com/office/drawing/2014/main" id="{16A9E8F6-47E6-9E38-759E-3D4F658546D7}"/>
              </a:ext>
            </a:extLst>
          </p:cNvPr>
          <p:cNvSpPr/>
          <p:nvPr userDrawn="1"/>
        </p:nvSpPr>
        <p:spPr>
          <a:xfrm>
            <a:off x="420966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5" name="Oval 14">
            <a:extLst>
              <a:ext uri="{FF2B5EF4-FFF2-40B4-BE49-F238E27FC236}">
                <a16:creationId xmlns:a16="http://schemas.microsoft.com/office/drawing/2014/main" id="{3ACB30F7-BC67-CD13-30F3-BEA3D00D2A2F}"/>
              </a:ext>
            </a:extLst>
          </p:cNvPr>
          <p:cNvSpPr/>
          <p:nvPr userDrawn="1"/>
        </p:nvSpPr>
        <p:spPr>
          <a:xfrm>
            <a:off x="763899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6" name="Oval 15">
            <a:extLst>
              <a:ext uri="{FF2B5EF4-FFF2-40B4-BE49-F238E27FC236}">
                <a16:creationId xmlns:a16="http://schemas.microsoft.com/office/drawing/2014/main" id="{BC17B878-A27C-5D36-21FF-53C4729B23DA}"/>
              </a:ext>
            </a:extLst>
          </p:cNvPr>
          <p:cNvSpPr/>
          <p:nvPr userDrawn="1"/>
        </p:nvSpPr>
        <p:spPr>
          <a:xfrm>
            <a:off x="1106832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19" name="Oval 18">
            <a:extLst>
              <a:ext uri="{FF2B5EF4-FFF2-40B4-BE49-F238E27FC236}">
                <a16:creationId xmlns:a16="http://schemas.microsoft.com/office/drawing/2014/main" id="{7BC0A6D4-4379-B07D-3DC1-1CDC2FEC8C2C}"/>
              </a:ext>
            </a:extLst>
          </p:cNvPr>
          <p:cNvSpPr/>
          <p:nvPr userDrawn="1"/>
        </p:nvSpPr>
        <p:spPr>
          <a:xfrm>
            <a:off x="14497652" y="4300102"/>
            <a:ext cx="2626396" cy="2624328"/>
          </a:xfrm>
          <a:prstGeom prst="ellipse">
            <a:avLst/>
          </a:prstGeom>
          <a:noFill/>
          <a:ln w="190500">
            <a:solidFill>
              <a:srgbClr val="DFD0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800">
              <a:solidFill>
                <a:schemeClr val="tx1"/>
              </a:solidFill>
            </a:endParaRPr>
          </a:p>
        </p:txBody>
      </p:sp>
      <p:sp>
        <p:nvSpPr>
          <p:cNvPr id="32" name="Text Placeholder 12">
            <a:extLst>
              <a:ext uri="{FF2B5EF4-FFF2-40B4-BE49-F238E27FC236}">
                <a16:creationId xmlns:a16="http://schemas.microsoft.com/office/drawing/2014/main" id="{5392AA58-B353-23E4-711F-FD3D377A37B4}"/>
              </a:ext>
            </a:extLst>
          </p:cNvPr>
          <p:cNvSpPr>
            <a:spLocks noGrp="1"/>
          </p:cNvSpPr>
          <p:nvPr>
            <p:ph type="body" sz="quarter" idx="30" hasCustomPrompt="1"/>
          </p:nvPr>
        </p:nvSpPr>
        <p:spPr>
          <a:xfrm>
            <a:off x="1182464" y="4802938"/>
            <a:ext cx="1860231" cy="1614196"/>
          </a:xfrm>
        </p:spPr>
        <p:txBody>
          <a:bodyPr anchor="ctr" anchorCtr="0"/>
          <a:lstStyle>
            <a:lvl1pPr algn="ctr">
              <a:lnSpc>
                <a:spcPts val="6264"/>
              </a:lnSpc>
              <a:defRPr sz="5400"/>
            </a:lvl1pPr>
          </a:lstStyle>
          <a:p>
            <a:pPr lvl="0"/>
            <a:r>
              <a:rPr lang="en-US"/>
              <a:t>56%</a:t>
            </a:r>
            <a:endParaRPr lang="en-GB"/>
          </a:p>
        </p:txBody>
      </p:sp>
      <p:sp>
        <p:nvSpPr>
          <p:cNvPr id="33" name="Text Placeholder 12">
            <a:extLst>
              <a:ext uri="{FF2B5EF4-FFF2-40B4-BE49-F238E27FC236}">
                <a16:creationId xmlns:a16="http://schemas.microsoft.com/office/drawing/2014/main" id="{1D5FB756-8289-1118-C22F-A47B8EB2EE40}"/>
              </a:ext>
            </a:extLst>
          </p:cNvPr>
          <p:cNvSpPr>
            <a:spLocks noGrp="1"/>
          </p:cNvSpPr>
          <p:nvPr>
            <p:ph type="body" sz="quarter" idx="38" hasCustomPrompt="1"/>
          </p:nvPr>
        </p:nvSpPr>
        <p:spPr>
          <a:xfrm>
            <a:off x="4611794" y="4802938"/>
            <a:ext cx="1860231" cy="1614196"/>
          </a:xfrm>
        </p:spPr>
        <p:txBody>
          <a:bodyPr anchor="ctr" anchorCtr="0"/>
          <a:lstStyle>
            <a:lvl1pPr algn="ctr">
              <a:lnSpc>
                <a:spcPts val="6264"/>
              </a:lnSpc>
              <a:defRPr sz="5400"/>
            </a:lvl1pPr>
          </a:lstStyle>
          <a:p>
            <a:pPr lvl="0"/>
            <a:r>
              <a:rPr lang="en-US"/>
              <a:t>56%</a:t>
            </a:r>
            <a:endParaRPr lang="en-GB"/>
          </a:p>
        </p:txBody>
      </p:sp>
      <p:sp>
        <p:nvSpPr>
          <p:cNvPr id="34" name="Text Placeholder 12">
            <a:extLst>
              <a:ext uri="{FF2B5EF4-FFF2-40B4-BE49-F238E27FC236}">
                <a16:creationId xmlns:a16="http://schemas.microsoft.com/office/drawing/2014/main" id="{16A16BDC-CEA2-5243-8ECB-74321E14E4CE}"/>
              </a:ext>
            </a:extLst>
          </p:cNvPr>
          <p:cNvSpPr>
            <a:spLocks noGrp="1"/>
          </p:cNvSpPr>
          <p:nvPr>
            <p:ph type="body" sz="quarter" idx="39" hasCustomPrompt="1"/>
          </p:nvPr>
        </p:nvSpPr>
        <p:spPr>
          <a:xfrm>
            <a:off x="8041124" y="4802938"/>
            <a:ext cx="1860231" cy="1614196"/>
          </a:xfrm>
        </p:spPr>
        <p:txBody>
          <a:bodyPr anchor="ctr" anchorCtr="0"/>
          <a:lstStyle>
            <a:lvl1pPr algn="ctr">
              <a:lnSpc>
                <a:spcPts val="6264"/>
              </a:lnSpc>
              <a:defRPr sz="5400"/>
            </a:lvl1pPr>
          </a:lstStyle>
          <a:p>
            <a:pPr lvl="0"/>
            <a:r>
              <a:rPr lang="en-US"/>
              <a:t>56%</a:t>
            </a:r>
            <a:endParaRPr lang="en-GB"/>
          </a:p>
        </p:txBody>
      </p:sp>
      <p:sp>
        <p:nvSpPr>
          <p:cNvPr id="35" name="Text Placeholder 12">
            <a:extLst>
              <a:ext uri="{FF2B5EF4-FFF2-40B4-BE49-F238E27FC236}">
                <a16:creationId xmlns:a16="http://schemas.microsoft.com/office/drawing/2014/main" id="{8575602F-D65A-5AE3-8DD1-68043BBD0535}"/>
              </a:ext>
            </a:extLst>
          </p:cNvPr>
          <p:cNvSpPr>
            <a:spLocks noGrp="1"/>
          </p:cNvSpPr>
          <p:nvPr>
            <p:ph type="body" sz="quarter" idx="40" hasCustomPrompt="1"/>
          </p:nvPr>
        </p:nvSpPr>
        <p:spPr>
          <a:xfrm>
            <a:off x="11470454" y="4802938"/>
            <a:ext cx="1860231" cy="1614196"/>
          </a:xfrm>
        </p:spPr>
        <p:txBody>
          <a:bodyPr anchor="ctr" anchorCtr="0"/>
          <a:lstStyle>
            <a:lvl1pPr algn="ctr">
              <a:lnSpc>
                <a:spcPts val="6264"/>
              </a:lnSpc>
              <a:defRPr sz="5400"/>
            </a:lvl1pPr>
          </a:lstStyle>
          <a:p>
            <a:pPr lvl="0"/>
            <a:r>
              <a:rPr lang="en-US"/>
              <a:t>56%</a:t>
            </a:r>
            <a:endParaRPr lang="en-GB"/>
          </a:p>
        </p:txBody>
      </p:sp>
      <p:sp>
        <p:nvSpPr>
          <p:cNvPr id="36" name="Text Placeholder 12">
            <a:extLst>
              <a:ext uri="{FF2B5EF4-FFF2-40B4-BE49-F238E27FC236}">
                <a16:creationId xmlns:a16="http://schemas.microsoft.com/office/drawing/2014/main" id="{51CB28FC-B16F-72F5-2452-A3B8E736FD2B}"/>
              </a:ext>
            </a:extLst>
          </p:cNvPr>
          <p:cNvSpPr>
            <a:spLocks noGrp="1"/>
          </p:cNvSpPr>
          <p:nvPr>
            <p:ph type="body" sz="quarter" idx="41" hasCustomPrompt="1"/>
          </p:nvPr>
        </p:nvSpPr>
        <p:spPr>
          <a:xfrm>
            <a:off x="14899784" y="4802938"/>
            <a:ext cx="1860231" cy="1614196"/>
          </a:xfrm>
        </p:spPr>
        <p:txBody>
          <a:bodyPr anchor="ctr" anchorCtr="0"/>
          <a:lstStyle>
            <a:lvl1pPr algn="ctr">
              <a:lnSpc>
                <a:spcPts val="6264"/>
              </a:lnSpc>
              <a:defRPr sz="5400"/>
            </a:lvl1pPr>
          </a:lstStyle>
          <a:p>
            <a:pPr lvl="0"/>
            <a:r>
              <a:rPr lang="en-US"/>
              <a:t>56%</a:t>
            </a:r>
            <a:endParaRPr lang="en-GB"/>
          </a:p>
        </p:txBody>
      </p:sp>
      <p:sp>
        <p:nvSpPr>
          <p:cNvPr id="4" name="Slide Number Placeholder 3">
            <a:extLst>
              <a:ext uri="{FF2B5EF4-FFF2-40B4-BE49-F238E27FC236}">
                <a16:creationId xmlns:a16="http://schemas.microsoft.com/office/drawing/2014/main" id="{3B3958C0-2E6F-B04D-C629-0E49D9F990F6}"/>
              </a:ext>
            </a:extLst>
          </p:cNvPr>
          <p:cNvSpPr>
            <a:spLocks noGrp="1"/>
          </p:cNvSpPr>
          <p:nvPr>
            <p:ph type="sldNum" sz="quarter" idx="42"/>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733450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ircle Image x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169"/>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30334"/>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602182" y="732445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8" name="Text Placeholder 7">
            <a:extLst>
              <a:ext uri="{FF2B5EF4-FFF2-40B4-BE49-F238E27FC236}">
                <a16:creationId xmlns:a16="http://schemas.microsoft.com/office/drawing/2014/main" id="{09C81F27-7608-6B71-B2F9-9450712E9E95}"/>
              </a:ext>
            </a:extLst>
          </p:cNvPr>
          <p:cNvSpPr>
            <a:spLocks noGrp="1"/>
          </p:cNvSpPr>
          <p:nvPr>
            <p:ph type="body" sz="quarter" idx="38" hasCustomPrompt="1"/>
          </p:nvPr>
        </p:nvSpPr>
        <p:spPr>
          <a:xfrm>
            <a:off x="7003323" y="732445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9" name="Text Placeholder 7">
            <a:extLst>
              <a:ext uri="{FF2B5EF4-FFF2-40B4-BE49-F238E27FC236}">
                <a16:creationId xmlns:a16="http://schemas.microsoft.com/office/drawing/2014/main" id="{1A087133-5626-78A2-1908-AB4F9D710CDC}"/>
              </a:ext>
            </a:extLst>
          </p:cNvPr>
          <p:cNvSpPr>
            <a:spLocks noGrp="1"/>
          </p:cNvSpPr>
          <p:nvPr>
            <p:ph type="body" sz="quarter" idx="39" hasCustomPrompt="1"/>
          </p:nvPr>
        </p:nvSpPr>
        <p:spPr>
          <a:xfrm>
            <a:off x="11404465" y="7324455"/>
            <a:ext cx="3879717"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2" name="Picture Placeholder 11">
            <a:extLst>
              <a:ext uri="{FF2B5EF4-FFF2-40B4-BE49-F238E27FC236}">
                <a16:creationId xmlns:a16="http://schemas.microsoft.com/office/drawing/2014/main" id="{DB618E1F-ACA4-DC44-B708-ADFCBC532C1B}"/>
              </a:ext>
            </a:extLst>
          </p:cNvPr>
          <p:cNvSpPr>
            <a:spLocks noGrp="1"/>
          </p:cNvSpPr>
          <p:nvPr>
            <p:ph type="pic" sz="quarter" idx="40" hasCustomPrompt="1"/>
          </p:nvPr>
        </p:nvSpPr>
        <p:spPr>
          <a:xfrm>
            <a:off x="3162040"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1" name="Picture Placeholder 11">
            <a:extLst>
              <a:ext uri="{FF2B5EF4-FFF2-40B4-BE49-F238E27FC236}">
                <a16:creationId xmlns:a16="http://schemas.microsoft.com/office/drawing/2014/main" id="{B0C991B2-1A8E-DF45-9294-E50BD2821B09}"/>
              </a:ext>
            </a:extLst>
          </p:cNvPr>
          <p:cNvSpPr>
            <a:spLocks noGrp="1"/>
          </p:cNvSpPr>
          <p:nvPr>
            <p:ph type="pic" sz="quarter" idx="41" hasCustomPrompt="1"/>
          </p:nvPr>
        </p:nvSpPr>
        <p:spPr>
          <a:xfrm>
            <a:off x="7533121"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87492071-8348-4446-AD1A-BF0DA0C5CD40}"/>
              </a:ext>
            </a:extLst>
          </p:cNvPr>
          <p:cNvSpPr>
            <a:spLocks noGrp="1"/>
          </p:cNvSpPr>
          <p:nvPr>
            <p:ph type="pic" sz="quarter" idx="42" hasCustomPrompt="1"/>
          </p:nvPr>
        </p:nvSpPr>
        <p:spPr>
          <a:xfrm>
            <a:off x="11934263" y="4202062"/>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FF9DD895-0F4A-999F-2A5E-46533525CBD7}"/>
              </a:ext>
            </a:extLst>
          </p:cNvPr>
          <p:cNvSpPr>
            <a:spLocks noGrp="1"/>
          </p:cNvSpPr>
          <p:nvPr>
            <p:ph type="sldNum" sz="quarter" idx="43"/>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41522100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ircle Image x 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7978"/>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2102005" y="7329951"/>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6" name="Text Placeholder 7">
            <a:extLst>
              <a:ext uri="{FF2B5EF4-FFF2-40B4-BE49-F238E27FC236}">
                <a16:creationId xmlns:a16="http://schemas.microsoft.com/office/drawing/2014/main" id="{2999B318-A9B7-056D-B6D6-C3DE44093C83}"/>
              </a:ext>
            </a:extLst>
          </p:cNvPr>
          <p:cNvSpPr>
            <a:spLocks noGrp="1"/>
          </p:cNvSpPr>
          <p:nvPr>
            <p:ph type="body" sz="quarter" idx="31" hasCustomPrompt="1"/>
          </p:nvPr>
        </p:nvSpPr>
        <p:spPr>
          <a:xfrm>
            <a:off x="5734148" y="7329950"/>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1" name="Text Placeholder 7">
            <a:extLst>
              <a:ext uri="{FF2B5EF4-FFF2-40B4-BE49-F238E27FC236}">
                <a16:creationId xmlns:a16="http://schemas.microsoft.com/office/drawing/2014/main" id="{320768A9-6957-E7F5-DDF2-6E5B6BFD85EA}"/>
              </a:ext>
            </a:extLst>
          </p:cNvPr>
          <p:cNvSpPr>
            <a:spLocks noGrp="1"/>
          </p:cNvSpPr>
          <p:nvPr>
            <p:ph type="body" sz="quarter" idx="33" hasCustomPrompt="1"/>
          </p:nvPr>
        </p:nvSpPr>
        <p:spPr>
          <a:xfrm>
            <a:off x="9366291" y="7329951"/>
            <a:ext cx="2768606"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6" name="Text Placeholder 7">
            <a:extLst>
              <a:ext uri="{FF2B5EF4-FFF2-40B4-BE49-F238E27FC236}">
                <a16:creationId xmlns:a16="http://schemas.microsoft.com/office/drawing/2014/main" id="{139E16C7-DD71-6765-5621-F3FC06F7E708}"/>
              </a:ext>
            </a:extLst>
          </p:cNvPr>
          <p:cNvSpPr>
            <a:spLocks noGrp="1"/>
          </p:cNvSpPr>
          <p:nvPr>
            <p:ph type="body" sz="quarter" idx="35" hasCustomPrompt="1"/>
          </p:nvPr>
        </p:nvSpPr>
        <p:spPr>
          <a:xfrm>
            <a:off x="12989994" y="7329950"/>
            <a:ext cx="2794364"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8" name="Picture Placeholder 11">
            <a:extLst>
              <a:ext uri="{FF2B5EF4-FFF2-40B4-BE49-F238E27FC236}">
                <a16:creationId xmlns:a16="http://schemas.microsoft.com/office/drawing/2014/main" id="{A30D8683-5071-D942-B4F3-32E5666ACE2F}"/>
              </a:ext>
            </a:extLst>
          </p:cNvPr>
          <p:cNvSpPr>
            <a:spLocks noGrp="1"/>
          </p:cNvSpPr>
          <p:nvPr>
            <p:ph type="pic" sz="quarter" idx="40" hasCustomPrompt="1"/>
          </p:nvPr>
        </p:nvSpPr>
        <p:spPr>
          <a:xfrm>
            <a:off x="2076248"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19" name="Picture Placeholder 11">
            <a:extLst>
              <a:ext uri="{FF2B5EF4-FFF2-40B4-BE49-F238E27FC236}">
                <a16:creationId xmlns:a16="http://schemas.microsoft.com/office/drawing/2014/main" id="{B8FA1C0E-0185-3243-8198-609D4659CB8F}"/>
              </a:ext>
            </a:extLst>
          </p:cNvPr>
          <p:cNvSpPr>
            <a:spLocks noGrp="1"/>
          </p:cNvSpPr>
          <p:nvPr>
            <p:ph type="pic" sz="quarter" idx="41" hasCustomPrompt="1"/>
          </p:nvPr>
        </p:nvSpPr>
        <p:spPr>
          <a:xfrm>
            <a:off x="5708391"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3" name="Picture Placeholder 11">
            <a:extLst>
              <a:ext uri="{FF2B5EF4-FFF2-40B4-BE49-F238E27FC236}">
                <a16:creationId xmlns:a16="http://schemas.microsoft.com/office/drawing/2014/main" id="{EAAB7BA3-2100-EE4B-A517-85097521A763}"/>
              </a:ext>
            </a:extLst>
          </p:cNvPr>
          <p:cNvSpPr>
            <a:spLocks noGrp="1"/>
          </p:cNvSpPr>
          <p:nvPr>
            <p:ph type="pic" sz="quarter" idx="42" hasCustomPrompt="1"/>
          </p:nvPr>
        </p:nvSpPr>
        <p:spPr>
          <a:xfrm>
            <a:off x="9340534"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4" name="Picture Placeholder 11">
            <a:extLst>
              <a:ext uri="{FF2B5EF4-FFF2-40B4-BE49-F238E27FC236}">
                <a16:creationId xmlns:a16="http://schemas.microsoft.com/office/drawing/2014/main" id="{35FC31A7-CB83-8A49-A361-3421B7EAE92B}"/>
              </a:ext>
            </a:extLst>
          </p:cNvPr>
          <p:cNvSpPr>
            <a:spLocks noGrp="1"/>
          </p:cNvSpPr>
          <p:nvPr>
            <p:ph type="pic" sz="quarter" idx="43" hasCustomPrompt="1"/>
          </p:nvPr>
        </p:nvSpPr>
        <p:spPr>
          <a:xfrm>
            <a:off x="12972677" y="4204807"/>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0BB06F59-1957-DDE9-339D-D11640F9258A}"/>
              </a:ext>
            </a:extLst>
          </p:cNvPr>
          <p:cNvSpPr>
            <a:spLocks noGrp="1"/>
          </p:cNvSpPr>
          <p:nvPr>
            <p:ph type="sldNum" sz="quarter" idx="44"/>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20798744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ircle Image x 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2796" y="1119352"/>
            <a:ext cx="10924578" cy="701434"/>
          </a:xfrm>
          <a:prstGeom prst="rect">
            <a:avLst/>
          </a:prstGeom>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5" name="Text Placeholder 4">
            <a:extLst>
              <a:ext uri="{FF2B5EF4-FFF2-40B4-BE49-F238E27FC236}">
                <a16:creationId xmlns:a16="http://schemas.microsoft.com/office/drawing/2014/main" id="{CFBD01E3-49F3-0389-227D-391C7F0B7D3C}"/>
              </a:ext>
            </a:extLst>
          </p:cNvPr>
          <p:cNvSpPr>
            <a:spLocks noGrp="1"/>
          </p:cNvSpPr>
          <p:nvPr>
            <p:ph type="body" sz="quarter" idx="12" hasCustomPrompt="1"/>
          </p:nvPr>
        </p:nvSpPr>
        <p:spPr>
          <a:xfrm>
            <a:off x="663068" y="2121267"/>
            <a:ext cx="9507609" cy="1166812"/>
          </a:xfrm>
          <a:prstGeom prst="rect">
            <a:avLst/>
          </a:prstGeom>
        </p:spPr>
        <p:txBody>
          <a:bodyPr/>
          <a:lstStyle>
            <a:lvl1pPr marL="0" indent="0">
              <a:lnSpc>
                <a:spcPts val="3996"/>
              </a:lnSpc>
              <a:buFont typeface="Arial" panose="020B0604020202020204" pitchFamily="34" charset="0"/>
              <a:buNone/>
              <a:defRPr sz="2700">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Lorem ipsum dolor sit amet, consectetur adipiscing elit. </a:t>
            </a:r>
            <a:br>
              <a:rPr lang="en-US"/>
            </a:br>
            <a:r>
              <a:rPr lang="en-US"/>
              <a:t>Sed porta magna eget est porttitor.</a:t>
            </a:r>
          </a:p>
        </p:txBody>
      </p:sp>
      <p:sp>
        <p:nvSpPr>
          <p:cNvPr id="13" name="Text Placeholder 7">
            <a:extLst>
              <a:ext uri="{FF2B5EF4-FFF2-40B4-BE49-F238E27FC236}">
                <a16:creationId xmlns:a16="http://schemas.microsoft.com/office/drawing/2014/main" id="{FEC3A18F-663E-C19B-D5B2-515A558847AE}"/>
              </a:ext>
            </a:extLst>
          </p:cNvPr>
          <p:cNvSpPr>
            <a:spLocks noGrp="1"/>
          </p:cNvSpPr>
          <p:nvPr>
            <p:ph type="body" sz="quarter" idx="28" hasCustomPrompt="1"/>
          </p:nvPr>
        </p:nvSpPr>
        <p:spPr>
          <a:xfrm>
            <a:off x="831685"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17" name="Text Placeholder 7">
            <a:extLst>
              <a:ext uri="{FF2B5EF4-FFF2-40B4-BE49-F238E27FC236}">
                <a16:creationId xmlns:a16="http://schemas.microsoft.com/office/drawing/2014/main" id="{91402EC9-3CA5-5247-6561-20B3DE286859}"/>
              </a:ext>
            </a:extLst>
          </p:cNvPr>
          <p:cNvSpPr>
            <a:spLocks noGrp="1"/>
          </p:cNvSpPr>
          <p:nvPr>
            <p:ph type="body" sz="quarter" idx="31" hasCustomPrompt="1"/>
          </p:nvPr>
        </p:nvSpPr>
        <p:spPr>
          <a:xfrm>
            <a:off x="4262781"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0" name="Text Placeholder 7">
            <a:extLst>
              <a:ext uri="{FF2B5EF4-FFF2-40B4-BE49-F238E27FC236}">
                <a16:creationId xmlns:a16="http://schemas.microsoft.com/office/drawing/2014/main" id="{187D2655-3294-0209-81FF-C198A372CB9E}"/>
              </a:ext>
            </a:extLst>
          </p:cNvPr>
          <p:cNvSpPr>
            <a:spLocks noGrp="1"/>
          </p:cNvSpPr>
          <p:nvPr>
            <p:ph type="body" sz="quarter" idx="33" hasCustomPrompt="1"/>
          </p:nvPr>
        </p:nvSpPr>
        <p:spPr>
          <a:xfrm>
            <a:off x="7701395"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4" name="Text Placeholder 7">
            <a:extLst>
              <a:ext uri="{FF2B5EF4-FFF2-40B4-BE49-F238E27FC236}">
                <a16:creationId xmlns:a16="http://schemas.microsoft.com/office/drawing/2014/main" id="{F5D584E3-E4B2-55D3-666F-CFFB3982DB4B}"/>
              </a:ext>
            </a:extLst>
          </p:cNvPr>
          <p:cNvSpPr>
            <a:spLocks noGrp="1"/>
          </p:cNvSpPr>
          <p:nvPr>
            <p:ph type="body" sz="quarter" idx="35" hasCustomPrompt="1"/>
          </p:nvPr>
        </p:nvSpPr>
        <p:spPr>
          <a:xfrm>
            <a:off x="11140009"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7" name="Text Placeholder 7">
            <a:extLst>
              <a:ext uri="{FF2B5EF4-FFF2-40B4-BE49-F238E27FC236}">
                <a16:creationId xmlns:a16="http://schemas.microsoft.com/office/drawing/2014/main" id="{BC463256-B071-F4D9-BE5E-00469C51ABA5}"/>
              </a:ext>
            </a:extLst>
          </p:cNvPr>
          <p:cNvSpPr>
            <a:spLocks noGrp="1"/>
          </p:cNvSpPr>
          <p:nvPr>
            <p:ph type="body" sz="quarter" idx="37" hasCustomPrompt="1"/>
          </p:nvPr>
        </p:nvSpPr>
        <p:spPr>
          <a:xfrm>
            <a:off x="14569619" y="7162411"/>
            <a:ext cx="2493621" cy="794597"/>
          </a:xfrm>
          <a:prstGeom prst="rect">
            <a:avLst/>
          </a:prstGeom>
        </p:spPr>
        <p:txBody>
          <a:bodyPr numCol="1" spcCol="274320" anchor="t" anchorCtr="0"/>
          <a:lstStyle>
            <a:lvl1pPr marL="0" indent="0" algn="ctr">
              <a:buFont typeface="Arial" panose="020B0604020202020204" pitchFamily="34" charset="0"/>
              <a:buNone/>
              <a:defRPr/>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a:t>
            </a:r>
            <a:endParaRPr lang="en-GB"/>
          </a:p>
        </p:txBody>
      </p:sp>
      <p:sp>
        <p:nvSpPr>
          <p:cNvPr id="21" name="Picture Placeholder 11">
            <a:extLst>
              <a:ext uri="{FF2B5EF4-FFF2-40B4-BE49-F238E27FC236}">
                <a16:creationId xmlns:a16="http://schemas.microsoft.com/office/drawing/2014/main" id="{B355A1E8-5D48-5A47-9B58-4B80F5D9662D}"/>
              </a:ext>
            </a:extLst>
          </p:cNvPr>
          <p:cNvSpPr>
            <a:spLocks noGrp="1"/>
          </p:cNvSpPr>
          <p:nvPr>
            <p:ph type="pic" sz="quarter" idx="42" hasCustomPrompt="1"/>
          </p:nvPr>
        </p:nvSpPr>
        <p:spPr>
          <a:xfrm>
            <a:off x="668436"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2" name="Picture Placeholder 11">
            <a:extLst>
              <a:ext uri="{FF2B5EF4-FFF2-40B4-BE49-F238E27FC236}">
                <a16:creationId xmlns:a16="http://schemas.microsoft.com/office/drawing/2014/main" id="{3D3FD674-9E51-CA40-9126-F79CD1FECD19}"/>
              </a:ext>
            </a:extLst>
          </p:cNvPr>
          <p:cNvSpPr>
            <a:spLocks noGrp="1"/>
          </p:cNvSpPr>
          <p:nvPr>
            <p:ph type="pic" sz="quarter" idx="43" hasCustomPrompt="1"/>
          </p:nvPr>
        </p:nvSpPr>
        <p:spPr>
          <a:xfrm>
            <a:off x="4102919"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5" name="Picture Placeholder 11">
            <a:extLst>
              <a:ext uri="{FF2B5EF4-FFF2-40B4-BE49-F238E27FC236}">
                <a16:creationId xmlns:a16="http://schemas.microsoft.com/office/drawing/2014/main" id="{F5F0CBD9-E58E-B449-956A-D4FF1115CD80}"/>
              </a:ext>
            </a:extLst>
          </p:cNvPr>
          <p:cNvSpPr>
            <a:spLocks noGrp="1"/>
          </p:cNvSpPr>
          <p:nvPr>
            <p:ph type="pic" sz="quarter" idx="44" hasCustomPrompt="1"/>
          </p:nvPr>
        </p:nvSpPr>
        <p:spPr>
          <a:xfrm>
            <a:off x="7537402"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6" name="Picture Placeholder 11">
            <a:extLst>
              <a:ext uri="{FF2B5EF4-FFF2-40B4-BE49-F238E27FC236}">
                <a16:creationId xmlns:a16="http://schemas.microsoft.com/office/drawing/2014/main" id="{ACE479E5-1B54-5A4C-B31D-A5882C4D1912}"/>
              </a:ext>
            </a:extLst>
          </p:cNvPr>
          <p:cNvSpPr>
            <a:spLocks noGrp="1"/>
          </p:cNvSpPr>
          <p:nvPr>
            <p:ph type="pic" sz="quarter" idx="45" hasCustomPrompt="1"/>
          </p:nvPr>
        </p:nvSpPr>
        <p:spPr>
          <a:xfrm>
            <a:off x="10971885"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28" name="Picture Placeholder 11">
            <a:extLst>
              <a:ext uri="{FF2B5EF4-FFF2-40B4-BE49-F238E27FC236}">
                <a16:creationId xmlns:a16="http://schemas.microsoft.com/office/drawing/2014/main" id="{1642DF87-199A-2148-B044-B643D11391C0}"/>
              </a:ext>
            </a:extLst>
          </p:cNvPr>
          <p:cNvSpPr>
            <a:spLocks noGrp="1"/>
          </p:cNvSpPr>
          <p:nvPr>
            <p:ph type="pic" sz="quarter" idx="46" hasCustomPrompt="1"/>
          </p:nvPr>
        </p:nvSpPr>
        <p:spPr>
          <a:xfrm>
            <a:off x="14406370" y="4197291"/>
            <a:ext cx="2820121" cy="2816352"/>
          </a:xfrm>
          <a:prstGeom prst="ellipse">
            <a:avLst/>
          </a:prstGeom>
          <a:solidFill>
            <a:srgbClr val="BDBEBD">
              <a:alpha val="75000"/>
            </a:srgbClr>
          </a:solidFill>
        </p:spPr>
        <p:txBody>
          <a:bodyPr anchor="ctr"/>
          <a:lstStyle>
            <a:lvl1pPr algn="ctr">
              <a:defRPr>
                <a:solidFill>
                  <a:schemeClr val="bg1"/>
                </a:solidFill>
              </a:defRPr>
            </a:lvl1pPr>
          </a:lstStyle>
          <a:p>
            <a:r>
              <a:rPr lang="en-MX"/>
              <a:t>Click to place Image</a:t>
            </a:r>
          </a:p>
        </p:txBody>
      </p:sp>
      <p:sp>
        <p:nvSpPr>
          <p:cNvPr id="4" name="Slide Number Placeholder 3">
            <a:extLst>
              <a:ext uri="{FF2B5EF4-FFF2-40B4-BE49-F238E27FC236}">
                <a16:creationId xmlns:a16="http://schemas.microsoft.com/office/drawing/2014/main" id="{50C9553C-B187-8836-A20A-CFB2B68EBA38}"/>
              </a:ext>
            </a:extLst>
          </p:cNvPr>
          <p:cNvSpPr>
            <a:spLocks noGrp="1"/>
          </p:cNvSpPr>
          <p:nvPr>
            <p:ph type="sldNum" sz="quarter" idx="4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5877753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Mossaic 2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635319" y="3870118"/>
            <a:ext cx="8251043" cy="618828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4x3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8206296" y="-6350"/>
            <a:ext cx="3364992" cy="322897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7264" y="6441230"/>
            <a:ext cx="6711710" cy="3079557"/>
          </a:xfrm>
          <a:prstGeom prst="rect">
            <a:avLst/>
          </a:prstGeom>
        </p:spPr>
        <p:txBody>
          <a:bodyPr numCol="1" anchor="b" anchorCtr="0"/>
          <a:lstStyle/>
          <a:p>
            <a:r>
              <a:rPr lang="en-US"/>
              <a:t>Click To Edit Master Title Style</a:t>
            </a:r>
            <a:endParaRPr lang="en-GB"/>
          </a:p>
        </p:txBody>
      </p:sp>
      <p:sp>
        <p:nvSpPr>
          <p:cNvPr id="2" name="Slide Number Placeholder 1">
            <a:extLst>
              <a:ext uri="{FF2B5EF4-FFF2-40B4-BE49-F238E27FC236}">
                <a16:creationId xmlns:a16="http://schemas.microsoft.com/office/drawing/2014/main" id="{418AFD09-BCDB-CA8C-FCB0-A88E741151D6}"/>
              </a:ext>
            </a:extLst>
          </p:cNvPr>
          <p:cNvSpPr>
            <a:spLocks noGrp="1"/>
          </p:cNvSpPr>
          <p:nvPr>
            <p:ph type="sldNum" sz="quarter" idx="16"/>
          </p:nvPr>
        </p:nvSpPr>
        <p:spPr/>
        <p:txBody>
          <a:bodyPr/>
          <a:lstStyle>
            <a:lvl1pPr>
              <a:defRPr>
                <a:solidFill>
                  <a:schemeClr val="bg1"/>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40767709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Mossaic 3 Imag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1931650" y="0"/>
            <a:ext cx="5298866" cy="9385300"/>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6278563" y="-1"/>
            <a:ext cx="4213225" cy="4200525"/>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661988" y="6008896"/>
            <a:ext cx="6711710" cy="3513222"/>
          </a:xfrm>
          <a:prstGeom prst="rect">
            <a:avLst/>
          </a:prstGeom>
        </p:spPr>
        <p:txBody>
          <a:bodyPr numCol="1" anchor="b" anchorCtr="0"/>
          <a:lstStyle/>
          <a:p>
            <a:r>
              <a:rPr lang="en-US"/>
              <a:t>Click To Edit Master Title Style</a:t>
            </a:r>
            <a:endParaRPr lang="en-GB"/>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7683500" y="4524374"/>
            <a:ext cx="2808288" cy="291782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5" name="Slide Number Placeholder 4">
            <a:extLst>
              <a:ext uri="{FF2B5EF4-FFF2-40B4-BE49-F238E27FC236}">
                <a16:creationId xmlns:a16="http://schemas.microsoft.com/office/drawing/2014/main" id="{AED78E98-DB9C-BD4A-C32C-941502B4919C}"/>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31021216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Mossaic 3 Images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10507390" y="507752"/>
            <a:ext cx="6716178" cy="294213"/>
          </a:xfrm>
          <a:prstGeom prst="rect">
            <a:avLst/>
          </a:prstGeom>
        </p:spPr>
        <p:txBody>
          <a:bodyPr/>
          <a:lstStyle>
            <a:lvl1pPr algn="r">
              <a:defRPr/>
            </a:lvl1p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0" y="3552825"/>
            <a:ext cx="9516426" cy="6505578"/>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066925" y="0"/>
            <a:ext cx="2808289" cy="2943132"/>
          </a:xfrm>
          <a:prstGeom prst="rect">
            <a:avLst/>
          </a:prstGeom>
          <a:solidFill>
            <a:srgbClr val="BDBEBD">
              <a:alpha val="74902"/>
            </a:srgbClr>
          </a:solidFill>
        </p:spPr>
        <p:txBody>
          <a:bodyPr vert="horz" lIns="0" tIns="27432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 Click icon to place </a:t>
            </a:r>
            <a:br>
              <a:rPr lang="en-US" noProof="0"/>
            </a:br>
            <a:r>
              <a:rPr lang="en-US" noProof="0"/>
              <a:t>1x1 image</a:t>
            </a:r>
          </a:p>
        </p:txBody>
      </p:sp>
      <p:sp>
        <p:nvSpPr>
          <p:cNvPr id="8" name="Title 1">
            <a:extLst>
              <a:ext uri="{FF2B5EF4-FFF2-40B4-BE49-F238E27FC236}">
                <a16:creationId xmlns:a16="http://schemas.microsoft.com/office/drawing/2014/main" id="{16AF95DD-994D-5B6F-C142-1941B6EA97D5}"/>
              </a:ext>
            </a:extLst>
          </p:cNvPr>
          <p:cNvSpPr>
            <a:spLocks noGrp="1"/>
          </p:cNvSpPr>
          <p:nvPr>
            <p:ph type="title" hasCustomPrompt="1"/>
          </p:nvPr>
        </p:nvSpPr>
        <p:spPr>
          <a:xfrm>
            <a:off x="10489418" y="6007830"/>
            <a:ext cx="6711710" cy="3513222"/>
          </a:xfrm>
          <a:prstGeom prst="rect">
            <a:avLst/>
          </a:prstGeom>
        </p:spPr>
        <p:txBody>
          <a:bodyPr numCol="1" anchor="b" anchorCtr="0"/>
          <a:lstStyle/>
          <a:p>
            <a:r>
              <a:rPr lang="en-US"/>
              <a:t>Click To Edit Master Title Style</a:t>
            </a:r>
            <a:endParaRPr lang="en-GB"/>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0491788" y="1290703"/>
            <a:ext cx="3924301" cy="3882960"/>
          </a:xfrm>
          <a:prstGeom prst="rect">
            <a:avLst/>
          </a:prstGeom>
          <a:solidFill>
            <a:srgbClr val="BDBEBD">
              <a:alpha val="74902"/>
            </a:srgbClr>
          </a:solidFill>
        </p:spPr>
        <p:txBody>
          <a:bodyPr vert="horz" lIns="0" tIns="9144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a:t>
            </a:r>
            <a:br>
              <a:rPr lang="en-US" noProof="0"/>
            </a:br>
            <a:r>
              <a:rPr lang="en-US" noProof="0"/>
              <a:t>1x1 image</a:t>
            </a:r>
          </a:p>
        </p:txBody>
      </p:sp>
      <p:sp>
        <p:nvSpPr>
          <p:cNvPr id="7" name="Slide Number Placeholder 6">
            <a:extLst>
              <a:ext uri="{FF2B5EF4-FFF2-40B4-BE49-F238E27FC236}">
                <a16:creationId xmlns:a16="http://schemas.microsoft.com/office/drawing/2014/main" id="{55B1947B-B752-480F-1B74-B12C73ED15DE}"/>
              </a:ext>
            </a:extLst>
          </p:cNvPr>
          <p:cNvSpPr>
            <a:spLocks noGrp="1"/>
          </p:cNvSpPr>
          <p:nvPr>
            <p:ph type="sldNum" sz="quarter" idx="17"/>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2634213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ossaic 4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086850" y="3228974"/>
            <a:ext cx="8136644" cy="6156909"/>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5289391" y="0"/>
            <a:ext cx="3383280" cy="3228975"/>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11942282" y="0"/>
            <a:ext cx="2473805" cy="225742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9" name="Picture Placeholder 5">
            <a:extLst>
              <a:ext uri="{FF2B5EF4-FFF2-40B4-BE49-F238E27FC236}">
                <a16:creationId xmlns:a16="http://schemas.microsoft.com/office/drawing/2014/main" id="{25C6F73F-F343-844E-81B7-9C45130C0C2A}"/>
              </a:ext>
            </a:extLst>
          </p:cNvPr>
          <p:cNvSpPr>
            <a:spLocks noGrp="1"/>
          </p:cNvSpPr>
          <p:nvPr>
            <p:ph type="pic" sz="quarter" idx="17" hasCustomPrompt="1"/>
          </p:nvPr>
        </p:nvSpPr>
        <p:spPr>
          <a:xfrm>
            <a:off x="662796" y="2257425"/>
            <a:ext cx="4212417"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5" name="Slide Number Placeholder 4">
            <a:extLst>
              <a:ext uri="{FF2B5EF4-FFF2-40B4-BE49-F238E27FC236}">
                <a16:creationId xmlns:a16="http://schemas.microsoft.com/office/drawing/2014/main" id="{038DC5C9-D24C-84A9-9FBF-800414F408FA}"/>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00430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ossaic 3 Images no Tex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9103056" y="3228975"/>
            <a:ext cx="8120437" cy="6156326"/>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4" name="Picture Placeholder 5">
            <a:extLst>
              <a:ext uri="{FF2B5EF4-FFF2-40B4-BE49-F238E27FC236}">
                <a16:creationId xmlns:a16="http://schemas.microsoft.com/office/drawing/2014/main" id="{C1DBB03B-E48F-8700-E71E-BF1895B24795}"/>
              </a:ext>
            </a:extLst>
          </p:cNvPr>
          <p:cNvSpPr>
            <a:spLocks noGrp="1"/>
          </p:cNvSpPr>
          <p:nvPr>
            <p:ph type="pic" sz="quarter" idx="15" hasCustomPrompt="1"/>
          </p:nvPr>
        </p:nvSpPr>
        <p:spPr>
          <a:xfrm>
            <a:off x="-2" y="-3"/>
            <a:ext cx="7394577" cy="7442203"/>
          </a:xfrm>
          <a:prstGeom prst="rect">
            <a:avLst/>
          </a:prstGeom>
          <a:solidFill>
            <a:srgbClr val="BDBEBD">
              <a:alpha val="74902"/>
            </a:srgbClr>
          </a:solidFill>
        </p:spPr>
        <p:txBody>
          <a:bodyPr vert="horz" lIns="0" tIns="27432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5" name="Picture Placeholder 5">
            <a:extLst>
              <a:ext uri="{FF2B5EF4-FFF2-40B4-BE49-F238E27FC236}">
                <a16:creationId xmlns:a16="http://schemas.microsoft.com/office/drawing/2014/main" id="{97A92DE5-B91C-CD82-2BBD-08FD06C5AA23}"/>
              </a:ext>
            </a:extLst>
          </p:cNvPr>
          <p:cNvSpPr>
            <a:spLocks noGrp="1"/>
          </p:cNvSpPr>
          <p:nvPr>
            <p:ph type="pic" sz="quarter" idx="16" hasCustomPrompt="1"/>
          </p:nvPr>
        </p:nvSpPr>
        <p:spPr>
          <a:xfrm>
            <a:off x="11571288" y="-1"/>
            <a:ext cx="2502806" cy="258127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2" name="Slide Number Placeholder 1">
            <a:extLst>
              <a:ext uri="{FF2B5EF4-FFF2-40B4-BE49-F238E27FC236}">
                <a16:creationId xmlns:a16="http://schemas.microsoft.com/office/drawing/2014/main" id="{AB2BB166-18C5-865C-C532-15EF48505AB9}"/>
              </a:ext>
            </a:extLst>
          </p:cNvPr>
          <p:cNvSpPr>
            <a:spLocks noGrp="1"/>
          </p:cNvSpPr>
          <p:nvPr>
            <p:ph type="sldNum" sz="quarter" idx="17"/>
          </p:nvPr>
        </p:nvSpPr>
        <p:spPr/>
        <p:txBody>
          <a:bodyPr/>
          <a:lstStyle/>
          <a:p>
            <a:fld id="{387AECDB-6C85-4FE3-9DAF-486A9B5BAE12}" type="slidenum">
              <a:rPr lang="en-GB" smtClean="0"/>
              <a:pPr/>
              <a:t>‹#›</a:t>
            </a:fld>
            <a:endParaRPr lang="en-GB"/>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Tree>
    <p:extLst>
      <p:ext uri="{BB962C8B-B14F-4D97-AF65-F5344CB8AC3E}">
        <p14:creationId xmlns:p14="http://schemas.microsoft.com/office/powerpoint/2010/main" val="4212781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_16x6 Image_2">
    <p:bg>
      <p:bgPr>
        <a:solidFill>
          <a:schemeClr val="tx1"/>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70B6E3BF-FD4E-0182-CB23-2A6F12916AEC}"/>
              </a:ext>
            </a:extLst>
          </p:cNvPr>
          <p:cNvSpPr>
            <a:spLocks noGrp="1"/>
          </p:cNvSpPr>
          <p:nvPr>
            <p:ph type="pic" sz="quarter" idx="14" hasCustomPrompt="1"/>
          </p:nvPr>
        </p:nvSpPr>
        <p:spPr>
          <a:xfrm>
            <a:off x="-1" y="6240"/>
            <a:ext cx="17886363" cy="6702618"/>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16x6 image</a:t>
            </a:r>
          </a:p>
        </p:txBody>
      </p:sp>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8" y="7928512"/>
            <a:ext cx="9829800" cy="691744"/>
          </a:xfrm>
          <a:prstGeom prst="rect">
            <a:avLst/>
          </a:prstGeom>
        </p:spPr>
        <p:txBody>
          <a:bodyPr>
            <a:noAutofit/>
          </a:bodyPr>
          <a:lstStyle>
            <a:lvl1pPr algn="l" defTabSz="1341132" rtl="0" eaLnBrk="1" latinLnBrk="0" hangingPunct="1">
              <a:lnSpc>
                <a:spcPts val="6264"/>
              </a:lnSpc>
              <a:spcBef>
                <a:spcPts val="1467"/>
              </a:spcBef>
              <a:buNone/>
              <a:defRPr lang="en-GB" sz="5400" kern="1200" dirty="0">
                <a:solidFill>
                  <a:schemeClr val="bg1"/>
                </a:solidFill>
                <a:latin typeface="+mj-lt"/>
                <a:ea typeface="+mj-ea"/>
                <a:cs typeface="+mj-cs"/>
              </a:defRPr>
            </a:lvl1pPr>
          </a:lstStyle>
          <a:p>
            <a:r>
              <a:rPr lang="en-US"/>
              <a:t>Click to Edit Master Title Style</a:t>
            </a:r>
            <a:endParaRPr lang="en-GB"/>
          </a:p>
        </p:txBody>
      </p:sp>
      <p:sp>
        <p:nvSpPr>
          <p:cNvPr id="9" name="Text Placeholder 4">
            <a:extLst>
              <a:ext uri="{FF2B5EF4-FFF2-40B4-BE49-F238E27FC236}">
                <a16:creationId xmlns:a16="http://schemas.microsoft.com/office/drawing/2014/main" id="{B0F03620-26C6-5DFE-FB20-001ADB6B981C}"/>
              </a:ext>
            </a:extLst>
          </p:cNvPr>
          <p:cNvSpPr>
            <a:spLocks noGrp="1"/>
          </p:cNvSpPr>
          <p:nvPr>
            <p:ph type="body" sz="quarter" idx="21" hasCustomPrompt="1"/>
          </p:nvPr>
        </p:nvSpPr>
        <p:spPr>
          <a:xfrm>
            <a:off x="661988" y="8682990"/>
            <a:ext cx="9829800" cy="551239"/>
          </a:xfrm>
          <a:prstGeom prst="rect">
            <a:avLst/>
          </a:prstGeom>
        </p:spPr>
        <p:txBody>
          <a:bodyPr/>
          <a:lstStyle>
            <a:lvl1pPr marL="0" indent="0">
              <a:lnSpc>
                <a:spcPts val="3996"/>
              </a:lnSpc>
              <a:buFont typeface="Arial" panose="020B0604020202020204" pitchFamily="34" charset="0"/>
              <a:buNone/>
              <a:defRPr sz="2700">
                <a:solidFill>
                  <a:schemeClr val="bg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r>
              <a:rPr lang="en-US"/>
              <a:t>Lorem ipsum dolor sit amet, consectetur adipiscing elit.</a:t>
            </a:r>
            <a:endParaRPr lang="en-GB"/>
          </a:p>
        </p:txBody>
      </p:sp>
      <p:pic>
        <p:nvPicPr>
          <p:cNvPr id="5" name="Picture 4" descr="Logo&#10;&#10;Description automatically generated">
            <a:extLst>
              <a:ext uri="{FF2B5EF4-FFF2-40B4-BE49-F238E27FC236}">
                <a16:creationId xmlns:a16="http://schemas.microsoft.com/office/drawing/2014/main" id="{7EA30C15-EFE2-D2D8-D40A-D377D62CE3B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42174"/>
          <a:stretch/>
        </p:blipFill>
        <p:spPr>
          <a:xfrm>
            <a:off x="15513911" y="8728393"/>
            <a:ext cx="1773025" cy="325330"/>
          </a:xfrm>
          <a:prstGeom prst="rect">
            <a:avLst/>
          </a:prstGeom>
        </p:spPr>
      </p:pic>
    </p:spTree>
    <p:extLst>
      <p:ext uri="{BB962C8B-B14F-4D97-AF65-F5344CB8AC3E}">
        <p14:creationId xmlns:p14="http://schemas.microsoft.com/office/powerpoint/2010/main" val="31656245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ossaic 3 Images no Text_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6" name="Picture Placeholder 5">
            <a:extLst>
              <a:ext uri="{FF2B5EF4-FFF2-40B4-BE49-F238E27FC236}">
                <a16:creationId xmlns:a16="http://schemas.microsoft.com/office/drawing/2014/main" id="{17CFDBF6-A2DB-0185-9BF0-8B5ED212FCF9}"/>
              </a:ext>
            </a:extLst>
          </p:cNvPr>
          <p:cNvSpPr>
            <a:spLocks noGrp="1"/>
          </p:cNvSpPr>
          <p:nvPr>
            <p:ph type="pic" sz="quarter" idx="14" hasCustomPrompt="1"/>
          </p:nvPr>
        </p:nvSpPr>
        <p:spPr>
          <a:xfrm>
            <a:off x="10354" y="2581275"/>
            <a:ext cx="8789159" cy="680402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4x5 image</a:t>
            </a:r>
          </a:p>
        </p:txBody>
      </p:sp>
      <p:sp>
        <p:nvSpPr>
          <p:cNvPr id="2" name="Picture Placeholder 5">
            <a:extLst>
              <a:ext uri="{FF2B5EF4-FFF2-40B4-BE49-F238E27FC236}">
                <a16:creationId xmlns:a16="http://schemas.microsoft.com/office/drawing/2014/main" id="{5C8CE52C-B61E-B53C-BB46-E1B54F6103C3}"/>
              </a:ext>
            </a:extLst>
          </p:cNvPr>
          <p:cNvSpPr>
            <a:spLocks noGrp="1"/>
          </p:cNvSpPr>
          <p:nvPr>
            <p:ph type="pic" sz="quarter" idx="16" hasCustomPrompt="1"/>
          </p:nvPr>
        </p:nvSpPr>
        <p:spPr>
          <a:xfrm>
            <a:off x="9195692" y="-2640"/>
            <a:ext cx="3384354" cy="3231615"/>
          </a:xfrm>
          <a:prstGeom prst="rect">
            <a:avLst/>
          </a:prstGeom>
          <a:solidFill>
            <a:srgbClr val="BDBEBD">
              <a:alpha val="74902"/>
            </a:srgbClr>
          </a:solidFill>
        </p:spPr>
        <p:txBody>
          <a:bodyPr vert="horz" lIns="0" tIns="9144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1x1 image</a:t>
            </a:r>
          </a:p>
        </p:txBody>
      </p:sp>
      <p:sp>
        <p:nvSpPr>
          <p:cNvPr id="7" name="Picture Placeholder 5">
            <a:extLst>
              <a:ext uri="{FF2B5EF4-FFF2-40B4-BE49-F238E27FC236}">
                <a16:creationId xmlns:a16="http://schemas.microsoft.com/office/drawing/2014/main" id="{4260C63A-C3F3-1143-A496-F843DF5C99EA}"/>
              </a:ext>
            </a:extLst>
          </p:cNvPr>
          <p:cNvSpPr>
            <a:spLocks noGrp="1"/>
          </p:cNvSpPr>
          <p:nvPr>
            <p:ph type="pic" sz="quarter" idx="17" hasCustomPrompt="1"/>
          </p:nvPr>
        </p:nvSpPr>
        <p:spPr>
          <a:xfrm>
            <a:off x="12976225" y="2257424"/>
            <a:ext cx="4247269" cy="71278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9x16 image</a:t>
            </a:r>
          </a:p>
        </p:txBody>
      </p:sp>
      <p:sp>
        <p:nvSpPr>
          <p:cNvPr id="4" name="Slide Number Placeholder 3">
            <a:extLst>
              <a:ext uri="{FF2B5EF4-FFF2-40B4-BE49-F238E27FC236}">
                <a16:creationId xmlns:a16="http://schemas.microsoft.com/office/drawing/2014/main" id="{47DE1ED4-CE68-C276-323E-9243FFB541D9}"/>
              </a:ext>
            </a:extLst>
          </p:cNvPr>
          <p:cNvSpPr>
            <a:spLocks noGrp="1"/>
          </p:cNvSpPr>
          <p:nvPr>
            <p:ph type="sldNum" sz="quarter" idx="18"/>
          </p:nvPr>
        </p:nvSpPr>
        <p:spPr/>
        <p:txBody>
          <a:bodyPr/>
          <a:lstStyle/>
          <a:p>
            <a:fld id="{387AECDB-6C85-4FE3-9DAF-486A9B5BAE12}" type="slidenum">
              <a:rPr lang="en-GB" smtClean="0"/>
              <a:pPr/>
              <a:t>‹#›</a:t>
            </a:fld>
            <a:endParaRPr lang="en-GB"/>
          </a:p>
        </p:txBody>
      </p:sp>
    </p:spTree>
    <p:extLst>
      <p:ext uri="{BB962C8B-B14F-4D97-AF65-F5344CB8AC3E}">
        <p14:creationId xmlns:p14="http://schemas.microsoft.com/office/powerpoint/2010/main" val="15813911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oodboard">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0202863" y="5173663"/>
            <a:ext cx="7683500"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0"/>
            <a:ext cx="9913937" cy="10058400"/>
          </a:xfrm>
          <a:solidFill>
            <a:srgbClr val="BDBEBD"/>
          </a:solidFill>
        </p:spPr>
        <p:txBody>
          <a:bodyPr anchor="ctr"/>
          <a:lstStyle>
            <a:lvl1pPr algn="ctr">
              <a:defRPr>
                <a:solidFill>
                  <a:schemeClr val="bg1"/>
                </a:solidFill>
              </a:defRPr>
            </a:lvl1pPr>
          </a:lstStyle>
          <a:p>
            <a:r>
              <a:rPr lang="en-GB"/>
              <a:t>Click icon to place 1x1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0202863" y="0"/>
            <a:ext cx="7683500" cy="4884737"/>
          </a:xfrm>
          <a:solidFill>
            <a:srgbClr val="BDBEBD"/>
          </a:solidFill>
        </p:spPr>
        <p:txBody>
          <a:bodyPr anchor="ctr"/>
          <a:lstStyle>
            <a:lvl1pPr algn="ctr">
              <a:defRPr>
                <a:solidFill>
                  <a:schemeClr val="bg1"/>
                </a:solidFill>
              </a:defRPr>
            </a:lvl1pPr>
          </a:lstStyle>
          <a:p>
            <a:r>
              <a:rPr lang="en-GB"/>
              <a:t>Click icon to place image</a:t>
            </a:r>
          </a:p>
        </p:txBody>
      </p:sp>
    </p:spTree>
    <p:extLst>
      <p:ext uri="{BB962C8B-B14F-4D97-AF65-F5344CB8AC3E}">
        <p14:creationId xmlns:p14="http://schemas.microsoft.com/office/powerpoint/2010/main" val="42813590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oodboard_2">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C1DE894-AAF0-F5DE-0947-729F1817E185}"/>
              </a:ext>
            </a:extLst>
          </p:cNvPr>
          <p:cNvSpPr>
            <a:spLocks noGrp="1"/>
          </p:cNvSpPr>
          <p:nvPr>
            <p:ph type="pic" sz="quarter" idx="24" hasCustomPrompt="1"/>
          </p:nvPr>
        </p:nvSpPr>
        <p:spPr>
          <a:xfrm>
            <a:off x="11931650" y="5173663"/>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6278563" y="-1"/>
            <a:ext cx="5292725" cy="10058400"/>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11931650" y="0"/>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5177599"/>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5954712" cy="48847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Tree>
    <p:extLst>
      <p:ext uri="{BB962C8B-B14F-4D97-AF65-F5344CB8AC3E}">
        <p14:creationId xmlns:p14="http://schemas.microsoft.com/office/powerpoint/2010/main" val="40909255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oodboard_3">
    <p:bg>
      <p:bgPr>
        <a:solidFill>
          <a:schemeClr val="bg1"/>
        </a:solid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77FA1277-F00A-4023-D62F-9F7EBE79EEC0}"/>
              </a:ext>
            </a:extLst>
          </p:cNvPr>
          <p:cNvSpPr>
            <a:spLocks noGrp="1"/>
          </p:cNvSpPr>
          <p:nvPr>
            <p:ph type="pic" sz="quarter" idx="25" hasCustomPrompt="1"/>
          </p:nvPr>
        </p:nvSpPr>
        <p:spPr>
          <a:xfrm>
            <a:off x="9808509" y="0"/>
            <a:ext cx="8077853" cy="1005446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10" name="Picture Placeholder 3">
            <a:extLst>
              <a:ext uri="{FF2B5EF4-FFF2-40B4-BE49-F238E27FC236}">
                <a16:creationId xmlns:a16="http://schemas.microsoft.com/office/drawing/2014/main" id="{0519CD29-C0A2-83F9-9843-09F74538B5FD}"/>
              </a:ext>
            </a:extLst>
          </p:cNvPr>
          <p:cNvSpPr>
            <a:spLocks noGrp="1"/>
          </p:cNvSpPr>
          <p:nvPr>
            <p:ph type="pic" sz="quarter" idx="26" hasCustomPrompt="1"/>
          </p:nvPr>
        </p:nvSpPr>
        <p:spPr>
          <a:xfrm>
            <a:off x="1" y="6469063"/>
            <a:ext cx="4551362"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11" name="Picture Placeholder 3">
            <a:extLst>
              <a:ext uri="{FF2B5EF4-FFF2-40B4-BE49-F238E27FC236}">
                <a16:creationId xmlns:a16="http://schemas.microsoft.com/office/drawing/2014/main" id="{437165EA-99DB-1E0C-9623-493E9F10C991}"/>
              </a:ext>
            </a:extLst>
          </p:cNvPr>
          <p:cNvSpPr>
            <a:spLocks noGrp="1"/>
          </p:cNvSpPr>
          <p:nvPr>
            <p:ph type="pic" sz="quarter" idx="27" hasCustomPrompt="1"/>
          </p:nvPr>
        </p:nvSpPr>
        <p:spPr>
          <a:xfrm>
            <a:off x="1" y="3936"/>
            <a:ext cx="9484658" cy="606837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7" name="Picture Placeholder 3">
            <a:extLst>
              <a:ext uri="{FF2B5EF4-FFF2-40B4-BE49-F238E27FC236}">
                <a16:creationId xmlns:a16="http://schemas.microsoft.com/office/drawing/2014/main" id="{F0C85908-DD7A-7860-0673-F43174240CA9}"/>
              </a:ext>
            </a:extLst>
          </p:cNvPr>
          <p:cNvSpPr>
            <a:spLocks noGrp="1"/>
          </p:cNvSpPr>
          <p:nvPr>
            <p:ph type="pic" sz="quarter" idx="31" hasCustomPrompt="1"/>
          </p:nvPr>
        </p:nvSpPr>
        <p:spPr>
          <a:xfrm>
            <a:off x="4875213" y="6461191"/>
            <a:ext cx="4609446" cy="3593273"/>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Tree>
    <p:extLst>
      <p:ext uri="{BB962C8B-B14F-4D97-AF65-F5344CB8AC3E}">
        <p14:creationId xmlns:p14="http://schemas.microsoft.com/office/powerpoint/2010/main" val="20139583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oodboard_4">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a:xfrm>
            <a:off x="16146072" y="9001546"/>
            <a:ext cx="1090713" cy="353158"/>
          </a:xfrm>
        </p:spPr>
        <p:txBody>
          <a:bodyPr/>
          <a:lstStyle>
            <a:lvl1pPr>
              <a:defRPr>
                <a:solidFill>
                  <a:schemeClr val="bg1"/>
                </a:solidFill>
              </a:defRPr>
            </a:lvl1pPr>
          </a:lstStyle>
          <a:p>
            <a:fld id="{387AECDB-6C85-4FE3-9DAF-486A9B5BAE12}" type="slidenum">
              <a:rPr lang="en-GB" smtClean="0"/>
              <a:pPr/>
              <a:t>‹#›</a:t>
            </a:fld>
            <a:endParaRPr lang="en-GB"/>
          </a:p>
        </p:txBody>
      </p:sp>
      <p:sp>
        <p:nvSpPr>
          <p:cNvPr id="21" name="Picture Placeholder 3">
            <a:extLst>
              <a:ext uri="{FF2B5EF4-FFF2-40B4-BE49-F238E27FC236}">
                <a16:creationId xmlns:a16="http://schemas.microsoft.com/office/drawing/2014/main" id="{0E424BAA-49D6-83E3-2989-58660404D341}"/>
              </a:ext>
            </a:extLst>
          </p:cNvPr>
          <p:cNvSpPr>
            <a:spLocks noGrp="1"/>
          </p:cNvSpPr>
          <p:nvPr>
            <p:ph type="pic" sz="quarter" idx="24" hasCustomPrompt="1"/>
          </p:nvPr>
        </p:nvSpPr>
        <p:spPr>
          <a:xfrm>
            <a:off x="11944941" y="695586"/>
            <a:ext cx="5291844" cy="3163484"/>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2" name="Picture Placeholder 3">
            <a:extLst>
              <a:ext uri="{FF2B5EF4-FFF2-40B4-BE49-F238E27FC236}">
                <a16:creationId xmlns:a16="http://schemas.microsoft.com/office/drawing/2014/main" id="{D4766ADD-735A-EC22-CB32-702BECAF8B68}"/>
              </a:ext>
            </a:extLst>
          </p:cNvPr>
          <p:cNvSpPr>
            <a:spLocks noGrp="1"/>
          </p:cNvSpPr>
          <p:nvPr>
            <p:ph type="pic" sz="quarter" idx="18" hasCustomPrompt="1"/>
          </p:nvPr>
        </p:nvSpPr>
        <p:spPr>
          <a:xfrm>
            <a:off x="11944941" y="4200525"/>
            <a:ext cx="5291844" cy="518477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3" name="Picture Placeholder 3">
            <a:extLst>
              <a:ext uri="{FF2B5EF4-FFF2-40B4-BE49-F238E27FC236}">
                <a16:creationId xmlns:a16="http://schemas.microsoft.com/office/drawing/2014/main" id="{341E173F-3523-4B54-03DA-B0867CCD4E60}"/>
              </a:ext>
            </a:extLst>
          </p:cNvPr>
          <p:cNvSpPr>
            <a:spLocks noGrp="1"/>
          </p:cNvSpPr>
          <p:nvPr>
            <p:ph type="pic" sz="quarter" idx="26" hasCustomPrompt="1"/>
          </p:nvPr>
        </p:nvSpPr>
        <p:spPr>
          <a:xfrm>
            <a:off x="694329" y="6469063"/>
            <a:ext cx="8996362" cy="291623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4" name="Picture Placeholder 3">
            <a:extLst>
              <a:ext uri="{FF2B5EF4-FFF2-40B4-BE49-F238E27FC236}">
                <a16:creationId xmlns:a16="http://schemas.microsoft.com/office/drawing/2014/main" id="{AA2B7D75-B55A-9DAA-A3E6-365E70B3A244}"/>
              </a:ext>
            </a:extLst>
          </p:cNvPr>
          <p:cNvSpPr>
            <a:spLocks noGrp="1"/>
          </p:cNvSpPr>
          <p:nvPr>
            <p:ph type="pic" sz="quarter" idx="27" hasCustomPrompt="1"/>
          </p:nvPr>
        </p:nvSpPr>
        <p:spPr>
          <a:xfrm>
            <a:off x="675279" y="695587"/>
            <a:ext cx="3889375" cy="2533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6" name="Picture Placeholder 3">
            <a:extLst>
              <a:ext uri="{FF2B5EF4-FFF2-40B4-BE49-F238E27FC236}">
                <a16:creationId xmlns:a16="http://schemas.microsoft.com/office/drawing/2014/main" id="{9087B750-52F1-597E-BFF6-688E1C1674C3}"/>
              </a:ext>
            </a:extLst>
          </p:cNvPr>
          <p:cNvSpPr>
            <a:spLocks noGrp="1"/>
          </p:cNvSpPr>
          <p:nvPr>
            <p:ph type="pic" sz="quarter" idx="28" hasCustomPrompt="1"/>
          </p:nvPr>
        </p:nvSpPr>
        <p:spPr>
          <a:xfrm>
            <a:off x="694329" y="3552825"/>
            <a:ext cx="3889375" cy="2592388"/>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28" name="Picture Placeholder 3">
            <a:extLst>
              <a:ext uri="{FF2B5EF4-FFF2-40B4-BE49-F238E27FC236}">
                <a16:creationId xmlns:a16="http://schemas.microsoft.com/office/drawing/2014/main" id="{A9CAB1A5-DD3F-3E3D-B3A1-5BCB80FEAB24}"/>
              </a:ext>
            </a:extLst>
          </p:cNvPr>
          <p:cNvSpPr>
            <a:spLocks noGrp="1"/>
          </p:cNvSpPr>
          <p:nvPr>
            <p:ph type="pic" sz="quarter" idx="30" hasCustomPrompt="1"/>
          </p:nvPr>
        </p:nvSpPr>
        <p:spPr>
          <a:xfrm>
            <a:off x="4923430" y="695586"/>
            <a:ext cx="4767261" cy="5449627"/>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30" name="Picture Placeholder 3">
            <a:extLst>
              <a:ext uri="{FF2B5EF4-FFF2-40B4-BE49-F238E27FC236}">
                <a16:creationId xmlns:a16="http://schemas.microsoft.com/office/drawing/2014/main" id="{557A24E0-6FC1-0466-087D-F402E57B04D3}"/>
              </a:ext>
            </a:extLst>
          </p:cNvPr>
          <p:cNvSpPr>
            <a:spLocks noGrp="1"/>
          </p:cNvSpPr>
          <p:nvPr>
            <p:ph type="pic" sz="quarter" idx="31" hasCustomPrompt="1"/>
          </p:nvPr>
        </p:nvSpPr>
        <p:spPr>
          <a:xfrm>
            <a:off x="10049467" y="695586"/>
            <a:ext cx="1535112" cy="4213226"/>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31" name="Picture Placeholder 3">
            <a:extLst>
              <a:ext uri="{FF2B5EF4-FFF2-40B4-BE49-F238E27FC236}">
                <a16:creationId xmlns:a16="http://schemas.microsoft.com/office/drawing/2014/main" id="{8CF15D7F-2B32-3BEF-7830-61BF0446A8BC}"/>
              </a:ext>
            </a:extLst>
          </p:cNvPr>
          <p:cNvSpPr>
            <a:spLocks noGrp="1"/>
          </p:cNvSpPr>
          <p:nvPr>
            <p:ph type="pic" sz="quarter" idx="32" hasCustomPrompt="1"/>
          </p:nvPr>
        </p:nvSpPr>
        <p:spPr>
          <a:xfrm>
            <a:off x="10037156" y="5201704"/>
            <a:ext cx="1561320" cy="208138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
        <p:nvSpPr>
          <p:cNvPr id="32" name="Picture Placeholder 3">
            <a:extLst>
              <a:ext uri="{FF2B5EF4-FFF2-40B4-BE49-F238E27FC236}">
                <a16:creationId xmlns:a16="http://schemas.microsoft.com/office/drawing/2014/main" id="{53214FBF-1555-71EA-8C10-F250C689586C}"/>
              </a:ext>
            </a:extLst>
          </p:cNvPr>
          <p:cNvSpPr>
            <a:spLocks noGrp="1"/>
          </p:cNvSpPr>
          <p:nvPr>
            <p:ph type="pic" sz="quarter" idx="33" hasCustomPrompt="1"/>
          </p:nvPr>
        </p:nvSpPr>
        <p:spPr>
          <a:xfrm>
            <a:off x="10037156" y="7591685"/>
            <a:ext cx="1561320" cy="1793615"/>
          </a:xfrm>
          <a:solidFill>
            <a:srgbClr val="BDBEBD"/>
          </a:solidFill>
        </p:spPr>
        <p:txBody>
          <a:bodyPr anchor="ctr"/>
          <a:lstStyle>
            <a:lvl1pPr algn="ctr">
              <a:defRPr>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GB"/>
              <a:t>Click icon to place image</a:t>
            </a:r>
          </a:p>
        </p:txBody>
      </p:sp>
    </p:spTree>
    <p:extLst>
      <p:ext uri="{BB962C8B-B14F-4D97-AF65-F5344CB8AC3E}">
        <p14:creationId xmlns:p14="http://schemas.microsoft.com/office/powerpoint/2010/main" val="30378432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pplications_Text + 4x3 Image">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03EA2349-9D7D-D6A9-C735-AC5503A4EF15}"/>
              </a:ext>
            </a:extLst>
          </p:cNvPr>
          <p:cNvSpPr>
            <a:spLocks noGrp="1"/>
          </p:cNvSpPr>
          <p:nvPr>
            <p:ph type="pic" sz="quarter" idx="14" hasCustomPrompt="1"/>
          </p:nvPr>
        </p:nvSpPr>
        <p:spPr>
          <a:xfrm>
            <a:off x="6616703" y="1277514"/>
            <a:ext cx="10606791" cy="7942109"/>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4x3 image</a:t>
            </a:r>
          </a:p>
        </p:txBody>
      </p:sp>
      <p:sp>
        <p:nvSpPr>
          <p:cNvPr id="4" name="Rectangle 3">
            <a:extLst>
              <a:ext uri="{FF2B5EF4-FFF2-40B4-BE49-F238E27FC236}">
                <a16:creationId xmlns:a16="http://schemas.microsoft.com/office/drawing/2014/main" id="{7B54FA89-4EA4-C0E8-742F-47CA4E837EC0}"/>
              </a:ext>
            </a:extLst>
          </p:cNvPr>
          <p:cNvSpPr/>
          <p:nvPr userDrawn="1"/>
        </p:nvSpPr>
        <p:spPr>
          <a:xfrm>
            <a:off x="-1" y="0"/>
            <a:ext cx="5954714" cy="100584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Footer Placeholder 2">
            <a:extLst>
              <a:ext uri="{FF2B5EF4-FFF2-40B4-BE49-F238E27FC236}">
                <a16:creationId xmlns:a16="http://schemas.microsoft.com/office/drawing/2014/main" id="{BD37192D-CDAC-ED8F-C251-96105A13700C}"/>
              </a:ext>
            </a:extLst>
          </p:cNvPr>
          <p:cNvSpPr>
            <a:spLocks noGrp="1"/>
          </p:cNvSpPr>
          <p:nvPr>
            <p:ph type="ftr" sz="quarter" idx="10"/>
          </p:nvPr>
        </p:nvSpPr>
        <p:spPr>
          <a:xfrm>
            <a:off x="662796" y="507752"/>
            <a:ext cx="4634980" cy="294213"/>
          </a:xfrm>
          <a:prstGeom prst="rect">
            <a:avLst/>
          </a:prstGeom>
        </p:spPr>
        <p:txBody>
          <a:bodyPr/>
          <a:lstStyle/>
          <a:p>
            <a:r>
              <a:rPr lang="en-US" noProof="0"/>
              <a:t>Header Text – Remove if Not Needed</a:t>
            </a:r>
          </a:p>
        </p:txBody>
      </p:sp>
      <p:sp>
        <p:nvSpPr>
          <p:cNvPr id="7" name="Text Placeholder 7">
            <a:extLst>
              <a:ext uri="{FF2B5EF4-FFF2-40B4-BE49-F238E27FC236}">
                <a16:creationId xmlns:a16="http://schemas.microsoft.com/office/drawing/2014/main" id="{C36F8DC4-BB59-94E0-7962-4CE7EB055595}"/>
              </a:ext>
            </a:extLst>
          </p:cNvPr>
          <p:cNvSpPr>
            <a:spLocks noGrp="1"/>
          </p:cNvSpPr>
          <p:nvPr>
            <p:ph type="body" sz="quarter" idx="13" hasCustomPrompt="1"/>
          </p:nvPr>
        </p:nvSpPr>
        <p:spPr>
          <a:xfrm>
            <a:off x="661989" y="2526934"/>
            <a:ext cx="4728082" cy="6858366"/>
          </a:xfrm>
          <a:prstGeom prst="rect">
            <a:avLst/>
          </a:prstGeom>
        </p:spPr>
        <p:txBody>
          <a:bodyPr numCol="1" spcCol="548640" anchor="t" anchorCtr="0"/>
          <a:lstStyle>
            <a:lvl1pPr marL="0" indent="0">
              <a:lnSpc>
                <a:spcPts val="2025"/>
              </a:lnSpc>
              <a:buFont typeface="Arial" panose="020B0604020202020204" pitchFamily="34" charset="0"/>
              <a:buNone/>
              <a:defRPr lang="en-US" sz="135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a:t>
            </a:r>
          </a:p>
          <a:p>
            <a:pPr lvl="0"/>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p:txBody>
          <a:bodyPr/>
          <a:lstStyle/>
          <a:p>
            <a:fld id="{387AECDB-6C85-4FE3-9DAF-486A9B5BAE12}" type="slidenum">
              <a:rPr lang="en-GB" smtClean="0"/>
              <a:pPr/>
              <a:t>‹#›</a:t>
            </a:fld>
            <a:endParaRPr lang="en-GB"/>
          </a:p>
        </p:txBody>
      </p:sp>
      <p:sp>
        <p:nvSpPr>
          <p:cNvPr id="9" name="Title 1">
            <a:extLst>
              <a:ext uri="{FF2B5EF4-FFF2-40B4-BE49-F238E27FC236}">
                <a16:creationId xmlns:a16="http://schemas.microsoft.com/office/drawing/2014/main" id="{7139344E-49DF-6246-83CD-91074B15D3F5}"/>
              </a:ext>
            </a:extLst>
          </p:cNvPr>
          <p:cNvSpPr>
            <a:spLocks noGrp="1"/>
          </p:cNvSpPr>
          <p:nvPr>
            <p:ph type="title" hasCustomPrompt="1"/>
          </p:nvPr>
        </p:nvSpPr>
        <p:spPr>
          <a:xfrm>
            <a:off x="662796" y="1181700"/>
            <a:ext cx="4634980" cy="1071977"/>
          </a:xfrm>
          <a:prstGeom prst="rect">
            <a:avLst/>
          </a:prstGeom>
        </p:spPr>
        <p:txBody>
          <a:bodyPr/>
          <a:lstStyle>
            <a:lvl1pPr>
              <a:lnSpc>
                <a:spcPts val="3645"/>
              </a:lnSpc>
              <a:defRPr sz="2700"/>
            </a:lvl1pPr>
          </a:lstStyle>
          <a:p>
            <a:r>
              <a:rPr lang="en-US"/>
              <a:t>Click To Edit Master Title Click To Edit Master Title</a:t>
            </a:r>
            <a:endParaRPr lang="en-GB"/>
          </a:p>
        </p:txBody>
      </p:sp>
    </p:spTree>
    <p:extLst>
      <p:ext uri="{BB962C8B-B14F-4D97-AF65-F5344CB8AC3E}">
        <p14:creationId xmlns:p14="http://schemas.microsoft.com/office/powerpoint/2010/main" val="16324634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pplications_Text +2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0" y="0"/>
            <a:ext cx="5954714" cy="100584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p:txBody>
          <a:bodyPr/>
          <a:lstStyle/>
          <a:p>
            <a:fld id="{387AECDB-6C85-4FE3-9DAF-486A9B5BAE12}" type="slidenum">
              <a:rPr lang="en-GB" smtClean="0"/>
              <a:pPr/>
              <a:t>‹#›</a:t>
            </a:fld>
            <a:endParaRPr lang="en-GB"/>
          </a:p>
        </p:txBody>
      </p:sp>
      <p:sp>
        <p:nvSpPr>
          <p:cNvPr id="5" name="Footer Placeholder 2">
            <a:extLst>
              <a:ext uri="{FF2B5EF4-FFF2-40B4-BE49-F238E27FC236}">
                <a16:creationId xmlns:a16="http://schemas.microsoft.com/office/drawing/2014/main" id="{117B394A-AC88-3F30-7B14-1491F2C0F6CD}"/>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1" name="Picture Placeholder 5">
            <a:extLst>
              <a:ext uri="{FF2B5EF4-FFF2-40B4-BE49-F238E27FC236}">
                <a16:creationId xmlns:a16="http://schemas.microsoft.com/office/drawing/2014/main" id="{F13BD4B9-165F-7B51-7E3B-E37179804ABE}"/>
              </a:ext>
            </a:extLst>
          </p:cNvPr>
          <p:cNvSpPr>
            <a:spLocks noGrp="1"/>
          </p:cNvSpPr>
          <p:nvPr>
            <p:ph type="pic" sz="quarter" idx="14" hasCustomPrompt="1"/>
          </p:nvPr>
        </p:nvSpPr>
        <p:spPr>
          <a:xfrm>
            <a:off x="6616704" y="1023892"/>
            <a:ext cx="10606790" cy="595743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16x9 image</a:t>
            </a:r>
          </a:p>
        </p:txBody>
      </p:sp>
      <p:sp>
        <p:nvSpPr>
          <p:cNvPr id="12" name="Picture Placeholder 5">
            <a:extLst>
              <a:ext uri="{FF2B5EF4-FFF2-40B4-BE49-F238E27FC236}">
                <a16:creationId xmlns:a16="http://schemas.microsoft.com/office/drawing/2014/main" id="{E7260620-970D-BA1D-C5BD-F0F41D2620C9}"/>
              </a:ext>
            </a:extLst>
          </p:cNvPr>
          <p:cNvSpPr>
            <a:spLocks noGrp="1"/>
          </p:cNvSpPr>
          <p:nvPr>
            <p:ph type="pic" sz="quarter" idx="15" hasCustomPrompt="1"/>
          </p:nvPr>
        </p:nvSpPr>
        <p:spPr>
          <a:xfrm>
            <a:off x="13603812" y="7352262"/>
            <a:ext cx="3619681" cy="2033038"/>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16x9 image</a:t>
            </a:r>
          </a:p>
        </p:txBody>
      </p:sp>
      <p:sp>
        <p:nvSpPr>
          <p:cNvPr id="9" name="Text Placeholder 7">
            <a:extLst>
              <a:ext uri="{FF2B5EF4-FFF2-40B4-BE49-F238E27FC236}">
                <a16:creationId xmlns:a16="http://schemas.microsoft.com/office/drawing/2014/main" id="{B38DBA4A-3E51-6043-B040-DFECDB2ABA06}"/>
              </a:ext>
            </a:extLst>
          </p:cNvPr>
          <p:cNvSpPr>
            <a:spLocks noGrp="1"/>
          </p:cNvSpPr>
          <p:nvPr>
            <p:ph type="body" sz="quarter" idx="13" hasCustomPrompt="1"/>
          </p:nvPr>
        </p:nvSpPr>
        <p:spPr>
          <a:xfrm>
            <a:off x="661989" y="2526934"/>
            <a:ext cx="4728082" cy="6858366"/>
          </a:xfrm>
          <a:prstGeom prst="rect">
            <a:avLst/>
          </a:prstGeom>
        </p:spPr>
        <p:txBody>
          <a:bodyPr numCol="1" spcCol="548640" anchor="t" anchorCtr="0"/>
          <a:lstStyle>
            <a:lvl1pPr marL="0" indent="0">
              <a:lnSpc>
                <a:spcPts val="2025"/>
              </a:lnSpc>
              <a:buFont typeface="Arial" panose="020B0604020202020204" pitchFamily="34" charset="0"/>
              <a:buNone/>
              <a:defRPr lang="en-US" sz="135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a:t>
            </a:r>
          </a:p>
          <a:p>
            <a:pPr lvl="0"/>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p:txBody>
      </p:sp>
      <p:sp>
        <p:nvSpPr>
          <p:cNvPr id="10" name="Title 1">
            <a:extLst>
              <a:ext uri="{FF2B5EF4-FFF2-40B4-BE49-F238E27FC236}">
                <a16:creationId xmlns:a16="http://schemas.microsoft.com/office/drawing/2014/main" id="{C7BBF8B9-3CD3-D848-9480-BEC6778B4A32}"/>
              </a:ext>
            </a:extLst>
          </p:cNvPr>
          <p:cNvSpPr>
            <a:spLocks noGrp="1"/>
          </p:cNvSpPr>
          <p:nvPr>
            <p:ph type="title" hasCustomPrompt="1"/>
          </p:nvPr>
        </p:nvSpPr>
        <p:spPr>
          <a:xfrm>
            <a:off x="662796" y="1185448"/>
            <a:ext cx="4634980" cy="1071977"/>
          </a:xfrm>
          <a:prstGeom prst="rect">
            <a:avLst/>
          </a:prstGeom>
        </p:spPr>
        <p:txBody>
          <a:bodyPr/>
          <a:lstStyle>
            <a:lvl1pPr>
              <a:lnSpc>
                <a:spcPts val="3645"/>
              </a:lnSpc>
              <a:defRPr sz="2700"/>
            </a:lvl1pPr>
          </a:lstStyle>
          <a:p>
            <a:r>
              <a:rPr lang="en-US"/>
              <a:t>Click To Edit Master Title Click To Edit Master Title</a:t>
            </a:r>
            <a:endParaRPr lang="en-GB"/>
          </a:p>
        </p:txBody>
      </p:sp>
    </p:spTree>
    <p:extLst>
      <p:ext uri="{BB962C8B-B14F-4D97-AF65-F5344CB8AC3E}">
        <p14:creationId xmlns:p14="http://schemas.microsoft.com/office/powerpoint/2010/main" val="10150516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pplications_2 Images +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11931649" y="-6927"/>
            <a:ext cx="5954714" cy="100584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p:txBody>
          <a:bodyPr/>
          <a:lstStyle/>
          <a:p>
            <a:fld id="{387AECDB-6C85-4FE3-9DAF-486A9B5BAE12}" type="slidenum">
              <a:rPr lang="en-GB" smtClean="0"/>
              <a:pPr/>
              <a:t>‹#›</a:t>
            </a:fld>
            <a:endParaRPr lang="en-GB"/>
          </a:p>
        </p:txBody>
      </p:sp>
      <p:sp>
        <p:nvSpPr>
          <p:cNvPr id="8" name="Text Placeholder 7">
            <a:extLst>
              <a:ext uri="{FF2B5EF4-FFF2-40B4-BE49-F238E27FC236}">
                <a16:creationId xmlns:a16="http://schemas.microsoft.com/office/drawing/2014/main" id="{32BD65CD-7AFE-BD47-8728-56C6CDC7D752}"/>
              </a:ext>
            </a:extLst>
          </p:cNvPr>
          <p:cNvSpPr>
            <a:spLocks noGrp="1"/>
          </p:cNvSpPr>
          <p:nvPr>
            <p:ph type="body" sz="quarter" idx="13" hasCustomPrompt="1"/>
          </p:nvPr>
        </p:nvSpPr>
        <p:spPr>
          <a:xfrm>
            <a:off x="12587707" y="2526934"/>
            <a:ext cx="4728082" cy="6858366"/>
          </a:xfrm>
          <a:prstGeom prst="rect">
            <a:avLst/>
          </a:prstGeom>
        </p:spPr>
        <p:txBody>
          <a:bodyPr numCol="1" spcCol="548640" anchor="t" anchorCtr="0"/>
          <a:lstStyle>
            <a:lvl1pPr marL="0" indent="0">
              <a:lnSpc>
                <a:spcPts val="2025"/>
              </a:lnSpc>
              <a:buFont typeface="Arial" panose="020B0604020202020204" pitchFamily="34" charset="0"/>
              <a:buNone/>
              <a:defRPr lang="en-US" sz="135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a:t>
            </a:r>
          </a:p>
          <a:p>
            <a:pPr lvl="0"/>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p:txBody>
      </p:sp>
      <p:sp>
        <p:nvSpPr>
          <p:cNvPr id="9" name="Title 1">
            <a:extLst>
              <a:ext uri="{FF2B5EF4-FFF2-40B4-BE49-F238E27FC236}">
                <a16:creationId xmlns:a16="http://schemas.microsoft.com/office/drawing/2014/main" id="{197735B8-84D0-8F40-B717-E5BE25C34BAD}"/>
              </a:ext>
            </a:extLst>
          </p:cNvPr>
          <p:cNvSpPr>
            <a:spLocks noGrp="1"/>
          </p:cNvSpPr>
          <p:nvPr>
            <p:ph type="title" hasCustomPrompt="1"/>
          </p:nvPr>
        </p:nvSpPr>
        <p:spPr>
          <a:xfrm>
            <a:off x="12588514" y="1181700"/>
            <a:ext cx="4634980" cy="1071977"/>
          </a:xfrm>
          <a:prstGeom prst="rect">
            <a:avLst/>
          </a:prstGeom>
        </p:spPr>
        <p:txBody>
          <a:bodyPr/>
          <a:lstStyle>
            <a:lvl1pPr>
              <a:lnSpc>
                <a:spcPts val="3645"/>
              </a:lnSpc>
              <a:defRPr sz="2700"/>
            </a:lvl1pPr>
          </a:lstStyle>
          <a:p>
            <a:r>
              <a:rPr lang="en-US"/>
              <a:t>Click To Edit Master Title Click To Edit Master Title</a:t>
            </a:r>
            <a:endParaRPr lang="en-GB"/>
          </a:p>
        </p:txBody>
      </p:sp>
      <p:sp>
        <p:nvSpPr>
          <p:cNvPr id="16" name="Picture Placeholder 5">
            <a:extLst>
              <a:ext uri="{FF2B5EF4-FFF2-40B4-BE49-F238E27FC236}">
                <a16:creationId xmlns:a16="http://schemas.microsoft.com/office/drawing/2014/main" id="{EE6C3DA7-EEF9-C741-A747-EA5EBBF0CFA7}"/>
              </a:ext>
            </a:extLst>
          </p:cNvPr>
          <p:cNvSpPr>
            <a:spLocks noGrp="1"/>
          </p:cNvSpPr>
          <p:nvPr>
            <p:ph type="pic" sz="quarter" idx="14" hasCustomPrompt="1"/>
          </p:nvPr>
        </p:nvSpPr>
        <p:spPr>
          <a:xfrm>
            <a:off x="668999" y="1023892"/>
            <a:ext cx="10606790" cy="595743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16x9 image</a:t>
            </a:r>
          </a:p>
        </p:txBody>
      </p:sp>
      <p:sp>
        <p:nvSpPr>
          <p:cNvPr id="17" name="Picture Placeholder 5">
            <a:extLst>
              <a:ext uri="{FF2B5EF4-FFF2-40B4-BE49-F238E27FC236}">
                <a16:creationId xmlns:a16="http://schemas.microsoft.com/office/drawing/2014/main" id="{F181599B-171B-E940-BC74-BA656E7300A0}"/>
              </a:ext>
            </a:extLst>
          </p:cNvPr>
          <p:cNvSpPr>
            <a:spLocks noGrp="1"/>
          </p:cNvSpPr>
          <p:nvPr>
            <p:ph type="pic" sz="quarter" idx="15" hasCustomPrompt="1"/>
          </p:nvPr>
        </p:nvSpPr>
        <p:spPr>
          <a:xfrm>
            <a:off x="654999" y="7352262"/>
            <a:ext cx="3619681" cy="2033038"/>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16x9 image</a:t>
            </a:r>
          </a:p>
        </p:txBody>
      </p:sp>
      <p:sp>
        <p:nvSpPr>
          <p:cNvPr id="2" name="Footer Placeholder 2">
            <a:extLst>
              <a:ext uri="{FF2B5EF4-FFF2-40B4-BE49-F238E27FC236}">
                <a16:creationId xmlns:a16="http://schemas.microsoft.com/office/drawing/2014/main" id="{7B603724-EC2E-A1B1-FD43-CD5C9F5AC33B}"/>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Tree>
    <p:extLst>
      <p:ext uri="{BB962C8B-B14F-4D97-AF65-F5344CB8AC3E}">
        <p14:creationId xmlns:p14="http://schemas.microsoft.com/office/powerpoint/2010/main" val="20783438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pplications_4x3 Image +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54FA89-4EA4-C0E8-742F-47CA4E837EC0}"/>
              </a:ext>
            </a:extLst>
          </p:cNvPr>
          <p:cNvSpPr/>
          <p:nvPr/>
        </p:nvSpPr>
        <p:spPr>
          <a:xfrm>
            <a:off x="11931649" y="0"/>
            <a:ext cx="5954714" cy="100584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Slide Number Placeholder 5">
            <a:extLst>
              <a:ext uri="{FF2B5EF4-FFF2-40B4-BE49-F238E27FC236}">
                <a16:creationId xmlns:a16="http://schemas.microsoft.com/office/drawing/2014/main" id="{674F3C07-8CE6-A72A-83BD-7D6E5B87AC6D}"/>
              </a:ext>
            </a:extLst>
          </p:cNvPr>
          <p:cNvSpPr>
            <a:spLocks noGrp="1"/>
          </p:cNvSpPr>
          <p:nvPr>
            <p:ph type="sldNum" sz="quarter" idx="38"/>
          </p:nvPr>
        </p:nvSpPr>
        <p:spPr/>
        <p:txBody>
          <a:bodyPr/>
          <a:lstStyle/>
          <a:p>
            <a:fld id="{387AECDB-6C85-4FE3-9DAF-486A9B5BAE12}" type="slidenum">
              <a:rPr lang="en-GB" smtClean="0"/>
              <a:pPr/>
              <a:t>‹#›</a:t>
            </a:fld>
            <a:endParaRPr lang="en-GB"/>
          </a:p>
        </p:txBody>
      </p:sp>
      <p:sp>
        <p:nvSpPr>
          <p:cNvPr id="8" name="Footer Placeholder 2">
            <a:extLst>
              <a:ext uri="{FF2B5EF4-FFF2-40B4-BE49-F238E27FC236}">
                <a16:creationId xmlns:a16="http://schemas.microsoft.com/office/drawing/2014/main" id="{B756B3FF-C390-B642-A857-D5D8DAAF8CF5}"/>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0" name="Text Placeholder 7">
            <a:extLst>
              <a:ext uri="{FF2B5EF4-FFF2-40B4-BE49-F238E27FC236}">
                <a16:creationId xmlns:a16="http://schemas.microsoft.com/office/drawing/2014/main" id="{AF5D79D5-091F-0048-A95F-8556D1719AAC}"/>
              </a:ext>
            </a:extLst>
          </p:cNvPr>
          <p:cNvSpPr>
            <a:spLocks noGrp="1"/>
          </p:cNvSpPr>
          <p:nvPr>
            <p:ph type="body" sz="quarter" idx="13" hasCustomPrompt="1"/>
          </p:nvPr>
        </p:nvSpPr>
        <p:spPr>
          <a:xfrm>
            <a:off x="12587707" y="2526934"/>
            <a:ext cx="4728082" cy="6858366"/>
          </a:xfrm>
          <a:prstGeom prst="rect">
            <a:avLst/>
          </a:prstGeom>
        </p:spPr>
        <p:txBody>
          <a:bodyPr numCol="1" spcCol="548640" anchor="t" anchorCtr="0"/>
          <a:lstStyle>
            <a:lvl1pPr marL="0" indent="0">
              <a:lnSpc>
                <a:spcPts val="2025"/>
              </a:lnSpc>
              <a:buFont typeface="Arial" panose="020B0604020202020204" pitchFamily="34" charset="0"/>
              <a:buNone/>
              <a:defRPr lang="en-US" sz="1350" kern="1200" dirty="0">
                <a:solidFill>
                  <a:schemeClr val="tx1"/>
                </a:solidFill>
                <a:latin typeface="+mn-lt"/>
                <a:ea typeface="+mn-ea"/>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Lorem ipsum dolor sit amet, consectetur adipiscing elit. Sed porta magna eget est porttitor, nec rutrum nisi scelerisque. Nam vitae varius eros. Phasellus a tellus sit amet massa placerat rutrum id sed odio. Ut convallis vel libero et aliquet. </a:t>
            </a:r>
          </a:p>
          <a:p>
            <a:pPr lvl="0"/>
            <a:endParaRPr lang="en-US"/>
          </a:p>
          <a:p>
            <a:pPr marL="0" marR="0" lvl="0" indent="0" algn="l" defTabSz="1341132" rtl="0" eaLnBrk="1" fontAlgn="auto" latinLnBrk="0" hangingPunct="1">
              <a:lnSpc>
                <a:spcPts val="2880"/>
              </a:lnSpc>
              <a:spcBef>
                <a:spcPts val="1467"/>
              </a:spcBef>
              <a:spcAft>
                <a:spcPts val="0"/>
              </a:spcAft>
              <a:buClrTx/>
              <a:buSzTx/>
              <a:buFont typeface="Arial" panose="020B0604020202020204" pitchFamily="34" charset="0"/>
              <a:buNone/>
              <a:tabLst/>
              <a:defRPr/>
            </a:pPr>
            <a:endParaRPr lang="en-US"/>
          </a:p>
        </p:txBody>
      </p:sp>
      <p:sp>
        <p:nvSpPr>
          <p:cNvPr id="11" name="Title 1">
            <a:extLst>
              <a:ext uri="{FF2B5EF4-FFF2-40B4-BE49-F238E27FC236}">
                <a16:creationId xmlns:a16="http://schemas.microsoft.com/office/drawing/2014/main" id="{4FC2043A-FC76-AE42-B997-52817DBD4FF7}"/>
              </a:ext>
            </a:extLst>
          </p:cNvPr>
          <p:cNvSpPr>
            <a:spLocks noGrp="1"/>
          </p:cNvSpPr>
          <p:nvPr>
            <p:ph type="title" hasCustomPrompt="1"/>
          </p:nvPr>
        </p:nvSpPr>
        <p:spPr>
          <a:xfrm>
            <a:off x="12588514" y="1181700"/>
            <a:ext cx="4634980" cy="1071977"/>
          </a:xfrm>
          <a:prstGeom prst="rect">
            <a:avLst/>
          </a:prstGeom>
        </p:spPr>
        <p:txBody>
          <a:bodyPr/>
          <a:lstStyle>
            <a:lvl1pPr>
              <a:lnSpc>
                <a:spcPts val="3645"/>
              </a:lnSpc>
              <a:defRPr sz="2700"/>
            </a:lvl1pPr>
          </a:lstStyle>
          <a:p>
            <a:r>
              <a:rPr lang="en-US"/>
              <a:t>Click To Edit Master Title Click To Edit Master Title</a:t>
            </a:r>
            <a:endParaRPr lang="en-GB"/>
          </a:p>
        </p:txBody>
      </p:sp>
      <p:sp>
        <p:nvSpPr>
          <p:cNvPr id="14" name="Picture Placeholder 5">
            <a:extLst>
              <a:ext uri="{FF2B5EF4-FFF2-40B4-BE49-F238E27FC236}">
                <a16:creationId xmlns:a16="http://schemas.microsoft.com/office/drawing/2014/main" id="{261E24B4-57EE-F448-8CC9-02D04884E070}"/>
              </a:ext>
            </a:extLst>
          </p:cNvPr>
          <p:cNvSpPr>
            <a:spLocks noGrp="1"/>
          </p:cNvSpPr>
          <p:nvPr>
            <p:ph type="pic" sz="quarter" idx="14" hasCustomPrompt="1"/>
          </p:nvPr>
        </p:nvSpPr>
        <p:spPr>
          <a:xfrm>
            <a:off x="662796" y="1277514"/>
            <a:ext cx="10606791" cy="7942109"/>
          </a:xfrm>
          <a:prstGeom prst="rect">
            <a:avLst/>
          </a:prstGeom>
          <a:solidFill>
            <a:srgbClr val="BDBEBD">
              <a:alpha val="74902"/>
            </a:srgbClr>
          </a:solidFill>
        </p:spPr>
        <p:txBody>
          <a:bodyPr vert="horz" lIns="0" tIns="457200" rIns="0" bIns="0" rtlCol="0" anchor="ctr" anchorCtr="0">
            <a:noAutofit/>
          </a:bodyPr>
          <a:lstStyle>
            <a:lvl1pPr marL="0" marR="0" indent="0" algn="ctr" defTabSz="1344150" rtl="0" eaLnBrk="1" fontAlgn="auto" latinLnBrk="0" hangingPunct="1">
              <a:lnSpc>
                <a:spcPts val="2880"/>
              </a:lnSpc>
              <a:spcBef>
                <a:spcPts val="1467"/>
              </a:spcBef>
              <a:spcAft>
                <a:spcPts val="0"/>
              </a:spcAft>
              <a:buClrTx/>
              <a:buSzPct val="80000"/>
              <a:buFontTx/>
              <a:buNone/>
              <a:tabLst>
                <a:tab pos="274317" algn="l"/>
              </a:tabLst>
              <a:defRPr lang="en-GB" dirty="0">
                <a:solidFill>
                  <a:schemeClr val="bg1"/>
                </a:solidFill>
              </a:defRPr>
            </a:lvl1pPr>
          </a:lstStyle>
          <a:p>
            <a:pPr marL="0" marR="0" lvl="0" indent="0" algn="ctr" defTabSz="1344150" rtl="0" eaLnBrk="1" fontAlgn="auto" latinLnBrk="0" hangingPunct="1">
              <a:lnSpc>
                <a:spcPts val="2880"/>
              </a:lnSpc>
              <a:spcBef>
                <a:spcPts val="1467"/>
              </a:spcBef>
              <a:spcAft>
                <a:spcPts val="0"/>
              </a:spcAft>
              <a:buClrTx/>
              <a:buSzPct val="80000"/>
              <a:buFontTx/>
              <a:buNone/>
              <a:tabLst>
                <a:tab pos="274317" algn="l"/>
              </a:tabLst>
              <a:defRPr/>
            </a:pPr>
            <a:r>
              <a:rPr lang="en-US" noProof="0"/>
              <a:t>Click icon to place 4x3 image</a:t>
            </a:r>
          </a:p>
        </p:txBody>
      </p:sp>
    </p:spTree>
    <p:extLst>
      <p:ext uri="{BB962C8B-B14F-4D97-AF65-F5344CB8AC3E}">
        <p14:creationId xmlns:p14="http://schemas.microsoft.com/office/powerpoint/2010/main" val="38295947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pplications_16x6 Image +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4C3DED-503C-9ECD-C7F1-0789960D051B}"/>
              </a:ext>
            </a:extLst>
          </p:cNvPr>
          <p:cNvSpPr/>
          <p:nvPr userDrawn="1"/>
        </p:nvSpPr>
        <p:spPr>
          <a:xfrm>
            <a:off x="0" y="7116763"/>
            <a:ext cx="17886363" cy="29416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Text Placeholder 7">
            <a:extLst>
              <a:ext uri="{FF2B5EF4-FFF2-40B4-BE49-F238E27FC236}">
                <a16:creationId xmlns:a16="http://schemas.microsoft.com/office/drawing/2014/main" id="{876F02B8-043E-6FFD-282A-F14493FC2D07}"/>
              </a:ext>
            </a:extLst>
          </p:cNvPr>
          <p:cNvSpPr>
            <a:spLocks noGrp="1"/>
          </p:cNvSpPr>
          <p:nvPr>
            <p:ph type="body" sz="quarter" idx="13" hasCustomPrompt="1"/>
          </p:nvPr>
        </p:nvSpPr>
        <p:spPr>
          <a:xfrm>
            <a:off x="7683500" y="7634691"/>
            <a:ext cx="8972582" cy="1697457"/>
          </a:xfrm>
          <a:prstGeom prst="rect">
            <a:avLst/>
          </a:prstGeom>
        </p:spPr>
        <p:txBody>
          <a:bodyPr numCol="2" spcCol="548640" anchor="t" anchorCtr="0"/>
          <a:lstStyle>
            <a:lvl1pPr marL="0" indent="0">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lvl="0"/>
            <a:endParaRPr lang="en-US"/>
          </a:p>
          <a:p>
            <a:pPr lvl="0"/>
            <a:endParaRPr lang="en-GB"/>
          </a:p>
        </p:txBody>
      </p:sp>
      <p:sp>
        <p:nvSpPr>
          <p:cNvPr id="2" name="Title 1">
            <a:extLst>
              <a:ext uri="{FF2B5EF4-FFF2-40B4-BE49-F238E27FC236}">
                <a16:creationId xmlns:a16="http://schemas.microsoft.com/office/drawing/2014/main" id="{DD6CEBAC-0595-E1C7-3165-9E90B3D64A2F}"/>
              </a:ext>
            </a:extLst>
          </p:cNvPr>
          <p:cNvSpPr>
            <a:spLocks noGrp="1"/>
          </p:cNvSpPr>
          <p:nvPr>
            <p:ph type="title" hasCustomPrompt="1"/>
          </p:nvPr>
        </p:nvSpPr>
        <p:spPr>
          <a:xfrm>
            <a:off x="662795" y="7634691"/>
            <a:ext cx="6731779" cy="1586798"/>
          </a:xfrm>
          <a:prstGeom prst="rect">
            <a:avLst/>
          </a:prstGeom>
        </p:spPr>
        <p:txBody>
          <a:bodyPr/>
          <a:lstStyle>
            <a:lvl1pPr>
              <a:lnSpc>
                <a:spcPts val="3996"/>
              </a:lnSpc>
              <a:defRPr sz="2700"/>
            </a:lvl1p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8" name="Picture Placeholder 5">
            <a:extLst>
              <a:ext uri="{FF2B5EF4-FFF2-40B4-BE49-F238E27FC236}">
                <a16:creationId xmlns:a16="http://schemas.microsoft.com/office/drawing/2014/main" id="{898D86F8-E896-6A59-6070-82681270DCDF}"/>
              </a:ext>
            </a:extLst>
          </p:cNvPr>
          <p:cNvSpPr>
            <a:spLocks noGrp="1"/>
          </p:cNvSpPr>
          <p:nvPr>
            <p:ph type="pic" sz="quarter" idx="14" hasCustomPrompt="1"/>
          </p:nvPr>
        </p:nvSpPr>
        <p:spPr>
          <a:xfrm>
            <a:off x="1483146" y="974397"/>
            <a:ext cx="14920070" cy="559185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16x6 image</a:t>
            </a:r>
          </a:p>
        </p:txBody>
      </p:sp>
      <p:sp>
        <p:nvSpPr>
          <p:cNvPr id="9" name="Footer Placeholder 2">
            <a:extLst>
              <a:ext uri="{FF2B5EF4-FFF2-40B4-BE49-F238E27FC236}">
                <a16:creationId xmlns:a16="http://schemas.microsoft.com/office/drawing/2014/main" id="{22DD2209-C543-234D-94ED-915A54F846F8}"/>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Tree>
    <p:extLst>
      <p:ext uri="{BB962C8B-B14F-4D97-AF65-F5344CB8AC3E}">
        <p14:creationId xmlns:p14="http://schemas.microsoft.com/office/powerpoint/2010/main" val="913085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_Typ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AF893-66DD-C682-66C4-8AD3D78D3946}"/>
              </a:ext>
            </a:extLst>
          </p:cNvPr>
          <p:cNvSpPr>
            <a:spLocks noGrp="1"/>
          </p:cNvSpPr>
          <p:nvPr>
            <p:ph type="title" hasCustomPrompt="1"/>
          </p:nvPr>
        </p:nvSpPr>
        <p:spPr>
          <a:xfrm>
            <a:off x="661987" y="2108862"/>
            <a:ext cx="8137525" cy="4295129"/>
          </a:xfrm>
          <a:prstGeom prst="rect">
            <a:avLst/>
          </a:prstGeom>
        </p:spPr>
        <p:txBody>
          <a:bodyPr>
            <a:noAutofit/>
          </a:bodyPr>
          <a:lstStyle>
            <a:lvl1pPr algn="l">
              <a:lnSpc>
                <a:spcPts val="9450"/>
              </a:lnSpc>
              <a:defRPr sz="9000">
                <a:solidFill>
                  <a:schemeClr val="tx1"/>
                </a:solidFill>
              </a:defRPr>
            </a:lvl1pPr>
          </a:lstStyle>
          <a:p>
            <a:r>
              <a:rPr lang="en-US"/>
              <a:t>Click to Edit Master Title Style</a:t>
            </a:r>
            <a:endParaRPr lang="en-GB"/>
          </a:p>
        </p:txBody>
      </p:sp>
      <p:sp>
        <p:nvSpPr>
          <p:cNvPr id="7" name="Text Placeholder 4">
            <a:extLst>
              <a:ext uri="{FF2B5EF4-FFF2-40B4-BE49-F238E27FC236}">
                <a16:creationId xmlns:a16="http://schemas.microsoft.com/office/drawing/2014/main" id="{88719971-10AD-9494-967C-F1A0D0E545E1}"/>
              </a:ext>
            </a:extLst>
          </p:cNvPr>
          <p:cNvSpPr>
            <a:spLocks noGrp="1"/>
          </p:cNvSpPr>
          <p:nvPr>
            <p:ph type="body" sz="quarter" idx="12"/>
          </p:nvPr>
        </p:nvSpPr>
        <p:spPr>
          <a:xfrm>
            <a:off x="661988" y="6984306"/>
            <a:ext cx="7569467" cy="1128170"/>
          </a:xfrm>
          <a:prstGeom prst="rect">
            <a:avLst/>
          </a:prstGeom>
        </p:spPr>
        <p:txBody>
          <a:bodyPr lIns="0" tIns="0" rIns="0" bIns="0">
            <a:noAutofit/>
          </a:bodyPr>
          <a:lstStyle>
            <a:lvl1pPr marL="0" indent="0">
              <a:lnSpc>
                <a:spcPts val="3996"/>
              </a:lnSpc>
              <a:spcBef>
                <a:spcPts val="0"/>
              </a:spcBef>
              <a:buFont typeface="Arial" panose="020B0604020202020204" pitchFamily="34" charset="0"/>
              <a:buNone/>
              <a:defRPr sz="2700">
                <a:solidFill>
                  <a:schemeClr val="tx1"/>
                </a:solidFill>
                <a:latin typeface="Arial" panose="020B0604020202020204" pitchFamily="34" charset="0"/>
              </a:defRPr>
            </a:lvl1pPr>
            <a:lvl2pPr marL="670566" indent="0">
              <a:lnSpc>
                <a:spcPts val="4212"/>
              </a:lnSpc>
              <a:buNone/>
              <a:defRPr sz="2700"/>
            </a:lvl2pPr>
            <a:lvl3pPr marL="1341132" indent="0">
              <a:lnSpc>
                <a:spcPts val="4212"/>
              </a:lnSpc>
              <a:buNone/>
              <a:defRPr sz="2700"/>
            </a:lvl3pPr>
            <a:lvl4pPr marL="2011698" indent="0">
              <a:lnSpc>
                <a:spcPts val="4212"/>
              </a:lnSpc>
              <a:buNone/>
              <a:defRPr sz="2700"/>
            </a:lvl4pPr>
            <a:lvl5pPr marL="2682265" indent="0">
              <a:lnSpc>
                <a:spcPts val="4212"/>
              </a:lnSpc>
              <a:buNone/>
              <a:defRPr sz="2700"/>
            </a:lvl5pPr>
          </a:lstStyle>
          <a:p>
            <a:pPr lvl="0"/>
            <a:r>
              <a:rPr lang="en-US"/>
              <a:t>Click to edit Master text styles</a:t>
            </a:r>
          </a:p>
        </p:txBody>
      </p:sp>
      <p:cxnSp>
        <p:nvCxnSpPr>
          <p:cNvPr id="9" name="Straight Connector 8">
            <a:extLst>
              <a:ext uri="{FF2B5EF4-FFF2-40B4-BE49-F238E27FC236}">
                <a16:creationId xmlns:a16="http://schemas.microsoft.com/office/drawing/2014/main" id="{374EF95F-B05F-B6DF-BB96-37324444A58D}"/>
              </a:ext>
            </a:extLst>
          </p:cNvPr>
          <p:cNvCxnSpPr>
            <a:cxnSpLocks/>
          </p:cNvCxnSpPr>
          <p:nvPr userDrawn="1"/>
        </p:nvCxnSpPr>
        <p:spPr>
          <a:xfrm>
            <a:off x="661988" y="6469063"/>
            <a:ext cx="1655978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2EB7F263-C971-6E5E-3287-7688EC788A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2174"/>
          <a:stretch/>
        </p:blipFill>
        <p:spPr>
          <a:xfrm>
            <a:off x="661988" y="9059970"/>
            <a:ext cx="1773025" cy="325330"/>
          </a:xfrm>
          <a:prstGeom prst="rect">
            <a:avLst/>
          </a:prstGeom>
        </p:spPr>
      </p:pic>
    </p:spTree>
    <p:extLst>
      <p:ext uri="{BB962C8B-B14F-4D97-AF65-F5344CB8AC3E}">
        <p14:creationId xmlns:p14="http://schemas.microsoft.com/office/powerpoint/2010/main" val="3892437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pplications_16x6 Image + 3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57F9C0-632E-9DB9-B5B2-89D44379FBC0}"/>
              </a:ext>
            </a:extLst>
          </p:cNvPr>
          <p:cNvSpPr/>
          <p:nvPr userDrawn="1"/>
        </p:nvSpPr>
        <p:spPr>
          <a:xfrm>
            <a:off x="0" y="7116763"/>
            <a:ext cx="17886363" cy="29416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DD6CEBAC-0595-E1C7-3165-9E90B3D64A2F}"/>
              </a:ext>
            </a:extLst>
          </p:cNvPr>
          <p:cNvSpPr>
            <a:spLocks noGrp="1"/>
          </p:cNvSpPr>
          <p:nvPr>
            <p:ph type="title" hasCustomPrompt="1"/>
          </p:nvPr>
        </p:nvSpPr>
        <p:spPr>
          <a:xfrm>
            <a:off x="662796" y="7634691"/>
            <a:ext cx="3869896" cy="1870688"/>
          </a:xfrm>
          <a:prstGeom prst="rect">
            <a:avLst/>
          </a:prstGeom>
        </p:spPr>
        <p:txBody>
          <a:bodyPr/>
          <a:lstStyle>
            <a:lvl1pPr>
              <a:lnSpc>
                <a:spcPts val="3996"/>
              </a:lnSpc>
              <a:defRPr sz="2700"/>
            </a:lvl1p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9" name="Footer Placeholder 2">
            <a:extLst>
              <a:ext uri="{FF2B5EF4-FFF2-40B4-BE49-F238E27FC236}">
                <a16:creationId xmlns:a16="http://schemas.microsoft.com/office/drawing/2014/main" id="{0DC5DF63-EACD-7248-84D3-F8E9952B1042}"/>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0" name="Text Placeholder 7">
            <a:extLst>
              <a:ext uri="{FF2B5EF4-FFF2-40B4-BE49-F238E27FC236}">
                <a16:creationId xmlns:a16="http://schemas.microsoft.com/office/drawing/2014/main" id="{7B8337A1-ACF5-CA49-B45F-9352B12AE3AF}"/>
              </a:ext>
            </a:extLst>
          </p:cNvPr>
          <p:cNvSpPr>
            <a:spLocks noGrp="1"/>
          </p:cNvSpPr>
          <p:nvPr>
            <p:ph type="body" sz="quarter" idx="13" hasCustomPrompt="1"/>
          </p:nvPr>
        </p:nvSpPr>
        <p:spPr>
          <a:xfrm>
            <a:off x="4875213" y="7634691"/>
            <a:ext cx="11780869" cy="1697457"/>
          </a:xfrm>
          <a:prstGeom prst="rect">
            <a:avLst/>
          </a:prstGeom>
        </p:spPr>
        <p:txBody>
          <a:bodyPr numCol="3" spcCol="548640" anchor="t" anchorCtr="0"/>
          <a:lstStyle>
            <a:lvl1pPr marL="0" indent="0">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a:lnSpc>
                <a:spcPts val="2025"/>
              </a:lnSpc>
            </a:pPr>
            <a:r>
              <a:rPr lang="en-US" sz="1350" b="1"/>
              <a:t>Lorem ipsum dolor sit amet, consectetur adipiscing elit. Sed porta magna eget est porttitor, nec rutrum </a:t>
            </a:r>
            <a:r>
              <a:rPr lang="en-US" sz="1350"/>
              <a:t>nisi scelerisque. Nam vitae varius eros. Phasellus a tellus sit amet massa placerat rutrum id sed odio. Ut convallis vel libero et aliquet. </a:t>
            </a:r>
          </a:p>
          <a:p>
            <a:pPr>
              <a:lnSpc>
                <a:spcPts val="2025"/>
              </a:lnSpc>
            </a:pPr>
            <a:endParaRPr lang="en-US" sz="1350"/>
          </a:p>
          <a:p>
            <a:pPr marL="342900" indent="-342900">
              <a:lnSpc>
                <a:spcPts val="2025"/>
              </a:lnSpc>
              <a:buFont typeface="+mj-lt"/>
              <a:buAutoNum type="arabicPeriod"/>
            </a:pPr>
            <a:r>
              <a:rPr lang="en-US" sz="1350"/>
              <a:t>Lorem ipsum dolor sit amet, consectetur </a:t>
            </a:r>
          </a:p>
          <a:p>
            <a:pPr marL="342900" indent="-342900">
              <a:lnSpc>
                <a:spcPts val="2025"/>
              </a:lnSpc>
              <a:buFont typeface="+mj-lt"/>
              <a:buAutoNum type="arabicPeriod"/>
            </a:pPr>
            <a:r>
              <a:rPr lang="en-US" sz="1350"/>
              <a:t>Sed porta magna eget est porttitor </a:t>
            </a:r>
          </a:p>
          <a:p>
            <a:pPr marL="342900" indent="-342900">
              <a:lnSpc>
                <a:spcPts val="2025"/>
              </a:lnSpc>
              <a:buFont typeface="+mj-lt"/>
              <a:buAutoNum type="arabicPeriod"/>
            </a:pPr>
            <a:r>
              <a:rPr lang="en-US" sz="1350"/>
              <a:t>Phasellus a tellus sit amet massa placerat</a:t>
            </a:r>
          </a:p>
          <a:p>
            <a:pPr marL="342900" indent="-342900">
              <a:lnSpc>
                <a:spcPts val="2025"/>
              </a:lnSpc>
              <a:buFont typeface="+mj-lt"/>
              <a:buAutoNum type="arabicPeriod"/>
            </a:pPr>
            <a:r>
              <a:rPr lang="en-US" sz="1350"/>
              <a:t>id sed odio. Ut convallis vel libero et </a:t>
            </a:r>
          </a:p>
          <a:p>
            <a:pPr marL="342900" indent="-342900">
              <a:lnSpc>
                <a:spcPts val="2025"/>
              </a:lnSpc>
              <a:buFont typeface="+mj-lt"/>
              <a:buAutoNum type="arabicPeriod"/>
            </a:pPr>
            <a:endParaRPr lang="en-US" sz="1350"/>
          </a:p>
          <a:p>
            <a:pPr marL="342900" indent="-342900">
              <a:lnSpc>
                <a:spcPts val="2025"/>
              </a:lnSpc>
              <a:buFont typeface="+mj-lt"/>
              <a:buAutoNum type="arabicPeriod"/>
            </a:pPr>
            <a:r>
              <a:rPr lang="en-US" sz="1350"/>
              <a:t>Cras ac turpis euismod, venenatis</a:t>
            </a:r>
            <a:endParaRPr lang="en-US"/>
          </a:p>
          <a:p>
            <a:pPr marL="342900" indent="-342900">
              <a:lnSpc>
                <a:spcPts val="2025"/>
              </a:lnSpc>
              <a:buFont typeface="+mj-lt"/>
              <a:buAutoNum type="arabicPeriod"/>
            </a:pPr>
            <a:r>
              <a:rPr lang="en-US" sz="1350"/>
              <a:t>Lorem ipsum dolor sit amet, consectetur </a:t>
            </a:r>
          </a:p>
          <a:p>
            <a:pPr marL="342900" indent="-342900">
              <a:lnSpc>
                <a:spcPts val="2025"/>
              </a:lnSpc>
              <a:buFont typeface="+mj-lt"/>
              <a:buAutoNum type="arabicPeriod"/>
            </a:pPr>
            <a:r>
              <a:rPr lang="en-US" sz="1350"/>
              <a:t>Sed porta magna eget est porttitor </a:t>
            </a:r>
          </a:p>
          <a:p>
            <a:pPr marL="342900" indent="-342900">
              <a:lnSpc>
                <a:spcPts val="2025"/>
              </a:lnSpc>
              <a:buFont typeface="+mj-lt"/>
              <a:buAutoNum type="arabicPeriod"/>
            </a:pPr>
            <a:r>
              <a:rPr lang="en-US" sz="1350"/>
              <a:t>Phasellus a tellus sit amet massa placerat</a:t>
            </a:r>
          </a:p>
          <a:p>
            <a:pPr marL="342900" indent="-342900">
              <a:lnSpc>
                <a:spcPts val="2025"/>
              </a:lnSpc>
              <a:buFont typeface="+mj-lt"/>
              <a:buAutoNum type="arabicPeriod"/>
            </a:pPr>
            <a:endParaRPr lang="en-US" sz="1350"/>
          </a:p>
        </p:txBody>
      </p:sp>
      <p:sp>
        <p:nvSpPr>
          <p:cNvPr id="5" name="Picture Placeholder 5">
            <a:extLst>
              <a:ext uri="{FF2B5EF4-FFF2-40B4-BE49-F238E27FC236}">
                <a16:creationId xmlns:a16="http://schemas.microsoft.com/office/drawing/2014/main" id="{31684A56-0FEB-67CF-190C-D77FE215AFA0}"/>
              </a:ext>
            </a:extLst>
          </p:cNvPr>
          <p:cNvSpPr>
            <a:spLocks noGrp="1"/>
          </p:cNvSpPr>
          <p:nvPr>
            <p:ph type="pic" sz="quarter" idx="14" hasCustomPrompt="1"/>
          </p:nvPr>
        </p:nvSpPr>
        <p:spPr>
          <a:xfrm>
            <a:off x="1483146" y="974397"/>
            <a:ext cx="14920070" cy="5591850"/>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16x6 image</a:t>
            </a:r>
          </a:p>
        </p:txBody>
      </p:sp>
    </p:spTree>
    <p:extLst>
      <p:ext uri="{BB962C8B-B14F-4D97-AF65-F5344CB8AC3E}">
        <p14:creationId xmlns:p14="http://schemas.microsoft.com/office/powerpoint/2010/main" val="42396857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pplications_2 Images + 2 Columns">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681B9693-9A41-59E1-313A-BE9191553C81}"/>
              </a:ext>
            </a:extLst>
          </p:cNvPr>
          <p:cNvSpPr>
            <a:spLocks noGrp="1"/>
          </p:cNvSpPr>
          <p:nvPr>
            <p:ph type="pic" sz="quarter" idx="14" hasCustomPrompt="1"/>
          </p:nvPr>
        </p:nvSpPr>
        <p:spPr>
          <a:xfrm>
            <a:off x="662795" y="1436914"/>
            <a:ext cx="13023895" cy="4881188"/>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16x6 image</a:t>
            </a:r>
          </a:p>
        </p:txBody>
      </p:sp>
      <p:sp>
        <p:nvSpPr>
          <p:cNvPr id="6" name="Rectangle 5">
            <a:extLst>
              <a:ext uri="{FF2B5EF4-FFF2-40B4-BE49-F238E27FC236}">
                <a16:creationId xmlns:a16="http://schemas.microsoft.com/office/drawing/2014/main" id="{D03F42BC-5FDD-E19D-7C78-FE12E9521117}"/>
              </a:ext>
            </a:extLst>
          </p:cNvPr>
          <p:cNvSpPr/>
          <p:nvPr userDrawn="1"/>
        </p:nvSpPr>
        <p:spPr>
          <a:xfrm>
            <a:off x="0" y="7116763"/>
            <a:ext cx="17886363" cy="29416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Picture Placeholder 5">
            <a:extLst>
              <a:ext uri="{FF2B5EF4-FFF2-40B4-BE49-F238E27FC236}">
                <a16:creationId xmlns:a16="http://schemas.microsoft.com/office/drawing/2014/main" id="{CB5224EB-EE96-AA18-472F-3ED89AE42D8E}"/>
              </a:ext>
            </a:extLst>
          </p:cNvPr>
          <p:cNvSpPr>
            <a:spLocks noGrp="1"/>
          </p:cNvSpPr>
          <p:nvPr>
            <p:ph type="pic" sz="quarter" idx="16" hasCustomPrompt="1"/>
          </p:nvPr>
        </p:nvSpPr>
        <p:spPr>
          <a:xfrm>
            <a:off x="13966446" y="3890821"/>
            <a:ext cx="3257047" cy="2427282"/>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pPr lvl="0" algn="ctr"/>
            <a:r>
              <a:rPr lang="en-US" noProof="0"/>
              <a:t>Click icon to place </a:t>
            </a:r>
            <a:br>
              <a:rPr lang="en-US" noProof="0"/>
            </a:br>
            <a:r>
              <a:rPr lang="en-US" noProof="0"/>
              <a:t>3x4 image</a:t>
            </a:r>
          </a:p>
        </p:txBody>
      </p:sp>
      <p:sp>
        <p:nvSpPr>
          <p:cNvPr id="9" name="Footer Placeholder 2">
            <a:extLst>
              <a:ext uri="{FF2B5EF4-FFF2-40B4-BE49-F238E27FC236}">
                <a16:creationId xmlns:a16="http://schemas.microsoft.com/office/drawing/2014/main" id="{36E9C352-274A-BF43-A09D-3719E3100B26}"/>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0" name="Text Placeholder 7">
            <a:extLst>
              <a:ext uri="{FF2B5EF4-FFF2-40B4-BE49-F238E27FC236}">
                <a16:creationId xmlns:a16="http://schemas.microsoft.com/office/drawing/2014/main" id="{8A405A5F-A2DE-194B-9009-8100E940C824}"/>
              </a:ext>
            </a:extLst>
          </p:cNvPr>
          <p:cNvSpPr>
            <a:spLocks noGrp="1"/>
          </p:cNvSpPr>
          <p:nvPr>
            <p:ph type="body" sz="quarter" idx="13" hasCustomPrompt="1"/>
          </p:nvPr>
        </p:nvSpPr>
        <p:spPr>
          <a:xfrm>
            <a:off x="7683500" y="7634691"/>
            <a:ext cx="8972582" cy="1697457"/>
          </a:xfrm>
          <a:prstGeom prst="rect">
            <a:avLst/>
          </a:prstGeom>
        </p:spPr>
        <p:txBody>
          <a:bodyPr numCol="2" spcCol="548640" anchor="t" anchorCtr="0"/>
          <a:lstStyle>
            <a:lvl1pPr marL="0" indent="0">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lvl="0"/>
            <a:endParaRPr lang="en-US"/>
          </a:p>
          <a:p>
            <a:pPr lvl="0"/>
            <a:endParaRPr lang="en-GB"/>
          </a:p>
        </p:txBody>
      </p:sp>
      <p:sp>
        <p:nvSpPr>
          <p:cNvPr id="12" name="Title 1">
            <a:extLst>
              <a:ext uri="{FF2B5EF4-FFF2-40B4-BE49-F238E27FC236}">
                <a16:creationId xmlns:a16="http://schemas.microsoft.com/office/drawing/2014/main" id="{AB93951E-649E-604F-9498-02F3A788B8EA}"/>
              </a:ext>
            </a:extLst>
          </p:cNvPr>
          <p:cNvSpPr>
            <a:spLocks noGrp="1"/>
          </p:cNvSpPr>
          <p:nvPr>
            <p:ph type="title" hasCustomPrompt="1"/>
          </p:nvPr>
        </p:nvSpPr>
        <p:spPr>
          <a:xfrm>
            <a:off x="662795" y="7634691"/>
            <a:ext cx="6731779" cy="1586798"/>
          </a:xfrm>
          <a:prstGeom prst="rect">
            <a:avLst/>
          </a:prstGeom>
        </p:spPr>
        <p:txBody>
          <a:bodyPr/>
          <a:lstStyle>
            <a:lvl1pPr>
              <a:lnSpc>
                <a:spcPts val="3996"/>
              </a:lnSpc>
              <a:defRPr sz="2700"/>
            </a:lvl1pPr>
          </a:lstStyle>
          <a:p>
            <a:r>
              <a:rPr lang="en-US"/>
              <a:t>Click To Edit Master Title Style</a:t>
            </a:r>
            <a:endParaRPr lang="en-GB"/>
          </a:p>
        </p:txBody>
      </p:sp>
    </p:spTree>
    <p:extLst>
      <p:ext uri="{BB962C8B-B14F-4D97-AF65-F5344CB8AC3E}">
        <p14:creationId xmlns:p14="http://schemas.microsoft.com/office/powerpoint/2010/main" val="36622133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pplications_2 Images_2 Columns">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681B9693-9A41-59E1-313A-BE9191553C81}"/>
              </a:ext>
            </a:extLst>
          </p:cNvPr>
          <p:cNvSpPr>
            <a:spLocks noGrp="1"/>
          </p:cNvSpPr>
          <p:nvPr>
            <p:ph type="pic" sz="quarter" idx="14" hasCustomPrompt="1"/>
          </p:nvPr>
        </p:nvSpPr>
        <p:spPr>
          <a:xfrm>
            <a:off x="1652371" y="1200443"/>
            <a:ext cx="7110900" cy="5333175"/>
          </a:xfrm>
          <a:prstGeom prst="rect">
            <a:avLst/>
          </a:prstGeom>
          <a:solidFill>
            <a:srgbClr val="BDBEBD">
              <a:alpha val="74902"/>
            </a:srgbClr>
          </a:solidFill>
        </p:spPr>
        <p:txBody>
          <a:bodyPr tIns="457200" anchor="ctr"/>
          <a:lstStyle>
            <a:lvl1pPr algn="ctr">
              <a:defRPr>
                <a:solidFill>
                  <a:schemeClr val="bg1"/>
                </a:solidFill>
                <a:latin typeface="+mn-lt"/>
              </a:defRPr>
            </a:lvl1pPr>
          </a:lstStyle>
          <a:p>
            <a:r>
              <a:rPr lang="en-US" noProof="0"/>
              <a:t>Click icon to place 4x3 image</a:t>
            </a:r>
          </a:p>
        </p:txBody>
      </p:sp>
      <p:sp>
        <p:nvSpPr>
          <p:cNvPr id="6" name="Rectangle 5">
            <a:extLst>
              <a:ext uri="{FF2B5EF4-FFF2-40B4-BE49-F238E27FC236}">
                <a16:creationId xmlns:a16="http://schemas.microsoft.com/office/drawing/2014/main" id="{D03F42BC-5FDD-E19D-7C78-FE12E9521117}"/>
              </a:ext>
            </a:extLst>
          </p:cNvPr>
          <p:cNvSpPr/>
          <p:nvPr userDrawn="1"/>
        </p:nvSpPr>
        <p:spPr>
          <a:xfrm>
            <a:off x="0" y="7116763"/>
            <a:ext cx="17886363" cy="294163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Slide Number Placeholder 3">
            <a:extLst>
              <a:ext uri="{FF2B5EF4-FFF2-40B4-BE49-F238E27FC236}">
                <a16:creationId xmlns:a16="http://schemas.microsoft.com/office/drawing/2014/main" id="{77E5564F-AE35-03E5-E8EE-3A185E57850C}"/>
              </a:ext>
            </a:extLst>
          </p:cNvPr>
          <p:cNvSpPr>
            <a:spLocks noGrp="1"/>
          </p:cNvSpPr>
          <p:nvPr>
            <p:ph type="sldNum" sz="quarter" idx="15"/>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Picture Placeholder 5">
            <a:extLst>
              <a:ext uri="{FF2B5EF4-FFF2-40B4-BE49-F238E27FC236}">
                <a16:creationId xmlns:a16="http://schemas.microsoft.com/office/drawing/2014/main" id="{CB5224EB-EE96-AA18-472F-3ED89AE42D8E}"/>
              </a:ext>
            </a:extLst>
          </p:cNvPr>
          <p:cNvSpPr>
            <a:spLocks noGrp="1"/>
          </p:cNvSpPr>
          <p:nvPr>
            <p:ph type="pic" sz="quarter" idx="16" hasCustomPrompt="1"/>
          </p:nvPr>
        </p:nvSpPr>
        <p:spPr>
          <a:xfrm>
            <a:off x="9123091" y="1199190"/>
            <a:ext cx="7110901" cy="5315175"/>
          </a:xfrm>
          <a:prstGeom prst="rect">
            <a:avLst/>
          </a:prstGeom>
          <a:solidFill>
            <a:srgbClr val="BDBEBD">
              <a:alpha val="74902"/>
            </a:srgbClr>
          </a:solidFill>
        </p:spPr>
        <p:txBody>
          <a:bodyPr vert="horz" lIns="0" tIns="457200" rIns="0" bIns="0" rtlCol="0" anchor="ctr" anchorCtr="0">
            <a:noAutofit/>
          </a:bodyPr>
          <a:lstStyle>
            <a:lvl1pPr algn="ctr">
              <a:defRPr lang="en-GB" dirty="0">
                <a:solidFill>
                  <a:schemeClr val="bg1"/>
                </a:solidFill>
              </a:defRPr>
            </a:lvl1pPr>
          </a:lstStyle>
          <a:p>
            <a:r>
              <a:rPr lang="en-US" noProof="0"/>
              <a:t>Click icon to place 4x3 image</a:t>
            </a:r>
          </a:p>
        </p:txBody>
      </p:sp>
      <p:sp>
        <p:nvSpPr>
          <p:cNvPr id="9" name="Footer Placeholder 2">
            <a:extLst>
              <a:ext uri="{FF2B5EF4-FFF2-40B4-BE49-F238E27FC236}">
                <a16:creationId xmlns:a16="http://schemas.microsoft.com/office/drawing/2014/main" id="{36E9C352-274A-BF43-A09D-3719E3100B26}"/>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
        <p:nvSpPr>
          <p:cNvPr id="10" name="Text Placeholder 7">
            <a:extLst>
              <a:ext uri="{FF2B5EF4-FFF2-40B4-BE49-F238E27FC236}">
                <a16:creationId xmlns:a16="http://schemas.microsoft.com/office/drawing/2014/main" id="{AA7FE362-CDD3-E540-9816-F1F9E69D32D5}"/>
              </a:ext>
            </a:extLst>
          </p:cNvPr>
          <p:cNvSpPr>
            <a:spLocks noGrp="1"/>
          </p:cNvSpPr>
          <p:nvPr>
            <p:ph type="body" sz="quarter" idx="13" hasCustomPrompt="1"/>
          </p:nvPr>
        </p:nvSpPr>
        <p:spPr>
          <a:xfrm>
            <a:off x="7683500" y="7634691"/>
            <a:ext cx="8972582" cy="1697457"/>
          </a:xfrm>
          <a:prstGeom prst="rect">
            <a:avLst/>
          </a:prstGeom>
        </p:spPr>
        <p:txBody>
          <a:bodyPr numCol="2" spcCol="548640" anchor="t" anchorCtr="0"/>
          <a:lstStyle>
            <a:lvl1pPr marL="0" indent="0">
              <a:lnSpc>
                <a:spcPts val="2025"/>
              </a:lnSpc>
              <a:buFont typeface="Arial" panose="020B0604020202020204" pitchFamily="34" charset="0"/>
              <a:buNone/>
              <a:defRPr sz="1350"/>
            </a:lvl1pPr>
            <a:lvl2pPr marL="670566" indent="0">
              <a:buNone/>
              <a:defRPr/>
            </a:lvl2pPr>
            <a:lvl3pPr marL="1341132" indent="0">
              <a:buNone/>
              <a:defRPr/>
            </a:lvl3pPr>
            <a:lvl4pPr marL="2011698" indent="0">
              <a:buNone/>
              <a:defRPr/>
            </a:lvl4pPr>
            <a:lvl5pPr marL="2682265" indent="0">
              <a:buNone/>
              <a:defRPr/>
            </a:lvl5pPr>
          </a:lstStyle>
          <a:p>
            <a:pPr lvl="0"/>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endParaRPr lang="en-US"/>
          </a:p>
          <a:p>
            <a:pPr marL="0" marR="0" lvl="0" indent="0" algn="l" defTabSz="1344150" rtl="0" eaLnBrk="1" fontAlgn="auto" latinLnBrk="0" hangingPunct="1">
              <a:lnSpc>
                <a:spcPts val="2025"/>
              </a:lnSpc>
              <a:spcBef>
                <a:spcPts val="1467"/>
              </a:spcBef>
              <a:spcAft>
                <a:spcPts val="0"/>
              </a:spcAft>
              <a:buClrTx/>
              <a:buSzPct val="80000"/>
              <a:buFont typeface="Arial" panose="020B0604020202020204" pitchFamily="34" charset="0"/>
              <a:buNone/>
              <a:tabLst>
                <a:tab pos="274317" algn="l"/>
              </a:tabLst>
              <a:defRPr/>
            </a:pPr>
            <a:r>
              <a:rPr lang="en-US"/>
              <a:t>Lorem ipsum dolor sit amet, consectetur adipiscing elit. Sed porta magna eget est porttitor, nec rutrum nisi scelerisque. Nam vitae varius eros. Phasellus a tellus sit amet massa placerat rutrum id sed odio. Ut convallis vel libero et aliquet. Cras ac turpis euismod, venenatis.</a:t>
            </a:r>
          </a:p>
          <a:p>
            <a:pPr lvl="0"/>
            <a:endParaRPr lang="en-US"/>
          </a:p>
          <a:p>
            <a:pPr lvl="0"/>
            <a:endParaRPr lang="en-GB"/>
          </a:p>
        </p:txBody>
      </p:sp>
      <p:sp>
        <p:nvSpPr>
          <p:cNvPr id="12" name="Title 1">
            <a:extLst>
              <a:ext uri="{FF2B5EF4-FFF2-40B4-BE49-F238E27FC236}">
                <a16:creationId xmlns:a16="http://schemas.microsoft.com/office/drawing/2014/main" id="{45E6FECF-882B-8143-824E-B11D8576D8BD}"/>
              </a:ext>
            </a:extLst>
          </p:cNvPr>
          <p:cNvSpPr>
            <a:spLocks noGrp="1"/>
          </p:cNvSpPr>
          <p:nvPr>
            <p:ph type="title" hasCustomPrompt="1"/>
          </p:nvPr>
        </p:nvSpPr>
        <p:spPr>
          <a:xfrm>
            <a:off x="662795" y="7634691"/>
            <a:ext cx="6731779" cy="1586798"/>
          </a:xfrm>
          <a:prstGeom prst="rect">
            <a:avLst/>
          </a:prstGeom>
        </p:spPr>
        <p:txBody>
          <a:bodyPr/>
          <a:lstStyle>
            <a:lvl1pPr>
              <a:lnSpc>
                <a:spcPts val="3996"/>
              </a:lnSpc>
              <a:defRPr sz="2700"/>
            </a:lvl1pPr>
          </a:lstStyle>
          <a:p>
            <a:r>
              <a:rPr lang="en-US"/>
              <a:t>Click To Edit Master Title Style</a:t>
            </a:r>
            <a:endParaRPr lang="en-GB"/>
          </a:p>
        </p:txBody>
      </p:sp>
    </p:spTree>
    <p:extLst>
      <p:ext uri="{BB962C8B-B14F-4D97-AF65-F5344CB8AC3E}">
        <p14:creationId xmlns:p14="http://schemas.microsoft.com/office/powerpoint/2010/main" val="13365344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ull Bleed with Captions_Onyx">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11360"/>
            <a:ext cx="17886363" cy="10058400"/>
          </a:xfrm>
          <a:solidFill>
            <a:srgbClr val="BDBEBD"/>
          </a:solidFill>
        </p:spPr>
        <p:txBody>
          <a:bodyPr anchor="ctr"/>
          <a:lstStyle>
            <a:lvl1pPr algn="ctr">
              <a:defRPr>
                <a:solidFill>
                  <a:schemeClr val="bg1"/>
                </a:solidFill>
              </a:defRPr>
            </a:lvl1pPr>
          </a:lstStyle>
          <a:p>
            <a:r>
              <a:rPr lang="en-GB"/>
              <a:t>Click icon to place 16x9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15" name="Text Placeholder 14">
            <a:extLst>
              <a:ext uri="{FF2B5EF4-FFF2-40B4-BE49-F238E27FC236}">
                <a16:creationId xmlns:a16="http://schemas.microsoft.com/office/drawing/2014/main" id="{627B657A-AC03-B3F5-0BC7-AF6C8D94716B}"/>
              </a:ext>
            </a:extLst>
          </p:cNvPr>
          <p:cNvSpPr>
            <a:spLocks noGrp="1"/>
          </p:cNvSpPr>
          <p:nvPr>
            <p:ph type="body" sz="quarter" idx="19" hasCustomPrompt="1"/>
          </p:nvPr>
        </p:nvSpPr>
        <p:spPr>
          <a:xfrm>
            <a:off x="1743075" y="3283750"/>
            <a:ext cx="4535488" cy="1295400"/>
          </a:xfrm>
        </p:spPr>
        <p:txBody>
          <a:bodyPr/>
          <a:lstStyle>
            <a:lvl1pPr>
              <a:lnSpc>
                <a:spcPts val="2025"/>
              </a:lnSpc>
              <a:defRPr lang="en-GB" sz="1350" kern="1200" dirty="0">
                <a:solidFill>
                  <a:schemeClr val="tx1"/>
                </a:solidFill>
                <a:latin typeface="+mn-lt"/>
                <a:ea typeface="+mn-ea"/>
                <a:cs typeface="+mn-cs"/>
              </a:defRPr>
            </a:lvl1pPr>
          </a:lstStyle>
          <a:p>
            <a:pPr lvl="0"/>
            <a:r>
              <a:rPr lang="en-GB"/>
              <a:t>Sed malesuada, arcu vel posuere tristique, tortor nibh pharetra arcu, sed dignissim mauris purus eget turpis. Phasellus at velit aliquet.</a:t>
            </a:r>
          </a:p>
        </p:txBody>
      </p:sp>
      <p:sp>
        <p:nvSpPr>
          <p:cNvPr id="16" name="Text Placeholder 14">
            <a:extLst>
              <a:ext uri="{FF2B5EF4-FFF2-40B4-BE49-F238E27FC236}">
                <a16:creationId xmlns:a16="http://schemas.microsoft.com/office/drawing/2014/main" id="{3FB23AAB-7D79-54A0-B810-6747036B7285}"/>
              </a:ext>
            </a:extLst>
          </p:cNvPr>
          <p:cNvSpPr>
            <a:spLocks noGrp="1"/>
          </p:cNvSpPr>
          <p:nvPr>
            <p:ph type="body" sz="quarter" idx="20" hasCustomPrompt="1"/>
          </p:nvPr>
        </p:nvSpPr>
        <p:spPr>
          <a:xfrm>
            <a:off x="11283950" y="4056209"/>
            <a:ext cx="4535488" cy="1295400"/>
          </a:xfrm>
        </p:spPr>
        <p:txBody>
          <a:bodyPr/>
          <a:lstStyle>
            <a:lvl1pPr algn="r">
              <a:lnSpc>
                <a:spcPts val="2025"/>
              </a:lnSpc>
              <a:defRPr lang="en-GB" sz="1350" kern="1200" dirty="0">
                <a:solidFill>
                  <a:schemeClr val="tx1"/>
                </a:solidFill>
                <a:latin typeface="+mn-lt"/>
                <a:ea typeface="+mn-ea"/>
                <a:cs typeface="+mn-cs"/>
              </a:defRPr>
            </a:lvl1pPr>
          </a:lstStyle>
          <a:p>
            <a:pPr lvl="0"/>
            <a:r>
              <a:rPr lang="en-GB"/>
              <a:t>Sed malesuada, arcu vel posuere tristique, tortor nibh pharetra arcu, sed dignissim mauris purus eget turpis. Phasellus at velit aliquet.</a:t>
            </a:r>
          </a:p>
        </p:txBody>
      </p:sp>
      <p:sp>
        <p:nvSpPr>
          <p:cNvPr id="17" name="Text Placeholder 14">
            <a:extLst>
              <a:ext uri="{FF2B5EF4-FFF2-40B4-BE49-F238E27FC236}">
                <a16:creationId xmlns:a16="http://schemas.microsoft.com/office/drawing/2014/main" id="{CCFCF4CF-3220-BD5E-3A37-08AF5589F885}"/>
              </a:ext>
            </a:extLst>
          </p:cNvPr>
          <p:cNvSpPr>
            <a:spLocks noGrp="1"/>
          </p:cNvSpPr>
          <p:nvPr>
            <p:ph type="body" sz="quarter" idx="21" hasCustomPrompt="1"/>
          </p:nvPr>
        </p:nvSpPr>
        <p:spPr>
          <a:xfrm>
            <a:off x="1743075" y="7944657"/>
            <a:ext cx="4535488" cy="1295400"/>
          </a:xfrm>
        </p:spPr>
        <p:txBody>
          <a:bodyPr/>
          <a:lstStyle>
            <a:lvl1pPr>
              <a:lnSpc>
                <a:spcPts val="2025"/>
              </a:lnSpc>
              <a:defRPr lang="en-GB" sz="1350" kern="1200" dirty="0">
                <a:solidFill>
                  <a:schemeClr val="tx1"/>
                </a:solidFill>
                <a:latin typeface="+mn-lt"/>
                <a:ea typeface="+mn-ea"/>
                <a:cs typeface="+mn-cs"/>
              </a:defRPr>
            </a:lvl1pPr>
          </a:lstStyle>
          <a:p>
            <a:pPr lvl="0"/>
            <a:r>
              <a:rPr lang="en-GB"/>
              <a:t>Sed malesuada, arcu vel posuere tristique, tortor nibh pharetra arcu, sed dignissim mauris purus eget turpis. Phasellus at velit aliquet.</a:t>
            </a:r>
          </a:p>
        </p:txBody>
      </p:sp>
      <p:sp>
        <p:nvSpPr>
          <p:cNvPr id="18" name="Text Placeholder 14">
            <a:extLst>
              <a:ext uri="{FF2B5EF4-FFF2-40B4-BE49-F238E27FC236}">
                <a16:creationId xmlns:a16="http://schemas.microsoft.com/office/drawing/2014/main" id="{DF238362-D346-4F25-28BC-F63158D9CF10}"/>
              </a:ext>
            </a:extLst>
          </p:cNvPr>
          <p:cNvSpPr>
            <a:spLocks noGrp="1"/>
          </p:cNvSpPr>
          <p:nvPr>
            <p:ph type="body" sz="quarter" idx="22" hasCustomPrompt="1"/>
          </p:nvPr>
        </p:nvSpPr>
        <p:spPr>
          <a:xfrm>
            <a:off x="10499724" y="8089540"/>
            <a:ext cx="4535488" cy="1151000"/>
          </a:xfrm>
        </p:spPr>
        <p:txBody>
          <a:bodyPr/>
          <a:lstStyle>
            <a:lvl1pPr>
              <a:lnSpc>
                <a:spcPts val="2025"/>
              </a:lnSpc>
              <a:defRPr lang="en-GB" sz="1350" kern="1200" dirty="0">
                <a:solidFill>
                  <a:schemeClr val="tx1"/>
                </a:solidFill>
                <a:latin typeface="+mn-lt"/>
                <a:ea typeface="+mn-ea"/>
                <a:cs typeface="+mn-cs"/>
              </a:defRPr>
            </a:lvl1pPr>
          </a:lstStyle>
          <a:p>
            <a:pPr lvl="0"/>
            <a:r>
              <a:rPr lang="en-GB"/>
              <a:t>Sed malesuada, arcu vel posuere tristique, tortor nibh pharetra arcu, sed dignissim mauris purus eget turpis. Phasellus at velit aliquet.</a:t>
            </a:r>
          </a:p>
        </p:txBody>
      </p:sp>
      <p:sp>
        <p:nvSpPr>
          <p:cNvPr id="14" name="Title 1">
            <a:extLst>
              <a:ext uri="{FF2B5EF4-FFF2-40B4-BE49-F238E27FC236}">
                <a16:creationId xmlns:a16="http://schemas.microsoft.com/office/drawing/2014/main" id="{730CDBFB-7D21-0844-89C7-930518F3CC7B}"/>
              </a:ext>
            </a:extLst>
          </p:cNvPr>
          <p:cNvSpPr>
            <a:spLocks noGrp="1"/>
          </p:cNvSpPr>
          <p:nvPr>
            <p:ph type="title" hasCustomPrompt="1"/>
          </p:nvPr>
        </p:nvSpPr>
        <p:spPr>
          <a:xfrm>
            <a:off x="662798" y="1123688"/>
            <a:ext cx="9675538" cy="701434"/>
          </a:xfrm>
          <a:prstGeom prst="rect">
            <a:avLst/>
          </a:prstGeom>
        </p:spPr>
        <p:txBody>
          <a:bodyPr/>
          <a:lstStyle/>
          <a:p>
            <a:r>
              <a:rPr lang="en-US" noProof="0"/>
              <a:t>Lorem Ipsum </a:t>
            </a:r>
            <a:r>
              <a:rPr lang="en-US"/>
              <a:t>D</a:t>
            </a:r>
            <a:r>
              <a:rPr lang="en-US" noProof="0" err="1"/>
              <a:t>olor</a:t>
            </a:r>
            <a:r>
              <a:rPr lang="en-US" noProof="0"/>
              <a:t> </a:t>
            </a:r>
            <a:r>
              <a:rPr lang="en-US"/>
              <a:t>S</a:t>
            </a:r>
            <a:r>
              <a:rPr lang="en-US" noProof="0"/>
              <a:t>it </a:t>
            </a:r>
            <a:r>
              <a:rPr lang="en-US"/>
              <a:t>A</a:t>
            </a:r>
            <a:r>
              <a:rPr lang="en-US" noProof="0"/>
              <a:t>met</a:t>
            </a:r>
            <a:endParaRPr lang="en-GB"/>
          </a:p>
        </p:txBody>
      </p:sp>
      <p:sp>
        <p:nvSpPr>
          <p:cNvPr id="3" name="Footer Placeholder 2">
            <a:extLst>
              <a:ext uri="{FF2B5EF4-FFF2-40B4-BE49-F238E27FC236}">
                <a16:creationId xmlns:a16="http://schemas.microsoft.com/office/drawing/2014/main" id="{F57398A1-20E9-1431-90BA-C0D162444DC9}"/>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Tree>
    <p:extLst>
      <p:ext uri="{BB962C8B-B14F-4D97-AF65-F5344CB8AC3E}">
        <p14:creationId xmlns:p14="http://schemas.microsoft.com/office/powerpoint/2010/main" val="42305483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ull Bleed with Captions_Whit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218FB5F-68E1-E030-55AE-2E3F6FAD635C}"/>
              </a:ext>
            </a:extLst>
          </p:cNvPr>
          <p:cNvSpPr>
            <a:spLocks noGrp="1"/>
          </p:cNvSpPr>
          <p:nvPr>
            <p:ph type="pic" sz="quarter" idx="18" hasCustomPrompt="1"/>
          </p:nvPr>
        </p:nvSpPr>
        <p:spPr>
          <a:xfrm>
            <a:off x="0" y="-11360"/>
            <a:ext cx="17886363" cy="10058400"/>
          </a:xfrm>
          <a:solidFill>
            <a:srgbClr val="BDBEBD"/>
          </a:solidFill>
        </p:spPr>
        <p:txBody>
          <a:bodyPr anchor="ctr"/>
          <a:lstStyle>
            <a:lvl1pPr algn="ctr">
              <a:defRPr>
                <a:solidFill>
                  <a:schemeClr val="bg1"/>
                </a:solidFill>
              </a:defRPr>
            </a:lvl1pPr>
          </a:lstStyle>
          <a:p>
            <a:r>
              <a:rPr lang="en-GB"/>
              <a:t>Click icon to place 16x9 image</a:t>
            </a:r>
          </a:p>
        </p:txBody>
      </p:sp>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bg1"/>
                </a:solidFill>
              </a:defRPr>
            </a:lvl1pPr>
          </a:lstStyle>
          <a:p>
            <a:fld id="{387AECDB-6C85-4FE3-9DAF-486A9B5BAE12}" type="slidenum">
              <a:rPr lang="en-GB" smtClean="0"/>
              <a:pPr/>
              <a:t>‹#›</a:t>
            </a:fld>
            <a:endParaRPr lang="en-GB"/>
          </a:p>
        </p:txBody>
      </p:sp>
      <p:sp>
        <p:nvSpPr>
          <p:cNvPr id="15" name="Text Placeholder 14">
            <a:extLst>
              <a:ext uri="{FF2B5EF4-FFF2-40B4-BE49-F238E27FC236}">
                <a16:creationId xmlns:a16="http://schemas.microsoft.com/office/drawing/2014/main" id="{627B657A-AC03-B3F5-0BC7-AF6C8D94716B}"/>
              </a:ext>
            </a:extLst>
          </p:cNvPr>
          <p:cNvSpPr>
            <a:spLocks noGrp="1"/>
          </p:cNvSpPr>
          <p:nvPr>
            <p:ph type="body" sz="quarter" idx="19" hasCustomPrompt="1"/>
          </p:nvPr>
        </p:nvSpPr>
        <p:spPr>
          <a:xfrm>
            <a:off x="1743075" y="3283750"/>
            <a:ext cx="4535488" cy="1295400"/>
          </a:xfrm>
        </p:spPr>
        <p:txBody>
          <a:bodyPr/>
          <a:lstStyle>
            <a:lvl1pPr>
              <a:lnSpc>
                <a:spcPts val="2025"/>
              </a:lnSpc>
              <a:defRPr lang="en-GB" sz="1350" kern="1200" dirty="0">
                <a:solidFill>
                  <a:schemeClr val="bg1"/>
                </a:solidFill>
                <a:latin typeface="+mn-lt"/>
                <a:ea typeface="+mn-ea"/>
                <a:cs typeface="+mn-cs"/>
              </a:defRPr>
            </a:lvl1pPr>
          </a:lstStyle>
          <a:p>
            <a:pPr lvl="0"/>
            <a:r>
              <a:rPr lang="en-GB"/>
              <a:t>Sed malesuada, arcu vel posuere tristique, tortor nibh pharetra arcu, sed dignissim mauris purus eget turpis. Phasellus at velit aliquet.</a:t>
            </a:r>
          </a:p>
        </p:txBody>
      </p:sp>
      <p:sp>
        <p:nvSpPr>
          <p:cNvPr id="16" name="Text Placeholder 14">
            <a:extLst>
              <a:ext uri="{FF2B5EF4-FFF2-40B4-BE49-F238E27FC236}">
                <a16:creationId xmlns:a16="http://schemas.microsoft.com/office/drawing/2014/main" id="{3FB23AAB-7D79-54A0-B810-6747036B7285}"/>
              </a:ext>
            </a:extLst>
          </p:cNvPr>
          <p:cNvSpPr>
            <a:spLocks noGrp="1"/>
          </p:cNvSpPr>
          <p:nvPr>
            <p:ph type="body" sz="quarter" idx="20" hasCustomPrompt="1"/>
          </p:nvPr>
        </p:nvSpPr>
        <p:spPr>
          <a:xfrm>
            <a:off x="11283950" y="4056209"/>
            <a:ext cx="4535488" cy="1295400"/>
          </a:xfrm>
        </p:spPr>
        <p:txBody>
          <a:bodyPr/>
          <a:lstStyle>
            <a:lvl1pPr algn="r">
              <a:lnSpc>
                <a:spcPts val="2025"/>
              </a:lnSpc>
              <a:defRPr lang="en-GB" sz="1350" kern="1200" dirty="0">
                <a:solidFill>
                  <a:schemeClr val="bg1"/>
                </a:solidFill>
                <a:latin typeface="+mn-lt"/>
                <a:ea typeface="+mn-ea"/>
                <a:cs typeface="+mn-cs"/>
              </a:defRPr>
            </a:lvl1pPr>
          </a:lstStyle>
          <a:p>
            <a:pPr lvl="0"/>
            <a:r>
              <a:rPr lang="en-GB"/>
              <a:t>Sed malesuada, arcu vel posuere tristique, tortor nibh pharetra arcu, sed dignissim mauris purus eget turpis. Phasellus at velit aliquet.</a:t>
            </a:r>
          </a:p>
        </p:txBody>
      </p:sp>
      <p:sp>
        <p:nvSpPr>
          <p:cNvPr id="17" name="Text Placeholder 14">
            <a:extLst>
              <a:ext uri="{FF2B5EF4-FFF2-40B4-BE49-F238E27FC236}">
                <a16:creationId xmlns:a16="http://schemas.microsoft.com/office/drawing/2014/main" id="{CCFCF4CF-3220-BD5E-3A37-08AF5589F885}"/>
              </a:ext>
            </a:extLst>
          </p:cNvPr>
          <p:cNvSpPr>
            <a:spLocks noGrp="1"/>
          </p:cNvSpPr>
          <p:nvPr>
            <p:ph type="body" sz="quarter" idx="21" hasCustomPrompt="1"/>
          </p:nvPr>
        </p:nvSpPr>
        <p:spPr>
          <a:xfrm>
            <a:off x="1743075" y="7944657"/>
            <a:ext cx="4535488" cy="1295400"/>
          </a:xfrm>
        </p:spPr>
        <p:txBody>
          <a:bodyPr/>
          <a:lstStyle>
            <a:lvl1pPr>
              <a:lnSpc>
                <a:spcPts val="2025"/>
              </a:lnSpc>
              <a:defRPr lang="en-GB" sz="1350" kern="1200" dirty="0">
                <a:solidFill>
                  <a:schemeClr val="bg1"/>
                </a:solidFill>
                <a:latin typeface="+mn-lt"/>
                <a:ea typeface="+mn-ea"/>
                <a:cs typeface="+mn-cs"/>
              </a:defRPr>
            </a:lvl1pPr>
          </a:lstStyle>
          <a:p>
            <a:pPr lvl="0"/>
            <a:r>
              <a:rPr lang="en-GB"/>
              <a:t>Sed malesuada, arcu vel posuere tristique, tortor nibh pharetra arcu, sed dignissim mauris purus eget turpis. Phasellus at velit aliquet.</a:t>
            </a:r>
          </a:p>
        </p:txBody>
      </p:sp>
      <p:sp>
        <p:nvSpPr>
          <p:cNvPr id="18" name="Text Placeholder 14">
            <a:extLst>
              <a:ext uri="{FF2B5EF4-FFF2-40B4-BE49-F238E27FC236}">
                <a16:creationId xmlns:a16="http://schemas.microsoft.com/office/drawing/2014/main" id="{DF238362-D346-4F25-28BC-F63158D9CF10}"/>
              </a:ext>
            </a:extLst>
          </p:cNvPr>
          <p:cNvSpPr>
            <a:spLocks noGrp="1"/>
          </p:cNvSpPr>
          <p:nvPr>
            <p:ph type="body" sz="quarter" idx="22" hasCustomPrompt="1"/>
          </p:nvPr>
        </p:nvSpPr>
        <p:spPr>
          <a:xfrm>
            <a:off x="10499724" y="8089540"/>
            <a:ext cx="4535488" cy="1151000"/>
          </a:xfrm>
        </p:spPr>
        <p:txBody>
          <a:bodyPr/>
          <a:lstStyle>
            <a:lvl1pPr>
              <a:lnSpc>
                <a:spcPts val="2025"/>
              </a:lnSpc>
              <a:defRPr lang="en-GB" sz="1350" kern="1200" dirty="0">
                <a:solidFill>
                  <a:schemeClr val="bg1"/>
                </a:solidFill>
                <a:latin typeface="+mn-lt"/>
                <a:ea typeface="+mn-ea"/>
                <a:cs typeface="+mn-cs"/>
              </a:defRPr>
            </a:lvl1pPr>
          </a:lstStyle>
          <a:p>
            <a:pPr lvl="0"/>
            <a:r>
              <a:rPr lang="en-GB"/>
              <a:t>Sed malesuada, arcu vel posuere tristique, tortor nibh pharetra arcu, sed dignissim mauris purus eget turpis. Phasellus at velit aliquet.</a:t>
            </a:r>
          </a:p>
        </p:txBody>
      </p:sp>
      <p:sp>
        <p:nvSpPr>
          <p:cNvPr id="14" name="Title 1">
            <a:extLst>
              <a:ext uri="{FF2B5EF4-FFF2-40B4-BE49-F238E27FC236}">
                <a16:creationId xmlns:a16="http://schemas.microsoft.com/office/drawing/2014/main" id="{730CDBFB-7D21-0844-89C7-930518F3CC7B}"/>
              </a:ext>
            </a:extLst>
          </p:cNvPr>
          <p:cNvSpPr>
            <a:spLocks noGrp="1"/>
          </p:cNvSpPr>
          <p:nvPr>
            <p:ph type="title" hasCustomPrompt="1"/>
          </p:nvPr>
        </p:nvSpPr>
        <p:spPr>
          <a:xfrm>
            <a:off x="662798" y="1123647"/>
            <a:ext cx="9675538" cy="701434"/>
          </a:xfrm>
          <a:prstGeom prst="rect">
            <a:avLst/>
          </a:prstGeom>
        </p:spPr>
        <p:txBody>
          <a:bodyPr/>
          <a:lstStyle>
            <a:lvl1pPr>
              <a:defRPr>
                <a:solidFill>
                  <a:schemeClr val="bg1"/>
                </a:solidFill>
              </a:defRPr>
            </a:lvl1pPr>
          </a:lstStyle>
          <a:p>
            <a:r>
              <a:rPr lang="en-US" noProof="0"/>
              <a:t>Lorem Ipsum </a:t>
            </a:r>
            <a:r>
              <a:rPr lang="en-US"/>
              <a:t>D</a:t>
            </a:r>
            <a:r>
              <a:rPr lang="en-US" noProof="0" err="1"/>
              <a:t>olor</a:t>
            </a:r>
            <a:r>
              <a:rPr lang="en-US" noProof="0"/>
              <a:t> </a:t>
            </a:r>
            <a:r>
              <a:rPr lang="en-US"/>
              <a:t>S</a:t>
            </a:r>
            <a:r>
              <a:rPr lang="en-US" noProof="0"/>
              <a:t>it </a:t>
            </a:r>
            <a:r>
              <a:rPr lang="en-US"/>
              <a:t>A</a:t>
            </a:r>
            <a:r>
              <a:rPr lang="en-US" noProof="0"/>
              <a:t>met</a:t>
            </a:r>
            <a:endParaRPr lang="en-GB"/>
          </a:p>
        </p:txBody>
      </p:sp>
      <p:sp>
        <p:nvSpPr>
          <p:cNvPr id="3" name="Footer Placeholder 2">
            <a:extLst>
              <a:ext uri="{FF2B5EF4-FFF2-40B4-BE49-F238E27FC236}">
                <a16:creationId xmlns:a16="http://schemas.microsoft.com/office/drawing/2014/main" id="{F57398A1-20E9-1431-90BA-C0D162444DC9}"/>
              </a:ext>
            </a:extLst>
          </p:cNvPr>
          <p:cNvSpPr>
            <a:spLocks noGrp="1"/>
          </p:cNvSpPr>
          <p:nvPr>
            <p:ph type="ftr" sz="quarter" idx="10"/>
          </p:nvPr>
        </p:nvSpPr>
        <p:spPr>
          <a:xfrm>
            <a:off x="662796" y="507752"/>
            <a:ext cx="6716178" cy="294213"/>
          </a:xfrm>
          <a:prstGeom prst="rect">
            <a:avLst/>
          </a:prstGeom>
        </p:spPr>
        <p:txBody>
          <a:bodyPr/>
          <a:lstStyle>
            <a:lvl1pPr>
              <a:defRPr>
                <a:solidFill>
                  <a:schemeClr val="bg1"/>
                </a:solidFill>
              </a:defRPr>
            </a:lvl1pPr>
          </a:lstStyle>
          <a:p>
            <a:r>
              <a:rPr lang="en-US"/>
              <a:t>Header Text – Remove if Not Needed</a:t>
            </a:r>
          </a:p>
        </p:txBody>
      </p:sp>
    </p:spTree>
    <p:extLst>
      <p:ext uri="{BB962C8B-B14F-4D97-AF65-F5344CB8AC3E}">
        <p14:creationId xmlns:p14="http://schemas.microsoft.com/office/powerpoint/2010/main" val="40979910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roduct Portfolio_1">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Title 6">
            <a:extLst>
              <a:ext uri="{FF2B5EF4-FFF2-40B4-BE49-F238E27FC236}">
                <a16:creationId xmlns:a16="http://schemas.microsoft.com/office/drawing/2014/main" id="{6FB26B53-AC81-D0DB-EF1A-FB0C4BAEF328}"/>
              </a:ext>
            </a:extLst>
          </p:cNvPr>
          <p:cNvSpPr>
            <a:spLocks noGrp="1"/>
          </p:cNvSpPr>
          <p:nvPr>
            <p:ph type="title" hasCustomPrompt="1"/>
          </p:nvPr>
        </p:nvSpPr>
        <p:spPr>
          <a:xfrm>
            <a:off x="663685" y="1123078"/>
            <a:ext cx="16559103" cy="1089372"/>
          </a:xfrm>
        </p:spPr>
        <p:txBody>
          <a:bodyPr/>
          <a:lstStyle>
            <a:lvl1pPr algn="l">
              <a:lnSpc>
                <a:spcPts val="6264"/>
              </a:lnSpc>
              <a:defRPr sz="5400">
                <a:solidFill>
                  <a:schemeClr val="tx1"/>
                </a:solidFill>
              </a:defRPr>
            </a:lvl1pPr>
          </a:lstStyle>
          <a:p>
            <a:r>
              <a:rPr lang="en-US"/>
              <a:t>Sed Hendrerit Consectetur</a:t>
            </a:r>
          </a:p>
        </p:txBody>
      </p:sp>
      <p:sp>
        <p:nvSpPr>
          <p:cNvPr id="50" name="Picture Placeholder 3">
            <a:extLst>
              <a:ext uri="{FF2B5EF4-FFF2-40B4-BE49-F238E27FC236}">
                <a16:creationId xmlns:a16="http://schemas.microsoft.com/office/drawing/2014/main" id="{C025FF3B-E832-7347-8C59-5D65B10CFE89}"/>
              </a:ext>
            </a:extLst>
          </p:cNvPr>
          <p:cNvSpPr>
            <a:spLocks noGrp="1"/>
          </p:cNvSpPr>
          <p:nvPr>
            <p:ph type="pic" sz="quarter" idx="32" hasCustomPrompt="1"/>
          </p:nvPr>
        </p:nvSpPr>
        <p:spPr>
          <a:xfrm>
            <a:off x="661988"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51" name="Text Placeholder 7">
            <a:extLst>
              <a:ext uri="{FF2B5EF4-FFF2-40B4-BE49-F238E27FC236}">
                <a16:creationId xmlns:a16="http://schemas.microsoft.com/office/drawing/2014/main" id="{61763D96-6CA5-A34D-9D94-9FF62FA90C02}"/>
              </a:ext>
            </a:extLst>
          </p:cNvPr>
          <p:cNvSpPr>
            <a:spLocks noGrp="1"/>
          </p:cNvSpPr>
          <p:nvPr>
            <p:ph type="body" sz="quarter" idx="37" hasCustomPrompt="1"/>
          </p:nvPr>
        </p:nvSpPr>
        <p:spPr>
          <a:xfrm>
            <a:off x="661987"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52" name="Text Placeholder 7">
            <a:extLst>
              <a:ext uri="{FF2B5EF4-FFF2-40B4-BE49-F238E27FC236}">
                <a16:creationId xmlns:a16="http://schemas.microsoft.com/office/drawing/2014/main" id="{F492891F-5C65-7F4A-AD3A-FDF5F53E42B9}"/>
              </a:ext>
            </a:extLst>
          </p:cNvPr>
          <p:cNvSpPr>
            <a:spLocks noGrp="1"/>
          </p:cNvSpPr>
          <p:nvPr>
            <p:ph type="body" sz="quarter" idx="38" hasCustomPrompt="1"/>
          </p:nvPr>
        </p:nvSpPr>
        <p:spPr>
          <a:xfrm>
            <a:off x="661988"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53" name="Picture Placeholder 3">
            <a:extLst>
              <a:ext uri="{FF2B5EF4-FFF2-40B4-BE49-F238E27FC236}">
                <a16:creationId xmlns:a16="http://schemas.microsoft.com/office/drawing/2014/main" id="{16661525-EF1F-2040-99BA-97C0D3A86384}"/>
              </a:ext>
            </a:extLst>
          </p:cNvPr>
          <p:cNvSpPr>
            <a:spLocks noGrp="1"/>
          </p:cNvSpPr>
          <p:nvPr>
            <p:ph type="pic" sz="quarter" idx="58" hasCustomPrompt="1"/>
          </p:nvPr>
        </p:nvSpPr>
        <p:spPr>
          <a:xfrm>
            <a:off x="3574000"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54" name="Text Placeholder 7">
            <a:extLst>
              <a:ext uri="{FF2B5EF4-FFF2-40B4-BE49-F238E27FC236}">
                <a16:creationId xmlns:a16="http://schemas.microsoft.com/office/drawing/2014/main" id="{A0E0013C-1A8B-074C-806D-B4D822422E3E}"/>
              </a:ext>
            </a:extLst>
          </p:cNvPr>
          <p:cNvSpPr>
            <a:spLocks noGrp="1"/>
          </p:cNvSpPr>
          <p:nvPr>
            <p:ph type="body" sz="quarter" idx="52" hasCustomPrompt="1"/>
          </p:nvPr>
        </p:nvSpPr>
        <p:spPr>
          <a:xfrm>
            <a:off x="3573999"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55" name="Text Placeholder 7">
            <a:extLst>
              <a:ext uri="{FF2B5EF4-FFF2-40B4-BE49-F238E27FC236}">
                <a16:creationId xmlns:a16="http://schemas.microsoft.com/office/drawing/2014/main" id="{997D13E6-A795-DF46-B386-813EE1FB00B4}"/>
              </a:ext>
            </a:extLst>
          </p:cNvPr>
          <p:cNvSpPr>
            <a:spLocks noGrp="1"/>
          </p:cNvSpPr>
          <p:nvPr>
            <p:ph type="body" sz="quarter" idx="59" hasCustomPrompt="1"/>
          </p:nvPr>
        </p:nvSpPr>
        <p:spPr>
          <a:xfrm>
            <a:off x="3574000"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56" name="Picture Placeholder 3">
            <a:extLst>
              <a:ext uri="{FF2B5EF4-FFF2-40B4-BE49-F238E27FC236}">
                <a16:creationId xmlns:a16="http://schemas.microsoft.com/office/drawing/2014/main" id="{5ED70A87-80AB-4D4E-A690-7D18DAF546A2}"/>
              </a:ext>
            </a:extLst>
          </p:cNvPr>
          <p:cNvSpPr>
            <a:spLocks noGrp="1"/>
          </p:cNvSpPr>
          <p:nvPr>
            <p:ph type="pic" sz="quarter" idx="60" hasCustomPrompt="1"/>
          </p:nvPr>
        </p:nvSpPr>
        <p:spPr>
          <a:xfrm>
            <a:off x="6490702"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57" name="Text Placeholder 7">
            <a:extLst>
              <a:ext uri="{FF2B5EF4-FFF2-40B4-BE49-F238E27FC236}">
                <a16:creationId xmlns:a16="http://schemas.microsoft.com/office/drawing/2014/main" id="{F6100C24-59C3-0446-B996-7BEE6BF9DAE6}"/>
              </a:ext>
            </a:extLst>
          </p:cNvPr>
          <p:cNvSpPr>
            <a:spLocks noGrp="1"/>
          </p:cNvSpPr>
          <p:nvPr>
            <p:ph type="body" sz="quarter" idx="61" hasCustomPrompt="1"/>
          </p:nvPr>
        </p:nvSpPr>
        <p:spPr>
          <a:xfrm>
            <a:off x="6490701"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58" name="Text Placeholder 7">
            <a:extLst>
              <a:ext uri="{FF2B5EF4-FFF2-40B4-BE49-F238E27FC236}">
                <a16:creationId xmlns:a16="http://schemas.microsoft.com/office/drawing/2014/main" id="{736106D9-D986-B24A-8CDC-B2F279FE334F}"/>
              </a:ext>
            </a:extLst>
          </p:cNvPr>
          <p:cNvSpPr>
            <a:spLocks noGrp="1"/>
          </p:cNvSpPr>
          <p:nvPr>
            <p:ph type="body" sz="quarter" idx="62" hasCustomPrompt="1"/>
          </p:nvPr>
        </p:nvSpPr>
        <p:spPr>
          <a:xfrm>
            <a:off x="6490702"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59" name="Picture Placeholder 3">
            <a:extLst>
              <a:ext uri="{FF2B5EF4-FFF2-40B4-BE49-F238E27FC236}">
                <a16:creationId xmlns:a16="http://schemas.microsoft.com/office/drawing/2014/main" id="{3C04F69D-76F7-F044-B01F-CEA7A55822A8}"/>
              </a:ext>
            </a:extLst>
          </p:cNvPr>
          <p:cNvSpPr>
            <a:spLocks noGrp="1"/>
          </p:cNvSpPr>
          <p:nvPr>
            <p:ph type="pic" sz="quarter" idx="63" hasCustomPrompt="1"/>
          </p:nvPr>
        </p:nvSpPr>
        <p:spPr>
          <a:xfrm>
            <a:off x="661988"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60" name="Text Placeholder 7">
            <a:extLst>
              <a:ext uri="{FF2B5EF4-FFF2-40B4-BE49-F238E27FC236}">
                <a16:creationId xmlns:a16="http://schemas.microsoft.com/office/drawing/2014/main" id="{50EDF07C-0018-5F40-85B9-8343D839BA6E}"/>
              </a:ext>
            </a:extLst>
          </p:cNvPr>
          <p:cNvSpPr>
            <a:spLocks noGrp="1"/>
          </p:cNvSpPr>
          <p:nvPr>
            <p:ph type="body" sz="quarter" idx="64" hasCustomPrompt="1"/>
          </p:nvPr>
        </p:nvSpPr>
        <p:spPr>
          <a:xfrm>
            <a:off x="661987"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61" name="Text Placeholder 7">
            <a:extLst>
              <a:ext uri="{FF2B5EF4-FFF2-40B4-BE49-F238E27FC236}">
                <a16:creationId xmlns:a16="http://schemas.microsoft.com/office/drawing/2014/main" id="{34DFBB84-A2D8-AC4B-BE4F-B1CF767EDDCA}"/>
              </a:ext>
            </a:extLst>
          </p:cNvPr>
          <p:cNvSpPr>
            <a:spLocks noGrp="1"/>
          </p:cNvSpPr>
          <p:nvPr>
            <p:ph type="body" sz="quarter" idx="65" hasCustomPrompt="1"/>
          </p:nvPr>
        </p:nvSpPr>
        <p:spPr>
          <a:xfrm>
            <a:off x="661988"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33" name="Picture Placeholder 3">
            <a:extLst>
              <a:ext uri="{FF2B5EF4-FFF2-40B4-BE49-F238E27FC236}">
                <a16:creationId xmlns:a16="http://schemas.microsoft.com/office/drawing/2014/main" id="{8679DD27-DF2F-FE44-B3C0-A25EBBDA3B4B}"/>
              </a:ext>
            </a:extLst>
          </p:cNvPr>
          <p:cNvSpPr>
            <a:spLocks noGrp="1"/>
          </p:cNvSpPr>
          <p:nvPr>
            <p:ph type="pic" sz="quarter" idx="78" hasCustomPrompt="1"/>
          </p:nvPr>
        </p:nvSpPr>
        <p:spPr>
          <a:xfrm>
            <a:off x="9409339"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34" name="Text Placeholder 7">
            <a:extLst>
              <a:ext uri="{FF2B5EF4-FFF2-40B4-BE49-F238E27FC236}">
                <a16:creationId xmlns:a16="http://schemas.microsoft.com/office/drawing/2014/main" id="{28A9DF11-A718-5941-A932-9D95191D5E39}"/>
              </a:ext>
            </a:extLst>
          </p:cNvPr>
          <p:cNvSpPr>
            <a:spLocks noGrp="1"/>
          </p:cNvSpPr>
          <p:nvPr>
            <p:ph type="body" sz="quarter" idx="79" hasCustomPrompt="1"/>
          </p:nvPr>
        </p:nvSpPr>
        <p:spPr>
          <a:xfrm>
            <a:off x="9409338"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35" name="Text Placeholder 7">
            <a:extLst>
              <a:ext uri="{FF2B5EF4-FFF2-40B4-BE49-F238E27FC236}">
                <a16:creationId xmlns:a16="http://schemas.microsoft.com/office/drawing/2014/main" id="{A5EDE181-9C43-EE45-B62C-026A7E74C7F6}"/>
              </a:ext>
            </a:extLst>
          </p:cNvPr>
          <p:cNvSpPr>
            <a:spLocks noGrp="1"/>
          </p:cNvSpPr>
          <p:nvPr>
            <p:ph type="body" sz="quarter" idx="80" hasCustomPrompt="1"/>
          </p:nvPr>
        </p:nvSpPr>
        <p:spPr>
          <a:xfrm>
            <a:off x="9409339"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37" name="Picture Placeholder 3">
            <a:extLst>
              <a:ext uri="{FF2B5EF4-FFF2-40B4-BE49-F238E27FC236}">
                <a16:creationId xmlns:a16="http://schemas.microsoft.com/office/drawing/2014/main" id="{79E63211-20BA-F848-AE00-5A9156BDB9FD}"/>
              </a:ext>
            </a:extLst>
          </p:cNvPr>
          <p:cNvSpPr>
            <a:spLocks noGrp="1"/>
          </p:cNvSpPr>
          <p:nvPr>
            <p:ph type="pic" sz="quarter" idx="81" hasCustomPrompt="1"/>
          </p:nvPr>
        </p:nvSpPr>
        <p:spPr>
          <a:xfrm>
            <a:off x="12327976"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38" name="Text Placeholder 7">
            <a:extLst>
              <a:ext uri="{FF2B5EF4-FFF2-40B4-BE49-F238E27FC236}">
                <a16:creationId xmlns:a16="http://schemas.microsoft.com/office/drawing/2014/main" id="{0CDEC530-D83A-3940-B87C-AE4EC0825237}"/>
              </a:ext>
            </a:extLst>
          </p:cNvPr>
          <p:cNvSpPr>
            <a:spLocks noGrp="1"/>
          </p:cNvSpPr>
          <p:nvPr>
            <p:ph type="body" sz="quarter" idx="82" hasCustomPrompt="1"/>
          </p:nvPr>
        </p:nvSpPr>
        <p:spPr>
          <a:xfrm>
            <a:off x="12327975"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39" name="Text Placeholder 7">
            <a:extLst>
              <a:ext uri="{FF2B5EF4-FFF2-40B4-BE49-F238E27FC236}">
                <a16:creationId xmlns:a16="http://schemas.microsoft.com/office/drawing/2014/main" id="{B870C242-99F1-1142-82CD-E0CAA344B091}"/>
              </a:ext>
            </a:extLst>
          </p:cNvPr>
          <p:cNvSpPr>
            <a:spLocks noGrp="1"/>
          </p:cNvSpPr>
          <p:nvPr>
            <p:ph type="body" sz="quarter" idx="83" hasCustomPrompt="1"/>
          </p:nvPr>
        </p:nvSpPr>
        <p:spPr>
          <a:xfrm>
            <a:off x="12327976"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5" name="Picture Placeholder 3">
            <a:extLst>
              <a:ext uri="{FF2B5EF4-FFF2-40B4-BE49-F238E27FC236}">
                <a16:creationId xmlns:a16="http://schemas.microsoft.com/office/drawing/2014/main" id="{17179E2D-F10B-2443-B710-78E15E3F4463}"/>
              </a:ext>
            </a:extLst>
          </p:cNvPr>
          <p:cNvSpPr>
            <a:spLocks noGrp="1"/>
          </p:cNvSpPr>
          <p:nvPr>
            <p:ph type="pic" sz="quarter" idx="84" hasCustomPrompt="1"/>
          </p:nvPr>
        </p:nvSpPr>
        <p:spPr>
          <a:xfrm>
            <a:off x="3574000"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46" name="Text Placeholder 7">
            <a:extLst>
              <a:ext uri="{FF2B5EF4-FFF2-40B4-BE49-F238E27FC236}">
                <a16:creationId xmlns:a16="http://schemas.microsoft.com/office/drawing/2014/main" id="{83C38A7D-29A9-0E4A-B1DC-B446AF2E554B}"/>
              </a:ext>
            </a:extLst>
          </p:cNvPr>
          <p:cNvSpPr>
            <a:spLocks noGrp="1"/>
          </p:cNvSpPr>
          <p:nvPr>
            <p:ph type="body" sz="quarter" idx="85" hasCustomPrompt="1"/>
          </p:nvPr>
        </p:nvSpPr>
        <p:spPr>
          <a:xfrm>
            <a:off x="3573999"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47" name="Text Placeholder 7">
            <a:extLst>
              <a:ext uri="{FF2B5EF4-FFF2-40B4-BE49-F238E27FC236}">
                <a16:creationId xmlns:a16="http://schemas.microsoft.com/office/drawing/2014/main" id="{54DDA67C-3593-0C4F-B85C-980CC99CD8C3}"/>
              </a:ext>
            </a:extLst>
          </p:cNvPr>
          <p:cNvSpPr>
            <a:spLocks noGrp="1"/>
          </p:cNvSpPr>
          <p:nvPr>
            <p:ph type="body" sz="quarter" idx="86" hasCustomPrompt="1"/>
          </p:nvPr>
        </p:nvSpPr>
        <p:spPr>
          <a:xfrm>
            <a:off x="3574000"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8" name="Picture Placeholder 3">
            <a:extLst>
              <a:ext uri="{FF2B5EF4-FFF2-40B4-BE49-F238E27FC236}">
                <a16:creationId xmlns:a16="http://schemas.microsoft.com/office/drawing/2014/main" id="{DE529591-1E82-1F42-A0B7-71751F56EC94}"/>
              </a:ext>
            </a:extLst>
          </p:cNvPr>
          <p:cNvSpPr>
            <a:spLocks noGrp="1"/>
          </p:cNvSpPr>
          <p:nvPr>
            <p:ph type="pic" sz="quarter" idx="87" hasCustomPrompt="1"/>
          </p:nvPr>
        </p:nvSpPr>
        <p:spPr>
          <a:xfrm>
            <a:off x="6490702"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49" name="Text Placeholder 7">
            <a:extLst>
              <a:ext uri="{FF2B5EF4-FFF2-40B4-BE49-F238E27FC236}">
                <a16:creationId xmlns:a16="http://schemas.microsoft.com/office/drawing/2014/main" id="{8D508CD2-6220-004E-8B52-DFD99E4D7682}"/>
              </a:ext>
            </a:extLst>
          </p:cNvPr>
          <p:cNvSpPr>
            <a:spLocks noGrp="1"/>
          </p:cNvSpPr>
          <p:nvPr>
            <p:ph type="body" sz="quarter" idx="88" hasCustomPrompt="1"/>
          </p:nvPr>
        </p:nvSpPr>
        <p:spPr>
          <a:xfrm>
            <a:off x="6490701"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66" name="Text Placeholder 7">
            <a:extLst>
              <a:ext uri="{FF2B5EF4-FFF2-40B4-BE49-F238E27FC236}">
                <a16:creationId xmlns:a16="http://schemas.microsoft.com/office/drawing/2014/main" id="{69118FF0-206B-464A-86DC-372E628AFD41}"/>
              </a:ext>
            </a:extLst>
          </p:cNvPr>
          <p:cNvSpPr>
            <a:spLocks noGrp="1"/>
          </p:cNvSpPr>
          <p:nvPr>
            <p:ph type="body" sz="quarter" idx="89" hasCustomPrompt="1"/>
          </p:nvPr>
        </p:nvSpPr>
        <p:spPr>
          <a:xfrm>
            <a:off x="6490702"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70" name="Picture Placeholder 3">
            <a:extLst>
              <a:ext uri="{FF2B5EF4-FFF2-40B4-BE49-F238E27FC236}">
                <a16:creationId xmlns:a16="http://schemas.microsoft.com/office/drawing/2014/main" id="{39CB9575-3F03-A04F-BD4B-4A9F9F5C469B}"/>
              </a:ext>
            </a:extLst>
          </p:cNvPr>
          <p:cNvSpPr>
            <a:spLocks noGrp="1"/>
          </p:cNvSpPr>
          <p:nvPr>
            <p:ph type="pic" sz="quarter" idx="90" hasCustomPrompt="1"/>
          </p:nvPr>
        </p:nvSpPr>
        <p:spPr>
          <a:xfrm>
            <a:off x="9409339"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77" name="Text Placeholder 7">
            <a:extLst>
              <a:ext uri="{FF2B5EF4-FFF2-40B4-BE49-F238E27FC236}">
                <a16:creationId xmlns:a16="http://schemas.microsoft.com/office/drawing/2014/main" id="{4CA8A2F5-D48A-0E4D-810E-536EC488DE7A}"/>
              </a:ext>
            </a:extLst>
          </p:cNvPr>
          <p:cNvSpPr>
            <a:spLocks noGrp="1"/>
          </p:cNvSpPr>
          <p:nvPr>
            <p:ph type="body" sz="quarter" idx="91" hasCustomPrompt="1"/>
          </p:nvPr>
        </p:nvSpPr>
        <p:spPr>
          <a:xfrm>
            <a:off x="9409338"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78" name="Text Placeholder 7">
            <a:extLst>
              <a:ext uri="{FF2B5EF4-FFF2-40B4-BE49-F238E27FC236}">
                <a16:creationId xmlns:a16="http://schemas.microsoft.com/office/drawing/2014/main" id="{489DBA73-0E4C-7844-841B-4BF26C1292AB}"/>
              </a:ext>
            </a:extLst>
          </p:cNvPr>
          <p:cNvSpPr>
            <a:spLocks noGrp="1"/>
          </p:cNvSpPr>
          <p:nvPr>
            <p:ph type="body" sz="quarter" idx="92" hasCustomPrompt="1"/>
          </p:nvPr>
        </p:nvSpPr>
        <p:spPr>
          <a:xfrm>
            <a:off x="9409339"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80" name="Picture Placeholder 3">
            <a:extLst>
              <a:ext uri="{FF2B5EF4-FFF2-40B4-BE49-F238E27FC236}">
                <a16:creationId xmlns:a16="http://schemas.microsoft.com/office/drawing/2014/main" id="{3F4F2F6C-C504-1346-B73D-CB2D23D2B1E9}"/>
              </a:ext>
            </a:extLst>
          </p:cNvPr>
          <p:cNvSpPr>
            <a:spLocks noGrp="1"/>
          </p:cNvSpPr>
          <p:nvPr>
            <p:ph type="pic" sz="quarter" idx="93" hasCustomPrompt="1"/>
          </p:nvPr>
        </p:nvSpPr>
        <p:spPr>
          <a:xfrm>
            <a:off x="12327976"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81" name="Text Placeholder 7">
            <a:extLst>
              <a:ext uri="{FF2B5EF4-FFF2-40B4-BE49-F238E27FC236}">
                <a16:creationId xmlns:a16="http://schemas.microsoft.com/office/drawing/2014/main" id="{A86C2390-D6F5-684C-A1C3-9F819ECB12B3}"/>
              </a:ext>
            </a:extLst>
          </p:cNvPr>
          <p:cNvSpPr>
            <a:spLocks noGrp="1"/>
          </p:cNvSpPr>
          <p:nvPr>
            <p:ph type="body" sz="quarter" idx="94" hasCustomPrompt="1"/>
          </p:nvPr>
        </p:nvSpPr>
        <p:spPr>
          <a:xfrm>
            <a:off x="12327975"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82" name="Text Placeholder 7">
            <a:extLst>
              <a:ext uri="{FF2B5EF4-FFF2-40B4-BE49-F238E27FC236}">
                <a16:creationId xmlns:a16="http://schemas.microsoft.com/office/drawing/2014/main" id="{CEE1D175-C0C3-3E4E-B90F-AE9036359533}"/>
              </a:ext>
            </a:extLst>
          </p:cNvPr>
          <p:cNvSpPr>
            <a:spLocks noGrp="1"/>
          </p:cNvSpPr>
          <p:nvPr>
            <p:ph type="body" sz="quarter" idx="95" hasCustomPrompt="1"/>
          </p:nvPr>
        </p:nvSpPr>
        <p:spPr>
          <a:xfrm>
            <a:off x="12327976"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 name="Footer Placeholder 2">
            <a:extLst>
              <a:ext uri="{FF2B5EF4-FFF2-40B4-BE49-F238E27FC236}">
                <a16:creationId xmlns:a16="http://schemas.microsoft.com/office/drawing/2014/main" id="{5D00C1BC-7945-31A0-7E02-2452A5F282A6}"/>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Tree>
    <p:extLst>
      <p:ext uri="{BB962C8B-B14F-4D97-AF65-F5344CB8AC3E}">
        <p14:creationId xmlns:p14="http://schemas.microsoft.com/office/powerpoint/2010/main" val="878941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oduct Portfolio_2">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Title 6">
            <a:extLst>
              <a:ext uri="{FF2B5EF4-FFF2-40B4-BE49-F238E27FC236}">
                <a16:creationId xmlns:a16="http://schemas.microsoft.com/office/drawing/2014/main" id="{6FB26B53-AC81-D0DB-EF1A-FB0C4BAEF328}"/>
              </a:ext>
            </a:extLst>
          </p:cNvPr>
          <p:cNvSpPr>
            <a:spLocks noGrp="1"/>
          </p:cNvSpPr>
          <p:nvPr>
            <p:ph type="title" hasCustomPrompt="1"/>
          </p:nvPr>
        </p:nvSpPr>
        <p:spPr>
          <a:xfrm>
            <a:off x="663685" y="1123078"/>
            <a:ext cx="16559103" cy="1089372"/>
          </a:xfrm>
        </p:spPr>
        <p:txBody>
          <a:bodyPr/>
          <a:lstStyle>
            <a:lvl1pPr algn="l">
              <a:lnSpc>
                <a:spcPts val="6264"/>
              </a:lnSpc>
              <a:defRPr sz="5400">
                <a:solidFill>
                  <a:schemeClr val="tx1"/>
                </a:solidFill>
              </a:defRPr>
            </a:lvl1pPr>
          </a:lstStyle>
          <a:p>
            <a:r>
              <a:rPr lang="en-US"/>
              <a:t>Sed Hendrerit Consectetur</a:t>
            </a:r>
          </a:p>
        </p:txBody>
      </p:sp>
      <p:sp>
        <p:nvSpPr>
          <p:cNvPr id="50" name="Picture Placeholder 3">
            <a:extLst>
              <a:ext uri="{FF2B5EF4-FFF2-40B4-BE49-F238E27FC236}">
                <a16:creationId xmlns:a16="http://schemas.microsoft.com/office/drawing/2014/main" id="{C025FF3B-E832-7347-8C59-5D65B10CFE89}"/>
              </a:ext>
            </a:extLst>
          </p:cNvPr>
          <p:cNvSpPr>
            <a:spLocks noGrp="1"/>
          </p:cNvSpPr>
          <p:nvPr>
            <p:ph type="pic" sz="quarter" idx="32" hasCustomPrompt="1"/>
          </p:nvPr>
        </p:nvSpPr>
        <p:spPr>
          <a:xfrm>
            <a:off x="661988"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51" name="Text Placeholder 7">
            <a:extLst>
              <a:ext uri="{FF2B5EF4-FFF2-40B4-BE49-F238E27FC236}">
                <a16:creationId xmlns:a16="http://schemas.microsoft.com/office/drawing/2014/main" id="{61763D96-6CA5-A34D-9D94-9FF62FA90C02}"/>
              </a:ext>
            </a:extLst>
          </p:cNvPr>
          <p:cNvSpPr>
            <a:spLocks noGrp="1"/>
          </p:cNvSpPr>
          <p:nvPr>
            <p:ph type="body" sz="quarter" idx="37" hasCustomPrompt="1"/>
          </p:nvPr>
        </p:nvSpPr>
        <p:spPr>
          <a:xfrm>
            <a:off x="661987"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52" name="Text Placeholder 7">
            <a:extLst>
              <a:ext uri="{FF2B5EF4-FFF2-40B4-BE49-F238E27FC236}">
                <a16:creationId xmlns:a16="http://schemas.microsoft.com/office/drawing/2014/main" id="{F492891F-5C65-7F4A-AD3A-FDF5F53E42B9}"/>
              </a:ext>
            </a:extLst>
          </p:cNvPr>
          <p:cNvSpPr>
            <a:spLocks noGrp="1"/>
          </p:cNvSpPr>
          <p:nvPr>
            <p:ph type="body" sz="quarter" idx="38" hasCustomPrompt="1"/>
          </p:nvPr>
        </p:nvSpPr>
        <p:spPr>
          <a:xfrm>
            <a:off x="661988"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53" name="Picture Placeholder 3">
            <a:extLst>
              <a:ext uri="{FF2B5EF4-FFF2-40B4-BE49-F238E27FC236}">
                <a16:creationId xmlns:a16="http://schemas.microsoft.com/office/drawing/2014/main" id="{16661525-EF1F-2040-99BA-97C0D3A86384}"/>
              </a:ext>
            </a:extLst>
          </p:cNvPr>
          <p:cNvSpPr>
            <a:spLocks noGrp="1"/>
          </p:cNvSpPr>
          <p:nvPr>
            <p:ph type="pic" sz="quarter" idx="58" hasCustomPrompt="1"/>
          </p:nvPr>
        </p:nvSpPr>
        <p:spPr>
          <a:xfrm>
            <a:off x="3574000"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54" name="Text Placeholder 7">
            <a:extLst>
              <a:ext uri="{FF2B5EF4-FFF2-40B4-BE49-F238E27FC236}">
                <a16:creationId xmlns:a16="http://schemas.microsoft.com/office/drawing/2014/main" id="{A0E0013C-1A8B-074C-806D-B4D822422E3E}"/>
              </a:ext>
            </a:extLst>
          </p:cNvPr>
          <p:cNvSpPr>
            <a:spLocks noGrp="1"/>
          </p:cNvSpPr>
          <p:nvPr>
            <p:ph type="body" sz="quarter" idx="52" hasCustomPrompt="1"/>
          </p:nvPr>
        </p:nvSpPr>
        <p:spPr>
          <a:xfrm>
            <a:off x="3573999"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55" name="Text Placeholder 7">
            <a:extLst>
              <a:ext uri="{FF2B5EF4-FFF2-40B4-BE49-F238E27FC236}">
                <a16:creationId xmlns:a16="http://schemas.microsoft.com/office/drawing/2014/main" id="{997D13E6-A795-DF46-B386-813EE1FB00B4}"/>
              </a:ext>
            </a:extLst>
          </p:cNvPr>
          <p:cNvSpPr>
            <a:spLocks noGrp="1"/>
          </p:cNvSpPr>
          <p:nvPr>
            <p:ph type="body" sz="quarter" idx="59" hasCustomPrompt="1"/>
          </p:nvPr>
        </p:nvSpPr>
        <p:spPr>
          <a:xfrm>
            <a:off x="3574000"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56" name="Picture Placeholder 3">
            <a:extLst>
              <a:ext uri="{FF2B5EF4-FFF2-40B4-BE49-F238E27FC236}">
                <a16:creationId xmlns:a16="http://schemas.microsoft.com/office/drawing/2014/main" id="{5ED70A87-80AB-4D4E-A690-7D18DAF546A2}"/>
              </a:ext>
            </a:extLst>
          </p:cNvPr>
          <p:cNvSpPr>
            <a:spLocks noGrp="1"/>
          </p:cNvSpPr>
          <p:nvPr>
            <p:ph type="pic" sz="quarter" idx="60" hasCustomPrompt="1"/>
          </p:nvPr>
        </p:nvSpPr>
        <p:spPr>
          <a:xfrm>
            <a:off x="6490702"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57" name="Text Placeholder 7">
            <a:extLst>
              <a:ext uri="{FF2B5EF4-FFF2-40B4-BE49-F238E27FC236}">
                <a16:creationId xmlns:a16="http://schemas.microsoft.com/office/drawing/2014/main" id="{F6100C24-59C3-0446-B996-7BEE6BF9DAE6}"/>
              </a:ext>
            </a:extLst>
          </p:cNvPr>
          <p:cNvSpPr>
            <a:spLocks noGrp="1"/>
          </p:cNvSpPr>
          <p:nvPr>
            <p:ph type="body" sz="quarter" idx="61" hasCustomPrompt="1"/>
          </p:nvPr>
        </p:nvSpPr>
        <p:spPr>
          <a:xfrm>
            <a:off x="6490701"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58" name="Text Placeholder 7">
            <a:extLst>
              <a:ext uri="{FF2B5EF4-FFF2-40B4-BE49-F238E27FC236}">
                <a16:creationId xmlns:a16="http://schemas.microsoft.com/office/drawing/2014/main" id="{736106D9-D986-B24A-8CDC-B2F279FE334F}"/>
              </a:ext>
            </a:extLst>
          </p:cNvPr>
          <p:cNvSpPr>
            <a:spLocks noGrp="1"/>
          </p:cNvSpPr>
          <p:nvPr>
            <p:ph type="body" sz="quarter" idx="62" hasCustomPrompt="1"/>
          </p:nvPr>
        </p:nvSpPr>
        <p:spPr>
          <a:xfrm>
            <a:off x="6490702"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59" name="Picture Placeholder 3">
            <a:extLst>
              <a:ext uri="{FF2B5EF4-FFF2-40B4-BE49-F238E27FC236}">
                <a16:creationId xmlns:a16="http://schemas.microsoft.com/office/drawing/2014/main" id="{3C04F69D-76F7-F044-B01F-CEA7A55822A8}"/>
              </a:ext>
            </a:extLst>
          </p:cNvPr>
          <p:cNvSpPr>
            <a:spLocks noGrp="1"/>
          </p:cNvSpPr>
          <p:nvPr>
            <p:ph type="pic" sz="quarter" idx="63" hasCustomPrompt="1"/>
          </p:nvPr>
        </p:nvSpPr>
        <p:spPr>
          <a:xfrm>
            <a:off x="661988"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60" name="Text Placeholder 7">
            <a:extLst>
              <a:ext uri="{FF2B5EF4-FFF2-40B4-BE49-F238E27FC236}">
                <a16:creationId xmlns:a16="http://schemas.microsoft.com/office/drawing/2014/main" id="{50EDF07C-0018-5F40-85B9-8343D839BA6E}"/>
              </a:ext>
            </a:extLst>
          </p:cNvPr>
          <p:cNvSpPr>
            <a:spLocks noGrp="1"/>
          </p:cNvSpPr>
          <p:nvPr>
            <p:ph type="body" sz="quarter" idx="64" hasCustomPrompt="1"/>
          </p:nvPr>
        </p:nvSpPr>
        <p:spPr>
          <a:xfrm>
            <a:off x="661987"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61" name="Text Placeholder 7">
            <a:extLst>
              <a:ext uri="{FF2B5EF4-FFF2-40B4-BE49-F238E27FC236}">
                <a16:creationId xmlns:a16="http://schemas.microsoft.com/office/drawing/2014/main" id="{34DFBB84-A2D8-AC4B-BE4F-B1CF767EDDCA}"/>
              </a:ext>
            </a:extLst>
          </p:cNvPr>
          <p:cNvSpPr>
            <a:spLocks noGrp="1"/>
          </p:cNvSpPr>
          <p:nvPr>
            <p:ph type="body" sz="quarter" idx="65" hasCustomPrompt="1"/>
          </p:nvPr>
        </p:nvSpPr>
        <p:spPr>
          <a:xfrm>
            <a:off x="661988"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62" name="Picture Placeholder 3">
            <a:extLst>
              <a:ext uri="{FF2B5EF4-FFF2-40B4-BE49-F238E27FC236}">
                <a16:creationId xmlns:a16="http://schemas.microsoft.com/office/drawing/2014/main" id="{7504DA70-8BD2-D640-B3B2-9FBD612DDBD3}"/>
              </a:ext>
            </a:extLst>
          </p:cNvPr>
          <p:cNvSpPr>
            <a:spLocks noGrp="1"/>
          </p:cNvSpPr>
          <p:nvPr>
            <p:ph type="pic" sz="quarter" idx="66" hasCustomPrompt="1"/>
          </p:nvPr>
        </p:nvSpPr>
        <p:spPr>
          <a:xfrm>
            <a:off x="3579838" y="6146007"/>
            <a:ext cx="5502413" cy="2592386"/>
          </a:xfrm>
          <a:solidFill>
            <a:srgbClr val="BDBEBD"/>
          </a:solidFill>
        </p:spPr>
        <p:txBody>
          <a:bodyPr anchor="ctr"/>
          <a:lstStyle>
            <a:lvl1pPr algn="ctr">
              <a:defRPr>
                <a:solidFill>
                  <a:schemeClr val="bg1"/>
                </a:solidFill>
              </a:defRPr>
            </a:lvl1pPr>
          </a:lstStyle>
          <a:p>
            <a:r>
              <a:rPr lang="en-GB"/>
              <a:t>Click icon to place</a:t>
            </a:r>
          </a:p>
        </p:txBody>
      </p:sp>
      <p:sp>
        <p:nvSpPr>
          <p:cNvPr id="63" name="Text Placeholder 7">
            <a:extLst>
              <a:ext uri="{FF2B5EF4-FFF2-40B4-BE49-F238E27FC236}">
                <a16:creationId xmlns:a16="http://schemas.microsoft.com/office/drawing/2014/main" id="{BF54EE02-85C6-F842-BCA3-0D0EBB3326BB}"/>
              </a:ext>
            </a:extLst>
          </p:cNvPr>
          <p:cNvSpPr>
            <a:spLocks noGrp="1"/>
          </p:cNvSpPr>
          <p:nvPr>
            <p:ph type="body" sz="quarter" idx="67" hasCustomPrompt="1"/>
          </p:nvPr>
        </p:nvSpPr>
        <p:spPr>
          <a:xfrm>
            <a:off x="3579838"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64" name="Text Placeholder 7">
            <a:extLst>
              <a:ext uri="{FF2B5EF4-FFF2-40B4-BE49-F238E27FC236}">
                <a16:creationId xmlns:a16="http://schemas.microsoft.com/office/drawing/2014/main" id="{D179D5A4-7EBB-2046-9A25-16B9F20641CD}"/>
              </a:ext>
            </a:extLst>
          </p:cNvPr>
          <p:cNvSpPr>
            <a:spLocks noGrp="1"/>
          </p:cNvSpPr>
          <p:nvPr>
            <p:ph type="body" sz="quarter" idx="68" hasCustomPrompt="1"/>
          </p:nvPr>
        </p:nvSpPr>
        <p:spPr>
          <a:xfrm>
            <a:off x="3579839"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65" name="Picture Placeholder 3">
            <a:extLst>
              <a:ext uri="{FF2B5EF4-FFF2-40B4-BE49-F238E27FC236}">
                <a16:creationId xmlns:a16="http://schemas.microsoft.com/office/drawing/2014/main" id="{17195331-B10A-5547-99E7-04A260169326}"/>
              </a:ext>
            </a:extLst>
          </p:cNvPr>
          <p:cNvSpPr>
            <a:spLocks noGrp="1"/>
          </p:cNvSpPr>
          <p:nvPr>
            <p:ph type="pic" sz="quarter" idx="69" hasCustomPrompt="1"/>
          </p:nvPr>
        </p:nvSpPr>
        <p:spPr>
          <a:xfrm>
            <a:off x="9407404" y="2581277"/>
            <a:ext cx="5502413" cy="2592386"/>
          </a:xfrm>
          <a:solidFill>
            <a:srgbClr val="BDBEBD"/>
          </a:solidFill>
        </p:spPr>
        <p:txBody>
          <a:bodyPr anchor="ctr"/>
          <a:lstStyle>
            <a:lvl1pPr algn="ctr">
              <a:defRPr>
                <a:solidFill>
                  <a:schemeClr val="bg1"/>
                </a:solidFill>
              </a:defRPr>
            </a:lvl1pPr>
          </a:lstStyle>
          <a:p>
            <a:r>
              <a:rPr lang="en-GB"/>
              <a:t>Click icon to place</a:t>
            </a:r>
          </a:p>
        </p:txBody>
      </p:sp>
      <p:sp>
        <p:nvSpPr>
          <p:cNvPr id="68" name="Text Placeholder 7">
            <a:extLst>
              <a:ext uri="{FF2B5EF4-FFF2-40B4-BE49-F238E27FC236}">
                <a16:creationId xmlns:a16="http://schemas.microsoft.com/office/drawing/2014/main" id="{783BC515-CB42-C144-8260-FFDF85163C1E}"/>
              </a:ext>
            </a:extLst>
          </p:cNvPr>
          <p:cNvSpPr>
            <a:spLocks noGrp="1"/>
          </p:cNvSpPr>
          <p:nvPr>
            <p:ph type="body" sz="quarter" idx="70" hasCustomPrompt="1"/>
          </p:nvPr>
        </p:nvSpPr>
        <p:spPr>
          <a:xfrm>
            <a:off x="9408923"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69" name="Text Placeholder 7">
            <a:extLst>
              <a:ext uri="{FF2B5EF4-FFF2-40B4-BE49-F238E27FC236}">
                <a16:creationId xmlns:a16="http://schemas.microsoft.com/office/drawing/2014/main" id="{A210847F-5010-A84F-AFD1-98A12370FC08}"/>
              </a:ext>
            </a:extLst>
          </p:cNvPr>
          <p:cNvSpPr>
            <a:spLocks noGrp="1"/>
          </p:cNvSpPr>
          <p:nvPr>
            <p:ph type="body" sz="quarter" idx="71" hasCustomPrompt="1"/>
          </p:nvPr>
        </p:nvSpPr>
        <p:spPr>
          <a:xfrm>
            <a:off x="9408924"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71" name="Picture Placeholder 3">
            <a:extLst>
              <a:ext uri="{FF2B5EF4-FFF2-40B4-BE49-F238E27FC236}">
                <a16:creationId xmlns:a16="http://schemas.microsoft.com/office/drawing/2014/main" id="{983D908F-942B-0E47-82C6-5BFA19C1FECD}"/>
              </a:ext>
            </a:extLst>
          </p:cNvPr>
          <p:cNvSpPr>
            <a:spLocks noGrp="1"/>
          </p:cNvSpPr>
          <p:nvPr>
            <p:ph type="pic" sz="quarter" idx="72" hasCustomPrompt="1"/>
          </p:nvPr>
        </p:nvSpPr>
        <p:spPr>
          <a:xfrm>
            <a:off x="9407401" y="6152396"/>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72" name="Text Placeholder 7">
            <a:extLst>
              <a:ext uri="{FF2B5EF4-FFF2-40B4-BE49-F238E27FC236}">
                <a16:creationId xmlns:a16="http://schemas.microsoft.com/office/drawing/2014/main" id="{FDE7E9E4-73CD-7946-A9A3-0B6C1000D8A5}"/>
              </a:ext>
            </a:extLst>
          </p:cNvPr>
          <p:cNvSpPr>
            <a:spLocks noGrp="1"/>
          </p:cNvSpPr>
          <p:nvPr>
            <p:ph type="body" sz="quarter" idx="73" hasCustomPrompt="1"/>
          </p:nvPr>
        </p:nvSpPr>
        <p:spPr>
          <a:xfrm>
            <a:off x="9401109"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73" name="Text Placeholder 7">
            <a:extLst>
              <a:ext uri="{FF2B5EF4-FFF2-40B4-BE49-F238E27FC236}">
                <a16:creationId xmlns:a16="http://schemas.microsoft.com/office/drawing/2014/main" id="{DE3464F8-592C-3F4E-A469-4569B7270806}"/>
              </a:ext>
            </a:extLst>
          </p:cNvPr>
          <p:cNvSpPr>
            <a:spLocks noGrp="1"/>
          </p:cNvSpPr>
          <p:nvPr>
            <p:ph type="body" sz="quarter" idx="74" hasCustomPrompt="1"/>
          </p:nvPr>
        </p:nvSpPr>
        <p:spPr>
          <a:xfrm>
            <a:off x="9401110"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74" name="Picture Placeholder 3">
            <a:extLst>
              <a:ext uri="{FF2B5EF4-FFF2-40B4-BE49-F238E27FC236}">
                <a16:creationId xmlns:a16="http://schemas.microsoft.com/office/drawing/2014/main" id="{B89A8752-5C55-144D-B1DC-FE3E80B4DD01}"/>
              </a:ext>
            </a:extLst>
          </p:cNvPr>
          <p:cNvSpPr>
            <a:spLocks noGrp="1"/>
          </p:cNvSpPr>
          <p:nvPr>
            <p:ph type="pic" sz="quarter" idx="75" hasCustomPrompt="1"/>
          </p:nvPr>
        </p:nvSpPr>
        <p:spPr>
          <a:xfrm>
            <a:off x="12318267" y="6152396"/>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75" name="Text Placeholder 7">
            <a:extLst>
              <a:ext uri="{FF2B5EF4-FFF2-40B4-BE49-F238E27FC236}">
                <a16:creationId xmlns:a16="http://schemas.microsoft.com/office/drawing/2014/main" id="{30A6CF15-53AA-FC43-9B5E-3CBC32758AA5}"/>
              </a:ext>
            </a:extLst>
          </p:cNvPr>
          <p:cNvSpPr>
            <a:spLocks noGrp="1"/>
          </p:cNvSpPr>
          <p:nvPr>
            <p:ph type="body" sz="quarter" idx="76" hasCustomPrompt="1"/>
          </p:nvPr>
        </p:nvSpPr>
        <p:spPr>
          <a:xfrm>
            <a:off x="12318266"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76" name="Text Placeholder 7">
            <a:extLst>
              <a:ext uri="{FF2B5EF4-FFF2-40B4-BE49-F238E27FC236}">
                <a16:creationId xmlns:a16="http://schemas.microsoft.com/office/drawing/2014/main" id="{B74845DE-C021-6144-8B50-7D1938E31CE3}"/>
              </a:ext>
            </a:extLst>
          </p:cNvPr>
          <p:cNvSpPr>
            <a:spLocks noGrp="1"/>
          </p:cNvSpPr>
          <p:nvPr>
            <p:ph type="body" sz="quarter" idx="77" hasCustomPrompt="1"/>
          </p:nvPr>
        </p:nvSpPr>
        <p:spPr>
          <a:xfrm>
            <a:off x="12318267"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 name="Footer Placeholder 2">
            <a:extLst>
              <a:ext uri="{FF2B5EF4-FFF2-40B4-BE49-F238E27FC236}">
                <a16:creationId xmlns:a16="http://schemas.microsoft.com/office/drawing/2014/main" id="{5AD11650-0BB3-8141-CE8F-C207E4199024}"/>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Tree>
    <p:extLst>
      <p:ext uri="{BB962C8B-B14F-4D97-AF65-F5344CB8AC3E}">
        <p14:creationId xmlns:p14="http://schemas.microsoft.com/office/powerpoint/2010/main" val="4276359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roduct Portfolio_3">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Title 6">
            <a:extLst>
              <a:ext uri="{FF2B5EF4-FFF2-40B4-BE49-F238E27FC236}">
                <a16:creationId xmlns:a16="http://schemas.microsoft.com/office/drawing/2014/main" id="{6FB26B53-AC81-D0DB-EF1A-FB0C4BAEF328}"/>
              </a:ext>
            </a:extLst>
          </p:cNvPr>
          <p:cNvSpPr>
            <a:spLocks noGrp="1"/>
          </p:cNvSpPr>
          <p:nvPr>
            <p:ph type="title" hasCustomPrompt="1"/>
          </p:nvPr>
        </p:nvSpPr>
        <p:spPr>
          <a:xfrm>
            <a:off x="663685" y="1123078"/>
            <a:ext cx="16559103" cy="1089372"/>
          </a:xfrm>
        </p:spPr>
        <p:txBody>
          <a:bodyPr/>
          <a:lstStyle>
            <a:lvl1pPr algn="l">
              <a:lnSpc>
                <a:spcPts val="6264"/>
              </a:lnSpc>
              <a:defRPr sz="5400">
                <a:solidFill>
                  <a:schemeClr val="tx1"/>
                </a:solidFill>
              </a:defRPr>
            </a:lvl1pPr>
          </a:lstStyle>
          <a:p>
            <a:r>
              <a:rPr lang="en-US"/>
              <a:t>Sed Hendrerit Consectetur</a:t>
            </a:r>
          </a:p>
        </p:txBody>
      </p:sp>
      <p:sp>
        <p:nvSpPr>
          <p:cNvPr id="18" name="Picture Placeholder 3">
            <a:extLst>
              <a:ext uri="{FF2B5EF4-FFF2-40B4-BE49-F238E27FC236}">
                <a16:creationId xmlns:a16="http://schemas.microsoft.com/office/drawing/2014/main" id="{FD712F3C-53A0-F9D7-703E-F17DF10096CE}"/>
              </a:ext>
            </a:extLst>
          </p:cNvPr>
          <p:cNvSpPr>
            <a:spLocks noGrp="1"/>
          </p:cNvSpPr>
          <p:nvPr>
            <p:ph type="pic" sz="quarter" idx="32" hasCustomPrompt="1"/>
          </p:nvPr>
        </p:nvSpPr>
        <p:spPr>
          <a:xfrm>
            <a:off x="661988"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23" name="Text Placeholder 7">
            <a:extLst>
              <a:ext uri="{FF2B5EF4-FFF2-40B4-BE49-F238E27FC236}">
                <a16:creationId xmlns:a16="http://schemas.microsoft.com/office/drawing/2014/main" id="{5D1C4E5E-4841-DC33-D1DD-28BB28A2DB61}"/>
              </a:ext>
            </a:extLst>
          </p:cNvPr>
          <p:cNvSpPr>
            <a:spLocks noGrp="1"/>
          </p:cNvSpPr>
          <p:nvPr>
            <p:ph type="body" sz="quarter" idx="37" hasCustomPrompt="1"/>
          </p:nvPr>
        </p:nvSpPr>
        <p:spPr>
          <a:xfrm>
            <a:off x="661987"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24" name="Text Placeholder 7">
            <a:extLst>
              <a:ext uri="{FF2B5EF4-FFF2-40B4-BE49-F238E27FC236}">
                <a16:creationId xmlns:a16="http://schemas.microsoft.com/office/drawing/2014/main" id="{C288AE9A-56BC-F7A1-F175-8F8B4D48FC87}"/>
              </a:ext>
            </a:extLst>
          </p:cNvPr>
          <p:cNvSpPr>
            <a:spLocks noGrp="1"/>
          </p:cNvSpPr>
          <p:nvPr>
            <p:ph type="body" sz="quarter" idx="38" hasCustomPrompt="1"/>
          </p:nvPr>
        </p:nvSpPr>
        <p:spPr>
          <a:xfrm>
            <a:off x="661988"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4" name="Picture Placeholder 3">
            <a:extLst>
              <a:ext uri="{FF2B5EF4-FFF2-40B4-BE49-F238E27FC236}">
                <a16:creationId xmlns:a16="http://schemas.microsoft.com/office/drawing/2014/main" id="{F5D1E8BF-D139-D245-9F1D-4D698137DDE7}"/>
              </a:ext>
            </a:extLst>
          </p:cNvPr>
          <p:cNvSpPr>
            <a:spLocks noGrp="1"/>
          </p:cNvSpPr>
          <p:nvPr>
            <p:ph type="pic" sz="quarter" idx="51" hasCustomPrompt="1"/>
          </p:nvPr>
        </p:nvSpPr>
        <p:spPr>
          <a:xfrm>
            <a:off x="3574000"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45" name="Text Placeholder 7">
            <a:extLst>
              <a:ext uri="{FF2B5EF4-FFF2-40B4-BE49-F238E27FC236}">
                <a16:creationId xmlns:a16="http://schemas.microsoft.com/office/drawing/2014/main" id="{AF4FDA68-941B-CE4E-A1E7-B32B16D64A8C}"/>
              </a:ext>
            </a:extLst>
          </p:cNvPr>
          <p:cNvSpPr>
            <a:spLocks noGrp="1"/>
          </p:cNvSpPr>
          <p:nvPr>
            <p:ph type="body" sz="quarter" idx="52" hasCustomPrompt="1"/>
          </p:nvPr>
        </p:nvSpPr>
        <p:spPr>
          <a:xfrm>
            <a:off x="3573999"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46" name="Text Placeholder 7">
            <a:extLst>
              <a:ext uri="{FF2B5EF4-FFF2-40B4-BE49-F238E27FC236}">
                <a16:creationId xmlns:a16="http://schemas.microsoft.com/office/drawing/2014/main" id="{458FB68B-E910-5948-85DF-EF65B3C234B9}"/>
              </a:ext>
            </a:extLst>
          </p:cNvPr>
          <p:cNvSpPr>
            <a:spLocks noGrp="1"/>
          </p:cNvSpPr>
          <p:nvPr>
            <p:ph type="body" sz="quarter" idx="53" hasCustomPrompt="1"/>
          </p:nvPr>
        </p:nvSpPr>
        <p:spPr>
          <a:xfrm>
            <a:off x="3574000"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8" name="Picture Placeholder 3">
            <a:extLst>
              <a:ext uri="{FF2B5EF4-FFF2-40B4-BE49-F238E27FC236}">
                <a16:creationId xmlns:a16="http://schemas.microsoft.com/office/drawing/2014/main" id="{317D02C5-329E-E245-BEFC-489C57A063DF}"/>
              </a:ext>
            </a:extLst>
          </p:cNvPr>
          <p:cNvSpPr>
            <a:spLocks noGrp="1"/>
          </p:cNvSpPr>
          <p:nvPr>
            <p:ph type="pic" sz="quarter" idx="54" hasCustomPrompt="1"/>
          </p:nvPr>
        </p:nvSpPr>
        <p:spPr>
          <a:xfrm>
            <a:off x="6490702"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49" name="Text Placeholder 7">
            <a:extLst>
              <a:ext uri="{FF2B5EF4-FFF2-40B4-BE49-F238E27FC236}">
                <a16:creationId xmlns:a16="http://schemas.microsoft.com/office/drawing/2014/main" id="{4E7DF8DF-1BC7-C941-A3F1-EE25AE17715D}"/>
              </a:ext>
            </a:extLst>
          </p:cNvPr>
          <p:cNvSpPr>
            <a:spLocks noGrp="1"/>
          </p:cNvSpPr>
          <p:nvPr>
            <p:ph type="body" sz="quarter" idx="55" hasCustomPrompt="1"/>
          </p:nvPr>
        </p:nvSpPr>
        <p:spPr>
          <a:xfrm>
            <a:off x="6490701"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50" name="Text Placeholder 7">
            <a:extLst>
              <a:ext uri="{FF2B5EF4-FFF2-40B4-BE49-F238E27FC236}">
                <a16:creationId xmlns:a16="http://schemas.microsoft.com/office/drawing/2014/main" id="{1FBC9439-5FCD-574F-ADCF-BB0B915D91DD}"/>
              </a:ext>
            </a:extLst>
          </p:cNvPr>
          <p:cNvSpPr>
            <a:spLocks noGrp="1"/>
          </p:cNvSpPr>
          <p:nvPr>
            <p:ph type="body" sz="quarter" idx="56" hasCustomPrompt="1"/>
          </p:nvPr>
        </p:nvSpPr>
        <p:spPr>
          <a:xfrm>
            <a:off x="6490702"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53" name="Picture Placeholder 3">
            <a:extLst>
              <a:ext uri="{FF2B5EF4-FFF2-40B4-BE49-F238E27FC236}">
                <a16:creationId xmlns:a16="http://schemas.microsoft.com/office/drawing/2014/main" id="{332E1C9F-B5AE-EC43-B314-94432755635D}"/>
              </a:ext>
            </a:extLst>
          </p:cNvPr>
          <p:cNvSpPr>
            <a:spLocks noGrp="1"/>
          </p:cNvSpPr>
          <p:nvPr>
            <p:ph type="pic" sz="quarter" idx="57" hasCustomPrompt="1"/>
          </p:nvPr>
        </p:nvSpPr>
        <p:spPr>
          <a:xfrm>
            <a:off x="9444029" y="2581277"/>
            <a:ext cx="7780346" cy="6157116"/>
          </a:xfrm>
          <a:solidFill>
            <a:srgbClr val="BDBEBD"/>
          </a:solidFill>
        </p:spPr>
        <p:txBody>
          <a:bodyPr anchor="ctr"/>
          <a:lstStyle>
            <a:lvl1pPr algn="ctr">
              <a:defRPr>
                <a:solidFill>
                  <a:schemeClr val="bg1"/>
                </a:solidFill>
              </a:defRPr>
            </a:lvl1pPr>
          </a:lstStyle>
          <a:p>
            <a:r>
              <a:rPr lang="en-GB"/>
              <a:t>Click icon to place image </a:t>
            </a:r>
          </a:p>
        </p:txBody>
      </p:sp>
      <p:sp>
        <p:nvSpPr>
          <p:cNvPr id="54" name="Picture Placeholder 3">
            <a:extLst>
              <a:ext uri="{FF2B5EF4-FFF2-40B4-BE49-F238E27FC236}">
                <a16:creationId xmlns:a16="http://schemas.microsoft.com/office/drawing/2014/main" id="{764D533C-644F-5A42-BF03-E0E164D06551}"/>
              </a:ext>
            </a:extLst>
          </p:cNvPr>
          <p:cNvSpPr>
            <a:spLocks noGrp="1"/>
          </p:cNvSpPr>
          <p:nvPr>
            <p:ph type="pic" sz="quarter" idx="58" hasCustomPrompt="1"/>
          </p:nvPr>
        </p:nvSpPr>
        <p:spPr>
          <a:xfrm>
            <a:off x="661988"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55" name="Text Placeholder 7">
            <a:extLst>
              <a:ext uri="{FF2B5EF4-FFF2-40B4-BE49-F238E27FC236}">
                <a16:creationId xmlns:a16="http://schemas.microsoft.com/office/drawing/2014/main" id="{D2FB8A09-6318-2D4F-A19C-BDD3F9EC09F9}"/>
              </a:ext>
            </a:extLst>
          </p:cNvPr>
          <p:cNvSpPr>
            <a:spLocks noGrp="1"/>
          </p:cNvSpPr>
          <p:nvPr>
            <p:ph type="body" sz="quarter" idx="59" hasCustomPrompt="1"/>
          </p:nvPr>
        </p:nvSpPr>
        <p:spPr>
          <a:xfrm>
            <a:off x="661987"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56" name="Text Placeholder 7">
            <a:extLst>
              <a:ext uri="{FF2B5EF4-FFF2-40B4-BE49-F238E27FC236}">
                <a16:creationId xmlns:a16="http://schemas.microsoft.com/office/drawing/2014/main" id="{481A3667-7F9D-EA47-BAE7-00F01351D6DD}"/>
              </a:ext>
            </a:extLst>
          </p:cNvPr>
          <p:cNvSpPr>
            <a:spLocks noGrp="1"/>
          </p:cNvSpPr>
          <p:nvPr>
            <p:ph type="body" sz="quarter" idx="60" hasCustomPrompt="1"/>
          </p:nvPr>
        </p:nvSpPr>
        <p:spPr>
          <a:xfrm>
            <a:off x="661988"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58" name="Picture Placeholder 3">
            <a:extLst>
              <a:ext uri="{FF2B5EF4-FFF2-40B4-BE49-F238E27FC236}">
                <a16:creationId xmlns:a16="http://schemas.microsoft.com/office/drawing/2014/main" id="{4D2315E7-27AC-A34B-8F6B-05ABC763D5F5}"/>
              </a:ext>
            </a:extLst>
          </p:cNvPr>
          <p:cNvSpPr>
            <a:spLocks noGrp="1"/>
          </p:cNvSpPr>
          <p:nvPr>
            <p:ph type="pic" sz="quarter" idx="61" hasCustomPrompt="1"/>
          </p:nvPr>
        </p:nvSpPr>
        <p:spPr>
          <a:xfrm>
            <a:off x="3579839"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59" name="Text Placeholder 7">
            <a:extLst>
              <a:ext uri="{FF2B5EF4-FFF2-40B4-BE49-F238E27FC236}">
                <a16:creationId xmlns:a16="http://schemas.microsoft.com/office/drawing/2014/main" id="{DBD86577-7583-8D45-9EB0-CFA957D33C7A}"/>
              </a:ext>
            </a:extLst>
          </p:cNvPr>
          <p:cNvSpPr>
            <a:spLocks noGrp="1"/>
          </p:cNvSpPr>
          <p:nvPr>
            <p:ph type="body" sz="quarter" idx="62" hasCustomPrompt="1"/>
          </p:nvPr>
        </p:nvSpPr>
        <p:spPr>
          <a:xfrm>
            <a:off x="3579838"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60" name="Text Placeholder 7">
            <a:extLst>
              <a:ext uri="{FF2B5EF4-FFF2-40B4-BE49-F238E27FC236}">
                <a16:creationId xmlns:a16="http://schemas.microsoft.com/office/drawing/2014/main" id="{6C6BF608-21D0-7243-9121-86BEB67F8A2F}"/>
              </a:ext>
            </a:extLst>
          </p:cNvPr>
          <p:cNvSpPr>
            <a:spLocks noGrp="1"/>
          </p:cNvSpPr>
          <p:nvPr>
            <p:ph type="body" sz="quarter" idx="63" hasCustomPrompt="1"/>
          </p:nvPr>
        </p:nvSpPr>
        <p:spPr>
          <a:xfrm>
            <a:off x="3579839"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62" name="Picture Placeholder 3">
            <a:extLst>
              <a:ext uri="{FF2B5EF4-FFF2-40B4-BE49-F238E27FC236}">
                <a16:creationId xmlns:a16="http://schemas.microsoft.com/office/drawing/2014/main" id="{AD522E01-8B09-AC4F-9E7E-8FC9DF55A3CB}"/>
              </a:ext>
            </a:extLst>
          </p:cNvPr>
          <p:cNvSpPr>
            <a:spLocks noGrp="1"/>
          </p:cNvSpPr>
          <p:nvPr>
            <p:ph type="pic" sz="quarter" idx="64" hasCustomPrompt="1"/>
          </p:nvPr>
        </p:nvSpPr>
        <p:spPr>
          <a:xfrm>
            <a:off x="6494852"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63" name="Text Placeholder 7">
            <a:extLst>
              <a:ext uri="{FF2B5EF4-FFF2-40B4-BE49-F238E27FC236}">
                <a16:creationId xmlns:a16="http://schemas.microsoft.com/office/drawing/2014/main" id="{6EAE40E7-5A8E-464D-B028-5138D3058CF9}"/>
              </a:ext>
            </a:extLst>
          </p:cNvPr>
          <p:cNvSpPr>
            <a:spLocks noGrp="1"/>
          </p:cNvSpPr>
          <p:nvPr>
            <p:ph type="body" sz="quarter" idx="65" hasCustomPrompt="1"/>
          </p:nvPr>
        </p:nvSpPr>
        <p:spPr>
          <a:xfrm>
            <a:off x="6494851"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64" name="Text Placeholder 7">
            <a:extLst>
              <a:ext uri="{FF2B5EF4-FFF2-40B4-BE49-F238E27FC236}">
                <a16:creationId xmlns:a16="http://schemas.microsoft.com/office/drawing/2014/main" id="{39F153BA-F597-5943-8428-66D0CC3C3703}"/>
              </a:ext>
            </a:extLst>
          </p:cNvPr>
          <p:cNvSpPr>
            <a:spLocks noGrp="1"/>
          </p:cNvSpPr>
          <p:nvPr>
            <p:ph type="body" sz="quarter" idx="66" hasCustomPrompt="1"/>
          </p:nvPr>
        </p:nvSpPr>
        <p:spPr>
          <a:xfrm>
            <a:off x="6494852"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66" name="Text Placeholder 7">
            <a:extLst>
              <a:ext uri="{FF2B5EF4-FFF2-40B4-BE49-F238E27FC236}">
                <a16:creationId xmlns:a16="http://schemas.microsoft.com/office/drawing/2014/main" id="{DF10FE6F-4D1B-9643-94FA-84C25D1BAF28}"/>
              </a:ext>
            </a:extLst>
          </p:cNvPr>
          <p:cNvSpPr>
            <a:spLocks noGrp="1"/>
          </p:cNvSpPr>
          <p:nvPr>
            <p:ph type="body" sz="quarter" idx="67" hasCustomPrompt="1"/>
          </p:nvPr>
        </p:nvSpPr>
        <p:spPr>
          <a:xfrm>
            <a:off x="9430556"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67" name="Text Placeholder 7">
            <a:extLst>
              <a:ext uri="{FF2B5EF4-FFF2-40B4-BE49-F238E27FC236}">
                <a16:creationId xmlns:a16="http://schemas.microsoft.com/office/drawing/2014/main" id="{C23EA979-70E8-B345-88DE-EF15D609E2A2}"/>
              </a:ext>
            </a:extLst>
          </p:cNvPr>
          <p:cNvSpPr>
            <a:spLocks noGrp="1"/>
          </p:cNvSpPr>
          <p:nvPr>
            <p:ph type="body" sz="quarter" idx="68" hasCustomPrompt="1"/>
          </p:nvPr>
        </p:nvSpPr>
        <p:spPr>
          <a:xfrm>
            <a:off x="9430557"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 name="Footer Placeholder 2">
            <a:extLst>
              <a:ext uri="{FF2B5EF4-FFF2-40B4-BE49-F238E27FC236}">
                <a16:creationId xmlns:a16="http://schemas.microsoft.com/office/drawing/2014/main" id="{E26CF229-554B-186B-632E-DAA1A40BA50C}"/>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Tree>
    <p:extLst>
      <p:ext uri="{BB962C8B-B14F-4D97-AF65-F5344CB8AC3E}">
        <p14:creationId xmlns:p14="http://schemas.microsoft.com/office/powerpoint/2010/main" val="6140776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roduct Portfolio_4">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Title 6">
            <a:extLst>
              <a:ext uri="{FF2B5EF4-FFF2-40B4-BE49-F238E27FC236}">
                <a16:creationId xmlns:a16="http://schemas.microsoft.com/office/drawing/2014/main" id="{6FB26B53-AC81-D0DB-EF1A-FB0C4BAEF328}"/>
              </a:ext>
            </a:extLst>
          </p:cNvPr>
          <p:cNvSpPr>
            <a:spLocks noGrp="1"/>
          </p:cNvSpPr>
          <p:nvPr>
            <p:ph type="title" hasCustomPrompt="1"/>
          </p:nvPr>
        </p:nvSpPr>
        <p:spPr>
          <a:xfrm>
            <a:off x="663685" y="1123078"/>
            <a:ext cx="16559103" cy="1089372"/>
          </a:xfrm>
        </p:spPr>
        <p:txBody>
          <a:bodyPr/>
          <a:lstStyle>
            <a:lvl1pPr algn="l">
              <a:lnSpc>
                <a:spcPts val="6264"/>
              </a:lnSpc>
              <a:defRPr sz="5400">
                <a:solidFill>
                  <a:schemeClr val="tx1"/>
                </a:solidFill>
              </a:defRPr>
            </a:lvl1pPr>
          </a:lstStyle>
          <a:p>
            <a:r>
              <a:rPr lang="en-US"/>
              <a:t>Sed Hendrerit Consectetur</a:t>
            </a:r>
          </a:p>
        </p:txBody>
      </p:sp>
      <p:sp>
        <p:nvSpPr>
          <p:cNvPr id="18" name="Picture Placeholder 3">
            <a:extLst>
              <a:ext uri="{FF2B5EF4-FFF2-40B4-BE49-F238E27FC236}">
                <a16:creationId xmlns:a16="http://schemas.microsoft.com/office/drawing/2014/main" id="{FD712F3C-53A0-F9D7-703E-F17DF10096CE}"/>
              </a:ext>
            </a:extLst>
          </p:cNvPr>
          <p:cNvSpPr>
            <a:spLocks noGrp="1"/>
          </p:cNvSpPr>
          <p:nvPr>
            <p:ph type="pic" sz="quarter" idx="32" hasCustomPrompt="1"/>
          </p:nvPr>
        </p:nvSpPr>
        <p:spPr>
          <a:xfrm>
            <a:off x="8786660"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23" name="Text Placeholder 7">
            <a:extLst>
              <a:ext uri="{FF2B5EF4-FFF2-40B4-BE49-F238E27FC236}">
                <a16:creationId xmlns:a16="http://schemas.microsoft.com/office/drawing/2014/main" id="{5D1C4E5E-4841-DC33-D1DD-28BB28A2DB61}"/>
              </a:ext>
            </a:extLst>
          </p:cNvPr>
          <p:cNvSpPr>
            <a:spLocks noGrp="1"/>
          </p:cNvSpPr>
          <p:nvPr>
            <p:ph type="body" sz="quarter" idx="37" hasCustomPrompt="1"/>
          </p:nvPr>
        </p:nvSpPr>
        <p:spPr>
          <a:xfrm>
            <a:off x="8786659"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24" name="Text Placeholder 7">
            <a:extLst>
              <a:ext uri="{FF2B5EF4-FFF2-40B4-BE49-F238E27FC236}">
                <a16:creationId xmlns:a16="http://schemas.microsoft.com/office/drawing/2014/main" id="{C288AE9A-56BC-F7A1-F175-8F8B4D48FC87}"/>
              </a:ext>
            </a:extLst>
          </p:cNvPr>
          <p:cNvSpPr>
            <a:spLocks noGrp="1"/>
          </p:cNvSpPr>
          <p:nvPr>
            <p:ph type="body" sz="quarter" idx="38" hasCustomPrompt="1"/>
          </p:nvPr>
        </p:nvSpPr>
        <p:spPr>
          <a:xfrm>
            <a:off x="8786660"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4" name="Picture Placeholder 3">
            <a:extLst>
              <a:ext uri="{FF2B5EF4-FFF2-40B4-BE49-F238E27FC236}">
                <a16:creationId xmlns:a16="http://schemas.microsoft.com/office/drawing/2014/main" id="{F5D1E8BF-D139-D245-9F1D-4D698137DDE7}"/>
              </a:ext>
            </a:extLst>
          </p:cNvPr>
          <p:cNvSpPr>
            <a:spLocks noGrp="1"/>
          </p:cNvSpPr>
          <p:nvPr>
            <p:ph type="pic" sz="quarter" idx="51" hasCustomPrompt="1"/>
          </p:nvPr>
        </p:nvSpPr>
        <p:spPr>
          <a:xfrm>
            <a:off x="11698672"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45" name="Text Placeholder 7">
            <a:extLst>
              <a:ext uri="{FF2B5EF4-FFF2-40B4-BE49-F238E27FC236}">
                <a16:creationId xmlns:a16="http://schemas.microsoft.com/office/drawing/2014/main" id="{AF4FDA68-941B-CE4E-A1E7-B32B16D64A8C}"/>
              </a:ext>
            </a:extLst>
          </p:cNvPr>
          <p:cNvSpPr>
            <a:spLocks noGrp="1"/>
          </p:cNvSpPr>
          <p:nvPr>
            <p:ph type="body" sz="quarter" idx="52" hasCustomPrompt="1"/>
          </p:nvPr>
        </p:nvSpPr>
        <p:spPr>
          <a:xfrm>
            <a:off x="11698671"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46" name="Text Placeholder 7">
            <a:extLst>
              <a:ext uri="{FF2B5EF4-FFF2-40B4-BE49-F238E27FC236}">
                <a16:creationId xmlns:a16="http://schemas.microsoft.com/office/drawing/2014/main" id="{458FB68B-E910-5948-85DF-EF65B3C234B9}"/>
              </a:ext>
            </a:extLst>
          </p:cNvPr>
          <p:cNvSpPr>
            <a:spLocks noGrp="1"/>
          </p:cNvSpPr>
          <p:nvPr>
            <p:ph type="body" sz="quarter" idx="53" hasCustomPrompt="1"/>
          </p:nvPr>
        </p:nvSpPr>
        <p:spPr>
          <a:xfrm>
            <a:off x="11698672"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8" name="Picture Placeholder 3">
            <a:extLst>
              <a:ext uri="{FF2B5EF4-FFF2-40B4-BE49-F238E27FC236}">
                <a16:creationId xmlns:a16="http://schemas.microsoft.com/office/drawing/2014/main" id="{317D02C5-329E-E245-BEFC-489C57A063DF}"/>
              </a:ext>
            </a:extLst>
          </p:cNvPr>
          <p:cNvSpPr>
            <a:spLocks noGrp="1"/>
          </p:cNvSpPr>
          <p:nvPr>
            <p:ph type="pic" sz="quarter" idx="54" hasCustomPrompt="1"/>
          </p:nvPr>
        </p:nvSpPr>
        <p:spPr>
          <a:xfrm>
            <a:off x="14615374"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49" name="Text Placeholder 7">
            <a:extLst>
              <a:ext uri="{FF2B5EF4-FFF2-40B4-BE49-F238E27FC236}">
                <a16:creationId xmlns:a16="http://schemas.microsoft.com/office/drawing/2014/main" id="{4E7DF8DF-1BC7-C941-A3F1-EE25AE17715D}"/>
              </a:ext>
            </a:extLst>
          </p:cNvPr>
          <p:cNvSpPr>
            <a:spLocks noGrp="1"/>
          </p:cNvSpPr>
          <p:nvPr>
            <p:ph type="body" sz="quarter" idx="55" hasCustomPrompt="1"/>
          </p:nvPr>
        </p:nvSpPr>
        <p:spPr>
          <a:xfrm>
            <a:off x="14615373"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50" name="Text Placeholder 7">
            <a:extLst>
              <a:ext uri="{FF2B5EF4-FFF2-40B4-BE49-F238E27FC236}">
                <a16:creationId xmlns:a16="http://schemas.microsoft.com/office/drawing/2014/main" id="{1FBC9439-5FCD-574F-ADCF-BB0B915D91DD}"/>
              </a:ext>
            </a:extLst>
          </p:cNvPr>
          <p:cNvSpPr>
            <a:spLocks noGrp="1"/>
          </p:cNvSpPr>
          <p:nvPr>
            <p:ph type="body" sz="quarter" idx="56" hasCustomPrompt="1"/>
          </p:nvPr>
        </p:nvSpPr>
        <p:spPr>
          <a:xfrm>
            <a:off x="14615374"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53" name="Picture Placeholder 3">
            <a:extLst>
              <a:ext uri="{FF2B5EF4-FFF2-40B4-BE49-F238E27FC236}">
                <a16:creationId xmlns:a16="http://schemas.microsoft.com/office/drawing/2014/main" id="{332E1C9F-B5AE-EC43-B314-94432755635D}"/>
              </a:ext>
            </a:extLst>
          </p:cNvPr>
          <p:cNvSpPr>
            <a:spLocks noGrp="1"/>
          </p:cNvSpPr>
          <p:nvPr>
            <p:ph type="pic" sz="quarter" idx="57" hasCustomPrompt="1"/>
          </p:nvPr>
        </p:nvSpPr>
        <p:spPr>
          <a:xfrm>
            <a:off x="675289" y="2581277"/>
            <a:ext cx="7780346" cy="6157116"/>
          </a:xfrm>
          <a:solidFill>
            <a:srgbClr val="BDBEBD"/>
          </a:solidFill>
        </p:spPr>
        <p:txBody>
          <a:bodyPr anchor="ctr"/>
          <a:lstStyle>
            <a:lvl1pPr algn="ctr">
              <a:defRPr>
                <a:solidFill>
                  <a:schemeClr val="bg1"/>
                </a:solidFill>
              </a:defRPr>
            </a:lvl1pPr>
          </a:lstStyle>
          <a:p>
            <a:r>
              <a:rPr lang="en-GB"/>
              <a:t>Click icon to place image </a:t>
            </a:r>
          </a:p>
        </p:txBody>
      </p:sp>
      <p:sp>
        <p:nvSpPr>
          <p:cNvPr id="54" name="Picture Placeholder 3">
            <a:extLst>
              <a:ext uri="{FF2B5EF4-FFF2-40B4-BE49-F238E27FC236}">
                <a16:creationId xmlns:a16="http://schemas.microsoft.com/office/drawing/2014/main" id="{764D533C-644F-5A42-BF03-E0E164D06551}"/>
              </a:ext>
            </a:extLst>
          </p:cNvPr>
          <p:cNvSpPr>
            <a:spLocks noGrp="1"/>
          </p:cNvSpPr>
          <p:nvPr>
            <p:ph type="pic" sz="quarter" idx="58" hasCustomPrompt="1"/>
          </p:nvPr>
        </p:nvSpPr>
        <p:spPr>
          <a:xfrm>
            <a:off x="8786660"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55" name="Text Placeholder 7">
            <a:extLst>
              <a:ext uri="{FF2B5EF4-FFF2-40B4-BE49-F238E27FC236}">
                <a16:creationId xmlns:a16="http://schemas.microsoft.com/office/drawing/2014/main" id="{D2FB8A09-6318-2D4F-A19C-BDD3F9EC09F9}"/>
              </a:ext>
            </a:extLst>
          </p:cNvPr>
          <p:cNvSpPr>
            <a:spLocks noGrp="1"/>
          </p:cNvSpPr>
          <p:nvPr>
            <p:ph type="body" sz="quarter" idx="59" hasCustomPrompt="1"/>
          </p:nvPr>
        </p:nvSpPr>
        <p:spPr>
          <a:xfrm>
            <a:off x="8786659"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56" name="Text Placeholder 7">
            <a:extLst>
              <a:ext uri="{FF2B5EF4-FFF2-40B4-BE49-F238E27FC236}">
                <a16:creationId xmlns:a16="http://schemas.microsoft.com/office/drawing/2014/main" id="{481A3667-7F9D-EA47-BAE7-00F01351D6DD}"/>
              </a:ext>
            </a:extLst>
          </p:cNvPr>
          <p:cNvSpPr>
            <a:spLocks noGrp="1"/>
          </p:cNvSpPr>
          <p:nvPr>
            <p:ph type="body" sz="quarter" idx="60" hasCustomPrompt="1"/>
          </p:nvPr>
        </p:nvSpPr>
        <p:spPr>
          <a:xfrm>
            <a:off x="8786660"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58" name="Picture Placeholder 3">
            <a:extLst>
              <a:ext uri="{FF2B5EF4-FFF2-40B4-BE49-F238E27FC236}">
                <a16:creationId xmlns:a16="http://schemas.microsoft.com/office/drawing/2014/main" id="{4D2315E7-27AC-A34B-8F6B-05ABC763D5F5}"/>
              </a:ext>
            </a:extLst>
          </p:cNvPr>
          <p:cNvSpPr>
            <a:spLocks noGrp="1"/>
          </p:cNvSpPr>
          <p:nvPr>
            <p:ph type="pic" sz="quarter" idx="61" hasCustomPrompt="1"/>
          </p:nvPr>
        </p:nvSpPr>
        <p:spPr>
          <a:xfrm>
            <a:off x="11704511"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59" name="Text Placeholder 7">
            <a:extLst>
              <a:ext uri="{FF2B5EF4-FFF2-40B4-BE49-F238E27FC236}">
                <a16:creationId xmlns:a16="http://schemas.microsoft.com/office/drawing/2014/main" id="{DBD86577-7583-8D45-9EB0-CFA957D33C7A}"/>
              </a:ext>
            </a:extLst>
          </p:cNvPr>
          <p:cNvSpPr>
            <a:spLocks noGrp="1"/>
          </p:cNvSpPr>
          <p:nvPr>
            <p:ph type="body" sz="quarter" idx="62" hasCustomPrompt="1"/>
          </p:nvPr>
        </p:nvSpPr>
        <p:spPr>
          <a:xfrm>
            <a:off x="11704510"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60" name="Text Placeholder 7">
            <a:extLst>
              <a:ext uri="{FF2B5EF4-FFF2-40B4-BE49-F238E27FC236}">
                <a16:creationId xmlns:a16="http://schemas.microsoft.com/office/drawing/2014/main" id="{6C6BF608-21D0-7243-9121-86BEB67F8A2F}"/>
              </a:ext>
            </a:extLst>
          </p:cNvPr>
          <p:cNvSpPr>
            <a:spLocks noGrp="1"/>
          </p:cNvSpPr>
          <p:nvPr>
            <p:ph type="body" sz="quarter" idx="63" hasCustomPrompt="1"/>
          </p:nvPr>
        </p:nvSpPr>
        <p:spPr>
          <a:xfrm>
            <a:off x="11704511"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62" name="Picture Placeholder 3">
            <a:extLst>
              <a:ext uri="{FF2B5EF4-FFF2-40B4-BE49-F238E27FC236}">
                <a16:creationId xmlns:a16="http://schemas.microsoft.com/office/drawing/2014/main" id="{AD522E01-8B09-AC4F-9E7E-8FC9DF55A3CB}"/>
              </a:ext>
            </a:extLst>
          </p:cNvPr>
          <p:cNvSpPr>
            <a:spLocks noGrp="1"/>
          </p:cNvSpPr>
          <p:nvPr>
            <p:ph type="pic" sz="quarter" idx="64" hasCustomPrompt="1"/>
          </p:nvPr>
        </p:nvSpPr>
        <p:spPr>
          <a:xfrm>
            <a:off x="14619524"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63" name="Text Placeholder 7">
            <a:extLst>
              <a:ext uri="{FF2B5EF4-FFF2-40B4-BE49-F238E27FC236}">
                <a16:creationId xmlns:a16="http://schemas.microsoft.com/office/drawing/2014/main" id="{6EAE40E7-5A8E-464D-B028-5138D3058CF9}"/>
              </a:ext>
            </a:extLst>
          </p:cNvPr>
          <p:cNvSpPr>
            <a:spLocks noGrp="1"/>
          </p:cNvSpPr>
          <p:nvPr>
            <p:ph type="body" sz="quarter" idx="65" hasCustomPrompt="1"/>
          </p:nvPr>
        </p:nvSpPr>
        <p:spPr>
          <a:xfrm>
            <a:off x="14619523"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64" name="Text Placeholder 7">
            <a:extLst>
              <a:ext uri="{FF2B5EF4-FFF2-40B4-BE49-F238E27FC236}">
                <a16:creationId xmlns:a16="http://schemas.microsoft.com/office/drawing/2014/main" id="{39F153BA-F597-5943-8428-66D0CC3C3703}"/>
              </a:ext>
            </a:extLst>
          </p:cNvPr>
          <p:cNvSpPr>
            <a:spLocks noGrp="1"/>
          </p:cNvSpPr>
          <p:nvPr>
            <p:ph type="body" sz="quarter" idx="66" hasCustomPrompt="1"/>
          </p:nvPr>
        </p:nvSpPr>
        <p:spPr>
          <a:xfrm>
            <a:off x="14619524"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66" name="Text Placeholder 7">
            <a:extLst>
              <a:ext uri="{FF2B5EF4-FFF2-40B4-BE49-F238E27FC236}">
                <a16:creationId xmlns:a16="http://schemas.microsoft.com/office/drawing/2014/main" id="{DF10FE6F-4D1B-9643-94FA-84C25D1BAF28}"/>
              </a:ext>
            </a:extLst>
          </p:cNvPr>
          <p:cNvSpPr>
            <a:spLocks noGrp="1"/>
          </p:cNvSpPr>
          <p:nvPr>
            <p:ph type="body" sz="quarter" idx="67" hasCustomPrompt="1"/>
          </p:nvPr>
        </p:nvSpPr>
        <p:spPr>
          <a:xfrm>
            <a:off x="661816"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67" name="Text Placeholder 7">
            <a:extLst>
              <a:ext uri="{FF2B5EF4-FFF2-40B4-BE49-F238E27FC236}">
                <a16:creationId xmlns:a16="http://schemas.microsoft.com/office/drawing/2014/main" id="{C23EA979-70E8-B345-88DE-EF15D609E2A2}"/>
              </a:ext>
            </a:extLst>
          </p:cNvPr>
          <p:cNvSpPr>
            <a:spLocks noGrp="1"/>
          </p:cNvSpPr>
          <p:nvPr>
            <p:ph type="body" sz="quarter" idx="68" hasCustomPrompt="1"/>
          </p:nvPr>
        </p:nvSpPr>
        <p:spPr>
          <a:xfrm>
            <a:off x="661817"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 name="Footer Placeholder 2">
            <a:extLst>
              <a:ext uri="{FF2B5EF4-FFF2-40B4-BE49-F238E27FC236}">
                <a16:creationId xmlns:a16="http://schemas.microsoft.com/office/drawing/2014/main" id="{45CAE5C8-F69F-339E-C62B-223372D57DE5}"/>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Tree>
    <p:extLst>
      <p:ext uri="{BB962C8B-B14F-4D97-AF65-F5344CB8AC3E}">
        <p14:creationId xmlns:p14="http://schemas.microsoft.com/office/powerpoint/2010/main" val="36778509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oduct Portfolio_5">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F446B-EA72-8FA9-FB12-3CB3CAE94ADA}"/>
              </a:ext>
            </a:extLst>
          </p:cNvPr>
          <p:cNvSpPr>
            <a:spLocks noGrp="1"/>
          </p:cNvSpPr>
          <p:nvPr>
            <p:ph type="sldNum" sz="quarter" idx="17"/>
          </p:nvPr>
        </p:nvSpPr>
        <p:spPr/>
        <p:txBody>
          <a:bodyPr/>
          <a:lstStyle>
            <a:lvl1pPr>
              <a:defRPr>
                <a:solidFill>
                  <a:schemeClr val="accent3"/>
                </a:solidFill>
              </a:defRPr>
            </a:lvl1pPr>
          </a:lstStyle>
          <a:p>
            <a:fld id="{387AECDB-6C85-4FE3-9DAF-486A9B5BAE12}" type="slidenum">
              <a:rPr lang="en-GB" smtClean="0"/>
              <a:pPr/>
              <a:t>‹#›</a:t>
            </a:fld>
            <a:endParaRPr lang="en-GB"/>
          </a:p>
        </p:txBody>
      </p:sp>
      <p:sp>
        <p:nvSpPr>
          <p:cNvPr id="3" name="Title 6">
            <a:extLst>
              <a:ext uri="{FF2B5EF4-FFF2-40B4-BE49-F238E27FC236}">
                <a16:creationId xmlns:a16="http://schemas.microsoft.com/office/drawing/2014/main" id="{6FB26B53-AC81-D0DB-EF1A-FB0C4BAEF328}"/>
              </a:ext>
            </a:extLst>
          </p:cNvPr>
          <p:cNvSpPr>
            <a:spLocks noGrp="1"/>
          </p:cNvSpPr>
          <p:nvPr>
            <p:ph type="title" hasCustomPrompt="1"/>
          </p:nvPr>
        </p:nvSpPr>
        <p:spPr>
          <a:xfrm>
            <a:off x="663685" y="1123078"/>
            <a:ext cx="16559103" cy="1089372"/>
          </a:xfrm>
        </p:spPr>
        <p:txBody>
          <a:bodyPr/>
          <a:lstStyle>
            <a:lvl1pPr algn="l">
              <a:lnSpc>
                <a:spcPts val="6264"/>
              </a:lnSpc>
              <a:defRPr sz="5400">
                <a:solidFill>
                  <a:schemeClr val="tx1"/>
                </a:solidFill>
              </a:defRPr>
            </a:lvl1pPr>
          </a:lstStyle>
          <a:p>
            <a:r>
              <a:rPr lang="en-US"/>
              <a:t>Sed Hendrerit Consectetur</a:t>
            </a:r>
          </a:p>
        </p:txBody>
      </p:sp>
      <p:sp>
        <p:nvSpPr>
          <p:cNvPr id="33" name="Picture Placeholder 3">
            <a:extLst>
              <a:ext uri="{FF2B5EF4-FFF2-40B4-BE49-F238E27FC236}">
                <a16:creationId xmlns:a16="http://schemas.microsoft.com/office/drawing/2014/main" id="{10AC255E-A886-4145-9324-1CD5EEFC3987}"/>
              </a:ext>
            </a:extLst>
          </p:cNvPr>
          <p:cNvSpPr>
            <a:spLocks noGrp="1"/>
          </p:cNvSpPr>
          <p:nvPr>
            <p:ph type="pic" sz="quarter" idx="32" hasCustomPrompt="1"/>
          </p:nvPr>
        </p:nvSpPr>
        <p:spPr>
          <a:xfrm>
            <a:off x="661988"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34" name="Text Placeholder 7">
            <a:extLst>
              <a:ext uri="{FF2B5EF4-FFF2-40B4-BE49-F238E27FC236}">
                <a16:creationId xmlns:a16="http://schemas.microsoft.com/office/drawing/2014/main" id="{F3FFB056-FBD0-5643-BA28-8D4679821146}"/>
              </a:ext>
            </a:extLst>
          </p:cNvPr>
          <p:cNvSpPr>
            <a:spLocks noGrp="1"/>
          </p:cNvSpPr>
          <p:nvPr>
            <p:ph type="body" sz="quarter" idx="37" hasCustomPrompt="1"/>
          </p:nvPr>
        </p:nvSpPr>
        <p:spPr>
          <a:xfrm>
            <a:off x="661987"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37" name="Text Placeholder 7">
            <a:extLst>
              <a:ext uri="{FF2B5EF4-FFF2-40B4-BE49-F238E27FC236}">
                <a16:creationId xmlns:a16="http://schemas.microsoft.com/office/drawing/2014/main" id="{15C2EF0B-4603-E54F-96AD-741409ADBFA4}"/>
              </a:ext>
            </a:extLst>
          </p:cNvPr>
          <p:cNvSpPr>
            <a:spLocks noGrp="1"/>
          </p:cNvSpPr>
          <p:nvPr>
            <p:ph type="body" sz="quarter" idx="38" hasCustomPrompt="1"/>
          </p:nvPr>
        </p:nvSpPr>
        <p:spPr>
          <a:xfrm>
            <a:off x="661988"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38" name="Picture Placeholder 3">
            <a:extLst>
              <a:ext uri="{FF2B5EF4-FFF2-40B4-BE49-F238E27FC236}">
                <a16:creationId xmlns:a16="http://schemas.microsoft.com/office/drawing/2014/main" id="{8E253EE3-FD18-1C48-AB85-8B3A3B3AD103}"/>
              </a:ext>
            </a:extLst>
          </p:cNvPr>
          <p:cNvSpPr>
            <a:spLocks noGrp="1"/>
          </p:cNvSpPr>
          <p:nvPr>
            <p:ph type="pic" sz="quarter" idx="51" hasCustomPrompt="1"/>
          </p:nvPr>
        </p:nvSpPr>
        <p:spPr>
          <a:xfrm>
            <a:off x="3574000"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39" name="Text Placeholder 7">
            <a:extLst>
              <a:ext uri="{FF2B5EF4-FFF2-40B4-BE49-F238E27FC236}">
                <a16:creationId xmlns:a16="http://schemas.microsoft.com/office/drawing/2014/main" id="{23BA85C9-11E1-C74F-9F65-E7CCD74A7396}"/>
              </a:ext>
            </a:extLst>
          </p:cNvPr>
          <p:cNvSpPr>
            <a:spLocks noGrp="1"/>
          </p:cNvSpPr>
          <p:nvPr>
            <p:ph type="body" sz="quarter" idx="52" hasCustomPrompt="1"/>
          </p:nvPr>
        </p:nvSpPr>
        <p:spPr>
          <a:xfrm>
            <a:off x="3573999"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40" name="Text Placeholder 7">
            <a:extLst>
              <a:ext uri="{FF2B5EF4-FFF2-40B4-BE49-F238E27FC236}">
                <a16:creationId xmlns:a16="http://schemas.microsoft.com/office/drawing/2014/main" id="{E554A317-BA3C-FE47-9B82-489B21CC06C9}"/>
              </a:ext>
            </a:extLst>
          </p:cNvPr>
          <p:cNvSpPr>
            <a:spLocks noGrp="1"/>
          </p:cNvSpPr>
          <p:nvPr>
            <p:ph type="body" sz="quarter" idx="53" hasCustomPrompt="1"/>
          </p:nvPr>
        </p:nvSpPr>
        <p:spPr>
          <a:xfrm>
            <a:off x="3574000"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1" name="Picture Placeholder 3">
            <a:extLst>
              <a:ext uri="{FF2B5EF4-FFF2-40B4-BE49-F238E27FC236}">
                <a16:creationId xmlns:a16="http://schemas.microsoft.com/office/drawing/2014/main" id="{783AE581-14A1-EE49-ABA9-750F2D201182}"/>
              </a:ext>
            </a:extLst>
          </p:cNvPr>
          <p:cNvSpPr>
            <a:spLocks noGrp="1"/>
          </p:cNvSpPr>
          <p:nvPr>
            <p:ph type="pic" sz="quarter" idx="54" hasCustomPrompt="1"/>
          </p:nvPr>
        </p:nvSpPr>
        <p:spPr>
          <a:xfrm>
            <a:off x="6490702" y="258127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42" name="Text Placeholder 7">
            <a:extLst>
              <a:ext uri="{FF2B5EF4-FFF2-40B4-BE49-F238E27FC236}">
                <a16:creationId xmlns:a16="http://schemas.microsoft.com/office/drawing/2014/main" id="{5F0BAFBD-2328-1648-A267-5BAC03997213}"/>
              </a:ext>
            </a:extLst>
          </p:cNvPr>
          <p:cNvSpPr>
            <a:spLocks noGrp="1"/>
          </p:cNvSpPr>
          <p:nvPr>
            <p:ph type="body" sz="quarter" idx="55" hasCustomPrompt="1"/>
          </p:nvPr>
        </p:nvSpPr>
        <p:spPr>
          <a:xfrm>
            <a:off x="6490701" y="530422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43" name="Text Placeholder 7">
            <a:extLst>
              <a:ext uri="{FF2B5EF4-FFF2-40B4-BE49-F238E27FC236}">
                <a16:creationId xmlns:a16="http://schemas.microsoft.com/office/drawing/2014/main" id="{B3F8D1BC-A588-314B-87B9-6DA7DCA70A7C}"/>
              </a:ext>
            </a:extLst>
          </p:cNvPr>
          <p:cNvSpPr>
            <a:spLocks noGrp="1"/>
          </p:cNvSpPr>
          <p:nvPr>
            <p:ph type="body" sz="quarter" idx="56" hasCustomPrompt="1"/>
          </p:nvPr>
        </p:nvSpPr>
        <p:spPr>
          <a:xfrm>
            <a:off x="6490702" y="553336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4" name="Picture Placeholder 3">
            <a:extLst>
              <a:ext uri="{FF2B5EF4-FFF2-40B4-BE49-F238E27FC236}">
                <a16:creationId xmlns:a16="http://schemas.microsoft.com/office/drawing/2014/main" id="{A963428B-84D3-D44E-8867-CC09F418071E}"/>
              </a:ext>
            </a:extLst>
          </p:cNvPr>
          <p:cNvSpPr>
            <a:spLocks noGrp="1"/>
          </p:cNvSpPr>
          <p:nvPr>
            <p:ph type="pic" sz="quarter" idx="58" hasCustomPrompt="1"/>
          </p:nvPr>
        </p:nvSpPr>
        <p:spPr>
          <a:xfrm>
            <a:off x="661988" y="6146007"/>
            <a:ext cx="2591550" cy="2592386"/>
          </a:xfrm>
          <a:solidFill>
            <a:srgbClr val="BDBEBD"/>
          </a:solidFill>
        </p:spPr>
        <p:txBody>
          <a:bodyPr anchor="ctr"/>
          <a:lstStyle>
            <a:lvl1pPr algn="ctr">
              <a:defRPr>
                <a:solidFill>
                  <a:schemeClr val="bg1"/>
                </a:solidFill>
              </a:defRPr>
            </a:lvl1pPr>
          </a:lstStyle>
          <a:p>
            <a:r>
              <a:rPr lang="en-GB"/>
              <a:t>Click icon to place 1x1 image </a:t>
            </a:r>
          </a:p>
        </p:txBody>
      </p:sp>
      <p:sp>
        <p:nvSpPr>
          <p:cNvPr id="45" name="Text Placeholder 7">
            <a:extLst>
              <a:ext uri="{FF2B5EF4-FFF2-40B4-BE49-F238E27FC236}">
                <a16:creationId xmlns:a16="http://schemas.microsoft.com/office/drawing/2014/main" id="{22A51836-AEE1-C342-83B0-30E275BC0646}"/>
              </a:ext>
            </a:extLst>
          </p:cNvPr>
          <p:cNvSpPr>
            <a:spLocks noGrp="1"/>
          </p:cNvSpPr>
          <p:nvPr>
            <p:ph type="body" sz="quarter" idx="59" hasCustomPrompt="1"/>
          </p:nvPr>
        </p:nvSpPr>
        <p:spPr>
          <a:xfrm>
            <a:off x="661987"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46" name="Text Placeholder 7">
            <a:extLst>
              <a:ext uri="{FF2B5EF4-FFF2-40B4-BE49-F238E27FC236}">
                <a16:creationId xmlns:a16="http://schemas.microsoft.com/office/drawing/2014/main" id="{CE6CCF4B-153C-FB4A-9E1C-EAA3F2C553FD}"/>
              </a:ext>
            </a:extLst>
          </p:cNvPr>
          <p:cNvSpPr>
            <a:spLocks noGrp="1"/>
          </p:cNvSpPr>
          <p:nvPr>
            <p:ph type="body" sz="quarter" idx="60" hasCustomPrompt="1"/>
          </p:nvPr>
        </p:nvSpPr>
        <p:spPr>
          <a:xfrm>
            <a:off x="661988"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7" name="Picture Placeholder 3">
            <a:extLst>
              <a:ext uri="{FF2B5EF4-FFF2-40B4-BE49-F238E27FC236}">
                <a16:creationId xmlns:a16="http://schemas.microsoft.com/office/drawing/2014/main" id="{11C00680-BD4A-E34A-91CC-362A0B943BC9}"/>
              </a:ext>
            </a:extLst>
          </p:cNvPr>
          <p:cNvSpPr>
            <a:spLocks noGrp="1"/>
          </p:cNvSpPr>
          <p:nvPr>
            <p:ph type="pic" sz="quarter" idx="61" hasCustomPrompt="1"/>
          </p:nvPr>
        </p:nvSpPr>
        <p:spPr>
          <a:xfrm>
            <a:off x="3579838" y="6146007"/>
            <a:ext cx="5502413" cy="2592386"/>
          </a:xfrm>
          <a:solidFill>
            <a:srgbClr val="BDBEBD"/>
          </a:solidFill>
        </p:spPr>
        <p:txBody>
          <a:bodyPr anchor="ctr"/>
          <a:lstStyle>
            <a:lvl1pPr algn="ctr">
              <a:defRPr>
                <a:solidFill>
                  <a:schemeClr val="bg1"/>
                </a:solidFill>
              </a:defRPr>
            </a:lvl1pPr>
          </a:lstStyle>
          <a:p>
            <a:r>
              <a:rPr lang="en-GB"/>
              <a:t>Click icon to place</a:t>
            </a:r>
          </a:p>
        </p:txBody>
      </p:sp>
      <p:sp>
        <p:nvSpPr>
          <p:cNvPr id="48" name="Text Placeholder 7">
            <a:extLst>
              <a:ext uri="{FF2B5EF4-FFF2-40B4-BE49-F238E27FC236}">
                <a16:creationId xmlns:a16="http://schemas.microsoft.com/office/drawing/2014/main" id="{A44D472C-58CC-BD4E-BAE4-9D375C1261E0}"/>
              </a:ext>
            </a:extLst>
          </p:cNvPr>
          <p:cNvSpPr>
            <a:spLocks noGrp="1"/>
          </p:cNvSpPr>
          <p:nvPr>
            <p:ph type="body" sz="quarter" idx="62" hasCustomPrompt="1"/>
          </p:nvPr>
        </p:nvSpPr>
        <p:spPr>
          <a:xfrm>
            <a:off x="3579838"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49" name="Text Placeholder 7">
            <a:extLst>
              <a:ext uri="{FF2B5EF4-FFF2-40B4-BE49-F238E27FC236}">
                <a16:creationId xmlns:a16="http://schemas.microsoft.com/office/drawing/2014/main" id="{F23C40B9-99ED-E344-ACC8-36AD0E6D1008}"/>
              </a:ext>
            </a:extLst>
          </p:cNvPr>
          <p:cNvSpPr>
            <a:spLocks noGrp="1"/>
          </p:cNvSpPr>
          <p:nvPr>
            <p:ph type="body" sz="quarter" idx="63" hasCustomPrompt="1"/>
          </p:nvPr>
        </p:nvSpPr>
        <p:spPr>
          <a:xfrm>
            <a:off x="3579839"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50" name="Picture Placeholder 3">
            <a:extLst>
              <a:ext uri="{FF2B5EF4-FFF2-40B4-BE49-F238E27FC236}">
                <a16:creationId xmlns:a16="http://schemas.microsoft.com/office/drawing/2014/main" id="{D71F0D4B-2369-8142-A138-3384B10C7984}"/>
              </a:ext>
            </a:extLst>
          </p:cNvPr>
          <p:cNvSpPr>
            <a:spLocks noGrp="1"/>
          </p:cNvSpPr>
          <p:nvPr>
            <p:ph type="pic" sz="quarter" idx="57" hasCustomPrompt="1"/>
          </p:nvPr>
        </p:nvSpPr>
        <p:spPr>
          <a:xfrm>
            <a:off x="9444029" y="2581277"/>
            <a:ext cx="7780346" cy="6157116"/>
          </a:xfrm>
          <a:solidFill>
            <a:srgbClr val="BDBEBD"/>
          </a:solidFill>
        </p:spPr>
        <p:txBody>
          <a:bodyPr anchor="ctr"/>
          <a:lstStyle>
            <a:lvl1pPr algn="ctr">
              <a:defRPr>
                <a:solidFill>
                  <a:schemeClr val="bg1"/>
                </a:solidFill>
              </a:defRPr>
            </a:lvl1pPr>
          </a:lstStyle>
          <a:p>
            <a:r>
              <a:rPr lang="en-GB"/>
              <a:t>Click icon to place image </a:t>
            </a:r>
          </a:p>
        </p:txBody>
      </p:sp>
      <p:sp>
        <p:nvSpPr>
          <p:cNvPr id="51" name="Text Placeholder 7">
            <a:extLst>
              <a:ext uri="{FF2B5EF4-FFF2-40B4-BE49-F238E27FC236}">
                <a16:creationId xmlns:a16="http://schemas.microsoft.com/office/drawing/2014/main" id="{202F23D9-1914-594B-B1A7-B2CC6772C459}"/>
              </a:ext>
            </a:extLst>
          </p:cNvPr>
          <p:cNvSpPr>
            <a:spLocks noGrp="1"/>
          </p:cNvSpPr>
          <p:nvPr>
            <p:ph type="body" sz="quarter" idx="67" hasCustomPrompt="1"/>
          </p:nvPr>
        </p:nvSpPr>
        <p:spPr>
          <a:xfrm>
            <a:off x="9430556" y="8868959"/>
            <a:ext cx="2610563" cy="229138"/>
          </a:xfrm>
          <a:prstGeom prst="rect">
            <a:avLst/>
          </a:prstGeom>
        </p:spPr>
        <p:txBody>
          <a:bodyPr numCol="1" spcCol="274320" anchor="t" anchorCtr="0"/>
          <a:lstStyle>
            <a:lvl1pPr marL="0" indent="0" algn="l">
              <a:lnSpc>
                <a:spcPts val="2025"/>
              </a:lnSpc>
              <a:spcBef>
                <a:spcPts val="0"/>
              </a:spcBef>
              <a:buFont typeface="Arial" panose="020B0604020202020204" pitchFamily="34" charset="0"/>
              <a:buNone/>
              <a:defRPr sz="1350" b="1" i="0">
                <a:latin typeface="Arial" panose="020B0604020202020204" pitchFamily="34" charset="0"/>
                <a:cs typeface="Arial" panose="020B0604020202020204" pitchFamily="34" charset="0"/>
              </a:defRPr>
            </a:lvl1pPr>
            <a:lvl2pPr marL="670566" indent="0">
              <a:buNone/>
              <a:defRPr/>
            </a:lvl2pPr>
            <a:lvl3pPr marL="1341132" indent="0">
              <a:buNone/>
              <a:defRPr/>
            </a:lvl3pPr>
            <a:lvl4pPr marL="2011698" indent="0">
              <a:buNone/>
              <a:defRPr/>
            </a:lvl4pPr>
            <a:lvl5pPr marL="2682265" indent="0">
              <a:buNone/>
              <a:defRPr/>
            </a:lvl5pPr>
          </a:lstStyle>
          <a:p>
            <a:pPr lvl="0"/>
            <a:r>
              <a:rPr lang="en-US"/>
              <a:t>Product Name</a:t>
            </a:r>
          </a:p>
        </p:txBody>
      </p:sp>
      <p:sp>
        <p:nvSpPr>
          <p:cNvPr id="52" name="Text Placeholder 7">
            <a:extLst>
              <a:ext uri="{FF2B5EF4-FFF2-40B4-BE49-F238E27FC236}">
                <a16:creationId xmlns:a16="http://schemas.microsoft.com/office/drawing/2014/main" id="{699A519E-33DD-A243-9F93-1747AE561282}"/>
              </a:ext>
            </a:extLst>
          </p:cNvPr>
          <p:cNvSpPr>
            <a:spLocks noGrp="1"/>
          </p:cNvSpPr>
          <p:nvPr>
            <p:ph type="body" sz="quarter" idx="68" hasCustomPrompt="1"/>
          </p:nvPr>
        </p:nvSpPr>
        <p:spPr>
          <a:xfrm>
            <a:off x="9430557" y="9098097"/>
            <a:ext cx="2610564" cy="530948"/>
          </a:xfrm>
          <a:prstGeom prst="rect">
            <a:avLst/>
          </a:prstGeom>
        </p:spPr>
        <p:txBody>
          <a:bodyPr numCol="1" spcCol="274320" anchor="t" anchorCtr="0"/>
          <a:lstStyle>
            <a:lvl1pPr marL="0" indent="0" algn="l">
              <a:lnSpc>
                <a:spcPts val="2025"/>
              </a:lnSpc>
              <a:buFont typeface="Arial" panose="020B0604020202020204" pitchFamily="34" charset="0"/>
              <a:buNone/>
              <a:defRPr sz="1350" i="1"/>
            </a:lvl1pPr>
            <a:lvl2pPr marL="670566" indent="0">
              <a:buNone/>
              <a:defRPr/>
            </a:lvl2pPr>
            <a:lvl3pPr marL="1341132" indent="0">
              <a:buNone/>
              <a:defRPr/>
            </a:lvl3pPr>
            <a:lvl4pPr marL="2011698" indent="0">
              <a:buNone/>
              <a:defRPr/>
            </a:lvl4pPr>
            <a:lvl5pPr marL="2682265" indent="0">
              <a:buNone/>
              <a:defRPr/>
            </a:lvl5pPr>
          </a:lstStyle>
          <a:p>
            <a:pPr lvl="0"/>
            <a:r>
              <a:rPr lang="en-US"/>
              <a:t>Brand Name</a:t>
            </a:r>
            <a:endParaRPr lang="en-GB"/>
          </a:p>
        </p:txBody>
      </p:sp>
      <p:sp>
        <p:nvSpPr>
          <p:cNvPr id="4" name="Footer Placeholder 2">
            <a:extLst>
              <a:ext uri="{FF2B5EF4-FFF2-40B4-BE49-F238E27FC236}">
                <a16:creationId xmlns:a16="http://schemas.microsoft.com/office/drawing/2014/main" id="{C5ED1E0D-F3F7-32F5-0404-1F42D47A1F9E}"/>
              </a:ext>
            </a:extLst>
          </p:cNvPr>
          <p:cNvSpPr>
            <a:spLocks noGrp="1"/>
          </p:cNvSpPr>
          <p:nvPr>
            <p:ph type="ftr" sz="quarter" idx="10"/>
          </p:nvPr>
        </p:nvSpPr>
        <p:spPr>
          <a:xfrm>
            <a:off x="662796" y="507752"/>
            <a:ext cx="6716178" cy="294213"/>
          </a:xfrm>
          <a:prstGeom prst="rect">
            <a:avLst/>
          </a:prstGeom>
        </p:spPr>
        <p:txBody>
          <a:bodyPr/>
          <a:lstStyle/>
          <a:p>
            <a:r>
              <a:rPr lang="en-US" noProof="0"/>
              <a:t>Header Text – Remove if Not Needed</a:t>
            </a:r>
          </a:p>
        </p:txBody>
      </p:sp>
    </p:spTree>
    <p:extLst>
      <p:ext uri="{BB962C8B-B14F-4D97-AF65-F5344CB8AC3E}">
        <p14:creationId xmlns:p14="http://schemas.microsoft.com/office/powerpoint/2010/main" val="365385547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5" name="MAIN GRID SYSTEM" hidden="1">
            <a:extLst>
              <a:ext uri="{FF2B5EF4-FFF2-40B4-BE49-F238E27FC236}">
                <a16:creationId xmlns:a16="http://schemas.microsoft.com/office/drawing/2014/main" id="{B59992D9-D30F-EF92-79A8-BE0B2D998A0B}"/>
              </a:ext>
            </a:extLst>
          </p:cNvPr>
          <p:cNvGrpSpPr>
            <a:grpSpLocks/>
          </p:cNvGrpSpPr>
          <p:nvPr/>
        </p:nvGrpSpPr>
        <p:grpSpPr>
          <a:xfrm>
            <a:off x="-4827095" y="-1000093"/>
            <a:ext cx="22713463" cy="12160107"/>
            <a:chOff x="-4195165" y="-1000093"/>
            <a:chExt cx="19739968" cy="12160107"/>
          </a:xfrm>
        </p:grpSpPr>
        <p:grpSp>
          <p:nvGrpSpPr>
            <p:cNvPr id="66" name="HORIZONTAL">
              <a:extLst>
                <a:ext uri="{FF2B5EF4-FFF2-40B4-BE49-F238E27FC236}">
                  <a16:creationId xmlns:a16="http://schemas.microsoft.com/office/drawing/2014/main" id="{1C1A79AA-98CD-F277-AAD9-868F0D48C0DB}"/>
                </a:ext>
              </a:extLst>
            </p:cNvPr>
            <p:cNvGrpSpPr>
              <a:grpSpLocks/>
            </p:cNvGrpSpPr>
            <p:nvPr/>
          </p:nvGrpSpPr>
          <p:grpSpPr>
            <a:xfrm>
              <a:off x="-727002" y="1144050"/>
              <a:ext cx="548014" cy="8332048"/>
              <a:chOff x="-727002" y="1144050"/>
              <a:chExt cx="548014" cy="8332048"/>
            </a:xfrm>
          </p:grpSpPr>
          <p:sp>
            <p:nvSpPr>
              <p:cNvPr id="124" name="Rectangle 123">
                <a:extLst>
                  <a:ext uri="{FF2B5EF4-FFF2-40B4-BE49-F238E27FC236}">
                    <a16:creationId xmlns:a16="http://schemas.microsoft.com/office/drawing/2014/main" id="{3051896F-CD4F-CAB6-C499-637AB08B7185}"/>
                  </a:ext>
                </a:extLst>
              </p:cNvPr>
              <p:cNvSpPr>
                <a:spLocks/>
              </p:cNvSpPr>
              <p:nvPr/>
            </p:nvSpPr>
            <p:spPr>
              <a:xfrm flipH="1">
                <a:off x="-727002" y="1144050"/>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5" name="Rectangle 124">
                <a:extLst>
                  <a:ext uri="{FF2B5EF4-FFF2-40B4-BE49-F238E27FC236}">
                    <a16:creationId xmlns:a16="http://schemas.microsoft.com/office/drawing/2014/main" id="{1F6E6E11-DABC-5EAA-E438-5356FA1F4FC6}"/>
                  </a:ext>
                </a:extLst>
              </p:cNvPr>
              <p:cNvSpPr>
                <a:spLocks/>
              </p:cNvSpPr>
              <p:nvPr/>
            </p:nvSpPr>
            <p:spPr>
              <a:xfrm flipH="1">
                <a:off x="-453311" y="1727050"/>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6" name="Rectangle 125">
                <a:extLst>
                  <a:ext uri="{FF2B5EF4-FFF2-40B4-BE49-F238E27FC236}">
                    <a16:creationId xmlns:a16="http://schemas.microsoft.com/office/drawing/2014/main" id="{23C3712D-A331-9B9E-2C68-28986B51D5B6}"/>
                  </a:ext>
                </a:extLst>
              </p:cNvPr>
              <p:cNvSpPr>
                <a:spLocks/>
              </p:cNvSpPr>
              <p:nvPr/>
            </p:nvSpPr>
            <p:spPr>
              <a:xfrm flipH="1">
                <a:off x="-453334" y="2588509"/>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7" name="Rectangle 126">
                <a:extLst>
                  <a:ext uri="{FF2B5EF4-FFF2-40B4-BE49-F238E27FC236}">
                    <a16:creationId xmlns:a16="http://schemas.microsoft.com/office/drawing/2014/main" id="{B3089147-B633-49F8-8BCC-AB60CAD39390}"/>
                  </a:ext>
                </a:extLst>
              </p:cNvPr>
              <p:cNvSpPr>
                <a:spLocks/>
              </p:cNvSpPr>
              <p:nvPr/>
            </p:nvSpPr>
            <p:spPr>
              <a:xfrm flipH="1">
                <a:off x="-453357" y="3449968"/>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8" name="Rectangle 127">
                <a:extLst>
                  <a:ext uri="{FF2B5EF4-FFF2-40B4-BE49-F238E27FC236}">
                    <a16:creationId xmlns:a16="http://schemas.microsoft.com/office/drawing/2014/main" id="{4DC43F07-DA36-531F-9418-D5F290B9625F}"/>
                  </a:ext>
                </a:extLst>
              </p:cNvPr>
              <p:cNvSpPr>
                <a:spLocks/>
              </p:cNvSpPr>
              <p:nvPr/>
            </p:nvSpPr>
            <p:spPr>
              <a:xfrm flipH="1">
                <a:off x="-453380" y="4311427"/>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9" name="Rectangle 128">
                <a:extLst>
                  <a:ext uri="{FF2B5EF4-FFF2-40B4-BE49-F238E27FC236}">
                    <a16:creationId xmlns:a16="http://schemas.microsoft.com/office/drawing/2014/main" id="{8ECBFB62-AA23-70EF-AB25-BB433F08B0F6}"/>
                  </a:ext>
                </a:extLst>
              </p:cNvPr>
              <p:cNvSpPr>
                <a:spLocks/>
              </p:cNvSpPr>
              <p:nvPr/>
            </p:nvSpPr>
            <p:spPr>
              <a:xfrm flipH="1">
                <a:off x="-453403" y="5172886"/>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0" name="Rectangle 129">
                <a:extLst>
                  <a:ext uri="{FF2B5EF4-FFF2-40B4-BE49-F238E27FC236}">
                    <a16:creationId xmlns:a16="http://schemas.microsoft.com/office/drawing/2014/main" id="{2F4F2A9C-B4CA-98C9-534A-D0E501E5C6DB}"/>
                  </a:ext>
                </a:extLst>
              </p:cNvPr>
              <p:cNvSpPr>
                <a:spLocks/>
              </p:cNvSpPr>
              <p:nvPr/>
            </p:nvSpPr>
            <p:spPr>
              <a:xfrm flipH="1">
                <a:off x="-453426" y="6034345"/>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1" name="Rectangle 130">
                <a:extLst>
                  <a:ext uri="{FF2B5EF4-FFF2-40B4-BE49-F238E27FC236}">
                    <a16:creationId xmlns:a16="http://schemas.microsoft.com/office/drawing/2014/main" id="{C39C5C5E-0F57-4C6D-B849-4EE178960917}"/>
                  </a:ext>
                </a:extLst>
              </p:cNvPr>
              <p:cNvSpPr>
                <a:spLocks/>
              </p:cNvSpPr>
              <p:nvPr/>
            </p:nvSpPr>
            <p:spPr>
              <a:xfrm flipH="1">
                <a:off x="-453449" y="6895804"/>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2" name="Rectangle 131">
                <a:extLst>
                  <a:ext uri="{FF2B5EF4-FFF2-40B4-BE49-F238E27FC236}">
                    <a16:creationId xmlns:a16="http://schemas.microsoft.com/office/drawing/2014/main" id="{A99A2008-F54E-F7E6-646C-5664150A6C5F}"/>
                  </a:ext>
                </a:extLst>
              </p:cNvPr>
              <p:cNvSpPr>
                <a:spLocks/>
              </p:cNvSpPr>
              <p:nvPr/>
            </p:nvSpPr>
            <p:spPr>
              <a:xfrm flipH="1">
                <a:off x="-453472" y="7757263"/>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3" name="Rectangle 132">
                <a:extLst>
                  <a:ext uri="{FF2B5EF4-FFF2-40B4-BE49-F238E27FC236}">
                    <a16:creationId xmlns:a16="http://schemas.microsoft.com/office/drawing/2014/main" id="{7029173D-F98A-1D04-F03A-1A3FC5486C39}"/>
                  </a:ext>
                </a:extLst>
              </p:cNvPr>
              <p:cNvSpPr>
                <a:spLocks/>
              </p:cNvSpPr>
              <p:nvPr/>
            </p:nvSpPr>
            <p:spPr>
              <a:xfrm flipH="1">
                <a:off x="-453495" y="8618722"/>
                <a:ext cx="274323" cy="278360"/>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4" name="Rectangle 133">
                <a:extLst>
                  <a:ext uri="{FF2B5EF4-FFF2-40B4-BE49-F238E27FC236}">
                    <a16:creationId xmlns:a16="http://schemas.microsoft.com/office/drawing/2014/main" id="{700E0528-4E09-612B-4558-AA86C85AA002}"/>
                  </a:ext>
                </a:extLst>
              </p:cNvPr>
              <p:cNvSpPr>
                <a:spLocks/>
              </p:cNvSpPr>
              <p:nvPr/>
            </p:nvSpPr>
            <p:spPr>
              <a:xfrm flipH="1">
                <a:off x="-727002" y="200600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5" name="Rectangle 134">
                <a:extLst>
                  <a:ext uri="{FF2B5EF4-FFF2-40B4-BE49-F238E27FC236}">
                    <a16:creationId xmlns:a16="http://schemas.microsoft.com/office/drawing/2014/main" id="{BDFFC000-DA12-12BE-AFD7-B3EC51C24E87}"/>
                  </a:ext>
                </a:extLst>
              </p:cNvPr>
              <p:cNvSpPr>
                <a:spLocks/>
              </p:cNvSpPr>
              <p:nvPr/>
            </p:nvSpPr>
            <p:spPr>
              <a:xfrm flipH="1">
                <a:off x="-727002" y="2867964"/>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6" name="Rectangle 135">
                <a:extLst>
                  <a:ext uri="{FF2B5EF4-FFF2-40B4-BE49-F238E27FC236}">
                    <a16:creationId xmlns:a16="http://schemas.microsoft.com/office/drawing/2014/main" id="{52981096-7B35-6ED3-9030-B212F5593BDA}"/>
                  </a:ext>
                </a:extLst>
              </p:cNvPr>
              <p:cNvSpPr>
                <a:spLocks/>
              </p:cNvSpPr>
              <p:nvPr/>
            </p:nvSpPr>
            <p:spPr>
              <a:xfrm flipH="1">
                <a:off x="-727002" y="3729921"/>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7" name="Rectangle 136">
                <a:extLst>
                  <a:ext uri="{FF2B5EF4-FFF2-40B4-BE49-F238E27FC236}">
                    <a16:creationId xmlns:a16="http://schemas.microsoft.com/office/drawing/2014/main" id="{68A03FF0-6226-7D1B-78B4-F4F87DCB8C9D}"/>
                  </a:ext>
                </a:extLst>
              </p:cNvPr>
              <p:cNvSpPr>
                <a:spLocks/>
              </p:cNvSpPr>
              <p:nvPr/>
            </p:nvSpPr>
            <p:spPr>
              <a:xfrm flipH="1">
                <a:off x="-727002" y="4591878"/>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8" name="Rectangle 137">
                <a:extLst>
                  <a:ext uri="{FF2B5EF4-FFF2-40B4-BE49-F238E27FC236}">
                    <a16:creationId xmlns:a16="http://schemas.microsoft.com/office/drawing/2014/main" id="{11092025-43B6-5594-BFA9-FB0F28C4AF2C}"/>
                  </a:ext>
                </a:extLst>
              </p:cNvPr>
              <p:cNvSpPr>
                <a:spLocks/>
              </p:cNvSpPr>
              <p:nvPr/>
            </p:nvSpPr>
            <p:spPr>
              <a:xfrm flipH="1">
                <a:off x="-727002" y="5453835"/>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9" name="Rectangle 138">
                <a:extLst>
                  <a:ext uri="{FF2B5EF4-FFF2-40B4-BE49-F238E27FC236}">
                    <a16:creationId xmlns:a16="http://schemas.microsoft.com/office/drawing/2014/main" id="{3670547F-C28F-B36C-ED12-A8FD156BD93F}"/>
                  </a:ext>
                </a:extLst>
              </p:cNvPr>
              <p:cNvSpPr>
                <a:spLocks/>
              </p:cNvSpPr>
              <p:nvPr/>
            </p:nvSpPr>
            <p:spPr>
              <a:xfrm flipH="1">
                <a:off x="-727002" y="6315792"/>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0" name="Rectangle 139">
                <a:extLst>
                  <a:ext uri="{FF2B5EF4-FFF2-40B4-BE49-F238E27FC236}">
                    <a16:creationId xmlns:a16="http://schemas.microsoft.com/office/drawing/2014/main" id="{6780BA16-5094-8328-1C4A-14C0DC2D1265}"/>
                  </a:ext>
                </a:extLst>
              </p:cNvPr>
              <p:cNvSpPr>
                <a:spLocks/>
              </p:cNvSpPr>
              <p:nvPr/>
            </p:nvSpPr>
            <p:spPr>
              <a:xfrm flipH="1">
                <a:off x="-727002" y="7177749"/>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1" name="Rectangle 140">
                <a:extLst>
                  <a:ext uri="{FF2B5EF4-FFF2-40B4-BE49-F238E27FC236}">
                    <a16:creationId xmlns:a16="http://schemas.microsoft.com/office/drawing/2014/main" id="{D09EE087-F727-16F4-36E7-91FA93324DB8}"/>
                  </a:ext>
                </a:extLst>
              </p:cNvPr>
              <p:cNvSpPr>
                <a:spLocks/>
              </p:cNvSpPr>
              <p:nvPr/>
            </p:nvSpPr>
            <p:spPr>
              <a:xfrm flipH="1">
                <a:off x="-727002" y="8039706"/>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2" name="Rectangle 141">
                <a:extLst>
                  <a:ext uri="{FF2B5EF4-FFF2-40B4-BE49-F238E27FC236}">
                    <a16:creationId xmlns:a16="http://schemas.microsoft.com/office/drawing/2014/main" id="{FB7EA203-C10E-F578-CB78-FF32D0DFD0E4}"/>
                  </a:ext>
                </a:extLst>
              </p:cNvPr>
              <p:cNvSpPr>
                <a:spLocks/>
              </p:cNvSpPr>
              <p:nvPr/>
            </p:nvSpPr>
            <p:spPr>
              <a:xfrm flipH="1">
                <a:off x="-727002" y="8894547"/>
                <a:ext cx="274323" cy="581551"/>
              </a:xfrm>
              <a:prstGeom prst="rect">
                <a:avLst/>
              </a:prstGeom>
              <a:solidFill>
                <a:srgbClr val="F5F1E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grpSp>
          <p:nvGrpSpPr>
            <p:cNvPr id="67" name="VERTICAL">
              <a:extLst>
                <a:ext uri="{FF2B5EF4-FFF2-40B4-BE49-F238E27FC236}">
                  <a16:creationId xmlns:a16="http://schemas.microsoft.com/office/drawing/2014/main" id="{460082FB-4F52-3074-3B2F-5E42E6170064}"/>
                </a:ext>
              </a:extLst>
            </p:cNvPr>
            <p:cNvGrpSpPr>
              <a:grpSpLocks/>
            </p:cNvGrpSpPr>
            <p:nvPr/>
          </p:nvGrpSpPr>
          <p:grpSpPr>
            <a:xfrm>
              <a:off x="-4195165" y="-1000093"/>
              <a:ext cx="19739968" cy="12160107"/>
              <a:chOff x="-4195165" y="-1000093"/>
              <a:chExt cx="19739968" cy="12160107"/>
            </a:xfrm>
          </p:grpSpPr>
          <p:sp>
            <p:nvSpPr>
              <p:cNvPr id="68" name="Rectangle 67">
                <a:extLst>
                  <a:ext uri="{FF2B5EF4-FFF2-40B4-BE49-F238E27FC236}">
                    <a16:creationId xmlns:a16="http://schemas.microsoft.com/office/drawing/2014/main" id="{6624D06A-D62B-7711-B174-432D9A0070A3}"/>
                  </a:ext>
                </a:extLst>
              </p:cNvPr>
              <p:cNvSpPr>
                <a:spLocks/>
              </p:cNvSpPr>
              <p:nvPr/>
            </p:nvSpPr>
            <p:spPr>
              <a:xfrm flipH="1">
                <a:off x="-454565" y="9482326"/>
                <a:ext cx="192681" cy="576072"/>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TextBox 68">
                <a:extLst>
                  <a:ext uri="{FF2B5EF4-FFF2-40B4-BE49-F238E27FC236}">
                    <a16:creationId xmlns:a16="http://schemas.microsoft.com/office/drawing/2014/main" id="{D07B1F59-E589-E6C2-011C-04AAE8670AB1}"/>
                  </a:ext>
                </a:extLst>
              </p:cNvPr>
              <p:cNvSpPr txBox="1">
                <a:spLocks/>
              </p:cNvSpPr>
              <p:nvPr/>
            </p:nvSpPr>
            <p:spPr>
              <a:xfrm>
                <a:off x="-4195165" y="9505217"/>
                <a:ext cx="2696809" cy="523220"/>
              </a:xfrm>
              <a:prstGeom prst="rect">
                <a:avLst/>
              </a:prstGeom>
              <a:noFill/>
            </p:spPr>
            <p:txBody>
              <a:bodyPr wrap="square" rtlCol="0">
                <a:spAutoFit/>
              </a:bodyPr>
              <a:lstStyle/>
              <a:p>
                <a:pPr algn="r"/>
                <a:r>
                  <a:rPr lang="en-GB" sz="1400"/>
                  <a:t>PPT only accurate to 2 decimal places. 0.625” = 0.63”</a:t>
                </a:r>
              </a:p>
            </p:txBody>
          </p:sp>
          <p:sp>
            <p:nvSpPr>
              <p:cNvPr id="70" name="Rectangle 69">
                <a:extLst>
                  <a:ext uri="{FF2B5EF4-FFF2-40B4-BE49-F238E27FC236}">
                    <a16:creationId xmlns:a16="http://schemas.microsoft.com/office/drawing/2014/main" id="{67F7CCD6-EF4F-AD48-DD00-9143449FE20C}"/>
                  </a:ext>
                </a:extLst>
              </p:cNvPr>
              <p:cNvSpPr>
                <a:spLocks/>
              </p:cNvSpPr>
              <p:nvPr/>
            </p:nvSpPr>
            <p:spPr>
              <a:xfrm rot="16200000">
                <a:off x="-4741164"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70">
                <a:extLst>
                  <a:ext uri="{FF2B5EF4-FFF2-40B4-BE49-F238E27FC236}">
                    <a16:creationId xmlns:a16="http://schemas.microsoft.com/office/drawing/2014/main" id="{D0FFCB7E-9D46-C193-7EC5-6135A2C9F529}"/>
                  </a:ext>
                </a:extLst>
              </p:cNvPr>
              <p:cNvSpPr>
                <a:spLocks/>
              </p:cNvSpPr>
              <p:nvPr/>
            </p:nvSpPr>
            <p:spPr>
              <a:xfrm>
                <a:off x="0" y="0"/>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71">
                <a:extLst>
                  <a:ext uri="{FF2B5EF4-FFF2-40B4-BE49-F238E27FC236}">
                    <a16:creationId xmlns:a16="http://schemas.microsoft.com/office/drawing/2014/main" id="{A00310CD-9DA8-BADD-F7B1-F824D59911EE}"/>
                  </a:ext>
                </a:extLst>
              </p:cNvPr>
              <p:cNvSpPr>
                <a:spLocks/>
              </p:cNvSpPr>
              <p:nvPr/>
            </p:nvSpPr>
            <p:spPr>
              <a:xfrm>
                <a:off x="0" y="9482328"/>
                <a:ext cx="155448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72">
                <a:extLst>
                  <a:ext uri="{FF2B5EF4-FFF2-40B4-BE49-F238E27FC236}">
                    <a16:creationId xmlns:a16="http://schemas.microsoft.com/office/drawing/2014/main" id="{1AF9FFF8-F98C-0997-B01F-CE60E6F6523B}"/>
                  </a:ext>
                </a:extLst>
              </p:cNvPr>
              <p:cNvSpPr>
                <a:spLocks/>
              </p:cNvSpPr>
              <p:nvPr/>
            </p:nvSpPr>
            <p:spPr>
              <a:xfrm rot="16200000">
                <a:off x="10227563" y="4741163"/>
                <a:ext cx="10058400" cy="576072"/>
              </a:xfrm>
              <a:prstGeom prst="rect">
                <a:avLst/>
              </a:prstGeom>
              <a:pattFill prst="openDmnd">
                <a:fgClr>
                  <a:srgbClr val="F5F1E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73">
                <a:extLst>
                  <a:ext uri="{FF2B5EF4-FFF2-40B4-BE49-F238E27FC236}">
                    <a16:creationId xmlns:a16="http://schemas.microsoft.com/office/drawing/2014/main" id="{D5EACC6A-DB9B-3E56-2190-B2BA641DD28B}"/>
                  </a:ext>
                </a:extLst>
              </p:cNvPr>
              <p:cNvSpPr>
                <a:spLocks/>
              </p:cNvSpPr>
              <p:nvPr/>
            </p:nvSpPr>
            <p:spPr>
              <a:xfrm rot="16200000">
                <a:off x="-279196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74">
                <a:extLst>
                  <a:ext uri="{FF2B5EF4-FFF2-40B4-BE49-F238E27FC236}">
                    <a16:creationId xmlns:a16="http://schemas.microsoft.com/office/drawing/2014/main" id="{71BFDE94-976A-B524-13C2-CD77E567E683}"/>
                  </a:ext>
                </a:extLst>
              </p:cNvPr>
              <p:cNvSpPr>
                <a:spLocks/>
              </p:cNvSpPr>
              <p:nvPr/>
            </p:nvSpPr>
            <p:spPr>
              <a:xfrm rot="16200000">
                <a:off x="-156971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6" name="Rectangle 75">
                <a:extLst>
                  <a:ext uri="{FF2B5EF4-FFF2-40B4-BE49-F238E27FC236}">
                    <a16:creationId xmlns:a16="http://schemas.microsoft.com/office/drawing/2014/main" id="{A744B224-D7A3-1B6C-5D22-6A90B85F8661}"/>
                  </a:ext>
                </a:extLst>
              </p:cNvPr>
              <p:cNvSpPr>
                <a:spLocks/>
              </p:cNvSpPr>
              <p:nvPr/>
            </p:nvSpPr>
            <p:spPr>
              <a:xfrm rot="16200000">
                <a:off x="-34747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7" name="Rectangle 76">
                <a:extLst>
                  <a:ext uri="{FF2B5EF4-FFF2-40B4-BE49-F238E27FC236}">
                    <a16:creationId xmlns:a16="http://schemas.microsoft.com/office/drawing/2014/main" id="{68E79C2E-A606-8ECF-A825-7CCD8C95F15D}"/>
                  </a:ext>
                </a:extLst>
              </p:cNvPr>
              <p:cNvSpPr>
                <a:spLocks/>
              </p:cNvSpPr>
              <p:nvPr/>
            </p:nvSpPr>
            <p:spPr>
              <a:xfrm rot="16200000">
                <a:off x="87477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Rectangle 77">
                <a:extLst>
                  <a:ext uri="{FF2B5EF4-FFF2-40B4-BE49-F238E27FC236}">
                    <a16:creationId xmlns:a16="http://schemas.microsoft.com/office/drawing/2014/main" id="{AB53A2CE-913A-CE9B-6FC4-FDAF5924F510}"/>
                  </a:ext>
                </a:extLst>
              </p:cNvPr>
              <p:cNvSpPr>
                <a:spLocks/>
              </p:cNvSpPr>
              <p:nvPr/>
            </p:nvSpPr>
            <p:spPr>
              <a:xfrm rot="16200000">
                <a:off x="209702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9" name="Rectangle 78">
                <a:extLst>
                  <a:ext uri="{FF2B5EF4-FFF2-40B4-BE49-F238E27FC236}">
                    <a16:creationId xmlns:a16="http://schemas.microsoft.com/office/drawing/2014/main" id="{B53CD64E-28F6-FD92-F386-A45DB50DBF31}"/>
                  </a:ext>
                </a:extLst>
              </p:cNvPr>
              <p:cNvSpPr>
                <a:spLocks/>
              </p:cNvSpPr>
              <p:nvPr/>
            </p:nvSpPr>
            <p:spPr>
              <a:xfrm rot="16200000">
                <a:off x="331927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0" name="Rectangle 79">
                <a:extLst>
                  <a:ext uri="{FF2B5EF4-FFF2-40B4-BE49-F238E27FC236}">
                    <a16:creationId xmlns:a16="http://schemas.microsoft.com/office/drawing/2014/main" id="{8FB05FAC-D410-E475-936B-F8C45A03F4AD}"/>
                  </a:ext>
                </a:extLst>
              </p:cNvPr>
              <p:cNvSpPr>
                <a:spLocks/>
              </p:cNvSpPr>
              <p:nvPr/>
            </p:nvSpPr>
            <p:spPr>
              <a:xfrm rot="16200000">
                <a:off x="4541521"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1" name="Rectangle 80">
                <a:extLst>
                  <a:ext uri="{FF2B5EF4-FFF2-40B4-BE49-F238E27FC236}">
                    <a16:creationId xmlns:a16="http://schemas.microsoft.com/office/drawing/2014/main" id="{FAFB6CF2-FCF3-ACC0-9DC8-A5A167D756E2}"/>
                  </a:ext>
                </a:extLst>
              </p:cNvPr>
              <p:cNvSpPr>
                <a:spLocks/>
              </p:cNvSpPr>
              <p:nvPr/>
            </p:nvSpPr>
            <p:spPr>
              <a:xfrm rot="16200000">
                <a:off x="5763769"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2" name="Rectangle 81">
                <a:extLst>
                  <a:ext uri="{FF2B5EF4-FFF2-40B4-BE49-F238E27FC236}">
                    <a16:creationId xmlns:a16="http://schemas.microsoft.com/office/drawing/2014/main" id="{E15AF712-4547-FFAB-4EE2-FC47392992BE}"/>
                  </a:ext>
                </a:extLst>
              </p:cNvPr>
              <p:cNvSpPr>
                <a:spLocks/>
              </p:cNvSpPr>
              <p:nvPr/>
            </p:nvSpPr>
            <p:spPr>
              <a:xfrm rot="16200000">
                <a:off x="6986017"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3" name="Rectangle 82">
                <a:extLst>
                  <a:ext uri="{FF2B5EF4-FFF2-40B4-BE49-F238E27FC236}">
                    <a16:creationId xmlns:a16="http://schemas.microsoft.com/office/drawing/2014/main" id="{FFC5B880-177F-3B1E-69D2-AD448AF0945C}"/>
                  </a:ext>
                </a:extLst>
              </p:cNvPr>
              <p:cNvSpPr>
                <a:spLocks/>
              </p:cNvSpPr>
              <p:nvPr/>
            </p:nvSpPr>
            <p:spPr>
              <a:xfrm rot="16200000">
                <a:off x="8208265"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4" name="Rectangle 83">
                <a:extLst>
                  <a:ext uri="{FF2B5EF4-FFF2-40B4-BE49-F238E27FC236}">
                    <a16:creationId xmlns:a16="http://schemas.microsoft.com/office/drawing/2014/main" id="{F43E4706-C8F9-FD90-D5C9-272965053DAF}"/>
                  </a:ext>
                </a:extLst>
              </p:cNvPr>
              <p:cNvSpPr>
                <a:spLocks/>
              </p:cNvSpPr>
              <p:nvPr/>
            </p:nvSpPr>
            <p:spPr>
              <a:xfrm rot="16200000">
                <a:off x="9430513" y="4892040"/>
                <a:ext cx="8906253" cy="274320"/>
              </a:xfrm>
              <a:prstGeom prst="rect">
                <a:avLst/>
              </a:prstGeom>
              <a:pattFill prst="openDmnd">
                <a:fgClr>
                  <a:srgbClr val="F5F5F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85" name="Group 84">
                <a:extLst>
                  <a:ext uri="{FF2B5EF4-FFF2-40B4-BE49-F238E27FC236}">
                    <a16:creationId xmlns:a16="http://schemas.microsoft.com/office/drawing/2014/main" id="{4B5611C6-FFAE-302E-F6E0-A345469E7542}"/>
                  </a:ext>
                </a:extLst>
              </p:cNvPr>
              <p:cNvGrpSpPr>
                <a:grpSpLocks/>
              </p:cNvGrpSpPr>
              <p:nvPr/>
            </p:nvGrpSpPr>
            <p:grpSpPr>
              <a:xfrm>
                <a:off x="576073" y="-1"/>
                <a:ext cx="14392674" cy="10058399"/>
                <a:chOff x="576073" y="1143000"/>
                <a:chExt cx="14392674" cy="8339328"/>
              </a:xfrm>
              <a:solidFill>
                <a:srgbClr val="F5F1ED">
                  <a:alpha val="90000"/>
                </a:srgbClr>
              </a:solidFill>
            </p:grpSpPr>
            <p:sp>
              <p:nvSpPr>
                <p:cNvPr id="112" name="Rectangle 111">
                  <a:extLst>
                    <a:ext uri="{FF2B5EF4-FFF2-40B4-BE49-F238E27FC236}">
                      <a16:creationId xmlns:a16="http://schemas.microsoft.com/office/drawing/2014/main" id="{5F4D2401-1322-145E-8C96-BDB74B2CFD28}"/>
                    </a:ext>
                  </a:extLst>
                </p:cNvPr>
                <p:cNvSpPr>
                  <a:spLocks/>
                </p:cNvSpPr>
                <p:nvPr/>
              </p:nvSpPr>
              <p:spPr>
                <a:xfrm>
                  <a:off x="576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3" name="Rectangle 112">
                  <a:extLst>
                    <a:ext uri="{FF2B5EF4-FFF2-40B4-BE49-F238E27FC236}">
                      <a16:creationId xmlns:a16="http://schemas.microsoft.com/office/drawing/2014/main" id="{628F8215-6A1A-1618-B87C-A237922CDA59}"/>
                    </a:ext>
                  </a:extLst>
                </p:cNvPr>
                <p:cNvSpPr>
                  <a:spLocks/>
                </p:cNvSpPr>
                <p:nvPr/>
              </p:nvSpPr>
              <p:spPr>
                <a:xfrm>
                  <a:off x="1798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4" name="Rectangle 113">
                  <a:extLst>
                    <a:ext uri="{FF2B5EF4-FFF2-40B4-BE49-F238E27FC236}">
                      <a16:creationId xmlns:a16="http://schemas.microsoft.com/office/drawing/2014/main" id="{6CE6CAB9-DBCB-FDE2-ED8F-E86EABCD6939}"/>
                    </a:ext>
                  </a:extLst>
                </p:cNvPr>
                <p:cNvSpPr>
                  <a:spLocks/>
                </p:cNvSpPr>
                <p:nvPr/>
              </p:nvSpPr>
              <p:spPr>
                <a:xfrm>
                  <a:off x="3020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5" name="Rectangle 114">
                  <a:extLst>
                    <a:ext uri="{FF2B5EF4-FFF2-40B4-BE49-F238E27FC236}">
                      <a16:creationId xmlns:a16="http://schemas.microsoft.com/office/drawing/2014/main" id="{2DB7F841-02D8-B749-8F7D-9654A4B66850}"/>
                    </a:ext>
                  </a:extLst>
                </p:cNvPr>
                <p:cNvSpPr>
                  <a:spLocks/>
                </p:cNvSpPr>
                <p:nvPr/>
              </p:nvSpPr>
              <p:spPr>
                <a:xfrm>
                  <a:off x="4242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6" name="Rectangle 115">
                  <a:extLst>
                    <a:ext uri="{FF2B5EF4-FFF2-40B4-BE49-F238E27FC236}">
                      <a16:creationId xmlns:a16="http://schemas.microsoft.com/office/drawing/2014/main" id="{A3E95FCD-D274-A081-DF72-D76AC27D0E66}"/>
                    </a:ext>
                  </a:extLst>
                </p:cNvPr>
                <p:cNvSpPr>
                  <a:spLocks/>
                </p:cNvSpPr>
                <p:nvPr/>
              </p:nvSpPr>
              <p:spPr>
                <a:xfrm>
                  <a:off x="5465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7" name="Rectangle 116">
                  <a:extLst>
                    <a:ext uri="{FF2B5EF4-FFF2-40B4-BE49-F238E27FC236}">
                      <a16:creationId xmlns:a16="http://schemas.microsoft.com/office/drawing/2014/main" id="{9DF4010D-0B42-FC3B-728B-530971A7C945}"/>
                    </a:ext>
                  </a:extLst>
                </p:cNvPr>
                <p:cNvSpPr>
                  <a:spLocks/>
                </p:cNvSpPr>
                <p:nvPr/>
              </p:nvSpPr>
              <p:spPr>
                <a:xfrm>
                  <a:off x="6687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8" name="Rectangle 117">
                  <a:extLst>
                    <a:ext uri="{FF2B5EF4-FFF2-40B4-BE49-F238E27FC236}">
                      <a16:creationId xmlns:a16="http://schemas.microsoft.com/office/drawing/2014/main" id="{B830ED23-BDEE-4372-9608-E503A8758569}"/>
                    </a:ext>
                  </a:extLst>
                </p:cNvPr>
                <p:cNvSpPr>
                  <a:spLocks/>
                </p:cNvSpPr>
                <p:nvPr/>
              </p:nvSpPr>
              <p:spPr>
                <a:xfrm>
                  <a:off x="7909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9" name="Rectangle 118">
                  <a:extLst>
                    <a:ext uri="{FF2B5EF4-FFF2-40B4-BE49-F238E27FC236}">
                      <a16:creationId xmlns:a16="http://schemas.microsoft.com/office/drawing/2014/main" id="{EF3B9A24-762F-2F2E-E74E-5E440307F66E}"/>
                    </a:ext>
                  </a:extLst>
                </p:cNvPr>
                <p:cNvSpPr>
                  <a:spLocks/>
                </p:cNvSpPr>
                <p:nvPr/>
              </p:nvSpPr>
              <p:spPr>
                <a:xfrm>
                  <a:off x="9131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0" name="Rectangle 119">
                  <a:extLst>
                    <a:ext uri="{FF2B5EF4-FFF2-40B4-BE49-F238E27FC236}">
                      <a16:creationId xmlns:a16="http://schemas.microsoft.com/office/drawing/2014/main" id="{FFF3BE7F-E44C-7E88-B8E3-90164644823A}"/>
                    </a:ext>
                  </a:extLst>
                </p:cNvPr>
                <p:cNvSpPr>
                  <a:spLocks/>
                </p:cNvSpPr>
                <p:nvPr/>
              </p:nvSpPr>
              <p:spPr>
                <a:xfrm>
                  <a:off x="103540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1" name="Rectangle 120">
                  <a:extLst>
                    <a:ext uri="{FF2B5EF4-FFF2-40B4-BE49-F238E27FC236}">
                      <a16:creationId xmlns:a16="http://schemas.microsoft.com/office/drawing/2014/main" id="{01B0EB23-1BB2-729F-78DE-4EBAFD5A53B4}"/>
                    </a:ext>
                  </a:extLst>
                </p:cNvPr>
                <p:cNvSpPr>
                  <a:spLocks/>
                </p:cNvSpPr>
                <p:nvPr/>
              </p:nvSpPr>
              <p:spPr>
                <a:xfrm>
                  <a:off x="115763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2" name="Rectangle 121">
                  <a:extLst>
                    <a:ext uri="{FF2B5EF4-FFF2-40B4-BE49-F238E27FC236}">
                      <a16:creationId xmlns:a16="http://schemas.microsoft.com/office/drawing/2014/main" id="{370745AD-10AD-F3E9-422D-082876BD2EA6}"/>
                    </a:ext>
                  </a:extLst>
                </p:cNvPr>
                <p:cNvSpPr>
                  <a:spLocks/>
                </p:cNvSpPr>
                <p:nvPr/>
              </p:nvSpPr>
              <p:spPr>
                <a:xfrm>
                  <a:off x="1279857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3" name="Rectangle 122">
                  <a:extLst>
                    <a:ext uri="{FF2B5EF4-FFF2-40B4-BE49-F238E27FC236}">
                      <a16:creationId xmlns:a16="http://schemas.microsoft.com/office/drawing/2014/main" id="{F83C1015-D4CD-A9D1-59B3-D09345FB4AC5}"/>
                    </a:ext>
                  </a:extLst>
                </p:cNvPr>
                <p:cNvSpPr>
                  <a:spLocks/>
                </p:cNvSpPr>
                <p:nvPr/>
              </p:nvSpPr>
              <p:spPr>
                <a:xfrm>
                  <a:off x="14020823" y="1143000"/>
                  <a:ext cx="947924" cy="83393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cxnSp>
            <p:nvCxnSpPr>
              <p:cNvPr id="86" name="Straight Connector 85">
                <a:extLst>
                  <a:ext uri="{FF2B5EF4-FFF2-40B4-BE49-F238E27FC236}">
                    <a16:creationId xmlns:a16="http://schemas.microsoft.com/office/drawing/2014/main" id="{C7D4565C-AC76-A4F4-300F-627EA3419EF6}"/>
                  </a:ext>
                </a:extLst>
              </p:cNvPr>
              <p:cNvCxnSpPr>
                <a:cxnSpLocks/>
              </p:cNvCxnSpPr>
              <p:nvPr/>
            </p:nvCxnSpPr>
            <p:spPr>
              <a:xfrm>
                <a:off x="-727003" y="9482327"/>
                <a:ext cx="16271803"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4C95FD9-D11F-4618-0BFB-25447FD26570}"/>
                  </a:ext>
                </a:extLst>
              </p:cNvPr>
              <p:cNvCxnSpPr>
                <a:cxnSpLocks/>
              </p:cNvCxnSpPr>
              <p:nvPr/>
            </p:nvCxnSpPr>
            <p:spPr>
              <a:xfrm flipV="1">
                <a:off x="14968727"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2759568-1673-DB36-B8B9-213A1CC18D3D}"/>
                  </a:ext>
                </a:extLst>
              </p:cNvPr>
              <p:cNvCxnSpPr>
                <a:cxnSpLocks/>
              </p:cNvCxnSpPr>
              <p:nvPr/>
            </p:nvCxnSpPr>
            <p:spPr>
              <a:xfrm flipV="1">
                <a:off x="576073" y="-1"/>
                <a:ext cx="0" cy="10058401"/>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04E350ED-2046-E1C9-65B5-B660609316E9}"/>
                  </a:ext>
                </a:extLst>
              </p:cNvPr>
              <p:cNvSpPr>
                <a:spLocks/>
              </p:cNvSpPr>
              <p:nvPr/>
            </p:nvSpPr>
            <p:spPr>
              <a:xfrm flipH="1">
                <a:off x="-2012970" y="-1"/>
                <a:ext cx="461112" cy="114300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90" name="Group 89">
                <a:extLst>
                  <a:ext uri="{FF2B5EF4-FFF2-40B4-BE49-F238E27FC236}">
                    <a16:creationId xmlns:a16="http://schemas.microsoft.com/office/drawing/2014/main" id="{BEF2BD1E-117A-FFC6-7B29-CDBA00D36EEF}"/>
                  </a:ext>
                </a:extLst>
              </p:cNvPr>
              <p:cNvGrpSpPr>
                <a:grpSpLocks/>
              </p:cNvGrpSpPr>
              <p:nvPr/>
            </p:nvGrpSpPr>
            <p:grpSpPr>
              <a:xfrm>
                <a:off x="-2012969" y="575451"/>
                <a:ext cx="17557772" cy="567548"/>
                <a:chOff x="-1282890" y="575451"/>
                <a:chExt cx="16827692" cy="567548"/>
              </a:xfrm>
            </p:grpSpPr>
            <p:cxnSp>
              <p:nvCxnSpPr>
                <p:cNvPr id="110" name="Straight Connector 109">
                  <a:extLst>
                    <a:ext uri="{FF2B5EF4-FFF2-40B4-BE49-F238E27FC236}">
                      <a16:creationId xmlns:a16="http://schemas.microsoft.com/office/drawing/2014/main" id="{F5BBFE71-694B-0EEF-00D3-6AAAF5A06FA4}"/>
                    </a:ext>
                  </a:extLst>
                </p:cNvPr>
                <p:cNvCxnSpPr>
                  <a:cxnSpLocks/>
                </p:cNvCxnSpPr>
                <p:nvPr/>
              </p:nvCxnSpPr>
              <p:spPr>
                <a:xfrm>
                  <a:off x="-1282890" y="575451"/>
                  <a:ext cx="16827690"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B9FC6A2-1A0B-CA5C-A5CF-5FF8B2D5810B}"/>
                    </a:ext>
                  </a:extLst>
                </p:cNvPr>
                <p:cNvCxnSpPr>
                  <a:cxnSpLocks/>
                </p:cNvCxnSpPr>
                <p:nvPr/>
              </p:nvCxnSpPr>
              <p:spPr>
                <a:xfrm>
                  <a:off x="-1282890" y="1142999"/>
                  <a:ext cx="16827692" cy="0"/>
                </a:xfrm>
                <a:prstGeom prst="line">
                  <a:avLst/>
                </a:prstGeom>
                <a:ln>
                  <a:solidFill>
                    <a:srgbClr val="AF8963"/>
                  </a:solidFill>
                  <a:prstDash val="dash"/>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D5F8AE96-DB3F-9298-5750-D6165E3AF61E}"/>
                  </a:ext>
                </a:extLst>
              </p:cNvPr>
              <p:cNvSpPr>
                <a:spLocks/>
              </p:cNvSpPr>
              <p:nvPr/>
            </p:nvSpPr>
            <p:spPr>
              <a:xfrm flipH="1">
                <a:off x="1523996" y="-567548"/>
                <a:ext cx="274323" cy="278360"/>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2" name="TextBox 91">
                <a:extLst>
                  <a:ext uri="{FF2B5EF4-FFF2-40B4-BE49-F238E27FC236}">
                    <a16:creationId xmlns:a16="http://schemas.microsoft.com/office/drawing/2014/main" id="{55B43500-B217-DD1A-5B82-09C5BDE24403}"/>
                  </a:ext>
                </a:extLst>
              </p:cNvPr>
              <p:cNvSpPr txBox="1">
                <a:spLocks/>
              </p:cNvSpPr>
              <p:nvPr/>
            </p:nvSpPr>
            <p:spPr>
              <a:xfrm>
                <a:off x="-2805432" y="440694"/>
                <a:ext cx="768100" cy="253916"/>
              </a:xfrm>
              <a:prstGeom prst="rect">
                <a:avLst/>
              </a:prstGeom>
              <a:noFill/>
            </p:spPr>
            <p:txBody>
              <a:bodyPr wrap="square" rtlCol="0">
                <a:spAutoFit/>
              </a:bodyPr>
              <a:lstStyle/>
              <a:p>
                <a:pPr algn="ctr"/>
                <a:r>
                  <a:rPr lang="en-GB" sz="1050"/>
                  <a:t>1.25”</a:t>
                </a:r>
              </a:p>
            </p:txBody>
          </p:sp>
          <p:sp>
            <p:nvSpPr>
              <p:cNvPr id="93" name="TextBox 92">
                <a:extLst>
                  <a:ext uri="{FF2B5EF4-FFF2-40B4-BE49-F238E27FC236}">
                    <a16:creationId xmlns:a16="http://schemas.microsoft.com/office/drawing/2014/main" id="{7B76E2AF-BBFD-5465-537D-CADDB6FD3ED7}"/>
                  </a:ext>
                </a:extLst>
              </p:cNvPr>
              <p:cNvSpPr txBox="1">
                <a:spLocks/>
              </p:cNvSpPr>
              <p:nvPr/>
            </p:nvSpPr>
            <p:spPr>
              <a:xfrm>
                <a:off x="1446217" y="-986079"/>
                <a:ext cx="429863" cy="253916"/>
              </a:xfrm>
              <a:prstGeom prst="rect">
                <a:avLst/>
              </a:prstGeom>
              <a:noFill/>
            </p:spPr>
            <p:txBody>
              <a:bodyPr wrap="square" rtlCol="0">
                <a:spAutoFit/>
              </a:bodyPr>
              <a:lstStyle/>
              <a:p>
                <a:pPr algn="ctr"/>
                <a:r>
                  <a:rPr lang="en-GB" sz="1050"/>
                  <a:t>0.35”</a:t>
                </a:r>
              </a:p>
            </p:txBody>
          </p:sp>
          <p:cxnSp>
            <p:nvCxnSpPr>
              <p:cNvPr id="95" name="Straight Arrow Connector 94">
                <a:extLst>
                  <a:ext uri="{FF2B5EF4-FFF2-40B4-BE49-F238E27FC236}">
                    <a16:creationId xmlns:a16="http://schemas.microsoft.com/office/drawing/2014/main" id="{271A9355-B7D2-06B4-F444-70EAEDC206E4}"/>
                  </a:ext>
                </a:extLst>
              </p:cNvPr>
              <p:cNvCxnSpPr>
                <a:cxnSpLocks/>
              </p:cNvCxnSpPr>
              <p:nvPr/>
            </p:nvCxnSpPr>
            <p:spPr>
              <a:xfrm>
                <a:off x="-2165591" y="-1"/>
                <a:ext cx="0" cy="114300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62592DAF-5A0B-54C9-1B85-6DB483E10D59}"/>
                  </a:ext>
                </a:extLst>
              </p:cNvPr>
              <p:cNvGrpSpPr>
                <a:grpSpLocks/>
              </p:cNvGrpSpPr>
              <p:nvPr/>
            </p:nvGrpSpPr>
            <p:grpSpPr>
              <a:xfrm>
                <a:off x="-1379884" y="-1"/>
                <a:ext cx="577801" cy="575452"/>
                <a:chOff x="-1379884" y="-1"/>
                <a:chExt cx="577801" cy="575452"/>
              </a:xfrm>
            </p:grpSpPr>
            <p:sp>
              <p:nvSpPr>
                <p:cNvPr id="108" name="TextBox 107">
                  <a:extLst>
                    <a:ext uri="{FF2B5EF4-FFF2-40B4-BE49-F238E27FC236}">
                      <a16:creationId xmlns:a16="http://schemas.microsoft.com/office/drawing/2014/main" id="{F491E65E-FA7A-CAD0-13D1-856DB4D49CD0}"/>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a:t>0.63”</a:t>
                  </a:r>
                </a:p>
              </p:txBody>
            </p:sp>
            <p:cxnSp>
              <p:nvCxnSpPr>
                <p:cNvPr id="109" name="Straight Arrow Connector 108">
                  <a:extLst>
                    <a:ext uri="{FF2B5EF4-FFF2-40B4-BE49-F238E27FC236}">
                      <a16:creationId xmlns:a16="http://schemas.microsoft.com/office/drawing/2014/main" id="{6EACA0AD-C138-59D3-93C7-A618669E616D}"/>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2B5C2400-5F21-DDB4-1E04-F0482D905BC8}"/>
                  </a:ext>
                </a:extLst>
              </p:cNvPr>
              <p:cNvGrpSpPr>
                <a:grpSpLocks/>
              </p:cNvGrpSpPr>
              <p:nvPr/>
            </p:nvGrpSpPr>
            <p:grpSpPr>
              <a:xfrm>
                <a:off x="-1379884" y="9482948"/>
                <a:ext cx="577801" cy="575452"/>
                <a:chOff x="-1379884" y="-1"/>
                <a:chExt cx="577801" cy="575452"/>
              </a:xfrm>
            </p:grpSpPr>
            <p:sp>
              <p:nvSpPr>
                <p:cNvPr id="106" name="TextBox 105">
                  <a:extLst>
                    <a:ext uri="{FF2B5EF4-FFF2-40B4-BE49-F238E27FC236}">
                      <a16:creationId xmlns:a16="http://schemas.microsoft.com/office/drawing/2014/main" id="{A8BD20F7-F9B4-F7E3-3566-12F8C2702002}"/>
                    </a:ext>
                  </a:extLst>
                </p:cNvPr>
                <p:cNvSpPr txBox="1">
                  <a:spLocks/>
                </p:cNvSpPr>
                <p:nvPr/>
              </p:nvSpPr>
              <p:spPr>
                <a:xfrm>
                  <a:off x="-1379884" y="156920"/>
                  <a:ext cx="576052" cy="253916"/>
                </a:xfrm>
                <a:prstGeom prst="rect">
                  <a:avLst/>
                </a:prstGeom>
                <a:noFill/>
              </p:spPr>
              <p:txBody>
                <a:bodyPr wrap="square" rtlCol="0">
                  <a:spAutoFit/>
                </a:bodyPr>
                <a:lstStyle/>
                <a:p>
                  <a:pPr algn="ctr"/>
                  <a:r>
                    <a:rPr lang="en-GB" sz="1050"/>
                    <a:t>0.63”</a:t>
                  </a:r>
                </a:p>
              </p:txBody>
            </p:sp>
            <p:cxnSp>
              <p:nvCxnSpPr>
                <p:cNvPr id="107" name="Straight Arrow Connector 106">
                  <a:extLst>
                    <a:ext uri="{FF2B5EF4-FFF2-40B4-BE49-F238E27FC236}">
                      <a16:creationId xmlns:a16="http://schemas.microsoft.com/office/drawing/2014/main" id="{FDB89B68-BE75-9018-6C95-05FE906B73D1}"/>
                    </a:ext>
                  </a:extLst>
                </p:cNvPr>
                <p:cNvCxnSpPr>
                  <a:cxnSpLocks/>
                </p:cNvCxnSpPr>
                <p:nvPr/>
              </p:nvCxnSpPr>
              <p:spPr>
                <a:xfrm>
                  <a:off x="-802083" y="-1"/>
                  <a:ext cx="0" cy="575452"/>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98" name="Straight Arrow Connector 97">
                <a:extLst>
                  <a:ext uri="{FF2B5EF4-FFF2-40B4-BE49-F238E27FC236}">
                    <a16:creationId xmlns:a16="http://schemas.microsoft.com/office/drawing/2014/main" id="{35E7F145-388F-A7EF-EE00-43F7E9E8BCD0}"/>
                  </a:ext>
                </a:extLst>
              </p:cNvPr>
              <p:cNvCxnSpPr>
                <a:cxnSpLocks/>
              </p:cNvCxnSpPr>
              <p:nvPr/>
            </p:nvCxnSpPr>
            <p:spPr>
              <a:xfrm flipH="1">
                <a:off x="1523996" y="-690871"/>
                <a:ext cx="274307"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ED61335-E529-69EA-E864-76CBF1DA3A64}"/>
                  </a:ext>
                </a:extLst>
              </p:cNvPr>
              <p:cNvSpPr>
                <a:spLocks/>
              </p:cNvSpPr>
              <p:nvPr/>
            </p:nvSpPr>
            <p:spPr>
              <a:xfrm flipV="1">
                <a:off x="576073" y="10736963"/>
                <a:ext cx="947924" cy="423051"/>
              </a:xfrm>
              <a:prstGeom prst="rect">
                <a:avLst/>
              </a:prstGeom>
              <a:solidFill>
                <a:srgbClr val="F5F1E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0" name="TextBox 99">
                <a:extLst>
                  <a:ext uri="{FF2B5EF4-FFF2-40B4-BE49-F238E27FC236}">
                    <a16:creationId xmlns:a16="http://schemas.microsoft.com/office/drawing/2014/main" id="{DBE1AE44-6D43-8F0D-7218-B38BED8A0572}"/>
                  </a:ext>
                </a:extLst>
              </p:cNvPr>
              <p:cNvSpPr txBox="1">
                <a:spLocks/>
              </p:cNvSpPr>
              <p:nvPr/>
            </p:nvSpPr>
            <p:spPr>
              <a:xfrm>
                <a:off x="672922" y="10266874"/>
                <a:ext cx="773296" cy="253916"/>
              </a:xfrm>
              <a:prstGeom prst="rect">
                <a:avLst/>
              </a:prstGeom>
              <a:noFill/>
            </p:spPr>
            <p:txBody>
              <a:bodyPr wrap="square" rtlCol="0">
                <a:spAutoFit/>
              </a:bodyPr>
              <a:lstStyle/>
              <a:p>
                <a:pPr algn="ctr"/>
                <a:r>
                  <a:rPr lang="en-GB" sz="1050"/>
                  <a:t>1.19”</a:t>
                </a:r>
              </a:p>
            </p:txBody>
          </p:sp>
          <p:cxnSp>
            <p:nvCxnSpPr>
              <p:cNvPr id="101" name="Straight Arrow Connector 100">
                <a:extLst>
                  <a:ext uri="{FF2B5EF4-FFF2-40B4-BE49-F238E27FC236}">
                    <a16:creationId xmlns:a16="http://schemas.microsoft.com/office/drawing/2014/main" id="{E1D562D2-BBF4-0BA4-096D-79A87E288062}"/>
                  </a:ext>
                </a:extLst>
              </p:cNvPr>
              <p:cNvCxnSpPr>
                <a:cxnSpLocks/>
              </p:cNvCxnSpPr>
              <p:nvPr/>
            </p:nvCxnSpPr>
            <p:spPr>
              <a:xfrm flipH="1">
                <a:off x="576053" y="10562082"/>
                <a:ext cx="947943"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ECC845C7-5DCC-3A57-A659-5BAFCFFAB036}"/>
                  </a:ext>
                </a:extLst>
              </p:cNvPr>
              <p:cNvSpPr>
                <a:spLocks/>
              </p:cNvSpPr>
              <p:nvPr/>
            </p:nvSpPr>
            <p:spPr>
              <a:xfrm flipH="1">
                <a:off x="0" y="-567550"/>
                <a:ext cx="576050" cy="278361"/>
              </a:xfrm>
              <a:prstGeom prst="rect">
                <a:avLst/>
              </a:prstGeom>
              <a:solidFill>
                <a:srgbClr val="F5F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03" name="Group 102">
                <a:extLst>
                  <a:ext uri="{FF2B5EF4-FFF2-40B4-BE49-F238E27FC236}">
                    <a16:creationId xmlns:a16="http://schemas.microsoft.com/office/drawing/2014/main" id="{13B3B39E-F108-C6F1-64D3-668D9D90E984}"/>
                  </a:ext>
                </a:extLst>
              </p:cNvPr>
              <p:cNvGrpSpPr>
                <a:grpSpLocks/>
              </p:cNvGrpSpPr>
              <p:nvPr/>
            </p:nvGrpSpPr>
            <p:grpSpPr>
              <a:xfrm>
                <a:off x="-2" y="-1000093"/>
                <a:ext cx="576052" cy="326021"/>
                <a:chOff x="-646178" y="-215547"/>
                <a:chExt cx="576052" cy="326021"/>
              </a:xfrm>
            </p:grpSpPr>
            <p:sp>
              <p:nvSpPr>
                <p:cNvPr id="104" name="TextBox 103" hidden="1">
                  <a:extLst>
                    <a:ext uri="{FF2B5EF4-FFF2-40B4-BE49-F238E27FC236}">
                      <a16:creationId xmlns:a16="http://schemas.microsoft.com/office/drawing/2014/main" id="{3BCEAA2C-90B2-D9BA-CB0E-CA87F9815F34}"/>
                    </a:ext>
                  </a:extLst>
                </p:cNvPr>
                <p:cNvSpPr txBox="1">
                  <a:spLocks/>
                </p:cNvSpPr>
                <p:nvPr/>
              </p:nvSpPr>
              <p:spPr>
                <a:xfrm>
                  <a:off x="-646178" y="-215547"/>
                  <a:ext cx="576052" cy="253916"/>
                </a:xfrm>
                <a:prstGeom prst="rect">
                  <a:avLst/>
                </a:prstGeom>
                <a:noFill/>
              </p:spPr>
              <p:txBody>
                <a:bodyPr wrap="square" rtlCol="0">
                  <a:spAutoFit/>
                </a:bodyPr>
                <a:lstStyle/>
                <a:p>
                  <a:pPr algn="ctr"/>
                  <a:r>
                    <a:rPr lang="en-GB" sz="1050"/>
                    <a:t>0.73”</a:t>
                  </a:r>
                </a:p>
              </p:txBody>
            </p:sp>
            <p:cxnSp>
              <p:nvCxnSpPr>
                <p:cNvPr id="105" name="Straight Arrow Connector 104">
                  <a:extLst>
                    <a:ext uri="{FF2B5EF4-FFF2-40B4-BE49-F238E27FC236}">
                      <a16:creationId xmlns:a16="http://schemas.microsoft.com/office/drawing/2014/main" id="{324408BC-3E07-BEC0-E00E-889DA1E8DB4D}"/>
                    </a:ext>
                  </a:extLst>
                </p:cNvPr>
                <p:cNvCxnSpPr>
                  <a:cxnSpLocks/>
                </p:cNvCxnSpPr>
                <p:nvPr/>
              </p:nvCxnSpPr>
              <p:spPr>
                <a:xfrm flipH="1">
                  <a:off x="-646176" y="110474"/>
                  <a:ext cx="576050" cy="0"/>
                </a:xfrm>
                <a:prstGeom prst="straightConnector1">
                  <a:avLst/>
                </a:prstGeom>
                <a:ln>
                  <a:solidFill>
                    <a:srgbClr val="AF8963"/>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3" name="BODY"/>
          <p:cNvSpPr>
            <a:spLocks noGrp="1"/>
          </p:cNvSpPr>
          <p:nvPr>
            <p:ph type="body" idx="1"/>
          </p:nvPr>
        </p:nvSpPr>
        <p:spPr>
          <a:xfrm>
            <a:off x="662797" y="2587561"/>
            <a:ext cx="16560697" cy="6797739"/>
          </a:xfrm>
          <a:prstGeom prst="rect">
            <a:avLst/>
          </a:prstGeom>
        </p:spPr>
        <p:txBody>
          <a:bodyPr vert="horz" lIns="0" tIns="0" rIns="0" bIns="0" rtlCol="0" anchor="t" anchorCtr="0">
            <a:noAutofit/>
          </a:bodyPr>
          <a:lstStyle/>
          <a:p>
            <a:pPr lvl="0"/>
            <a:endParaRPr lang="en-US" noProof="0"/>
          </a:p>
        </p:txBody>
      </p:sp>
      <p:sp>
        <p:nvSpPr>
          <p:cNvPr id="2" name="TITLE"/>
          <p:cNvSpPr>
            <a:spLocks noGrp="1"/>
          </p:cNvSpPr>
          <p:nvPr>
            <p:ph type="title"/>
          </p:nvPr>
        </p:nvSpPr>
        <p:spPr>
          <a:xfrm>
            <a:off x="662797" y="1123489"/>
            <a:ext cx="16560697" cy="725493"/>
          </a:xfrm>
          <a:prstGeom prst="rect">
            <a:avLst/>
          </a:prstGeom>
        </p:spPr>
        <p:txBody>
          <a:bodyPr vert="horz" lIns="0" tIns="0" rIns="0" bIns="0" rtlCol="0" anchor="t" anchorCtr="0">
            <a:noAutofit/>
          </a:bodyPr>
          <a:lstStyle/>
          <a:p>
            <a:r>
              <a:rPr lang="en-GB" err="1"/>
              <a:t>XClick</a:t>
            </a:r>
            <a:r>
              <a:rPr lang="en-GB"/>
              <a:t> to edit Master title style </a:t>
            </a:r>
            <a:r>
              <a:rPr lang="en-GB" err="1"/>
              <a:t>Xx</a:t>
            </a:r>
            <a:endParaRPr lang="en-US"/>
          </a:p>
        </p:txBody>
      </p:sp>
      <p:sp>
        <p:nvSpPr>
          <p:cNvPr id="5" name="PRESENTATION TITLE OR SECTION"/>
          <p:cNvSpPr>
            <a:spLocks noGrp="1"/>
          </p:cNvSpPr>
          <p:nvPr>
            <p:ph type="ftr" sz="quarter" idx="3"/>
          </p:nvPr>
        </p:nvSpPr>
        <p:spPr>
          <a:xfrm>
            <a:off x="662796" y="507752"/>
            <a:ext cx="6716178" cy="294213"/>
          </a:xfrm>
          <a:prstGeom prst="rect">
            <a:avLst/>
          </a:prstGeom>
        </p:spPr>
        <p:txBody>
          <a:bodyPr vert="horz" lIns="0" tIns="0" rIns="0" bIns="0" rtlCol="0" anchor="t" anchorCtr="0"/>
          <a:lstStyle>
            <a:lvl1pPr algn="l">
              <a:lnSpc>
                <a:spcPts val="2160"/>
              </a:lnSpc>
              <a:defRPr sz="1350">
                <a:solidFill>
                  <a:schemeClr val="tx1"/>
                </a:solidFill>
              </a:defRPr>
            </a:lvl1pPr>
          </a:lstStyle>
          <a:p>
            <a:r>
              <a:rPr lang="en-US"/>
              <a:t>Header Text – Remove if Not Needed</a:t>
            </a:r>
          </a:p>
        </p:txBody>
      </p:sp>
      <p:sp>
        <p:nvSpPr>
          <p:cNvPr id="10" name="Slide Number Placeholder 9">
            <a:extLst>
              <a:ext uri="{FF2B5EF4-FFF2-40B4-BE49-F238E27FC236}">
                <a16:creationId xmlns:a16="http://schemas.microsoft.com/office/drawing/2014/main" id="{7AECEA63-CFCB-0CF2-2F5B-179E6ED1AD76}"/>
              </a:ext>
            </a:extLst>
          </p:cNvPr>
          <p:cNvSpPr>
            <a:spLocks noGrp="1"/>
          </p:cNvSpPr>
          <p:nvPr>
            <p:ph type="sldNum" sz="quarter" idx="4"/>
          </p:nvPr>
        </p:nvSpPr>
        <p:spPr>
          <a:xfrm>
            <a:off x="16132781" y="9590248"/>
            <a:ext cx="1090713" cy="353158"/>
          </a:xfrm>
          <a:prstGeom prst="rect">
            <a:avLst/>
          </a:prstGeom>
        </p:spPr>
        <p:txBody>
          <a:bodyPr vert="horz" lIns="0" tIns="0" rIns="0" bIns="0" rtlCol="0" anchor="ctr"/>
          <a:lstStyle>
            <a:lvl1pPr algn="r">
              <a:defRPr sz="1350">
                <a:solidFill>
                  <a:schemeClr val="accent3"/>
                </a:solidFill>
              </a:defRPr>
            </a:lvl1pPr>
          </a:lstStyle>
          <a:p>
            <a:fld id="{387AECDB-6C85-4FE3-9DAF-486A9B5BAE12}" type="slidenum">
              <a:rPr lang="en-GB" smtClean="0"/>
              <a:pPr/>
              <a:t>‹#›</a:t>
            </a:fld>
            <a:endParaRPr lang="en-GB"/>
          </a:p>
        </p:txBody>
      </p:sp>
    </p:spTree>
    <p:extLst>
      <p:ext uri="{BB962C8B-B14F-4D97-AF65-F5344CB8AC3E}">
        <p14:creationId xmlns:p14="http://schemas.microsoft.com/office/powerpoint/2010/main" val="1274038707"/>
      </p:ext>
    </p:extLst>
  </p:cSld>
  <p:clrMap bg1="lt1" tx1="dk1" bg2="lt2" tx2="dk2" accent1="accent1" accent2="accent2" accent3="accent3" accent4="accent4" accent5="accent5" accent6="accent6" hlink="hlink" folHlink="folHlink"/>
  <p:sldLayoutIdLst>
    <p:sldLayoutId id="2147483746" r:id="rId1"/>
    <p:sldLayoutId id="2147483744" r:id="rId2"/>
    <p:sldLayoutId id="2147483815" r:id="rId3"/>
    <p:sldLayoutId id="2147483822" r:id="rId4"/>
    <p:sldLayoutId id="2147483745" r:id="rId5"/>
    <p:sldLayoutId id="2147483747" r:id="rId6"/>
    <p:sldLayoutId id="2147483865" r:id="rId7"/>
    <p:sldLayoutId id="2147483824" r:id="rId8"/>
    <p:sldLayoutId id="2147483821" r:id="rId9"/>
    <p:sldLayoutId id="2147483816" r:id="rId10"/>
    <p:sldLayoutId id="2147483770" r:id="rId11"/>
    <p:sldLayoutId id="2147483797" r:id="rId12"/>
    <p:sldLayoutId id="2147483805" r:id="rId13"/>
    <p:sldLayoutId id="2147483765" r:id="rId14"/>
    <p:sldLayoutId id="2147483758" r:id="rId15"/>
    <p:sldLayoutId id="2147483828" r:id="rId16"/>
    <p:sldLayoutId id="2147483831" r:id="rId17"/>
    <p:sldLayoutId id="2147483832" r:id="rId18"/>
    <p:sldLayoutId id="2147483829" r:id="rId19"/>
    <p:sldLayoutId id="2147483748" r:id="rId20"/>
    <p:sldLayoutId id="2147483798" r:id="rId21"/>
    <p:sldLayoutId id="2147483749" r:id="rId22"/>
    <p:sldLayoutId id="2147483750" r:id="rId23"/>
    <p:sldLayoutId id="2147483751" r:id="rId24"/>
    <p:sldLayoutId id="2147483752" r:id="rId25"/>
    <p:sldLayoutId id="2147483753" r:id="rId26"/>
    <p:sldLayoutId id="2147483754" r:id="rId27"/>
    <p:sldLayoutId id="2147483756" r:id="rId28"/>
    <p:sldLayoutId id="2147483755" r:id="rId29"/>
    <p:sldLayoutId id="2147483757" r:id="rId30"/>
    <p:sldLayoutId id="2147483833" r:id="rId31"/>
    <p:sldLayoutId id="2147483873" r:id="rId32"/>
    <p:sldLayoutId id="2147483880" r:id="rId33"/>
    <p:sldLayoutId id="2147483881" r:id="rId34"/>
    <p:sldLayoutId id="2147483884" r:id="rId35"/>
    <p:sldLayoutId id="2147483885" r:id="rId36"/>
    <p:sldLayoutId id="2147483780" r:id="rId37"/>
    <p:sldLayoutId id="2147483787" r:id="rId38"/>
    <p:sldLayoutId id="2147483882" r:id="rId39"/>
    <p:sldLayoutId id="2147483788" r:id="rId40"/>
    <p:sldLayoutId id="2147483781" r:id="rId41"/>
    <p:sldLayoutId id="2147483782" r:id="rId42"/>
    <p:sldLayoutId id="2147483783" r:id="rId43"/>
    <p:sldLayoutId id="2147483784" r:id="rId44"/>
    <p:sldLayoutId id="2147483785" r:id="rId45"/>
    <p:sldLayoutId id="2147483786" r:id="rId46"/>
    <p:sldLayoutId id="2147483830" r:id="rId47"/>
    <p:sldLayoutId id="2147483759" r:id="rId48"/>
    <p:sldLayoutId id="2147483760" r:id="rId49"/>
    <p:sldLayoutId id="2147483866" r:id="rId50"/>
    <p:sldLayoutId id="2147483819" r:id="rId51"/>
    <p:sldLayoutId id="2147483763" r:id="rId52"/>
    <p:sldLayoutId id="2147483762" r:id="rId53"/>
    <p:sldLayoutId id="2147483766" r:id="rId54"/>
    <p:sldLayoutId id="2147483764" r:id="rId55"/>
    <p:sldLayoutId id="2147483767" r:id="rId56"/>
    <p:sldLayoutId id="2147483768" r:id="rId57"/>
    <p:sldLayoutId id="2147483769" r:id="rId58"/>
    <p:sldLayoutId id="2147483774" r:id="rId59"/>
    <p:sldLayoutId id="2147483771" r:id="rId60"/>
    <p:sldLayoutId id="2147483807" r:id="rId61"/>
    <p:sldLayoutId id="2147483773" r:id="rId62"/>
    <p:sldLayoutId id="2147483825" r:id="rId63"/>
    <p:sldLayoutId id="2147483826" r:id="rId64"/>
    <p:sldLayoutId id="2147483827" r:id="rId65"/>
    <p:sldLayoutId id="2147483886" r:id="rId66"/>
    <p:sldLayoutId id="2147483887" r:id="rId67"/>
    <p:sldLayoutId id="2147483883" r:id="rId68"/>
    <p:sldLayoutId id="2147483776" r:id="rId69"/>
    <p:sldLayoutId id="2147483777" r:id="rId70"/>
    <p:sldLayoutId id="2147483778" r:id="rId71"/>
    <p:sldLayoutId id="2147483802" r:id="rId72"/>
    <p:sldLayoutId id="2147483803" r:id="rId73"/>
    <p:sldLayoutId id="2147483804" r:id="rId74"/>
    <p:sldLayoutId id="2147483789" r:id="rId75"/>
    <p:sldLayoutId id="2147483791" r:id="rId76"/>
    <p:sldLayoutId id="2147483792" r:id="rId77"/>
    <p:sldLayoutId id="2147483790" r:id="rId78"/>
    <p:sldLayoutId id="2147483799" r:id="rId79"/>
    <p:sldLayoutId id="2147483800" r:id="rId80"/>
    <p:sldLayoutId id="2147483848" r:id="rId81"/>
    <p:sldLayoutId id="2147483849" r:id="rId82"/>
    <p:sldLayoutId id="2147483851" r:id="rId83"/>
    <p:sldLayoutId id="2147483850" r:id="rId84"/>
    <p:sldLayoutId id="2147483834" r:id="rId85"/>
    <p:sldLayoutId id="2147483838" r:id="rId86"/>
    <p:sldLayoutId id="2147483841" r:id="rId87"/>
    <p:sldLayoutId id="2147483843" r:id="rId88"/>
    <p:sldLayoutId id="2147483844" r:id="rId89"/>
    <p:sldLayoutId id="2147483878" r:id="rId90"/>
    <p:sldLayoutId id="2147483845" r:id="rId91"/>
    <p:sldLayoutId id="2147483876" r:id="rId92"/>
    <p:sldLayoutId id="2147483847" r:id="rId93"/>
    <p:sldLayoutId id="2147483879" r:id="rId94"/>
    <p:sldLayoutId id="2147483864" r:id="rId95"/>
    <p:sldLayoutId id="2147483863" r:id="rId96"/>
    <p:sldLayoutId id="2147483860" r:id="rId97"/>
    <p:sldLayoutId id="2147483861" r:id="rId98"/>
    <p:sldLayoutId id="2147483862" r:id="rId99"/>
    <p:sldLayoutId id="2147483835" r:id="rId100"/>
    <p:sldLayoutId id="2147483836" r:id="rId101"/>
    <p:sldLayoutId id="2147483814" r:id="rId102"/>
    <p:sldLayoutId id="2147483817" r:id="rId103"/>
    <p:sldLayoutId id="2147483818" r:id="rId104"/>
  </p:sldLayoutIdLst>
  <p:hf hdr="0" dt="0"/>
  <p:txStyles>
    <p:title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p:titleStyle>
    <p:bodyStyle>
      <a:lvl1pPr marL="0" indent="0" algn="l" defTabSz="1344150" rtl="0" eaLnBrk="1" latinLnBrk="0" hangingPunct="1">
        <a:lnSpc>
          <a:spcPts val="2880"/>
        </a:lnSpc>
        <a:spcBef>
          <a:spcPts val="1467"/>
        </a:spcBef>
        <a:buSzPct val="80000"/>
        <a:buFontTx/>
        <a:buNone/>
        <a:tabLst>
          <a:tab pos="274317" algn="l"/>
        </a:tabLst>
        <a:defRPr sz="1800" kern="1200">
          <a:solidFill>
            <a:schemeClr val="tx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32" rtl="0" eaLnBrk="1" latinLnBrk="0" hangingPunct="1">
        <a:defRPr sz="2640" kern="1200">
          <a:solidFill>
            <a:schemeClr val="tx1"/>
          </a:solidFill>
          <a:latin typeface="+mn-lt"/>
          <a:ea typeface="+mn-ea"/>
          <a:cs typeface="+mn-cs"/>
        </a:defRPr>
      </a:lvl1pPr>
      <a:lvl2pPr marL="670566" algn="l" defTabSz="1341132" rtl="0" eaLnBrk="1" latinLnBrk="0" hangingPunct="1">
        <a:defRPr sz="2640" kern="1200">
          <a:solidFill>
            <a:schemeClr val="tx1"/>
          </a:solidFill>
          <a:latin typeface="+mn-lt"/>
          <a:ea typeface="+mn-ea"/>
          <a:cs typeface="+mn-cs"/>
        </a:defRPr>
      </a:lvl2pPr>
      <a:lvl3pPr marL="1341132" algn="l" defTabSz="1341132" rtl="0" eaLnBrk="1" latinLnBrk="0" hangingPunct="1">
        <a:defRPr sz="2640" kern="1200">
          <a:solidFill>
            <a:schemeClr val="tx1"/>
          </a:solidFill>
          <a:latin typeface="+mn-lt"/>
          <a:ea typeface="+mn-ea"/>
          <a:cs typeface="+mn-cs"/>
        </a:defRPr>
      </a:lvl3pPr>
      <a:lvl4pPr marL="2011699" algn="l" defTabSz="1341132" rtl="0" eaLnBrk="1" latinLnBrk="0" hangingPunct="1">
        <a:defRPr sz="2640" kern="1200">
          <a:solidFill>
            <a:schemeClr val="tx1"/>
          </a:solidFill>
          <a:latin typeface="+mn-lt"/>
          <a:ea typeface="+mn-ea"/>
          <a:cs typeface="+mn-cs"/>
        </a:defRPr>
      </a:lvl4pPr>
      <a:lvl5pPr marL="2682265" algn="l" defTabSz="1341132" rtl="0" eaLnBrk="1" latinLnBrk="0" hangingPunct="1">
        <a:defRPr sz="2640" kern="1200">
          <a:solidFill>
            <a:schemeClr val="tx1"/>
          </a:solidFill>
          <a:latin typeface="+mn-lt"/>
          <a:ea typeface="+mn-ea"/>
          <a:cs typeface="+mn-cs"/>
        </a:defRPr>
      </a:lvl5pPr>
      <a:lvl6pPr marL="3352830" algn="l" defTabSz="1341132" rtl="0" eaLnBrk="1" latinLnBrk="0" hangingPunct="1">
        <a:defRPr sz="2640" kern="1200">
          <a:solidFill>
            <a:schemeClr val="tx1"/>
          </a:solidFill>
          <a:latin typeface="+mn-lt"/>
          <a:ea typeface="+mn-ea"/>
          <a:cs typeface="+mn-cs"/>
        </a:defRPr>
      </a:lvl6pPr>
      <a:lvl7pPr marL="4023397" algn="l" defTabSz="1341132" rtl="0" eaLnBrk="1" latinLnBrk="0" hangingPunct="1">
        <a:defRPr sz="2640" kern="1200">
          <a:solidFill>
            <a:schemeClr val="tx1"/>
          </a:solidFill>
          <a:latin typeface="+mn-lt"/>
          <a:ea typeface="+mn-ea"/>
          <a:cs typeface="+mn-cs"/>
        </a:defRPr>
      </a:lvl7pPr>
      <a:lvl8pPr marL="4693963" algn="l" defTabSz="1341132" rtl="0" eaLnBrk="1" latinLnBrk="0" hangingPunct="1">
        <a:defRPr sz="2640" kern="1200">
          <a:solidFill>
            <a:schemeClr val="tx1"/>
          </a:solidFill>
          <a:latin typeface="+mn-lt"/>
          <a:ea typeface="+mn-ea"/>
          <a:cs typeface="+mn-cs"/>
        </a:defRPr>
      </a:lvl8pPr>
      <a:lvl9pPr marL="5364529" algn="l" defTabSz="1341132" rtl="0" eaLnBrk="1" latinLnBrk="0" hangingPunct="1">
        <a:defRPr sz="264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7" userDrawn="1">
          <p15:clr>
            <a:srgbClr val="F26B43"/>
          </p15:clr>
        </p15:guide>
        <p15:guide id="3" pos="10850" userDrawn="1">
          <p15:clr>
            <a:srgbClr val="F26B43"/>
          </p15:clr>
        </p15:guide>
        <p15:guide id="4" pos="10169" userDrawn="1">
          <p15:clr>
            <a:srgbClr val="F26B43"/>
          </p15:clr>
        </p15:guide>
        <p15:guide id="5" pos="1098" userDrawn="1">
          <p15:clr>
            <a:srgbClr val="F26B43"/>
          </p15:clr>
        </p15:guide>
        <p15:guide id="6" pos="1302" userDrawn="1">
          <p15:clr>
            <a:srgbClr val="F26B43"/>
          </p15:clr>
        </p15:guide>
        <p15:guide id="7" pos="1982" userDrawn="1">
          <p15:clr>
            <a:srgbClr val="F26B43"/>
          </p15:clr>
        </p15:guide>
        <p15:guide id="8" pos="2186" userDrawn="1">
          <p15:clr>
            <a:srgbClr val="F26B43"/>
          </p15:clr>
        </p15:guide>
        <p15:guide id="9" pos="2867" userDrawn="1">
          <p15:clr>
            <a:srgbClr val="F26B43"/>
          </p15:clr>
        </p15:guide>
        <p15:guide id="10" pos="3071" userDrawn="1">
          <p15:clr>
            <a:srgbClr val="F26B43"/>
          </p15:clr>
        </p15:guide>
        <p15:guide id="11" pos="5724" userDrawn="1">
          <p15:clr>
            <a:srgbClr val="F26B43"/>
          </p15:clr>
        </p15:guide>
        <p15:guide id="12" pos="3751" userDrawn="1">
          <p15:clr>
            <a:srgbClr val="F26B43"/>
          </p15:clr>
        </p15:guide>
        <p15:guide id="13" pos="3955" userDrawn="1">
          <p15:clr>
            <a:srgbClr val="F26B43"/>
          </p15:clr>
        </p15:guide>
        <p15:guide id="14" pos="4658" userDrawn="1">
          <p15:clr>
            <a:srgbClr val="F26B43"/>
          </p15:clr>
        </p15:guide>
        <p15:guide id="15" pos="4840" userDrawn="1">
          <p15:clr>
            <a:srgbClr val="F26B43"/>
          </p15:clr>
        </p15:guide>
        <p15:guide id="16" pos="5543" userDrawn="1">
          <p15:clr>
            <a:srgbClr val="F26B43"/>
          </p15:clr>
        </p15:guide>
        <p15:guide id="17" pos="6427" userDrawn="1">
          <p15:clr>
            <a:srgbClr val="F26B43"/>
          </p15:clr>
        </p15:guide>
        <p15:guide id="18" pos="6609" userDrawn="1">
          <p15:clr>
            <a:srgbClr val="F26B43"/>
          </p15:clr>
        </p15:guide>
        <p15:guide id="19" pos="7289" userDrawn="1">
          <p15:clr>
            <a:srgbClr val="F26B43"/>
          </p15:clr>
        </p15:guide>
        <p15:guide id="20" pos="7516" userDrawn="1">
          <p15:clr>
            <a:srgbClr val="F26B43"/>
          </p15:clr>
        </p15:guide>
        <p15:guide id="21" pos="8174" userDrawn="1">
          <p15:clr>
            <a:srgbClr val="F26B43"/>
          </p15:clr>
        </p15:guide>
        <p15:guide id="22" pos="8400" userDrawn="1">
          <p15:clr>
            <a:srgbClr val="F26B43"/>
          </p15:clr>
        </p15:guide>
        <p15:guide id="23" pos="9081" userDrawn="1">
          <p15:clr>
            <a:srgbClr val="F26B43"/>
          </p15:clr>
        </p15:guide>
        <p15:guide id="24" pos="9285" userDrawn="1">
          <p15:clr>
            <a:srgbClr val="F26B43"/>
          </p15:clr>
        </p15:guide>
        <p15:guide id="25" pos="9965" userDrawn="1">
          <p15:clr>
            <a:srgbClr val="F26B43"/>
          </p15:clr>
        </p15:guide>
        <p15:guide id="27" orient="horz" pos="6336" userDrawn="1">
          <p15:clr>
            <a:srgbClr val="F26B43"/>
          </p15:clr>
        </p15:guide>
        <p15:guide id="45" userDrawn="1">
          <p15:clr>
            <a:srgbClr val="F26B43"/>
          </p15:clr>
        </p15:guide>
        <p15:guide id="46" orient="horz" pos="5912" userDrawn="1">
          <p15:clr>
            <a:srgbClr val="F26B43"/>
          </p15:clr>
        </p15:guide>
        <p15:guide id="47" orient="horz" pos="5708" userDrawn="1">
          <p15:clr>
            <a:srgbClr val="F26B43"/>
          </p15:clr>
        </p15:guide>
        <p15:guide id="48" orient="horz" pos="5096" userDrawn="1">
          <p15:clr>
            <a:srgbClr val="F26B43"/>
          </p15:clr>
        </p15:guide>
        <p15:guide id="49" orient="horz" pos="4688" userDrawn="1">
          <p15:clr>
            <a:srgbClr val="F26B43"/>
          </p15:clr>
        </p15:guide>
        <p15:guide id="50" orient="horz" pos="4483" userDrawn="1">
          <p15:clr>
            <a:srgbClr val="F26B43"/>
          </p15:clr>
        </p15:guide>
        <p15:guide id="51" orient="horz" pos="809" userDrawn="1">
          <p15:clr>
            <a:srgbClr val="F26B43"/>
          </p15:clr>
        </p15:guide>
        <p15:guide id="52" orient="horz" pos="1013" userDrawn="1">
          <p15:clr>
            <a:srgbClr val="F26B43"/>
          </p15:clr>
        </p15:guide>
        <p15:guide id="53" orient="horz" pos="5300" userDrawn="1">
          <p15:clr>
            <a:srgbClr val="F26B43"/>
          </p15:clr>
        </p15:guide>
        <p15:guide id="54" orient="horz" pos="1422" userDrawn="1">
          <p15:clr>
            <a:srgbClr val="F26B43"/>
          </p15:clr>
        </p15:guide>
        <p15:guide id="55" orient="horz" pos="1626" userDrawn="1">
          <p15:clr>
            <a:srgbClr val="F26B43"/>
          </p15:clr>
        </p15:guide>
        <p15:guide id="56" orient="horz" pos="2034" userDrawn="1">
          <p15:clr>
            <a:srgbClr val="F26B43"/>
          </p15:clr>
        </p15:guide>
        <p15:guide id="57" orient="horz" pos="2238" userDrawn="1">
          <p15:clr>
            <a:srgbClr val="F26B43"/>
          </p15:clr>
        </p15:guide>
        <p15:guide id="58" orient="horz" pos="2646" userDrawn="1">
          <p15:clr>
            <a:srgbClr val="F26B43"/>
          </p15:clr>
        </p15:guide>
        <p15:guide id="59" orient="horz" pos="2850" userDrawn="1">
          <p15:clr>
            <a:srgbClr val="F26B43"/>
          </p15:clr>
        </p15:guide>
        <p15:guide id="60" orient="horz" pos="3259" userDrawn="1">
          <p15:clr>
            <a:srgbClr val="F26B43"/>
          </p15:clr>
        </p15:guide>
        <p15:guide id="61" orient="horz" pos="3463" userDrawn="1">
          <p15:clr>
            <a:srgbClr val="F26B43"/>
          </p15:clr>
        </p15:guide>
        <p15:guide id="62" orient="horz" pos="3871" userDrawn="1">
          <p15:clr>
            <a:srgbClr val="F26B43"/>
          </p15:clr>
        </p15:guide>
        <p15:guide id="63" orient="horz" pos="407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0.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4.jpeg"/><Relationship Id="rId3" Type="http://schemas.openxmlformats.org/officeDocument/2006/relationships/image" Target="../media/image11.png"/><Relationship Id="rId7" Type="http://schemas.openxmlformats.org/officeDocument/2006/relationships/image" Target="../media/image9.png"/><Relationship Id="rId12" Type="http://schemas.openxmlformats.org/officeDocument/2006/relationships/image" Target="../media/image43.jpeg"/><Relationship Id="rId2" Type="http://schemas.openxmlformats.org/officeDocument/2006/relationships/notesSlide" Target="../notesSlides/notesSlide9.xml"/><Relationship Id="rId16" Type="http://schemas.openxmlformats.org/officeDocument/2006/relationships/image" Target="../media/image47.jpeg"/><Relationship Id="rId1" Type="http://schemas.openxmlformats.org/officeDocument/2006/relationships/slideLayout" Target="../slideLayouts/slideLayout40.xml"/><Relationship Id="rId6" Type="http://schemas.openxmlformats.org/officeDocument/2006/relationships/image" Target="../media/image10.png"/><Relationship Id="rId11" Type="http://schemas.openxmlformats.org/officeDocument/2006/relationships/image" Target="../media/image42.jpeg"/><Relationship Id="rId5" Type="http://schemas.openxmlformats.org/officeDocument/2006/relationships/image" Target="../media/image39.jpeg"/><Relationship Id="rId15" Type="http://schemas.openxmlformats.org/officeDocument/2006/relationships/image" Target="../media/image46.jpeg"/><Relationship Id="rId10" Type="http://schemas.openxmlformats.org/officeDocument/2006/relationships/image" Target="../media/image41.jpeg"/><Relationship Id="rId4" Type="http://schemas.openxmlformats.org/officeDocument/2006/relationships/image" Target="../media/image12.png"/><Relationship Id="rId9" Type="http://schemas.openxmlformats.org/officeDocument/2006/relationships/image" Target="../media/image40.jpeg"/><Relationship Id="rId1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 Id="rId4" Type="http://schemas.openxmlformats.org/officeDocument/2006/relationships/hyperlink" Target="https://www.steelcase.com/products/monitor-arms-desk-accessories/soto-personal-box/"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walmart.com/ip/4x4-Acrylic-Frames-6-Pack-20mm-Thicker-Frameless-Clear-Picture-Frames-Double-Sided-Magnetic-Picture-Frames-Free-Standing-Desktop-Display-6-4x4/16269807134?wmlspartner=wlpa&amp;selectedSellerId=102717705&amp;selectedOfferId=945EA32427203A309264370869F55B15&amp;conditionGroupCode=1&amp;adid=22222222227945EA32427203A309264370869F55B15_14069003552_202077872&amp;wl0=&amp;wl1=g&amp;wl2=c&amp;wl3=42423897272&amp;wl4=pla-319455734609&amp;wl5=9017524&amp;wl6=&amp;wl7=&amp;wl8=&amp;wl9=pla&amp;wl10=5552542131&amp;wl11=online&amp;wl12=945EA32427203A309264370869F55B15&amp;veh=sem&amp;gad_source=1&amp;gad_campaignid=202077872&amp;gbraid=0AAAAADmfBIpzHFtNzv2gzyfrIBF7QpvTU&amp;gclid=EAIaIQobChMIgNTn1Z6ikAMV_oEiBR13ggzwEAQYAiABEgIzePD_BwE" TargetMode="Externa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jpeg"/><Relationship Id="rId1" Type="http://schemas.openxmlformats.org/officeDocument/2006/relationships/slideLayout" Target="../slideLayouts/slideLayout20.xml"/><Relationship Id="rId6" Type="http://schemas.openxmlformats.org/officeDocument/2006/relationships/hyperlink" Target="https://www.steelcase.com/resources/documents/fall-2025-new-and-notable-palettes-sample-ordering-guide" TargetMode="External"/><Relationship Id="rId5" Type="http://schemas.openxmlformats.org/officeDocument/2006/relationships/image" Target="../media/image51.pn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hyperlink" Target="https://www.steelcase.com/resources/documents/fall-2025-new-and-notable-palettes-sample-ordering-guide" TargetMode="External"/><Relationship Id="rId2" Type="http://schemas.openxmlformats.org/officeDocument/2006/relationships/image" Target="../media/image51.png"/><Relationship Id="rId1" Type="http://schemas.openxmlformats.org/officeDocument/2006/relationships/slideLayout" Target="../slideLayouts/slideLayout2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hyperlink" Target="https://www.steelcase.com/resources/documents/fall-2025-new-and-notable-palettes-sample-ordering-guide" TargetMode="External"/><Relationship Id="rId2" Type="http://schemas.openxmlformats.org/officeDocument/2006/relationships/image" Target="../media/image51.png"/><Relationship Id="rId1" Type="http://schemas.openxmlformats.org/officeDocument/2006/relationships/slideLayout" Target="../slideLayouts/slideLayout20.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hyperlink" Target="https://www.steelcase.com/resources/documents/fall-2025-new-and-notable-palettes-sample-ordering-guide" TargetMode="External"/><Relationship Id="rId2" Type="http://schemas.openxmlformats.org/officeDocument/2006/relationships/image" Target="../media/image51.png"/><Relationship Id="rId1" Type="http://schemas.openxmlformats.org/officeDocument/2006/relationships/slideLayout" Target="../slideLayouts/slideLayout2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www.steelcase.com/resources/documents/fall-2025-new-and-notable-palettes-sample-ordering-guide" TargetMode="External"/><Relationship Id="rId2" Type="http://schemas.openxmlformats.org/officeDocument/2006/relationships/image" Target="../media/image51.png"/><Relationship Id="rId1" Type="http://schemas.openxmlformats.org/officeDocument/2006/relationships/slideLayout" Target="../slideLayouts/slideLayout20.xml"/><Relationship Id="rId5" Type="http://schemas.openxmlformats.org/officeDocument/2006/relationships/image" Target="../media/image47.jpe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9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different color carpet samples&#10;&#10;AI-generated content may be incorrect.">
            <a:extLst>
              <a:ext uri="{FF2B5EF4-FFF2-40B4-BE49-F238E27FC236}">
                <a16:creationId xmlns:a16="http://schemas.microsoft.com/office/drawing/2014/main" id="{677CA691-DA3E-8F85-2B17-55D07B5C308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8951" b="18951"/>
          <a:stretch>
            <a:fillRect/>
          </a:stretch>
        </p:blipFill>
        <p:spPr>
          <a:xfrm>
            <a:off x="-1" y="0"/>
            <a:ext cx="17886363" cy="10058400"/>
          </a:xfrm>
        </p:spPr>
      </p:pic>
      <p:sp>
        <p:nvSpPr>
          <p:cNvPr id="8" name="Text Placeholder 7">
            <a:extLst>
              <a:ext uri="{FF2B5EF4-FFF2-40B4-BE49-F238E27FC236}">
                <a16:creationId xmlns:a16="http://schemas.microsoft.com/office/drawing/2014/main" id="{5BFD14C6-F03B-166D-8487-03DF9053F974}"/>
              </a:ext>
            </a:extLst>
          </p:cNvPr>
          <p:cNvSpPr>
            <a:spLocks noGrp="1"/>
          </p:cNvSpPr>
          <p:nvPr>
            <p:ph type="body" sz="quarter" idx="18"/>
          </p:nvPr>
        </p:nvSpPr>
        <p:spPr>
          <a:xfrm>
            <a:off x="0" y="0"/>
            <a:ext cx="11600409" cy="10058400"/>
          </a:xfrm>
        </p:spPr>
        <p:txBody>
          <a:bodyPr/>
          <a:lstStyle/>
          <a:p>
            <a:endParaRPr lang="en-GB"/>
          </a:p>
        </p:txBody>
      </p:sp>
      <p:sp>
        <p:nvSpPr>
          <p:cNvPr id="19" name="Title 18">
            <a:extLst>
              <a:ext uri="{FF2B5EF4-FFF2-40B4-BE49-F238E27FC236}">
                <a16:creationId xmlns:a16="http://schemas.microsoft.com/office/drawing/2014/main" id="{0C89BFAC-EFC9-3BDA-D5BD-D9BBC257834A}"/>
              </a:ext>
            </a:extLst>
          </p:cNvPr>
          <p:cNvSpPr>
            <a:spLocks noGrp="1"/>
          </p:cNvSpPr>
          <p:nvPr>
            <p:ph type="title"/>
          </p:nvPr>
        </p:nvSpPr>
        <p:spPr>
          <a:xfrm>
            <a:off x="661988" y="2114665"/>
            <a:ext cx="17224375" cy="3566791"/>
          </a:xfrm>
        </p:spPr>
        <p:txBody>
          <a:bodyPr/>
          <a:lstStyle/>
          <a:p>
            <a:r>
              <a:rPr lang="en-US"/>
              <a:t>Color Works.</a:t>
            </a:r>
            <a:br>
              <a:rPr lang="en-US"/>
            </a:br>
            <a:r>
              <a:rPr lang="en-US" sz="5400" i="1"/>
              <a:t>Palette to Product</a:t>
            </a:r>
            <a:endParaRPr lang="en-US" noProof="0"/>
          </a:p>
        </p:txBody>
      </p:sp>
      <p:sp>
        <p:nvSpPr>
          <p:cNvPr id="20" name="Text Placeholder 19">
            <a:extLst>
              <a:ext uri="{FF2B5EF4-FFF2-40B4-BE49-F238E27FC236}">
                <a16:creationId xmlns:a16="http://schemas.microsoft.com/office/drawing/2014/main" id="{64F245BD-A1AF-A7FA-003B-FA66563C07BB}"/>
              </a:ext>
            </a:extLst>
          </p:cNvPr>
          <p:cNvSpPr>
            <a:spLocks noGrp="1"/>
          </p:cNvSpPr>
          <p:nvPr>
            <p:ph type="body" sz="quarter" idx="12"/>
          </p:nvPr>
        </p:nvSpPr>
        <p:spPr/>
        <p:txBody>
          <a:bodyPr/>
          <a:lstStyle/>
          <a:p>
            <a:pPr>
              <a:lnSpc>
                <a:spcPct val="100000"/>
              </a:lnSpc>
            </a:pPr>
            <a:r>
              <a:rPr lang="en-US"/>
              <a:t>Surface Materials</a:t>
            </a:r>
          </a:p>
          <a:p>
            <a:pPr>
              <a:lnSpc>
                <a:spcPct val="100000"/>
              </a:lnSpc>
            </a:pPr>
            <a:r>
              <a:rPr lang="en-US"/>
              <a:t>September 2025</a:t>
            </a:r>
          </a:p>
        </p:txBody>
      </p:sp>
      <p:sp>
        <p:nvSpPr>
          <p:cNvPr id="9" name="Text Placeholder 12">
            <a:extLst>
              <a:ext uri="{FF2B5EF4-FFF2-40B4-BE49-F238E27FC236}">
                <a16:creationId xmlns:a16="http://schemas.microsoft.com/office/drawing/2014/main" id="{6AB59FE8-4A30-537D-24CB-CEE8DC14C2D3}"/>
              </a:ext>
            </a:extLst>
          </p:cNvPr>
          <p:cNvSpPr txBox="1">
            <a:spLocks/>
          </p:cNvSpPr>
          <p:nvPr/>
        </p:nvSpPr>
        <p:spPr>
          <a:xfrm>
            <a:off x="667768" y="9064415"/>
            <a:ext cx="1767457" cy="333944"/>
          </a:xfrm>
          <a:prstGeom prst="rect">
            <a:avLst/>
          </a:prstGeom>
          <a:blipFill dpi="0" rotWithShape="1">
            <a:blip r:embed="rId4"/>
            <a:srcRect/>
            <a:stretch>
              <a:fillRect/>
            </a:stretch>
          </a:blipFill>
        </p:spPr>
        <p:txBody>
          <a:bodyPr vert="horz" lIns="0" tIns="0" rIns="0" bIns="0" rtlCol="0" anchor="t" anchorCtr="0">
            <a:noAutofit/>
          </a:bodyPr>
          <a:lstStyle>
            <a:lvl1pPr marL="0" indent="0" algn="l" defTabSz="1344150" rtl="0" eaLnBrk="1" latinLnBrk="0" hangingPunct="1">
              <a:lnSpc>
                <a:spcPts val="2880"/>
              </a:lnSpc>
              <a:spcBef>
                <a:spcPts val="1467"/>
              </a:spcBef>
              <a:buSzPct val="80000"/>
              <a:buFontTx/>
              <a:buNone/>
              <a:tabLst>
                <a:tab pos="274317" algn="l"/>
              </a:tabLst>
              <a:defRPr sz="100" kern="1200">
                <a:solidFill>
                  <a:schemeClr val="bg1"/>
                </a:solidFill>
                <a:latin typeface="+mn-lt"/>
                <a:ea typeface="+mn-ea"/>
                <a:cs typeface="Arial" panose="020B0604020202020204" pitchFamily="34" charset="0"/>
              </a:defRPr>
            </a:lvl1pPr>
            <a:lvl2pPr marL="1005849"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2pPr>
            <a:lvl3pPr marL="1676416"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3pPr>
            <a:lvl4pPr marL="2346981"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4pPr>
            <a:lvl5pPr marL="3017548" indent="-335283" algn="l" defTabSz="1341132" rtl="0" eaLnBrk="1" latinLnBrk="0" hangingPunct="1">
              <a:lnSpc>
                <a:spcPct val="90000"/>
              </a:lnSpc>
              <a:spcBef>
                <a:spcPts val="733"/>
              </a:spcBef>
              <a:buFont typeface="Arial" panose="020B0604020202020204" pitchFamily="34" charset="0"/>
              <a:buChar char="•"/>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GB"/>
              <a:t> </a:t>
            </a:r>
          </a:p>
        </p:txBody>
      </p:sp>
    </p:spTree>
    <p:extLst>
      <p:ext uri="{BB962C8B-B14F-4D97-AF65-F5344CB8AC3E}">
        <p14:creationId xmlns:p14="http://schemas.microsoft.com/office/powerpoint/2010/main" val="1001777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D8F5B-9630-19CC-A6BB-18B92DF5926C}"/>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D151355-0A7F-B6DF-52C7-4A62887FE27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7110" b="17110"/>
          <a:stretch/>
        </p:blipFill>
        <p:spPr>
          <a:xfrm>
            <a:off x="1652371" y="1199190"/>
            <a:ext cx="5598661" cy="5334428"/>
          </a:xfrm>
          <a:noFill/>
        </p:spPr>
      </p:pic>
      <p:sp>
        <p:nvSpPr>
          <p:cNvPr id="6" name="Slide Number Placeholder 5">
            <a:extLst>
              <a:ext uri="{FF2B5EF4-FFF2-40B4-BE49-F238E27FC236}">
                <a16:creationId xmlns:a16="http://schemas.microsoft.com/office/drawing/2014/main" id="{EE03CF4F-43F3-1E45-86B3-B8557A70CF94}"/>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10</a:t>
            </a:fld>
            <a:endParaRPr lang="en-GB"/>
          </a:p>
        </p:txBody>
      </p:sp>
      <p:pic>
        <p:nvPicPr>
          <p:cNvPr id="14" name="Picture Placeholder 12">
            <a:extLst>
              <a:ext uri="{FF2B5EF4-FFF2-40B4-BE49-F238E27FC236}">
                <a16:creationId xmlns:a16="http://schemas.microsoft.com/office/drawing/2014/main" id="{18E51648-7A7C-6F5A-956C-877E50238C77}"/>
              </a:ext>
            </a:extLst>
          </p:cNvPr>
          <p:cNvPicPr>
            <a:picLocks noChangeAspect="1"/>
          </p:cNvPicPr>
          <p:nvPr/>
        </p:nvPicPr>
        <p:blipFill>
          <a:blip r:embed="rId3">
            <a:extLst>
              <a:ext uri="{28A0092B-C50C-407E-A947-70E740481C1C}">
                <a14:useLocalDpi xmlns:a14="http://schemas.microsoft.com/office/drawing/2010/main" val="0"/>
              </a:ext>
            </a:extLst>
          </a:blip>
          <a:srcRect l="5208" r="5208"/>
          <a:stretch/>
        </p:blipFill>
        <p:spPr>
          <a:xfrm>
            <a:off x="7683500" y="1218443"/>
            <a:ext cx="8550492" cy="5315175"/>
          </a:xfrm>
          <a:prstGeom prst="rect">
            <a:avLst/>
          </a:prstGeom>
          <a:noFill/>
        </p:spPr>
      </p:pic>
      <p:sp>
        <p:nvSpPr>
          <p:cNvPr id="10" name="Footer Placeholder 9">
            <a:extLst>
              <a:ext uri="{FF2B5EF4-FFF2-40B4-BE49-F238E27FC236}">
                <a16:creationId xmlns:a16="http://schemas.microsoft.com/office/drawing/2014/main" id="{65C35423-59D7-6F6F-3F13-64D73CE7E663}"/>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noProof="0"/>
              <a:t>Color Words: Palette to Product</a:t>
            </a:r>
          </a:p>
        </p:txBody>
      </p:sp>
      <p:sp>
        <p:nvSpPr>
          <p:cNvPr id="9" name="Text Placeholder 8">
            <a:extLst>
              <a:ext uri="{FF2B5EF4-FFF2-40B4-BE49-F238E27FC236}">
                <a16:creationId xmlns:a16="http://schemas.microsoft.com/office/drawing/2014/main" id="{F8C93DBA-E75C-9A61-DEA4-E1373394DD73}"/>
              </a:ext>
            </a:extLst>
          </p:cNvPr>
          <p:cNvSpPr>
            <a:spLocks noGrp="1"/>
          </p:cNvSpPr>
          <p:nvPr>
            <p:ph type="body" sz="quarter" idx="13"/>
          </p:nvPr>
        </p:nvSpPr>
        <p:spPr>
          <a:xfrm>
            <a:off x="7683500" y="7634691"/>
            <a:ext cx="5742203" cy="1955557"/>
          </a:xfrm>
        </p:spPr>
        <p:txBody>
          <a:bodyPr numCol="1" anchor="t">
            <a:normAutofit/>
          </a:bodyPr>
          <a:lstStyle/>
          <a:p>
            <a:r>
              <a:rPr lang="en-US" sz="1800"/>
              <a:t>Building off Sunbaked Layers, this is a warm, textured blend of earthy browns, soft greys, and muted blues that evokes a sense of cozy retreat and grounded functionality. Quiet Shelter feels inviting, layered, and thoughtfully grounded, perfect for a space that transitions between group gatherings and personal moments.</a:t>
            </a:r>
          </a:p>
        </p:txBody>
      </p:sp>
      <p:sp>
        <p:nvSpPr>
          <p:cNvPr id="8" name="Title 7">
            <a:extLst>
              <a:ext uri="{FF2B5EF4-FFF2-40B4-BE49-F238E27FC236}">
                <a16:creationId xmlns:a16="http://schemas.microsoft.com/office/drawing/2014/main" id="{C9434E5E-6072-0144-BB01-54A6862B6FF0}"/>
              </a:ext>
            </a:extLst>
          </p:cNvPr>
          <p:cNvSpPr>
            <a:spLocks noGrp="1"/>
          </p:cNvSpPr>
          <p:nvPr>
            <p:ph type="title"/>
          </p:nvPr>
        </p:nvSpPr>
        <p:spPr>
          <a:xfrm>
            <a:off x="1652371" y="7634691"/>
            <a:ext cx="5742203" cy="1586798"/>
          </a:xfrm>
        </p:spPr>
        <p:txBody>
          <a:bodyPr anchor="t">
            <a:normAutofit/>
          </a:bodyPr>
          <a:lstStyle/>
          <a:p>
            <a:r>
              <a:rPr lang="en-US"/>
              <a:t>Quiet Shelter</a:t>
            </a:r>
          </a:p>
        </p:txBody>
      </p:sp>
    </p:spTree>
    <p:extLst>
      <p:ext uri="{BB962C8B-B14F-4D97-AF65-F5344CB8AC3E}">
        <p14:creationId xmlns:p14="http://schemas.microsoft.com/office/powerpoint/2010/main" val="1894119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46D8C-7B19-2D08-FF42-04AC99CB87FE}"/>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8DC63D5-8309-5077-97D8-E56F44A4630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7007" b="24699"/>
          <a:stretch>
            <a:fillRect/>
          </a:stretch>
        </p:blipFill>
        <p:spPr>
          <a:xfrm>
            <a:off x="1652371" y="1199190"/>
            <a:ext cx="5598661" cy="5334428"/>
          </a:xfrm>
          <a:noFill/>
        </p:spPr>
      </p:pic>
      <p:sp>
        <p:nvSpPr>
          <p:cNvPr id="6" name="Slide Number Placeholder 5">
            <a:extLst>
              <a:ext uri="{FF2B5EF4-FFF2-40B4-BE49-F238E27FC236}">
                <a16:creationId xmlns:a16="http://schemas.microsoft.com/office/drawing/2014/main" id="{D69726CD-F1D8-608A-BDC5-099541737020}"/>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11</a:t>
            </a:fld>
            <a:endParaRPr lang="en-GB"/>
          </a:p>
        </p:txBody>
      </p:sp>
      <p:pic>
        <p:nvPicPr>
          <p:cNvPr id="14" name="Picture Placeholder 12">
            <a:extLst>
              <a:ext uri="{FF2B5EF4-FFF2-40B4-BE49-F238E27FC236}">
                <a16:creationId xmlns:a16="http://schemas.microsoft.com/office/drawing/2014/main" id="{FC6717B8-BBCD-E635-7C67-501AF2683367}"/>
              </a:ext>
            </a:extLst>
          </p:cNvPr>
          <p:cNvPicPr>
            <a:picLocks noChangeAspect="1"/>
          </p:cNvPicPr>
          <p:nvPr/>
        </p:nvPicPr>
        <p:blipFill>
          <a:blip r:embed="rId3">
            <a:extLst>
              <a:ext uri="{28A0092B-C50C-407E-A947-70E740481C1C}">
                <a14:useLocalDpi xmlns:a14="http://schemas.microsoft.com/office/drawing/2010/main" val="0"/>
              </a:ext>
            </a:extLst>
          </a:blip>
          <a:srcRect l="5353" r="5353"/>
          <a:stretch/>
        </p:blipFill>
        <p:spPr>
          <a:xfrm>
            <a:off x="7683500" y="1218443"/>
            <a:ext cx="8550492" cy="5315175"/>
          </a:xfrm>
          <a:prstGeom prst="rect">
            <a:avLst/>
          </a:prstGeom>
          <a:noFill/>
        </p:spPr>
      </p:pic>
      <p:sp>
        <p:nvSpPr>
          <p:cNvPr id="10" name="Footer Placeholder 9">
            <a:extLst>
              <a:ext uri="{FF2B5EF4-FFF2-40B4-BE49-F238E27FC236}">
                <a16:creationId xmlns:a16="http://schemas.microsoft.com/office/drawing/2014/main" id="{A1ECC4A9-EF21-F8B5-FF3B-E5051A4DF524}"/>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noProof="0"/>
              <a:t>Color Words: Palette to Product</a:t>
            </a:r>
          </a:p>
        </p:txBody>
      </p:sp>
      <p:sp>
        <p:nvSpPr>
          <p:cNvPr id="9" name="Text Placeholder 8">
            <a:extLst>
              <a:ext uri="{FF2B5EF4-FFF2-40B4-BE49-F238E27FC236}">
                <a16:creationId xmlns:a16="http://schemas.microsoft.com/office/drawing/2014/main" id="{D1D94B41-320C-7C97-B75A-7E55E169265E}"/>
              </a:ext>
            </a:extLst>
          </p:cNvPr>
          <p:cNvSpPr>
            <a:spLocks noGrp="1"/>
          </p:cNvSpPr>
          <p:nvPr>
            <p:ph type="body" sz="quarter" idx="13"/>
          </p:nvPr>
        </p:nvSpPr>
        <p:spPr>
          <a:xfrm>
            <a:off x="7683500" y="7634691"/>
            <a:ext cx="5742203" cy="1955557"/>
          </a:xfrm>
        </p:spPr>
        <p:txBody>
          <a:bodyPr numCol="1" anchor="t">
            <a:normAutofit/>
          </a:bodyPr>
          <a:lstStyle/>
          <a:p>
            <a:r>
              <a:rPr lang="en-US" sz="1800"/>
              <a:t>Resonating with the warmth and tactility of Sunbaked Layers, Soft Sync feels modern yet inviting, with a subtle interplay of digital sophistication and tactile comfort—perfect for spaces that support both team huddles and solo work, while encouraging spontaneous interaction.</a:t>
            </a:r>
          </a:p>
        </p:txBody>
      </p:sp>
      <p:sp>
        <p:nvSpPr>
          <p:cNvPr id="8" name="Title 7">
            <a:extLst>
              <a:ext uri="{FF2B5EF4-FFF2-40B4-BE49-F238E27FC236}">
                <a16:creationId xmlns:a16="http://schemas.microsoft.com/office/drawing/2014/main" id="{92A4AE17-E945-E312-D8BC-924AD4543559}"/>
              </a:ext>
            </a:extLst>
          </p:cNvPr>
          <p:cNvSpPr>
            <a:spLocks noGrp="1"/>
          </p:cNvSpPr>
          <p:nvPr>
            <p:ph type="title"/>
          </p:nvPr>
        </p:nvSpPr>
        <p:spPr>
          <a:xfrm>
            <a:off x="1652371" y="7634691"/>
            <a:ext cx="5742203" cy="1586798"/>
          </a:xfrm>
        </p:spPr>
        <p:txBody>
          <a:bodyPr anchor="t">
            <a:normAutofit/>
          </a:bodyPr>
          <a:lstStyle/>
          <a:p>
            <a:r>
              <a:rPr lang="en-US"/>
              <a:t>Soft Sync</a:t>
            </a:r>
          </a:p>
        </p:txBody>
      </p:sp>
    </p:spTree>
    <p:extLst>
      <p:ext uri="{BB962C8B-B14F-4D97-AF65-F5344CB8AC3E}">
        <p14:creationId xmlns:p14="http://schemas.microsoft.com/office/powerpoint/2010/main" val="1187167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C5EE4-EBAC-839F-5804-2B58ADCC61E6}"/>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614930E-ED20-5BDF-B936-9DD19EBDAC2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637" b="5637"/>
          <a:stretch/>
        </p:blipFill>
        <p:spPr/>
      </p:pic>
      <p:sp>
        <p:nvSpPr>
          <p:cNvPr id="3" name="Title 2">
            <a:extLst>
              <a:ext uri="{FF2B5EF4-FFF2-40B4-BE49-F238E27FC236}">
                <a16:creationId xmlns:a16="http://schemas.microsoft.com/office/drawing/2014/main" id="{8FF4E633-22DD-F552-37C9-838B2F8C648B}"/>
              </a:ext>
            </a:extLst>
          </p:cNvPr>
          <p:cNvSpPr>
            <a:spLocks noGrp="1"/>
          </p:cNvSpPr>
          <p:nvPr>
            <p:ph type="title" idx="4294967295"/>
          </p:nvPr>
        </p:nvSpPr>
        <p:spPr>
          <a:xfrm>
            <a:off x="8417683" y="1119385"/>
            <a:ext cx="8428027" cy="701434"/>
          </a:xfrm>
        </p:spPr>
        <p:txBody>
          <a:bodyPr/>
          <a:lstStyle/>
          <a:p>
            <a:r>
              <a:rPr lang="en-US"/>
              <a:t>Twilight Tones</a:t>
            </a:r>
            <a:endParaRPr lang="en-GB"/>
          </a:p>
        </p:txBody>
      </p:sp>
      <p:sp>
        <p:nvSpPr>
          <p:cNvPr id="24" name="Footer Placeholder 23">
            <a:extLst>
              <a:ext uri="{FF2B5EF4-FFF2-40B4-BE49-F238E27FC236}">
                <a16:creationId xmlns:a16="http://schemas.microsoft.com/office/drawing/2014/main" id="{B9A008A2-D6E1-F5B3-A20B-EE233B896643}"/>
              </a:ext>
            </a:extLst>
          </p:cNvPr>
          <p:cNvSpPr>
            <a:spLocks noGrp="1"/>
          </p:cNvSpPr>
          <p:nvPr>
            <p:ph type="ftr" sz="quarter" idx="10"/>
          </p:nvPr>
        </p:nvSpPr>
        <p:spPr/>
        <p:txBody>
          <a:bodyPr/>
          <a:lstStyle/>
          <a:p>
            <a:r>
              <a:rPr lang="en-US"/>
              <a:t>Color Works: Palette to Product</a:t>
            </a:r>
            <a:endParaRPr lang="en-US" i="1"/>
          </a:p>
        </p:txBody>
      </p:sp>
      <p:sp>
        <p:nvSpPr>
          <p:cNvPr id="25" name="Slide Number Placeholder 24">
            <a:extLst>
              <a:ext uri="{FF2B5EF4-FFF2-40B4-BE49-F238E27FC236}">
                <a16:creationId xmlns:a16="http://schemas.microsoft.com/office/drawing/2014/main" id="{44EFE674-19E1-EBCB-CABE-00937A8A1AFD}"/>
              </a:ext>
            </a:extLst>
          </p:cNvPr>
          <p:cNvSpPr>
            <a:spLocks noGrp="1"/>
          </p:cNvSpPr>
          <p:nvPr>
            <p:ph type="sldNum" sz="quarter" idx="47"/>
          </p:nvPr>
        </p:nvSpPr>
        <p:spPr/>
        <p:txBody>
          <a:bodyPr/>
          <a:lstStyle/>
          <a:p>
            <a:fld id="{387AECDB-6C85-4FE3-9DAF-486A9B5BAE12}" type="slidenum">
              <a:rPr lang="en-GB" smtClean="0"/>
              <a:pPr/>
              <a:t>12</a:t>
            </a:fld>
            <a:endParaRPr lang="en-GB"/>
          </a:p>
        </p:txBody>
      </p:sp>
      <p:sp>
        <p:nvSpPr>
          <p:cNvPr id="2" name="Title 2">
            <a:extLst>
              <a:ext uri="{FF2B5EF4-FFF2-40B4-BE49-F238E27FC236}">
                <a16:creationId xmlns:a16="http://schemas.microsoft.com/office/drawing/2014/main" id="{8CB6A463-719D-6E66-CEA7-26C84C0D0BB5}"/>
              </a:ext>
            </a:extLst>
          </p:cNvPr>
          <p:cNvSpPr txBox="1">
            <a:spLocks/>
          </p:cNvSpPr>
          <p:nvPr/>
        </p:nvSpPr>
        <p:spPr>
          <a:xfrm>
            <a:off x="8434855" y="2106002"/>
            <a:ext cx="7142029" cy="701675"/>
          </a:xfrm>
          <a:prstGeom prst="rect">
            <a:avLst/>
          </a:prstGeom>
        </p:spPr>
        <p:txBody>
          <a:bodyPr vert="horz" lIns="0" tIns="0" rIns="0" bIns="0"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r>
              <a:rPr lang="en-US" sz="3200" i="1"/>
              <a:t>A serene, minimal, and quietly expressive palette, with a cool-toned sophistication that could suit both modern and nature-inspired design contexts.</a:t>
            </a:r>
            <a:endParaRPr lang="en-GB" sz="3200" i="1"/>
          </a:p>
        </p:txBody>
      </p:sp>
    </p:spTree>
    <p:extLst>
      <p:ext uri="{BB962C8B-B14F-4D97-AF65-F5344CB8AC3E}">
        <p14:creationId xmlns:p14="http://schemas.microsoft.com/office/powerpoint/2010/main" val="193807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A96AC-7563-70B8-D0C6-21B94AEFF35B}"/>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37FD081C-CA95-F55F-8117-8A3AC86D1F6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7360" b="17360"/>
          <a:stretch/>
        </p:blipFill>
        <p:spPr>
          <a:xfrm>
            <a:off x="1652371" y="1199190"/>
            <a:ext cx="5598661" cy="5334428"/>
          </a:xfrm>
          <a:noFill/>
        </p:spPr>
      </p:pic>
      <p:sp>
        <p:nvSpPr>
          <p:cNvPr id="6" name="Slide Number Placeholder 5">
            <a:extLst>
              <a:ext uri="{FF2B5EF4-FFF2-40B4-BE49-F238E27FC236}">
                <a16:creationId xmlns:a16="http://schemas.microsoft.com/office/drawing/2014/main" id="{A2D32DF9-81D6-87E0-BF92-0C6BFA2B30DF}"/>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13</a:t>
            </a:fld>
            <a:endParaRPr lang="en-GB"/>
          </a:p>
        </p:txBody>
      </p:sp>
      <p:pic>
        <p:nvPicPr>
          <p:cNvPr id="14" name="Picture Placeholder 12">
            <a:extLst>
              <a:ext uri="{FF2B5EF4-FFF2-40B4-BE49-F238E27FC236}">
                <a16:creationId xmlns:a16="http://schemas.microsoft.com/office/drawing/2014/main" id="{C61845A1-88AB-02D6-88B8-983B717BC416}"/>
              </a:ext>
            </a:extLst>
          </p:cNvPr>
          <p:cNvPicPr>
            <a:picLocks noChangeAspect="1"/>
          </p:cNvPicPr>
          <p:nvPr/>
        </p:nvPicPr>
        <p:blipFill>
          <a:blip r:embed="rId3">
            <a:extLst>
              <a:ext uri="{28A0092B-C50C-407E-A947-70E740481C1C}">
                <a14:useLocalDpi xmlns:a14="http://schemas.microsoft.com/office/drawing/2010/main" val="0"/>
              </a:ext>
            </a:extLst>
          </a:blip>
          <a:srcRect l="15007" r="15007"/>
          <a:stretch/>
        </p:blipFill>
        <p:spPr>
          <a:xfrm>
            <a:off x="7683500" y="1218443"/>
            <a:ext cx="8550492" cy="5315175"/>
          </a:xfrm>
          <a:prstGeom prst="rect">
            <a:avLst/>
          </a:prstGeom>
          <a:noFill/>
        </p:spPr>
      </p:pic>
      <p:sp>
        <p:nvSpPr>
          <p:cNvPr id="10" name="Footer Placeholder 9">
            <a:extLst>
              <a:ext uri="{FF2B5EF4-FFF2-40B4-BE49-F238E27FC236}">
                <a16:creationId xmlns:a16="http://schemas.microsoft.com/office/drawing/2014/main" id="{BE38B896-DED0-C504-95AD-9F2AB77A1FF2}"/>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noProof="0"/>
              <a:t>Color Words: Palette to Product</a:t>
            </a:r>
          </a:p>
        </p:txBody>
      </p:sp>
      <p:sp>
        <p:nvSpPr>
          <p:cNvPr id="9" name="Text Placeholder 8">
            <a:extLst>
              <a:ext uri="{FF2B5EF4-FFF2-40B4-BE49-F238E27FC236}">
                <a16:creationId xmlns:a16="http://schemas.microsoft.com/office/drawing/2014/main" id="{554483FE-36D6-9B93-A9A3-212F6E5E41FF}"/>
              </a:ext>
            </a:extLst>
          </p:cNvPr>
          <p:cNvSpPr>
            <a:spLocks noGrp="1"/>
          </p:cNvSpPr>
          <p:nvPr>
            <p:ph type="body" sz="quarter" idx="13"/>
          </p:nvPr>
        </p:nvSpPr>
        <p:spPr>
          <a:xfrm>
            <a:off x="7683500" y="7634691"/>
            <a:ext cx="5742203" cy="1955557"/>
          </a:xfrm>
        </p:spPr>
        <p:txBody>
          <a:bodyPr numCol="1" anchor="t">
            <a:normAutofit/>
          </a:bodyPr>
          <a:lstStyle/>
          <a:p>
            <a:r>
              <a:rPr lang="en-US" sz="1800"/>
              <a:t>Soft Focus supports Twilight Tones by maintaining a nature-infused, calming palette. The palette feels balanced, adaptable, and thoughtfully composed, perfect for environments that blend privacy, personalization, and team functionality—from pinwheel-configured workstations to shared lockers and flexible seating.</a:t>
            </a:r>
          </a:p>
        </p:txBody>
      </p:sp>
      <p:sp>
        <p:nvSpPr>
          <p:cNvPr id="8" name="Title 7">
            <a:extLst>
              <a:ext uri="{FF2B5EF4-FFF2-40B4-BE49-F238E27FC236}">
                <a16:creationId xmlns:a16="http://schemas.microsoft.com/office/drawing/2014/main" id="{685D54B6-C62D-DD99-3E01-34778DA9A134}"/>
              </a:ext>
            </a:extLst>
          </p:cNvPr>
          <p:cNvSpPr>
            <a:spLocks noGrp="1"/>
          </p:cNvSpPr>
          <p:nvPr>
            <p:ph type="title"/>
          </p:nvPr>
        </p:nvSpPr>
        <p:spPr>
          <a:xfrm>
            <a:off x="1652371" y="7634691"/>
            <a:ext cx="5742203" cy="1586798"/>
          </a:xfrm>
        </p:spPr>
        <p:txBody>
          <a:bodyPr anchor="t">
            <a:normAutofit/>
          </a:bodyPr>
          <a:lstStyle/>
          <a:p>
            <a:r>
              <a:rPr lang="en-US"/>
              <a:t>Soft Focus</a:t>
            </a:r>
          </a:p>
        </p:txBody>
      </p:sp>
    </p:spTree>
    <p:extLst>
      <p:ext uri="{BB962C8B-B14F-4D97-AF65-F5344CB8AC3E}">
        <p14:creationId xmlns:p14="http://schemas.microsoft.com/office/powerpoint/2010/main" val="2430250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92CCF-245A-CCAB-D2DE-45BA5E34B79D}"/>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141F60E-4156-7640-5BD5-5EDD5B9D2E1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4052" r="14052"/>
          <a:stretch/>
        </p:blipFill>
        <p:spPr>
          <a:xfrm>
            <a:off x="1652371" y="1199190"/>
            <a:ext cx="5598661" cy="5334428"/>
          </a:xfrm>
          <a:noFill/>
        </p:spPr>
      </p:pic>
      <p:sp>
        <p:nvSpPr>
          <p:cNvPr id="6" name="Slide Number Placeholder 5">
            <a:extLst>
              <a:ext uri="{FF2B5EF4-FFF2-40B4-BE49-F238E27FC236}">
                <a16:creationId xmlns:a16="http://schemas.microsoft.com/office/drawing/2014/main" id="{5671236B-34AA-B015-A8FB-4110EE6B5479}"/>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14</a:t>
            </a:fld>
            <a:endParaRPr lang="en-GB"/>
          </a:p>
        </p:txBody>
      </p:sp>
      <p:pic>
        <p:nvPicPr>
          <p:cNvPr id="14" name="Picture Placeholder 12">
            <a:extLst>
              <a:ext uri="{FF2B5EF4-FFF2-40B4-BE49-F238E27FC236}">
                <a16:creationId xmlns:a16="http://schemas.microsoft.com/office/drawing/2014/main" id="{D7E01882-4281-D541-3E76-733BEE149959}"/>
              </a:ext>
            </a:extLst>
          </p:cNvPr>
          <p:cNvPicPr>
            <a:picLocks noChangeAspect="1"/>
          </p:cNvPicPr>
          <p:nvPr/>
        </p:nvPicPr>
        <p:blipFill>
          <a:blip r:embed="rId3">
            <a:extLst>
              <a:ext uri="{28A0092B-C50C-407E-A947-70E740481C1C}">
                <a14:useLocalDpi xmlns:a14="http://schemas.microsoft.com/office/drawing/2010/main" val="0"/>
              </a:ext>
            </a:extLst>
          </a:blip>
          <a:srcRect l="4880" r="4880"/>
          <a:stretch/>
        </p:blipFill>
        <p:spPr>
          <a:xfrm>
            <a:off x="7683500" y="1218443"/>
            <a:ext cx="8550492" cy="5315175"/>
          </a:xfrm>
          <a:prstGeom prst="rect">
            <a:avLst/>
          </a:prstGeom>
          <a:noFill/>
        </p:spPr>
      </p:pic>
      <p:sp>
        <p:nvSpPr>
          <p:cNvPr id="10" name="Footer Placeholder 9">
            <a:extLst>
              <a:ext uri="{FF2B5EF4-FFF2-40B4-BE49-F238E27FC236}">
                <a16:creationId xmlns:a16="http://schemas.microsoft.com/office/drawing/2014/main" id="{B43F90F1-A0EA-1845-12EB-46996FE338D2}"/>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noProof="0"/>
              <a:t>Color Words: Palette to Product</a:t>
            </a:r>
          </a:p>
        </p:txBody>
      </p:sp>
      <p:sp>
        <p:nvSpPr>
          <p:cNvPr id="9" name="Text Placeholder 8">
            <a:extLst>
              <a:ext uri="{FF2B5EF4-FFF2-40B4-BE49-F238E27FC236}">
                <a16:creationId xmlns:a16="http://schemas.microsoft.com/office/drawing/2014/main" id="{DCBADE4A-F506-E711-A4E9-4C5AC56C7644}"/>
              </a:ext>
            </a:extLst>
          </p:cNvPr>
          <p:cNvSpPr>
            <a:spLocks noGrp="1"/>
          </p:cNvSpPr>
          <p:nvPr>
            <p:ph type="body" sz="quarter" idx="13"/>
          </p:nvPr>
        </p:nvSpPr>
        <p:spPr>
          <a:xfrm>
            <a:off x="7683500" y="7634691"/>
            <a:ext cx="5742203" cy="1955557"/>
          </a:xfrm>
        </p:spPr>
        <p:txBody>
          <a:bodyPr numCol="1" anchor="t">
            <a:normAutofit/>
          </a:bodyPr>
          <a:lstStyle/>
          <a:p>
            <a:r>
              <a:rPr lang="en-US" sz="1800"/>
              <a:t>Interactive Energy complements Twilight Tones by introducing vibrant, yet balanced hues. A versatile mix of blue, yellow, and green, the palette feels active and adaptable, perfect for environments that encourage spontaneous interaction.</a:t>
            </a:r>
          </a:p>
        </p:txBody>
      </p:sp>
      <p:sp>
        <p:nvSpPr>
          <p:cNvPr id="8" name="Title 7">
            <a:extLst>
              <a:ext uri="{FF2B5EF4-FFF2-40B4-BE49-F238E27FC236}">
                <a16:creationId xmlns:a16="http://schemas.microsoft.com/office/drawing/2014/main" id="{B864EB52-943A-35D3-B814-38EE5187C692}"/>
              </a:ext>
            </a:extLst>
          </p:cNvPr>
          <p:cNvSpPr>
            <a:spLocks noGrp="1"/>
          </p:cNvSpPr>
          <p:nvPr>
            <p:ph type="title"/>
          </p:nvPr>
        </p:nvSpPr>
        <p:spPr>
          <a:xfrm>
            <a:off x="1652371" y="7634691"/>
            <a:ext cx="5742203" cy="1586798"/>
          </a:xfrm>
        </p:spPr>
        <p:txBody>
          <a:bodyPr anchor="t">
            <a:normAutofit/>
          </a:bodyPr>
          <a:lstStyle/>
          <a:p>
            <a:r>
              <a:rPr lang="en-US"/>
              <a:t>Interactive Energy</a:t>
            </a:r>
          </a:p>
        </p:txBody>
      </p:sp>
    </p:spTree>
    <p:extLst>
      <p:ext uri="{BB962C8B-B14F-4D97-AF65-F5344CB8AC3E}">
        <p14:creationId xmlns:p14="http://schemas.microsoft.com/office/powerpoint/2010/main" val="1087426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19E33-309C-B216-F38A-4D5018905687}"/>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9B735AF-375A-7DE1-F6E8-C6088B624C2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071" b="7071"/>
          <a:stretch/>
        </p:blipFill>
        <p:spPr/>
      </p:pic>
      <p:sp>
        <p:nvSpPr>
          <p:cNvPr id="3" name="Title 2">
            <a:extLst>
              <a:ext uri="{FF2B5EF4-FFF2-40B4-BE49-F238E27FC236}">
                <a16:creationId xmlns:a16="http://schemas.microsoft.com/office/drawing/2014/main" id="{11ED9F75-3A52-A233-5722-0AF3946AB3A4}"/>
              </a:ext>
            </a:extLst>
          </p:cNvPr>
          <p:cNvSpPr>
            <a:spLocks noGrp="1"/>
          </p:cNvSpPr>
          <p:nvPr>
            <p:ph type="title" idx="4294967295"/>
          </p:nvPr>
        </p:nvSpPr>
        <p:spPr>
          <a:xfrm>
            <a:off x="8417683" y="1119385"/>
            <a:ext cx="8428027" cy="701434"/>
          </a:xfrm>
        </p:spPr>
        <p:txBody>
          <a:bodyPr/>
          <a:lstStyle/>
          <a:p>
            <a:r>
              <a:rPr lang="en-US"/>
              <a:t>Rooted In Nature</a:t>
            </a:r>
            <a:endParaRPr lang="en-GB"/>
          </a:p>
        </p:txBody>
      </p:sp>
      <p:sp>
        <p:nvSpPr>
          <p:cNvPr id="24" name="Footer Placeholder 23">
            <a:extLst>
              <a:ext uri="{FF2B5EF4-FFF2-40B4-BE49-F238E27FC236}">
                <a16:creationId xmlns:a16="http://schemas.microsoft.com/office/drawing/2014/main" id="{5C99744C-B13B-34AA-092D-14D83AF47FAE}"/>
              </a:ext>
            </a:extLst>
          </p:cNvPr>
          <p:cNvSpPr>
            <a:spLocks noGrp="1"/>
          </p:cNvSpPr>
          <p:nvPr>
            <p:ph type="ftr" sz="quarter" idx="10"/>
          </p:nvPr>
        </p:nvSpPr>
        <p:spPr/>
        <p:txBody>
          <a:bodyPr/>
          <a:lstStyle/>
          <a:p>
            <a:r>
              <a:rPr lang="en-US"/>
              <a:t>Color Works: Palette to Product</a:t>
            </a:r>
            <a:endParaRPr lang="en-US" i="1"/>
          </a:p>
        </p:txBody>
      </p:sp>
      <p:sp>
        <p:nvSpPr>
          <p:cNvPr id="25" name="Slide Number Placeholder 24">
            <a:extLst>
              <a:ext uri="{FF2B5EF4-FFF2-40B4-BE49-F238E27FC236}">
                <a16:creationId xmlns:a16="http://schemas.microsoft.com/office/drawing/2014/main" id="{97548474-DF68-B9FF-5F84-8BB86186FCD1}"/>
              </a:ext>
            </a:extLst>
          </p:cNvPr>
          <p:cNvSpPr>
            <a:spLocks noGrp="1"/>
          </p:cNvSpPr>
          <p:nvPr>
            <p:ph type="sldNum" sz="quarter" idx="47"/>
          </p:nvPr>
        </p:nvSpPr>
        <p:spPr/>
        <p:txBody>
          <a:bodyPr/>
          <a:lstStyle/>
          <a:p>
            <a:fld id="{387AECDB-6C85-4FE3-9DAF-486A9B5BAE12}" type="slidenum">
              <a:rPr lang="en-GB" smtClean="0"/>
              <a:pPr/>
              <a:t>15</a:t>
            </a:fld>
            <a:endParaRPr lang="en-GB"/>
          </a:p>
        </p:txBody>
      </p:sp>
      <p:sp>
        <p:nvSpPr>
          <p:cNvPr id="2" name="Title 2">
            <a:extLst>
              <a:ext uri="{FF2B5EF4-FFF2-40B4-BE49-F238E27FC236}">
                <a16:creationId xmlns:a16="http://schemas.microsoft.com/office/drawing/2014/main" id="{14C38529-4EF4-9ACC-38B4-5B0DF642706D}"/>
              </a:ext>
            </a:extLst>
          </p:cNvPr>
          <p:cNvSpPr txBox="1">
            <a:spLocks/>
          </p:cNvSpPr>
          <p:nvPr/>
        </p:nvSpPr>
        <p:spPr>
          <a:xfrm>
            <a:off x="8434855" y="2106002"/>
            <a:ext cx="7142029" cy="701675"/>
          </a:xfrm>
          <a:prstGeom prst="rect">
            <a:avLst/>
          </a:prstGeom>
        </p:spPr>
        <p:txBody>
          <a:bodyPr vert="horz" lIns="0" tIns="0" rIns="0" bIns="0"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r>
              <a:rPr lang="en-US" sz="3200" i="1"/>
              <a:t>Inspired by nature, these lush tones create serenity indoors. A natural meadow is filled with layers of green, these finishes are meant to replicate layered tones with grounding elements..</a:t>
            </a:r>
            <a:endParaRPr lang="en-GB" sz="3200" i="1"/>
          </a:p>
        </p:txBody>
      </p:sp>
    </p:spTree>
    <p:extLst>
      <p:ext uri="{BB962C8B-B14F-4D97-AF65-F5344CB8AC3E}">
        <p14:creationId xmlns:p14="http://schemas.microsoft.com/office/powerpoint/2010/main" val="520211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08721-9C45-C714-BBE7-D42987395E99}"/>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F5EF8E4-4F32-AA57-8012-70702E168979}"/>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1450" b="23206"/>
          <a:stretch>
            <a:fillRect/>
          </a:stretch>
        </p:blipFill>
        <p:spPr>
          <a:xfrm>
            <a:off x="1652371" y="1199190"/>
            <a:ext cx="5598661" cy="5334428"/>
          </a:xfrm>
          <a:noFill/>
        </p:spPr>
      </p:pic>
      <p:sp>
        <p:nvSpPr>
          <p:cNvPr id="6" name="Slide Number Placeholder 5">
            <a:extLst>
              <a:ext uri="{FF2B5EF4-FFF2-40B4-BE49-F238E27FC236}">
                <a16:creationId xmlns:a16="http://schemas.microsoft.com/office/drawing/2014/main" id="{2F29C12E-8CA3-6DEB-B4D9-0A898387D09C}"/>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16</a:t>
            </a:fld>
            <a:endParaRPr lang="en-GB"/>
          </a:p>
        </p:txBody>
      </p:sp>
      <p:pic>
        <p:nvPicPr>
          <p:cNvPr id="14" name="Picture Placeholder 12">
            <a:extLst>
              <a:ext uri="{FF2B5EF4-FFF2-40B4-BE49-F238E27FC236}">
                <a16:creationId xmlns:a16="http://schemas.microsoft.com/office/drawing/2014/main" id="{4C1C9633-5D0B-0401-5422-561D18EAEB56}"/>
              </a:ext>
            </a:extLst>
          </p:cNvPr>
          <p:cNvPicPr>
            <a:picLocks noChangeAspect="1"/>
          </p:cNvPicPr>
          <p:nvPr/>
        </p:nvPicPr>
        <p:blipFill>
          <a:blip r:embed="rId3">
            <a:extLst>
              <a:ext uri="{28A0092B-C50C-407E-A947-70E740481C1C}">
                <a14:useLocalDpi xmlns:a14="http://schemas.microsoft.com/office/drawing/2010/main" val="0"/>
              </a:ext>
            </a:extLst>
          </a:blip>
          <a:srcRect l="14350" r="14350"/>
          <a:stretch/>
        </p:blipFill>
        <p:spPr>
          <a:xfrm>
            <a:off x="7683500" y="1218443"/>
            <a:ext cx="8550492" cy="5315175"/>
          </a:xfrm>
          <a:prstGeom prst="rect">
            <a:avLst/>
          </a:prstGeom>
          <a:noFill/>
        </p:spPr>
      </p:pic>
      <p:sp>
        <p:nvSpPr>
          <p:cNvPr id="10" name="Footer Placeholder 9">
            <a:extLst>
              <a:ext uri="{FF2B5EF4-FFF2-40B4-BE49-F238E27FC236}">
                <a16:creationId xmlns:a16="http://schemas.microsoft.com/office/drawing/2014/main" id="{B7F62713-D195-D478-CCFF-57253E11DC7C}"/>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noProof="0"/>
              <a:t>Color Words: Palette to Product</a:t>
            </a:r>
          </a:p>
        </p:txBody>
      </p:sp>
      <p:sp>
        <p:nvSpPr>
          <p:cNvPr id="9" name="Text Placeholder 8">
            <a:extLst>
              <a:ext uri="{FF2B5EF4-FFF2-40B4-BE49-F238E27FC236}">
                <a16:creationId xmlns:a16="http://schemas.microsoft.com/office/drawing/2014/main" id="{45DAF917-5C64-76B5-F208-96171D281D77}"/>
              </a:ext>
            </a:extLst>
          </p:cNvPr>
          <p:cNvSpPr>
            <a:spLocks noGrp="1"/>
          </p:cNvSpPr>
          <p:nvPr>
            <p:ph type="body" sz="quarter" idx="13"/>
          </p:nvPr>
        </p:nvSpPr>
        <p:spPr>
          <a:xfrm>
            <a:off x="7683500" y="7634691"/>
            <a:ext cx="5742203" cy="1955557"/>
          </a:xfrm>
        </p:spPr>
        <p:txBody>
          <a:bodyPr numCol="1" anchor="t">
            <a:normAutofit/>
          </a:bodyPr>
          <a:lstStyle/>
          <a:p>
            <a:r>
              <a:rPr lang="en-US" sz="1800"/>
              <a:t>Quiet Grove supports Rooted in Nature by maintaining a rich, earthy palette—greens, browns, greys, and wood tones—while introducing subtle metallics and biophilic accents. Perfect for environments that blend digital tools with natural comfort, and support both group interaction and personal retreat.</a:t>
            </a:r>
          </a:p>
        </p:txBody>
      </p:sp>
      <p:sp>
        <p:nvSpPr>
          <p:cNvPr id="8" name="Title 7">
            <a:extLst>
              <a:ext uri="{FF2B5EF4-FFF2-40B4-BE49-F238E27FC236}">
                <a16:creationId xmlns:a16="http://schemas.microsoft.com/office/drawing/2014/main" id="{AFD8489D-967C-AE3A-E2A2-76298B27924F}"/>
              </a:ext>
            </a:extLst>
          </p:cNvPr>
          <p:cNvSpPr>
            <a:spLocks noGrp="1"/>
          </p:cNvSpPr>
          <p:nvPr>
            <p:ph type="title"/>
          </p:nvPr>
        </p:nvSpPr>
        <p:spPr>
          <a:xfrm>
            <a:off x="1652371" y="7634691"/>
            <a:ext cx="5742203" cy="1586798"/>
          </a:xfrm>
        </p:spPr>
        <p:txBody>
          <a:bodyPr anchor="t">
            <a:normAutofit/>
          </a:bodyPr>
          <a:lstStyle/>
          <a:p>
            <a:r>
              <a:rPr lang="en-US"/>
              <a:t>Quiet Grove</a:t>
            </a:r>
          </a:p>
        </p:txBody>
      </p:sp>
    </p:spTree>
    <p:extLst>
      <p:ext uri="{BB962C8B-B14F-4D97-AF65-F5344CB8AC3E}">
        <p14:creationId xmlns:p14="http://schemas.microsoft.com/office/powerpoint/2010/main" val="3227880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2E5F8-EFFE-0ABA-903C-DDDFC0CC9744}"/>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E4041687-2BDA-B790-AD07-CFD5DF031BD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0181" b="23539"/>
          <a:stretch>
            <a:fillRect/>
          </a:stretch>
        </p:blipFill>
        <p:spPr>
          <a:xfrm>
            <a:off x="1652371" y="1199190"/>
            <a:ext cx="5598661" cy="5334428"/>
          </a:xfrm>
          <a:noFill/>
        </p:spPr>
      </p:pic>
      <p:sp>
        <p:nvSpPr>
          <p:cNvPr id="6" name="Slide Number Placeholder 5">
            <a:extLst>
              <a:ext uri="{FF2B5EF4-FFF2-40B4-BE49-F238E27FC236}">
                <a16:creationId xmlns:a16="http://schemas.microsoft.com/office/drawing/2014/main" id="{297088E2-D170-DB98-AC48-89C746A609D7}"/>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17</a:t>
            </a:fld>
            <a:endParaRPr lang="en-GB"/>
          </a:p>
        </p:txBody>
      </p:sp>
      <p:pic>
        <p:nvPicPr>
          <p:cNvPr id="14" name="Picture Placeholder 12">
            <a:extLst>
              <a:ext uri="{FF2B5EF4-FFF2-40B4-BE49-F238E27FC236}">
                <a16:creationId xmlns:a16="http://schemas.microsoft.com/office/drawing/2014/main" id="{6B063566-6339-2113-36D3-38CDBD86ACD8}"/>
              </a:ext>
            </a:extLst>
          </p:cNvPr>
          <p:cNvPicPr>
            <a:picLocks noChangeAspect="1"/>
          </p:cNvPicPr>
          <p:nvPr/>
        </p:nvPicPr>
        <p:blipFill>
          <a:blip r:embed="rId3">
            <a:extLst>
              <a:ext uri="{28A0092B-C50C-407E-A947-70E740481C1C}">
                <a14:useLocalDpi xmlns:a14="http://schemas.microsoft.com/office/drawing/2010/main" val="0"/>
              </a:ext>
            </a:extLst>
          </a:blip>
          <a:srcRect l="14526" r="14526"/>
          <a:stretch/>
        </p:blipFill>
        <p:spPr>
          <a:xfrm>
            <a:off x="7683500" y="1218443"/>
            <a:ext cx="8550492" cy="5315175"/>
          </a:xfrm>
          <a:prstGeom prst="rect">
            <a:avLst/>
          </a:prstGeom>
          <a:noFill/>
        </p:spPr>
      </p:pic>
      <p:sp>
        <p:nvSpPr>
          <p:cNvPr id="10" name="Footer Placeholder 9">
            <a:extLst>
              <a:ext uri="{FF2B5EF4-FFF2-40B4-BE49-F238E27FC236}">
                <a16:creationId xmlns:a16="http://schemas.microsoft.com/office/drawing/2014/main" id="{6D1D02D4-970F-B13D-BC94-780564FB722D}"/>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noProof="0"/>
              <a:t>Color Words: Palette to Product</a:t>
            </a:r>
          </a:p>
        </p:txBody>
      </p:sp>
      <p:sp>
        <p:nvSpPr>
          <p:cNvPr id="9" name="Text Placeholder 8">
            <a:extLst>
              <a:ext uri="{FF2B5EF4-FFF2-40B4-BE49-F238E27FC236}">
                <a16:creationId xmlns:a16="http://schemas.microsoft.com/office/drawing/2014/main" id="{4DDAB689-BF3A-6D07-6C3D-604C6D5EB012}"/>
              </a:ext>
            </a:extLst>
          </p:cNvPr>
          <p:cNvSpPr>
            <a:spLocks noGrp="1"/>
          </p:cNvSpPr>
          <p:nvPr>
            <p:ph type="body" sz="quarter" idx="13"/>
          </p:nvPr>
        </p:nvSpPr>
        <p:spPr>
          <a:xfrm>
            <a:off x="7683500" y="7634691"/>
            <a:ext cx="5742203" cy="1955557"/>
          </a:xfrm>
        </p:spPr>
        <p:txBody>
          <a:bodyPr numCol="1" anchor="t">
            <a:normAutofit/>
          </a:bodyPr>
          <a:lstStyle/>
          <a:p>
            <a:r>
              <a:rPr lang="en-US" sz="1800"/>
              <a:t>Curated Calm complements Rooted in Nature by softening the palette into chalky neutrals, muted greens, and light pinks, while retaining natural wood tones. The palette feels organized, approachable, and quietly expressive, ideal for a material library that encourages conversation, creativity, and clarity through thoughtful design.</a:t>
            </a:r>
          </a:p>
        </p:txBody>
      </p:sp>
      <p:sp>
        <p:nvSpPr>
          <p:cNvPr id="8" name="Title 7">
            <a:extLst>
              <a:ext uri="{FF2B5EF4-FFF2-40B4-BE49-F238E27FC236}">
                <a16:creationId xmlns:a16="http://schemas.microsoft.com/office/drawing/2014/main" id="{A2DFAE17-A1B7-9637-34D6-B766B46F8721}"/>
              </a:ext>
            </a:extLst>
          </p:cNvPr>
          <p:cNvSpPr>
            <a:spLocks noGrp="1"/>
          </p:cNvSpPr>
          <p:nvPr>
            <p:ph type="title"/>
          </p:nvPr>
        </p:nvSpPr>
        <p:spPr>
          <a:xfrm>
            <a:off x="1652371" y="7634691"/>
            <a:ext cx="5742203" cy="1586798"/>
          </a:xfrm>
        </p:spPr>
        <p:txBody>
          <a:bodyPr anchor="t">
            <a:normAutofit/>
          </a:bodyPr>
          <a:lstStyle/>
          <a:p>
            <a:r>
              <a:rPr lang="en-US"/>
              <a:t>Curated Calm</a:t>
            </a:r>
          </a:p>
        </p:txBody>
      </p:sp>
    </p:spTree>
    <p:extLst>
      <p:ext uri="{BB962C8B-B14F-4D97-AF65-F5344CB8AC3E}">
        <p14:creationId xmlns:p14="http://schemas.microsoft.com/office/powerpoint/2010/main" val="233466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76602-8803-4FE1-CA40-0FD56E7DFDAC}"/>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09119F6-0442-5D82-91B5-D2D48E23DA4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6640" b="6640"/>
          <a:stretch/>
        </p:blipFill>
        <p:spPr/>
      </p:pic>
      <p:sp>
        <p:nvSpPr>
          <p:cNvPr id="3" name="Title 2">
            <a:extLst>
              <a:ext uri="{FF2B5EF4-FFF2-40B4-BE49-F238E27FC236}">
                <a16:creationId xmlns:a16="http://schemas.microsoft.com/office/drawing/2014/main" id="{88D9B9BC-10A4-D042-7F56-D709AB63A4E0}"/>
              </a:ext>
            </a:extLst>
          </p:cNvPr>
          <p:cNvSpPr>
            <a:spLocks noGrp="1"/>
          </p:cNvSpPr>
          <p:nvPr>
            <p:ph type="title" idx="4294967295"/>
          </p:nvPr>
        </p:nvSpPr>
        <p:spPr>
          <a:xfrm>
            <a:off x="8417683" y="1119385"/>
            <a:ext cx="8428027" cy="701434"/>
          </a:xfrm>
        </p:spPr>
        <p:txBody>
          <a:bodyPr/>
          <a:lstStyle/>
          <a:p>
            <a:r>
              <a:rPr lang="en-US"/>
              <a:t>Peaceful Energy</a:t>
            </a:r>
            <a:endParaRPr lang="en-GB"/>
          </a:p>
        </p:txBody>
      </p:sp>
      <p:sp>
        <p:nvSpPr>
          <p:cNvPr id="24" name="Footer Placeholder 23">
            <a:extLst>
              <a:ext uri="{FF2B5EF4-FFF2-40B4-BE49-F238E27FC236}">
                <a16:creationId xmlns:a16="http://schemas.microsoft.com/office/drawing/2014/main" id="{773BF5DC-513D-81C9-C552-CE8C707C8ED4}"/>
              </a:ext>
            </a:extLst>
          </p:cNvPr>
          <p:cNvSpPr>
            <a:spLocks noGrp="1"/>
          </p:cNvSpPr>
          <p:nvPr>
            <p:ph type="ftr" sz="quarter" idx="10"/>
          </p:nvPr>
        </p:nvSpPr>
        <p:spPr/>
        <p:txBody>
          <a:bodyPr/>
          <a:lstStyle/>
          <a:p>
            <a:r>
              <a:rPr lang="en-US"/>
              <a:t>Color Works: Palette to Product</a:t>
            </a:r>
            <a:endParaRPr lang="en-US" i="1"/>
          </a:p>
        </p:txBody>
      </p:sp>
      <p:sp>
        <p:nvSpPr>
          <p:cNvPr id="25" name="Slide Number Placeholder 24">
            <a:extLst>
              <a:ext uri="{FF2B5EF4-FFF2-40B4-BE49-F238E27FC236}">
                <a16:creationId xmlns:a16="http://schemas.microsoft.com/office/drawing/2014/main" id="{3CC16750-3FB1-2B2E-C584-7CE0628473B5}"/>
              </a:ext>
            </a:extLst>
          </p:cNvPr>
          <p:cNvSpPr>
            <a:spLocks noGrp="1"/>
          </p:cNvSpPr>
          <p:nvPr>
            <p:ph type="sldNum" sz="quarter" idx="47"/>
          </p:nvPr>
        </p:nvSpPr>
        <p:spPr/>
        <p:txBody>
          <a:bodyPr/>
          <a:lstStyle/>
          <a:p>
            <a:fld id="{387AECDB-6C85-4FE3-9DAF-486A9B5BAE12}" type="slidenum">
              <a:rPr lang="en-GB" smtClean="0"/>
              <a:pPr/>
              <a:t>18</a:t>
            </a:fld>
            <a:endParaRPr lang="en-GB"/>
          </a:p>
        </p:txBody>
      </p:sp>
      <p:sp>
        <p:nvSpPr>
          <p:cNvPr id="2" name="Title 2">
            <a:extLst>
              <a:ext uri="{FF2B5EF4-FFF2-40B4-BE49-F238E27FC236}">
                <a16:creationId xmlns:a16="http://schemas.microsoft.com/office/drawing/2014/main" id="{1B7663FE-3659-70D2-E87E-DBF4AD6E13CE}"/>
              </a:ext>
            </a:extLst>
          </p:cNvPr>
          <p:cNvSpPr txBox="1">
            <a:spLocks/>
          </p:cNvSpPr>
          <p:nvPr/>
        </p:nvSpPr>
        <p:spPr>
          <a:xfrm>
            <a:off x="8434855" y="2106002"/>
            <a:ext cx="7142029" cy="701675"/>
          </a:xfrm>
          <a:prstGeom prst="rect">
            <a:avLst/>
          </a:prstGeom>
        </p:spPr>
        <p:txBody>
          <a:bodyPr vert="horz" lIns="0" tIns="0" rIns="0" bIns="0"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r>
              <a:rPr lang="en-US" sz="3200" i="1"/>
              <a:t>These soft colors balanced by grounding elements create an atmosphere ready for creativity and imagination.</a:t>
            </a:r>
            <a:endParaRPr lang="en-GB" sz="3200" i="1"/>
          </a:p>
        </p:txBody>
      </p:sp>
    </p:spTree>
    <p:extLst>
      <p:ext uri="{BB962C8B-B14F-4D97-AF65-F5344CB8AC3E}">
        <p14:creationId xmlns:p14="http://schemas.microsoft.com/office/powerpoint/2010/main" val="2398822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B09EF-DC55-0607-46B9-75D57E9F14DF}"/>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9498C95F-260A-189B-BDBE-F0640543E1A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5079" b="15079"/>
          <a:stretch/>
        </p:blipFill>
        <p:spPr>
          <a:xfrm>
            <a:off x="1652371" y="1199190"/>
            <a:ext cx="5598661" cy="5334428"/>
          </a:xfrm>
          <a:noFill/>
        </p:spPr>
      </p:pic>
      <p:sp>
        <p:nvSpPr>
          <p:cNvPr id="6" name="Slide Number Placeholder 5">
            <a:extLst>
              <a:ext uri="{FF2B5EF4-FFF2-40B4-BE49-F238E27FC236}">
                <a16:creationId xmlns:a16="http://schemas.microsoft.com/office/drawing/2014/main" id="{0196AB3B-E43E-81C9-8417-8371DE1202D2}"/>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19</a:t>
            </a:fld>
            <a:endParaRPr lang="en-GB"/>
          </a:p>
        </p:txBody>
      </p:sp>
      <p:pic>
        <p:nvPicPr>
          <p:cNvPr id="14" name="Picture Placeholder 12">
            <a:extLst>
              <a:ext uri="{FF2B5EF4-FFF2-40B4-BE49-F238E27FC236}">
                <a16:creationId xmlns:a16="http://schemas.microsoft.com/office/drawing/2014/main" id="{5B416A5D-FA0B-A0DC-734F-393061BF4898}"/>
              </a:ext>
            </a:extLst>
          </p:cNvPr>
          <p:cNvPicPr>
            <a:picLocks noChangeAspect="1"/>
          </p:cNvPicPr>
          <p:nvPr/>
        </p:nvPicPr>
        <p:blipFill>
          <a:blip r:embed="rId3">
            <a:extLst>
              <a:ext uri="{28A0092B-C50C-407E-A947-70E740481C1C}">
                <a14:useLocalDpi xmlns:a14="http://schemas.microsoft.com/office/drawing/2010/main" val="0"/>
              </a:ext>
            </a:extLst>
          </a:blip>
          <a:srcRect l="14939" r="14939"/>
          <a:stretch/>
        </p:blipFill>
        <p:spPr>
          <a:xfrm>
            <a:off x="7683500" y="1218443"/>
            <a:ext cx="8550492" cy="5315175"/>
          </a:xfrm>
          <a:prstGeom prst="rect">
            <a:avLst/>
          </a:prstGeom>
          <a:noFill/>
        </p:spPr>
      </p:pic>
      <p:sp>
        <p:nvSpPr>
          <p:cNvPr id="10" name="Footer Placeholder 9">
            <a:extLst>
              <a:ext uri="{FF2B5EF4-FFF2-40B4-BE49-F238E27FC236}">
                <a16:creationId xmlns:a16="http://schemas.microsoft.com/office/drawing/2014/main" id="{AB0BABB1-C3A9-C6D1-067B-841BBBFEDC83}"/>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noProof="0"/>
              <a:t>Color Words: Palette to Product</a:t>
            </a:r>
          </a:p>
        </p:txBody>
      </p:sp>
      <p:sp>
        <p:nvSpPr>
          <p:cNvPr id="9" name="Text Placeholder 8">
            <a:extLst>
              <a:ext uri="{FF2B5EF4-FFF2-40B4-BE49-F238E27FC236}">
                <a16:creationId xmlns:a16="http://schemas.microsoft.com/office/drawing/2014/main" id="{D0750969-CB93-5550-ADD3-416120FB6EA7}"/>
              </a:ext>
            </a:extLst>
          </p:cNvPr>
          <p:cNvSpPr>
            <a:spLocks noGrp="1"/>
          </p:cNvSpPr>
          <p:nvPr>
            <p:ph type="body" sz="quarter" idx="13"/>
          </p:nvPr>
        </p:nvSpPr>
        <p:spPr>
          <a:xfrm>
            <a:off x="7683500" y="7634691"/>
            <a:ext cx="5742203" cy="1955557"/>
          </a:xfrm>
        </p:spPr>
        <p:txBody>
          <a:bodyPr numCol="1" anchor="t">
            <a:normAutofit/>
          </a:bodyPr>
          <a:lstStyle/>
          <a:p>
            <a:r>
              <a:rPr lang="en-US" sz="1800"/>
              <a:t>With muted earth tones and tactile materials, Grounded Clarity reduces visual noise and cognitive fatigue, making it ideal for focused workspaces, long work sessions, and adaptable task zones. It translates the emotional calm of Peaceful Energy into visual simplicity and functional support.</a:t>
            </a:r>
          </a:p>
        </p:txBody>
      </p:sp>
      <p:sp>
        <p:nvSpPr>
          <p:cNvPr id="8" name="Title 7">
            <a:extLst>
              <a:ext uri="{FF2B5EF4-FFF2-40B4-BE49-F238E27FC236}">
                <a16:creationId xmlns:a16="http://schemas.microsoft.com/office/drawing/2014/main" id="{4CE01535-1CD8-3E06-C641-40FEF1E53611}"/>
              </a:ext>
            </a:extLst>
          </p:cNvPr>
          <p:cNvSpPr>
            <a:spLocks noGrp="1"/>
          </p:cNvSpPr>
          <p:nvPr>
            <p:ph type="title"/>
          </p:nvPr>
        </p:nvSpPr>
        <p:spPr>
          <a:xfrm>
            <a:off x="1652371" y="7634691"/>
            <a:ext cx="5742203" cy="1586798"/>
          </a:xfrm>
        </p:spPr>
        <p:txBody>
          <a:bodyPr anchor="t">
            <a:normAutofit/>
          </a:bodyPr>
          <a:lstStyle/>
          <a:p>
            <a:r>
              <a:rPr lang="en-US"/>
              <a:t>Grounded Clarity</a:t>
            </a:r>
          </a:p>
        </p:txBody>
      </p:sp>
    </p:spTree>
    <p:extLst>
      <p:ext uri="{BB962C8B-B14F-4D97-AF65-F5344CB8AC3E}">
        <p14:creationId xmlns:p14="http://schemas.microsoft.com/office/powerpoint/2010/main" val="2148873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8D47B1-9188-03C0-1CBA-48BC907FD81B}"/>
              </a:ext>
            </a:extLst>
          </p:cNvPr>
          <p:cNvSpPr>
            <a:spLocks noGrp="1"/>
          </p:cNvSpPr>
          <p:nvPr>
            <p:ph type="sldNum" sz="quarter" idx="37"/>
          </p:nvPr>
        </p:nvSpPr>
        <p:spPr/>
        <p:txBody>
          <a:bodyPr/>
          <a:lstStyle/>
          <a:p>
            <a:fld id="{387AECDB-6C85-4FE3-9DAF-486A9B5BAE12}" type="slidenum">
              <a:rPr lang="en-GB" smtClean="0"/>
              <a:pPr/>
              <a:t>2</a:t>
            </a:fld>
            <a:endParaRPr lang="en-GB"/>
          </a:p>
        </p:txBody>
      </p:sp>
      <p:pic>
        <p:nvPicPr>
          <p:cNvPr id="13" name="Picture Placeholder 12">
            <a:extLst>
              <a:ext uri="{FF2B5EF4-FFF2-40B4-BE49-F238E27FC236}">
                <a16:creationId xmlns:a16="http://schemas.microsoft.com/office/drawing/2014/main" id="{425A806E-33D6-51F6-6BF2-17827F30178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0117" r="30117"/>
          <a:stretch/>
        </p:blipFill>
        <p:spPr/>
      </p:pic>
      <p:sp>
        <p:nvSpPr>
          <p:cNvPr id="2" name="Footer Placeholder 1">
            <a:extLst>
              <a:ext uri="{FF2B5EF4-FFF2-40B4-BE49-F238E27FC236}">
                <a16:creationId xmlns:a16="http://schemas.microsoft.com/office/drawing/2014/main" id="{5B597F0E-CB54-1EE9-44E6-AF425A1367A3}"/>
              </a:ext>
            </a:extLst>
          </p:cNvPr>
          <p:cNvSpPr>
            <a:spLocks noGrp="1"/>
          </p:cNvSpPr>
          <p:nvPr>
            <p:ph type="ftr" sz="quarter" idx="10"/>
          </p:nvPr>
        </p:nvSpPr>
        <p:spPr/>
        <p:txBody>
          <a:bodyPr/>
          <a:lstStyle/>
          <a:p>
            <a:r>
              <a:rPr lang="en-US" noProof="0"/>
              <a:t>Fall New and Notable 2025</a:t>
            </a:r>
          </a:p>
        </p:txBody>
      </p:sp>
      <p:sp>
        <p:nvSpPr>
          <p:cNvPr id="6" name="Text Placeholder 5">
            <a:extLst>
              <a:ext uri="{FF2B5EF4-FFF2-40B4-BE49-F238E27FC236}">
                <a16:creationId xmlns:a16="http://schemas.microsoft.com/office/drawing/2014/main" id="{56F96D01-C6E0-A83E-8192-1E9935CC3DA7}"/>
              </a:ext>
            </a:extLst>
          </p:cNvPr>
          <p:cNvSpPr>
            <a:spLocks noGrp="1"/>
          </p:cNvSpPr>
          <p:nvPr>
            <p:ph type="body" sz="quarter" idx="13"/>
          </p:nvPr>
        </p:nvSpPr>
        <p:spPr/>
        <p:txBody>
          <a:bodyPr numCol="1"/>
          <a:lstStyle/>
          <a:p>
            <a:pPr fontAlgn="base"/>
            <a:r>
              <a:rPr lang="en-US" i="1"/>
              <a:t>Color Works: </a:t>
            </a:r>
            <a:r>
              <a:rPr lang="en-US" i="1" dirty="0"/>
              <a:t>Palette to Product</a:t>
            </a:r>
            <a:r>
              <a:rPr lang="en-US" dirty="0"/>
              <a:t> is a color application guide that highlights how Color isn’t just visual – it’s emotional. This guide explores the importance of color and relevant material introductions to meet real needs, featuring spaces for focus, collaboration and transition.  </a:t>
            </a:r>
          </a:p>
          <a:p>
            <a:pPr fontAlgn="base"/>
            <a:r>
              <a:rPr lang="en-US" dirty="0"/>
              <a:t>In addition to the guide, there are material callouts within the new &amp; notable card deck and planning ideas available for download.   </a:t>
            </a:r>
          </a:p>
          <a:p>
            <a:pPr fontAlgn="base"/>
            <a:r>
              <a:rPr lang="en-US" dirty="0"/>
              <a:t>Links to these touchpoints can be found on the Surface Materials landing page on Steelcase dotcom. </a:t>
            </a:r>
          </a:p>
          <a:p>
            <a:endParaRPr lang="en-US" dirty="0"/>
          </a:p>
        </p:txBody>
      </p:sp>
      <p:sp>
        <p:nvSpPr>
          <p:cNvPr id="5" name="Title 4">
            <a:extLst>
              <a:ext uri="{FF2B5EF4-FFF2-40B4-BE49-F238E27FC236}">
                <a16:creationId xmlns:a16="http://schemas.microsoft.com/office/drawing/2014/main" id="{8DB615ED-DA48-76E5-FFEA-61DC180060E7}"/>
              </a:ext>
            </a:extLst>
          </p:cNvPr>
          <p:cNvSpPr>
            <a:spLocks noGrp="1"/>
          </p:cNvSpPr>
          <p:nvPr>
            <p:ph type="title"/>
          </p:nvPr>
        </p:nvSpPr>
        <p:spPr/>
        <p:txBody>
          <a:bodyPr/>
          <a:lstStyle/>
          <a:p>
            <a:r>
              <a:rPr lang="en-US"/>
              <a:t>Color Works.</a:t>
            </a:r>
            <a:br>
              <a:rPr lang="en-US"/>
            </a:br>
            <a:r>
              <a:rPr lang="en-US" i="1"/>
              <a:t>Palette to Product</a:t>
            </a:r>
          </a:p>
        </p:txBody>
      </p:sp>
    </p:spTree>
    <p:extLst>
      <p:ext uri="{BB962C8B-B14F-4D97-AF65-F5344CB8AC3E}">
        <p14:creationId xmlns:p14="http://schemas.microsoft.com/office/powerpoint/2010/main" val="3332017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D76DE-0CF6-F679-4785-959A46A89897}"/>
              </a:ext>
            </a:extLst>
          </p:cNvPr>
          <p:cNvSpPr>
            <a:spLocks noGrp="1"/>
          </p:cNvSpPr>
          <p:nvPr>
            <p:ph type="title"/>
          </p:nvPr>
        </p:nvSpPr>
        <p:spPr/>
        <p:txBody>
          <a:bodyPr/>
          <a:lstStyle/>
          <a:p>
            <a:r>
              <a:rPr lang="en-US"/>
              <a:t>Display Detail</a:t>
            </a:r>
          </a:p>
        </p:txBody>
      </p:sp>
      <p:sp>
        <p:nvSpPr>
          <p:cNvPr id="4" name="Footer Placeholder 3">
            <a:extLst>
              <a:ext uri="{FF2B5EF4-FFF2-40B4-BE49-F238E27FC236}">
                <a16:creationId xmlns:a16="http://schemas.microsoft.com/office/drawing/2014/main" id="{56985672-A243-394D-B4B3-985BC29756B0}"/>
              </a:ext>
            </a:extLst>
          </p:cNvPr>
          <p:cNvSpPr>
            <a:spLocks noGrp="1"/>
          </p:cNvSpPr>
          <p:nvPr>
            <p:ph type="ftr" sz="quarter" idx="3"/>
          </p:nvPr>
        </p:nvSpPr>
        <p:spPr/>
        <p:txBody>
          <a:bodyPr/>
          <a:lstStyle/>
          <a:p>
            <a:r>
              <a:rPr lang="en-GB"/>
              <a:t>Color Works: Palette to Product</a:t>
            </a:r>
            <a:endParaRPr lang="en-US" noProof="0"/>
          </a:p>
        </p:txBody>
      </p:sp>
    </p:spTree>
    <p:extLst>
      <p:ext uri="{BB962C8B-B14F-4D97-AF65-F5344CB8AC3E}">
        <p14:creationId xmlns:p14="http://schemas.microsoft.com/office/powerpoint/2010/main" val="3013990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868D5E-D878-707A-53C8-56AD82CD8A83}"/>
              </a:ext>
            </a:extLst>
          </p:cNvPr>
          <p:cNvSpPr>
            <a:spLocks noGrp="1"/>
          </p:cNvSpPr>
          <p:nvPr>
            <p:ph type="ftr" sz="quarter" idx="10"/>
          </p:nvPr>
        </p:nvSpPr>
        <p:spPr/>
        <p:txBody>
          <a:bodyPr/>
          <a:lstStyle/>
          <a:p>
            <a:r>
              <a:rPr lang="en-US" dirty="0"/>
              <a:t>Color Works. Palette to Product.</a:t>
            </a:r>
          </a:p>
        </p:txBody>
      </p:sp>
      <p:sp>
        <p:nvSpPr>
          <p:cNvPr id="3" name="Text Placeholder 2">
            <a:extLst>
              <a:ext uri="{FF2B5EF4-FFF2-40B4-BE49-F238E27FC236}">
                <a16:creationId xmlns:a16="http://schemas.microsoft.com/office/drawing/2014/main" id="{2D01CEC1-510B-A3E9-183D-4DE95CF34889}"/>
              </a:ext>
            </a:extLst>
          </p:cNvPr>
          <p:cNvSpPr>
            <a:spLocks noGrp="1"/>
          </p:cNvSpPr>
          <p:nvPr>
            <p:ph type="body" sz="quarter" idx="12"/>
          </p:nvPr>
        </p:nvSpPr>
        <p:spPr>
          <a:xfrm>
            <a:off x="662796" y="2288741"/>
            <a:ext cx="3411898" cy="6783014"/>
          </a:xfrm>
        </p:spPr>
        <p:txBody>
          <a:bodyPr/>
          <a:lstStyle/>
          <a:p>
            <a:r>
              <a:rPr lang="en-US" b="1" dirty="0"/>
              <a:t>The Inspiration Guide and the New &amp; Notable Card Deck are available to order through Steelcase Marketing Resources.</a:t>
            </a:r>
            <a:endParaRPr lang="en-US" dirty="0"/>
          </a:p>
          <a:p>
            <a:r>
              <a:rPr lang="en-US" dirty="0"/>
              <a:t>Both tools feature the same applications but give you flexibility in how you use them.</a:t>
            </a:r>
          </a:p>
          <a:p>
            <a:r>
              <a:rPr lang="en-US" b="1" dirty="0"/>
              <a:t>Want to share everything?</a:t>
            </a:r>
            <a:r>
              <a:rPr lang="en-US" dirty="0"/>
              <a:t> Present the </a:t>
            </a:r>
            <a:r>
              <a:rPr lang="en-US" b="1" dirty="0"/>
              <a:t>Inspiration Guide</a:t>
            </a:r>
            <a:r>
              <a:rPr lang="en-US" dirty="0"/>
              <a:t>.</a:t>
            </a:r>
          </a:p>
          <a:p>
            <a:r>
              <a:rPr lang="en-US" b="1" dirty="0"/>
              <a:t>Want to highlight specific palettes that best fit your customer or project?</a:t>
            </a:r>
            <a:r>
              <a:rPr lang="en-US" dirty="0"/>
              <a:t> Bring a few cards from the </a:t>
            </a:r>
            <a:r>
              <a:rPr lang="en-US" b="1" dirty="0"/>
              <a:t>Card Deck </a:t>
            </a:r>
            <a:r>
              <a:rPr lang="en-US" dirty="0"/>
              <a:t>that best suit your needs.</a:t>
            </a:r>
          </a:p>
          <a:p>
            <a:endParaRPr lang="en-US" dirty="0"/>
          </a:p>
        </p:txBody>
      </p:sp>
      <p:sp>
        <p:nvSpPr>
          <p:cNvPr id="4" name="Text Placeholder 3">
            <a:extLst>
              <a:ext uri="{FF2B5EF4-FFF2-40B4-BE49-F238E27FC236}">
                <a16:creationId xmlns:a16="http://schemas.microsoft.com/office/drawing/2014/main" id="{D8263146-2823-5F32-D135-CA924BF61FD0}"/>
              </a:ext>
            </a:extLst>
          </p:cNvPr>
          <p:cNvSpPr>
            <a:spLocks noGrp="1"/>
          </p:cNvSpPr>
          <p:nvPr>
            <p:ph type="body" sz="quarter" idx="14"/>
          </p:nvPr>
        </p:nvSpPr>
        <p:spPr/>
        <p:txBody>
          <a:bodyPr/>
          <a:lstStyle/>
          <a:p>
            <a:r>
              <a:rPr lang="en-US" dirty="0"/>
              <a:t>Physical Marketing Materials</a:t>
            </a:r>
          </a:p>
        </p:txBody>
      </p:sp>
      <p:sp>
        <p:nvSpPr>
          <p:cNvPr id="5" name="Slide Number Placeholder 4">
            <a:extLst>
              <a:ext uri="{FF2B5EF4-FFF2-40B4-BE49-F238E27FC236}">
                <a16:creationId xmlns:a16="http://schemas.microsoft.com/office/drawing/2014/main" id="{F92CE167-7F7F-2FCD-0CAD-CE15DD07F550}"/>
              </a:ext>
            </a:extLst>
          </p:cNvPr>
          <p:cNvSpPr>
            <a:spLocks noGrp="1"/>
          </p:cNvSpPr>
          <p:nvPr>
            <p:ph type="sldNum" sz="quarter" idx="15"/>
          </p:nvPr>
        </p:nvSpPr>
        <p:spPr/>
        <p:txBody>
          <a:bodyPr/>
          <a:lstStyle/>
          <a:p>
            <a:fld id="{387AECDB-6C85-4FE3-9DAF-486A9B5BAE12}" type="slidenum">
              <a:rPr lang="en-GB" smtClean="0"/>
              <a:pPr/>
              <a:t>21</a:t>
            </a:fld>
            <a:endParaRPr lang="en-GB"/>
          </a:p>
        </p:txBody>
      </p:sp>
      <p:pic>
        <p:nvPicPr>
          <p:cNvPr id="9" name="Picture 8">
            <a:extLst>
              <a:ext uri="{FF2B5EF4-FFF2-40B4-BE49-F238E27FC236}">
                <a16:creationId xmlns:a16="http://schemas.microsoft.com/office/drawing/2014/main" id="{C832AFFD-A664-A0C8-4385-BD81146399A4}"/>
              </a:ext>
            </a:extLst>
          </p:cNvPr>
          <p:cNvPicPr>
            <a:picLocks noChangeAspect="1"/>
          </p:cNvPicPr>
          <p:nvPr/>
        </p:nvPicPr>
        <p:blipFill>
          <a:blip r:embed="rId2"/>
          <a:stretch>
            <a:fillRect/>
          </a:stretch>
        </p:blipFill>
        <p:spPr>
          <a:xfrm>
            <a:off x="8534400" y="2953347"/>
            <a:ext cx="3256546" cy="2111698"/>
          </a:xfrm>
          <a:prstGeom prst="rect">
            <a:avLst/>
          </a:prstGeom>
          <a:effectLst>
            <a:outerShdw blurRad="177800" sx="102000" sy="102000" algn="ctr" rotWithShape="0">
              <a:prstClr val="black">
                <a:alpha val="30000"/>
              </a:prstClr>
            </a:outerShdw>
          </a:effectLst>
        </p:spPr>
      </p:pic>
      <p:pic>
        <p:nvPicPr>
          <p:cNvPr id="7" name="Picture 6">
            <a:extLst>
              <a:ext uri="{FF2B5EF4-FFF2-40B4-BE49-F238E27FC236}">
                <a16:creationId xmlns:a16="http://schemas.microsoft.com/office/drawing/2014/main" id="{0D69B252-BC26-860B-2CA1-BC37244EDD3A}"/>
              </a:ext>
            </a:extLst>
          </p:cNvPr>
          <p:cNvPicPr>
            <a:picLocks noChangeAspect="1"/>
          </p:cNvPicPr>
          <p:nvPr/>
        </p:nvPicPr>
        <p:blipFill>
          <a:blip r:embed="rId3"/>
          <a:stretch>
            <a:fillRect/>
          </a:stretch>
        </p:blipFill>
        <p:spPr>
          <a:xfrm>
            <a:off x="4343447" y="3010636"/>
            <a:ext cx="3854069" cy="5022849"/>
          </a:xfrm>
          <a:prstGeom prst="rect">
            <a:avLst/>
          </a:prstGeom>
          <a:effectLst>
            <a:outerShdw blurRad="177800" sx="102000" sy="102000" algn="ctr" rotWithShape="0">
              <a:prstClr val="black">
                <a:alpha val="30000"/>
              </a:prstClr>
            </a:outerShdw>
          </a:effectLst>
        </p:spPr>
      </p:pic>
      <p:pic>
        <p:nvPicPr>
          <p:cNvPr id="11" name="Picture 10">
            <a:extLst>
              <a:ext uri="{FF2B5EF4-FFF2-40B4-BE49-F238E27FC236}">
                <a16:creationId xmlns:a16="http://schemas.microsoft.com/office/drawing/2014/main" id="{48A1EC51-75FB-80B9-BF68-CC7D20CFA177}"/>
              </a:ext>
            </a:extLst>
          </p:cNvPr>
          <p:cNvPicPr>
            <a:picLocks noChangeAspect="1"/>
          </p:cNvPicPr>
          <p:nvPr/>
        </p:nvPicPr>
        <p:blipFill>
          <a:blip r:embed="rId4"/>
          <a:stretch>
            <a:fillRect/>
          </a:stretch>
        </p:blipFill>
        <p:spPr>
          <a:xfrm>
            <a:off x="9901358" y="4409510"/>
            <a:ext cx="3246280" cy="2111698"/>
          </a:xfrm>
          <a:prstGeom prst="rect">
            <a:avLst/>
          </a:prstGeom>
          <a:effectLst>
            <a:outerShdw blurRad="177800" sx="102000" sy="102000" algn="ctr" rotWithShape="0">
              <a:prstClr val="black">
                <a:alpha val="30000"/>
              </a:prstClr>
            </a:outerShdw>
          </a:effectLst>
        </p:spPr>
      </p:pic>
      <p:pic>
        <p:nvPicPr>
          <p:cNvPr id="13" name="Picture 12">
            <a:extLst>
              <a:ext uri="{FF2B5EF4-FFF2-40B4-BE49-F238E27FC236}">
                <a16:creationId xmlns:a16="http://schemas.microsoft.com/office/drawing/2014/main" id="{8FA93D62-160F-89B8-E96A-91BF389CBB0D}"/>
              </a:ext>
            </a:extLst>
          </p:cNvPr>
          <p:cNvPicPr>
            <a:picLocks noChangeAspect="1"/>
          </p:cNvPicPr>
          <p:nvPr/>
        </p:nvPicPr>
        <p:blipFill>
          <a:blip r:embed="rId5"/>
          <a:stretch>
            <a:fillRect/>
          </a:stretch>
        </p:blipFill>
        <p:spPr>
          <a:xfrm>
            <a:off x="8846929" y="5921787"/>
            <a:ext cx="3271301" cy="2111698"/>
          </a:xfrm>
          <a:prstGeom prst="rect">
            <a:avLst/>
          </a:prstGeom>
          <a:effectLst>
            <a:outerShdw blurRad="177800" sx="102000" sy="102000" algn="ctr" rotWithShape="0">
              <a:prstClr val="black">
                <a:alpha val="30000"/>
              </a:prstClr>
            </a:outerShdw>
          </a:effectLst>
        </p:spPr>
      </p:pic>
      <p:pic>
        <p:nvPicPr>
          <p:cNvPr id="14" name="Picture 13">
            <a:extLst>
              <a:ext uri="{FF2B5EF4-FFF2-40B4-BE49-F238E27FC236}">
                <a16:creationId xmlns:a16="http://schemas.microsoft.com/office/drawing/2014/main" id="{4C0FFD40-2448-457F-A88B-28B62EECB368}"/>
              </a:ext>
            </a:extLst>
          </p:cNvPr>
          <p:cNvPicPr>
            <a:picLocks noChangeAspect="1"/>
          </p:cNvPicPr>
          <p:nvPr/>
        </p:nvPicPr>
        <p:blipFill>
          <a:blip r:embed="rId6"/>
          <a:stretch>
            <a:fillRect/>
          </a:stretch>
        </p:blipFill>
        <p:spPr>
          <a:xfrm>
            <a:off x="13485188" y="2958249"/>
            <a:ext cx="4139489" cy="5075236"/>
          </a:xfrm>
          <a:prstGeom prst="rect">
            <a:avLst/>
          </a:prstGeom>
          <a:effectLst>
            <a:outerShdw blurRad="177800" sx="102000" sy="102000" algn="ctr" rotWithShape="0">
              <a:prstClr val="black">
                <a:alpha val="30000"/>
              </a:prstClr>
            </a:outerShdw>
          </a:effectLst>
        </p:spPr>
      </p:pic>
      <p:sp>
        <p:nvSpPr>
          <p:cNvPr id="15" name="TextBox 14">
            <a:extLst>
              <a:ext uri="{FF2B5EF4-FFF2-40B4-BE49-F238E27FC236}">
                <a16:creationId xmlns:a16="http://schemas.microsoft.com/office/drawing/2014/main" id="{580B1136-21ED-C1E2-5F1E-8DA676C25ED4}"/>
              </a:ext>
            </a:extLst>
          </p:cNvPr>
          <p:cNvSpPr txBox="1"/>
          <p:nvPr/>
        </p:nvSpPr>
        <p:spPr>
          <a:xfrm>
            <a:off x="13485188" y="8172657"/>
            <a:ext cx="3535486" cy="276999"/>
          </a:xfrm>
          <a:prstGeom prst="rect">
            <a:avLst/>
          </a:prstGeom>
          <a:noFill/>
        </p:spPr>
        <p:txBody>
          <a:bodyPr wrap="square" lIns="0" tIns="0" rIns="0" bIns="0" rtlCol="0">
            <a:spAutoFit/>
          </a:bodyPr>
          <a:lstStyle/>
          <a:p>
            <a:r>
              <a:rPr lang="en-US" i="1" dirty="0"/>
              <a:t>Item number: 25-0000148</a:t>
            </a:r>
          </a:p>
        </p:txBody>
      </p:sp>
      <p:sp>
        <p:nvSpPr>
          <p:cNvPr id="16" name="TextBox 15">
            <a:extLst>
              <a:ext uri="{FF2B5EF4-FFF2-40B4-BE49-F238E27FC236}">
                <a16:creationId xmlns:a16="http://schemas.microsoft.com/office/drawing/2014/main" id="{1C3C7BED-DFBD-DA98-EC56-C0E537905A19}"/>
              </a:ext>
            </a:extLst>
          </p:cNvPr>
          <p:cNvSpPr txBox="1"/>
          <p:nvPr/>
        </p:nvSpPr>
        <p:spPr>
          <a:xfrm>
            <a:off x="4343447" y="8172656"/>
            <a:ext cx="3535486" cy="276999"/>
          </a:xfrm>
          <a:prstGeom prst="rect">
            <a:avLst/>
          </a:prstGeom>
          <a:noFill/>
        </p:spPr>
        <p:txBody>
          <a:bodyPr wrap="square" lIns="0" tIns="0" rIns="0" bIns="0" rtlCol="0">
            <a:spAutoFit/>
          </a:bodyPr>
          <a:lstStyle/>
          <a:p>
            <a:r>
              <a:rPr lang="en-US" i="1" dirty="0"/>
              <a:t>Item number: 25-0000150</a:t>
            </a:r>
          </a:p>
        </p:txBody>
      </p:sp>
    </p:spTree>
    <p:extLst>
      <p:ext uri="{BB962C8B-B14F-4D97-AF65-F5344CB8AC3E}">
        <p14:creationId xmlns:p14="http://schemas.microsoft.com/office/powerpoint/2010/main" val="2161559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5D4010-7454-0E4B-900B-8DF69EE863EF}"/>
              </a:ext>
            </a:extLst>
          </p:cNvPr>
          <p:cNvSpPr>
            <a:spLocks noGrp="1"/>
          </p:cNvSpPr>
          <p:nvPr>
            <p:ph type="ftr" sz="quarter" idx="10"/>
          </p:nvPr>
        </p:nvSpPr>
        <p:spPr/>
        <p:txBody>
          <a:bodyPr/>
          <a:lstStyle/>
          <a:p>
            <a:r>
              <a:rPr lang="en-US" dirty="0"/>
              <a:t>Color Works. Palette to Product.</a:t>
            </a:r>
          </a:p>
        </p:txBody>
      </p:sp>
      <p:sp>
        <p:nvSpPr>
          <p:cNvPr id="3" name="Slide Number Placeholder 2">
            <a:extLst>
              <a:ext uri="{FF2B5EF4-FFF2-40B4-BE49-F238E27FC236}">
                <a16:creationId xmlns:a16="http://schemas.microsoft.com/office/drawing/2014/main" id="{DEB1A106-E26C-0740-AA98-400C39138A61}"/>
              </a:ext>
            </a:extLst>
          </p:cNvPr>
          <p:cNvSpPr>
            <a:spLocks noGrp="1"/>
          </p:cNvSpPr>
          <p:nvPr>
            <p:ph type="sldNum" sz="quarter" idx="15"/>
          </p:nvPr>
        </p:nvSpPr>
        <p:spPr/>
        <p:txBody>
          <a:bodyPr/>
          <a:lstStyle/>
          <a:p>
            <a:fld id="{387AECDB-6C85-4FE3-9DAF-486A9B5BAE12}" type="slidenum">
              <a:rPr lang="en-GB" smtClean="0"/>
              <a:pPr/>
              <a:t>22</a:t>
            </a:fld>
            <a:endParaRPr lang="en-GB"/>
          </a:p>
        </p:txBody>
      </p:sp>
      <p:sp>
        <p:nvSpPr>
          <p:cNvPr id="4" name="Text Placeholder 3">
            <a:extLst>
              <a:ext uri="{FF2B5EF4-FFF2-40B4-BE49-F238E27FC236}">
                <a16:creationId xmlns:a16="http://schemas.microsoft.com/office/drawing/2014/main" id="{2CCAED11-E80C-A0B3-8FFB-974111BA9FC6}"/>
              </a:ext>
            </a:extLst>
          </p:cNvPr>
          <p:cNvSpPr>
            <a:spLocks noGrp="1"/>
          </p:cNvSpPr>
          <p:nvPr>
            <p:ph type="body" sz="quarter" idx="14"/>
          </p:nvPr>
        </p:nvSpPr>
        <p:spPr/>
        <p:txBody>
          <a:bodyPr/>
          <a:lstStyle/>
          <a:p>
            <a:r>
              <a:rPr lang="en-US"/>
              <a:t>Tabletop Display Example</a:t>
            </a:r>
          </a:p>
        </p:txBody>
      </p:sp>
      <p:pic>
        <p:nvPicPr>
          <p:cNvPr id="8" name="Picture 7" descr="A group of fabric samples on a table&#10;&#10;AI-generated content may be incorrect.">
            <a:extLst>
              <a:ext uri="{FF2B5EF4-FFF2-40B4-BE49-F238E27FC236}">
                <a16:creationId xmlns:a16="http://schemas.microsoft.com/office/drawing/2014/main" id="{725AB227-5477-F67E-C859-751A3220D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211271" y="3473751"/>
            <a:ext cx="6871112" cy="5153334"/>
          </a:xfrm>
          <a:prstGeom prst="rect">
            <a:avLst/>
          </a:prstGeom>
          <a:effectLst>
            <a:outerShdw blurRad="177800" sx="102000" sy="102000" algn="ctr" rotWithShape="0">
              <a:prstClr val="black">
                <a:alpha val="30000"/>
              </a:prstClr>
            </a:outerShdw>
          </a:effectLst>
        </p:spPr>
      </p:pic>
      <p:pic>
        <p:nvPicPr>
          <p:cNvPr id="10" name="Picture 9" descr="A table with different fabric samples&#10;&#10;AI-generated content may be incorrect.">
            <a:extLst>
              <a:ext uri="{FF2B5EF4-FFF2-40B4-BE49-F238E27FC236}">
                <a16:creationId xmlns:a16="http://schemas.microsoft.com/office/drawing/2014/main" id="{FB121F49-4B4E-5AFA-E16A-D0AD2B3A88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07625" y="3473752"/>
            <a:ext cx="6871112" cy="5153334"/>
          </a:xfrm>
          <a:prstGeom prst="rect">
            <a:avLst/>
          </a:prstGeom>
          <a:effectLst>
            <a:outerShdw blurRad="177800" sx="102000" sy="102000" algn="ctr" rotWithShape="0">
              <a:prstClr val="black">
                <a:alpha val="30000"/>
              </a:prstClr>
            </a:outerShdw>
          </a:effectLst>
        </p:spPr>
      </p:pic>
      <p:pic>
        <p:nvPicPr>
          <p:cNvPr id="12" name="Picture 11" descr="A table with different colors of fabric samples&#10;&#10;AI-generated content may be incorrect.">
            <a:extLst>
              <a:ext uri="{FF2B5EF4-FFF2-40B4-BE49-F238E27FC236}">
                <a16:creationId xmlns:a16="http://schemas.microsoft.com/office/drawing/2014/main" id="{94BF7DD8-0F3F-0E89-525F-EC71754871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96" y="2614863"/>
            <a:ext cx="5153334" cy="6871111"/>
          </a:xfrm>
          <a:prstGeom prst="rect">
            <a:avLst/>
          </a:prstGeom>
          <a:effectLst>
            <a:outerShdw blurRad="177800" sx="102000" sy="102000" algn="ctr" rotWithShape="0">
              <a:prstClr val="black">
                <a:alpha val="30000"/>
              </a:prstClr>
            </a:outerShdw>
          </a:effectLst>
        </p:spPr>
      </p:pic>
    </p:spTree>
    <p:extLst>
      <p:ext uri="{BB962C8B-B14F-4D97-AF65-F5344CB8AC3E}">
        <p14:creationId xmlns:p14="http://schemas.microsoft.com/office/powerpoint/2010/main" val="1648271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F08EED4-595A-6CF6-6C08-BE706F56FE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90758" y="4119650"/>
            <a:ext cx="1521031" cy="2247218"/>
          </a:xfrm>
          <a:prstGeom prst="rect">
            <a:avLst/>
          </a:prstGeom>
          <a:ln>
            <a:noFill/>
          </a:ln>
          <a:effectLst>
            <a:outerShdw blurRad="190500" sx="98000" sy="98000" algn="tl" rotWithShape="0">
              <a:srgbClr val="000000">
                <a:alpha val="70000"/>
              </a:srgbClr>
            </a:outerShdw>
          </a:effectLst>
        </p:spPr>
      </p:pic>
      <p:pic>
        <p:nvPicPr>
          <p:cNvPr id="17" name="Picture 16">
            <a:extLst>
              <a:ext uri="{FF2B5EF4-FFF2-40B4-BE49-F238E27FC236}">
                <a16:creationId xmlns:a16="http://schemas.microsoft.com/office/drawing/2014/main" id="{276FC901-CC21-8296-982F-8059385CD12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645401" y="4134641"/>
            <a:ext cx="1471421" cy="2246545"/>
          </a:xfrm>
          <a:prstGeom prst="rect">
            <a:avLst/>
          </a:prstGeom>
          <a:ln>
            <a:noFill/>
          </a:ln>
          <a:effectLst>
            <a:outerShdw blurRad="190500" sx="98000" sy="98000" algn="tl" rotWithShape="0">
              <a:srgbClr val="000000">
                <a:alpha val="70000"/>
              </a:srgbClr>
            </a:outerShdw>
          </a:effectLst>
        </p:spPr>
      </p:pic>
      <p:sp>
        <p:nvSpPr>
          <p:cNvPr id="7" name="Slide Number Placeholder 6">
            <a:extLst>
              <a:ext uri="{FF2B5EF4-FFF2-40B4-BE49-F238E27FC236}">
                <a16:creationId xmlns:a16="http://schemas.microsoft.com/office/drawing/2014/main" id="{374297D2-DA6E-BA6E-69D2-40C191EB02DC}"/>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23</a:t>
            </a:fld>
            <a:endParaRPr lang="en-GB"/>
          </a:p>
        </p:txBody>
      </p:sp>
      <p:pic>
        <p:nvPicPr>
          <p:cNvPr id="2" name="Picture 1">
            <a:extLst>
              <a:ext uri="{FF2B5EF4-FFF2-40B4-BE49-F238E27FC236}">
                <a16:creationId xmlns:a16="http://schemas.microsoft.com/office/drawing/2014/main" id="{58560563-37AA-A261-BA4E-007CCA8764CC}"/>
              </a:ext>
            </a:extLst>
          </p:cNvPr>
          <p:cNvPicPr>
            <a:picLocks noChangeAspect="1"/>
          </p:cNvPicPr>
          <p:nvPr/>
        </p:nvPicPr>
        <p:blipFill>
          <a:blip r:embed="rId5">
            <a:extLst>
              <a:ext uri="{28A0092B-C50C-407E-A947-70E740481C1C}">
                <a14:useLocalDpi xmlns:a14="http://schemas.microsoft.com/office/drawing/2010/main" val="0"/>
              </a:ext>
            </a:extLst>
          </a:blip>
          <a:srcRect l="9298" t="9415" r="8981" b="8864"/>
          <a:stretch>
            <a:fillRect/>
          </a:stretch>
        </p:blipFill>
        <p:spPr>
          <a:xfrm>
            <a:off x="5918262" y="1235114"/>
            <a:ext cx="1511046" cy="2211550"/>
          </a:xfrm>
          <a:prstGeom prst="rect">
            <a:avLst/>
          </a:prstGeom>
          <a:ln>
            <a:noFill/>
          </a:ln>
          <a:effectLst>
            <a:outerShdw blurRad="190500" sx="98000" sy="98000" algn="tl" rotWithShape="0">
              <a:srgbClr val="000000">
                <a:alpha val="70000"/>
              </a:srgbClr>
            </a:outerShdw>
          </a:effectLst>
        </p:spPr>
      </p:pic>
      <p:pic>
        <p:nvPicPr>
          <p:cNvPr id="13" name="Picture 12">
            <a:extLst>
              <a:ext uri="{FF2B5EF4-FFF2-40B4-BE49-F238E27FC236}">
                <a16:creationId xmlns:a16="http://schemas.microsoft.com/office/drawing/2014/main" id="{FCB8E144-354B-015F-F3B8-67B2818E3E00}"/>
              </a:ext>
            </a:extLst>
          </p:cNvPr>
          <p:cNvPicPr>
            <a:picLocks noChangeAspect="1"/>
          </p:cNvPicPr>
          <p:nvPr/>
        </p:nvPicPr>
        <p:blipFill>
          <a:blip r:embed="rId6">
            <a:extLst>
              <a:ext uri="{28A0092B-C50C-407E-A947-70E740481C1C}">
                <a14:useLocalDpi xmlns:a14="http://schemas.microsoft.com/office/drawing/2010/main" val="0"/>
              </a:ext>
            </a:extLst>
          </a:blip>
          <a:srcRect l="5367" r="4436"/>
          <a:stretch>
            <a:fillRect/>
          </a:stretch>
        </p:blipFill>
        <p:spPr>
          <a:xfrm>
            <a:off x="8162920" y="4119650"/>
            <a:ext cx="1494226" cy="2250342"/>
          </a:xfrm>
          <a:prstGeom prst="rect">
            <a:avLst/>
          </a:prstGeom>
          <a:ln>
            <a:noFill/>
          </a:ln>
          <a:effectLst>
            <a:outerShdw blurRad="190500" sx="98000" sy="98000" algn="tl" rotWithShape="0">
              <a:srgbClr val="000000">
                <a:alpha val="70000"/>
              </a:srgbClr>
            </a:outerShdw>
          </a:effectLst>
        </p:spPr>
      </p:pic>
      <p:pic>
        <p:nvPicPr>
          <p:cNvPr id="15" name="Picture 14">
            <a:extLst>
              <a:ext uri="{FF2B5EF4-FFF2-40B4-BE49-F238E27FC236}">
                <a16:creationId xmlns:a16="http://schemas.microsoft.com/office/drawing/2014/main" id="{E8D0C1BA-C763-E0A0-8D91-43FA0CB02A8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935082" y="4133234"/>
            <a:ext cx="1494226" cy="2247952"/>
          </a:xfrm>
          <a:prstGeom prst="rect">
            <a:avLst/>
          </a:prstGeom>
          <a:ln>
            <a:noFill/>
          </a:ln>
          <a:effectLst>
            <a:outerShdw blurRad="190500" sx="98000" sy="98000" algn="tl" rotWithShape="0">
              <a:srgbClr val="000000">
                <a:alpha val="70000"/>
              </a:srgbClr>
            </a:outerShdw>
          </a:effectLst>
        </p:spPr>
      </p:pic>
      <p:pic>
        <p:nvPicPr>
          <p:cNvPr id="8" name="Picture 7">
            <a:extLst>
              <a:ext uri="{FF2B5EF4-FFF2-40B4-BE49-F238E27FC236}">
                <a16:creationId xmlns:a16="http://schemas.microsoft.com/office/drawing/2014/main" id="{7E5B69E4-91ED-A8A3-7BCC-57D2A6892BA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850434" y="4157007"/>
            <a:ext cx="1471421" cy="2224179"/>
          </a:xfrm>
          <a:prstGeom prst="rect">
            <a:avLst/>
          </a:prstGeom>
          <a:ln>
            <a:noFill/>
          </a:ln>
          <a:effectLst>
            <a:outerShdw blurRad="190500" sx="98000" sy="98000" algn="tl" rotWithShape="0">
              <a:srgbClr val="000000">
                <a:alpha val="70000"/>
              </a:srgbClr>
            </a:outerShdw>
          </a:effectLst>
        </p:spPr>
      </p:pic>
      <p:pic>
        <p:nvPicPr>
          <p:cNvPr id="19" name="Picture 18">
            <a:extLst>
              <a:ext uri="{FF2B5EF4-FFF2-40B4-BE49-F238E27FC236}">
                <a16:creationId xmlns:a16="http://schemas.microsoft.com/office/drawing/2014/main" id="{35AC4102-693D-9A28-39C1-49B4E2AE2C3E}"/>
              </a:ext>
            </a:extLst>
          </p:cNvPr>
          <p:cNvPicPr>
            <a:picLocks noChangeAspect="1"/>
          </p:cNvPicPr>
          <p:nvPr/>
        </p:nvPicPr>
        <p:blipFill>
          <a:blip r:embed="rId9">
            <a:extLst>
              <a:ext uri="{28A0092B-C50C-407E-A947-70E740481C1C}">
                <a14:useLocalDpi xmlns:a14="http://schemas.microsoft.com/office/drawing/2010/main" val="0"/>
              </a:ext>
            </a:extLst>
          </a:blip>
          <a:srcRect l="5335" t="1608" r="5682" b="9410"/>
          <a:stretch>
            <a:fillRect/>
          </a:stretch>
        </p:blipFill>
        <p:spPr>
          <a:xfrm>
            <a:off x="5918262" y="7028828"/>
            <a:ext cx="1505182" cy="2249483"/>
          </a:xfrm>
          <a:prstGeom prst="rect">
            <a:avLst/>
          </a:prstGeom>
          <a:ln>
            <a:noFill/>
          </a:ln>
          <a:effectLst>
            <a:outerShdw blurRad="190500" sx="98000" sy="98000" algn="tl" rotWithShape="0">
              <a:srgbClr val="000000">
                <a:alpha val="70000"/>
              </a:srgbClr>
            </a:outerShdw>
          </a:effectLst>
        </p:spPr>
      </p:pic>
      <p:pic>
        <p:nvPicPr>
          <p:cNvPr id="20" name="Picture 19">
            <a:extLst>
              <a:ext uri="{FF2B5EF4-FFF2-40B4-BE49-F238E27FC236}">
                <a16:creationId xmlns:a16="http://schemas.microsoft.com/office/drawing/2014/main" id="{BCE1B6D6-56E9-B5E4-3D48-650C8F331507}"/>
              </a:ext>
            </a:extLst>
          </p:cNvPr>
          <p:cNvPicPr>
            <a:picLocks noChangeAspect="1"/>
          </p:cNvPicPr>
          <p:nvPr/>
        </p:nvPicPr>
        <p:blipFill>
          <a:blip r:embed="rId10">
            <a:extLst>
              <a:ext uri="{28A0092B-C50C-407E-A947-70E740481C1C}">
                <a14:useLocalDpi xmlns:a14="http://schemas.microsoft.com/office/drawing/2010/main" val="0"/>
              </a:ext>
            </a:extLst>
          </a:blip>
          <a:srcRect l="6415" t="10160" r="13305" b="9560"/>
          <a:stretch>
            <a:fillRect/>
          </a:stretch>
        </p:blipFill>
        <p:spPr>
          <a:xfrm>
            <a:off x="8162920" y="1235114"/>
            <a:ext cx="1525751" cy="2211549"/>
          </a:xfrm>
          <a:prstGeom prst="rect">
            <a:avLst/>
          </a:prstGeom>
          <a:ln>
            <a:noFill/>
          </a:ln>
          <a:effectLst>
            <a:outerShdw blurRad="190500" sx="98000" sy="98000" algn="tl" rotWithShape="0">
              <a:srgbClr val="000000">
                <a:alpha val="70000"/>
              </a:srgbClr>
            </a:outerShdw>
          </a:effectLst>
        </p:spPr>
      </p:pic>
      <p:pic>
        <p:nvPicPr>
          <p:cNvPr id="21" name="Picture 20">
            <a:extLst>
              <a:ext uri="{FF2B5EF4-FFF2-40B4-BE49-F238E27FC236}">
                <a16:creationId xmlns:a16="http://schemas.microsoft.com/office/drawing/2014/main" id="{35D728C9-DE85-4D2F-8E71-8F31540A263B}"/>
              </a:ext>
            </a:extLst>
          </p:cNvPr>
          <p:cNvPicPr>
            <a:picLocks noChangeAspect="1"/>
          </p:cNvPicPr>
          <p:nvPr/>
        </p:nvPicPr>
        <p:blipFill>
          <a:blip r:embed="rId11">
            <a:extLst>
              <a:ext uri="{28A0092B-C50C-407E-A947-70E740481C1C}">
                <a14:useLocalDpi xmlns:a14="http://schemas.microsoft.com/office/drawing/2010/main" val="0"/>
              </a:ext>
            </a:extLst>
          </a:blip>
          <a:srcRect l="7056" t="6274" r="6718" b="14434"/>
          <a:stretch>
            <a:fillRect/>
          </a:stretch>
        </p:blipFill>
        <p:spPr>
          <a:xfrm>
            <a:off x="8162920" y="7028828"/>
            <a:ext cx="1494226" cy="2247217"/>
          </a:xfrm>
          <a:prstGeom prst="rect">
            <a:avLst/>
          </a:prstGeom>
          <a:ln>
            <a:noFill/>
          </a:ln>
          <a:effectLst>
            <a:outerShdw blurRad="190500" sx="98000" sy="98000" algn="tl" rotWithShape="0">
              <a:srgbClr val="000000">
                <a:alpha val="70000"/>
              </a:srgbClr>
            </a:outerShdw>
          </a:effectLst>
        </p:spPr>
      </p:pic>
      <p:pic>
        <p:nvPicPr>
          <p:cNvPr id="22" name="Picture 21">
            <a:extLst>
              <a:ext uri="{FF2B5EF4-FFF2-40B4-BE49-F238E27FC236}">
                <a16:creationId xmlns:a16="http://schemas.microsoft.com/office/drawing/2014/main" id="{FDB5E595-0124-2674-B527-65DDC1CE0565}"/>
              </a:ext>
            </a:extLst>
          </p:cNvPr>
          <p:cNvPicPr>
            <a:picLocks noChangeAspect="1"/>
          </p:cNvPicPr>
          <p:nvPr/>
        </p:nvPicPr>
        <p:blipFill>
          <a:blip r:embed="rId12">
            <a:extLst>
              <a:ext uri="{28A0092B-C50C-407E-A947-70E740481C1C}">
                <a14:useLocalDpi xmlns:a14="http://schemas.microsoft.com/office/drawing/2010/main" val="0"/>
              </a:ext>
            </a:extLst>
          </a:blip>
          <a:srcRect l="26820" t="-432" r="26820" b="432"/>
          <a:stretch>
            <a:fillRect/>
          </a:stretch>
        </p:blipFill>
        <p:spPr>
          <a:xfrm>
            <a:off x="10390757" y="7031094"/>
            <a:ext cx="1521032" cy="2247218"/>
          </a:xfrm>
          <a:prstGeom prst="rect">
            <a:avLst/>
          </a:prstGeom>
          <a:ln>
            <a:noFill/>
          </a:ln>
          <a:effectLst>
            <a:outerShdw blurRad="190500" sx="98000" sy="98000" algn="tl" rotWithShape="0">
              <a:srgbClr val="000000">
                <a:alpha val="70000"/>
              </a:srgbClr>
            </a:outerShdw>
          </a:effectLst>
        </p:spPr>
      </p:pic>
      <p:pic>
        <p:nvPicPr>
          <p:cNvPr id="23" name="Picture 22">
            <a:extLst>
              <a:ext uri="{FF2B5EF4-FFF2-40B4-BE49-F238E27FC236}">
                <a16:creationId xmlns:a16="http://schemas.microsoft.com/office/drawing/2014/main" id="{2B18CD5A-5657-F569-F92E-37541C269D1B}"/>
              </a:ext>
            </a:extLst>
          </p:cNvPr>
          <p:cNvPicPr>
            <a:picLocks noChangeAspect="1"/>
          </p:cNvPicPr>
          <p:nvPr/>
        </p:nvPicPr>
        <p:blipFill>
          <a:blip r:embed="rId13">
            <a:extLst>
              <a:ext uri="{28A0092B-C50C-407E-A947-70E740481C1C}">
                <a14:useLocalDpi xmlns:a14="http://schemas.microsoft.com/office/drawing/2010/main" val="0"/>
              </a:ext>
            </a:extLst>
          </a:blip>
          <a:srcRect l="11698" t="11871" r="11698" b="11526"/>
          <a:stretch>
            <a:fillRect/>
          </a:stretch>
        </p:blipFill>
        <p:spPr>
          <a:xfrm>
            <a:off x="10395682" y="1240098"/>
            <a:ext cx="1516107" cy="2211549"/>
          </a:xfrm>
          <a:prstGeom prst="rect">
            <a:avLst/>
          </a:prstGeom>
          <a:ln>
            <a:noFill/>
          </a:ln>
          <a:effectLst>
            <a:outerShdw blurRad="190500" sx="98000" sy="98000" algn="tl" rotWithShape="0">
              <a:srgbClr val="000000">
                <a:alpha val="70000"/>
              </a:srgbClr>
            </a:outerShdw>
          </a:effectLst>
        </p:spPr>
      </p:pic>
      <p:pic>
        <p:nvPicPr>
          <p:cNvPr id="24" name="Picture 23">
            <a:extLst>
              <a:ext uri="{FF2B5EF4-FFF2-40B4-BE49-F238E27FC236}">
                <a16:creationId xmlns:a16="http://schemas.microsoft.com/office/drawing/2014/main" id="{60100EC8-240A-6206-2584-C9B1D456BEF6}"/>
              </a:ext>
            </a:extLst>
          </p:cNvPr>
          <p:cNvPicPr>
            <a:picLocks noChangeAspect="1"/>
          </p:cNvPicPr>
          <p:nvPr/>
        </p:nvPicPr>
        <p:blipFill>
          <a:blip r:embed="rId14">
            <a:extLst>
              <a:ext uri="{28A0092B-C50C-407E-A947-70E740481C1C}">
                <a14:useLocalDpi xmlns:a14="http://schemas.microsoft.com/office/drawing/2010/main" val="0"/>
              </a:ext>
            </a:extLst>
          </a:blip>
          <a:srcRect l="8895" t="2326" r="8895" b="11925"/>
          <a:stretch>
            <a:fillRect/>
          </a:stretch>
        </p:blipFill>
        <p:spPr>
          <a:xfrm>
            <a:off x="12618801" y="1217615"/>
            <a:ext cx="1498021" cy="2246545"/>
          </a:xfrm>
          <a:prstGeom prst="rect">
            <a:avLst/>
          </a:prstGeom>
          <a:ln>
            <a:noFill/>
          </a:ln>
          <a:effectLst>
            <a:outerShdw blurRad="190500" sx="98000" sy="98000" algn="tl" rotWithShape="0">
              <a:srgbClr val="000000">
                <a:alpha val="70000"/>
              </a:srgbClr>
            </a:outerShdw>
          </a:effectLst>
        </p:spPr>
      </p:pic>
      <p:pic>
        <p:nvPicPr>
          <p:cNvPr id="25" name="Picture 24">
            <a:extLst>
              <a:ext uri="{FF2B5EF4-FFF2-40B4-BE49-F238E27FC236}">
                <a16:creationId xmlns:a16="http://schemas.microsoft.com/office/drawing/2014/main" id="{E0E1C6E3-7ACF-4A5E-06FE-855E4C68C42B}"/>
              </a:ext>
            </a:extLst>
          </p:cNvPr>
          <p:cNvPicPr>
            <a:picLocks noChangeAspect="1"/>
          </p:cNvPicPr>
          <p:nvPr/>
        </p:nvPicPr>
        <p:blipFill>
          <a:blip r:embed="rId15">
            <a:extLst>
              <a:ext uri="{28A0092B-C50C-407E-A947-70E740481C1C}">
                <a14:useLocalDpi xmlns:a14="http://schemas.microsoft.com/office/drawing/2010/main" val="0"/>
              </a:ext>
            </a:extLst>
          </a:blip>
          <a:srcRect l="11511" t="10038" r="10119" b="10389"/>
          <a:stretch>
            <a:fillRect/>
          </a:stretch>
        </p:blipFill>
        <p:spPr>
          <a:xfrm>
            <a:off x="12645400" y="7037186"/>
            <a:ext cx="1498021" cy="2220691"/>
          </a:xfrm>
          <a:prstGeom prst="rect">
            <a:avLst/>
          </a:prstGeom>
          <a:ln>
            <a:noFill/>
          </a:ln>
          <a:effectLst>
            <a:outerShdw blurRad="190500" sx="98000" sy="98000" algn="tl" rotWithShape="0">
              <a:srgbClr val="000000">
                <a:alpha val="70000"/>
              </a:srgbClr>
            </a:outerShdw>
          </a:effectLst>
        </p:spPr>
      </p:pic>
      <p:pic>
        <p:nvPicPr>
          <p:cNvPr id="26" name="Picture 25">
            <a:extLst>
              <a:ext uri="{FF2B5EF4-FFF2-40B4-BE49-F238E27FC236}">
                <a16:creationId xmlns:a16="http://schemas.microsoft.com/office/drawing/2014/main" id="{9555FAD1-CA3A-5A5F-96D5-0C42D964B6AD}"/>
              </a:ext>
            </a:extLst>
          </p:cNvPr>
          <p:cNvPicPr>
            <a:picLocks noChangeAspect="1"/>
          </p:cNvPicPr>
          <p:nvPr/>
        </p:nvPicPr>
        <p:blipFill>
          <a:blip r:embed="rId16">
            <a:extLst>
              <a:ext uri="{28A0092B-C50C-407E-A947-70E740481C1C}">
                <a14:useLocalDpi xmlns:a14="http://schemas.microsoft.com/office/drawing/2010/main" val="0"/>
              </a:ext>
            </a:extLst>
          </a:blip>
          <a:srcRect t="-334" r="5436" b="334"/>
          <a:stretch>
            <a:fillRect/>
          </a:stretch>
        </p:blipFill>
        <p:spPr>
          <a:xfrm>
            <a:off x="14823834" y="1217615"/>
            <a:ext cx="1546452" cy="2231634"/>
          </a:xfrm>
          <a:prstGeom prst="rect">
            <a:avLst/>
          </a:prstGeom>
          <a:ln>
            <a:noFill/>
          </a:ln>
          <a:effectLst>
            <a:outerShdw blurRad="190500" sx="98000" sy="98000" algn="tl" rotWithShape="0">
              <a:srgbClr val="000000">
                <a:alpha val="70000"/>
              </a:srgbClr>
            </a:outerShdw>
          </a:effectLst>
        </p:spPr>
      </p:pic>
      <p:sp>
        <p:nvSpPr>
          <p:cNvPr id="30" name="TextBox 29">
            <a:extLst>
              <a:ext uri="{FF2B5EF4-FFF2-40B4-BE49-F238E27FC236}">
                <a16:creationId xmlns:a16="http://schemas.microsoft.com/office/drawing/2014/main" id="{1700479F-8331-63CC-B40D-2F3C57501525}"/>
              </a:ext>
            </a:extLst>
          </p:cNvPr>
          <p:cNvSpPr txBox="1"/>
          <p:nvPr/>
        </p:nvSpPr>
        <p:spPr>
          <a:xfrm>
            <a:off x="5452649" y="3651449"/>
            <a:ext cx="2436408" cy="276999"/>
          </a:xfrm>
          <a:prstGeom prst="rect">
            <a:avLst/>
          </a:prstGeom>
          <a:noFill/>
        </p:spPr>
        <p:txBody>
          <a:bodyPr wrap="square" lIns="0" tIns="0" rIns="0" bIns="0" rtlCol="0">
            <a:spAutoFit/>
          </a:bodyPr>
          <a:lstStyle/>
          <a:p>
            <a:pPr algn="ctr"/>
            <a:r>
              <a:rPr lang="en-US" i="1">
                <a:latin typeface="+mj-lt"/>
              </a:rPr>
              <a:t>Grounding Neutrals</a:t>
            </a:r>
          </a:p>
        </p:txBody>
      </p:sp>
      <p:sp>
        <p:nvSpPr>
          <p:cNvPr id="31" name="TextBox 30">
            <a:extLst>
              <a:ext uri="{FF2B5EF4-FFF2-40B4-BE49-F238E27FC236}">
                <a16:creationId xmlns:a16="http://schemas.microsoft.com/office/drawing/2014/main" id="{8887D070-03F3-1442-3853-65419B9A327F}"/>
              </a:ext>
            </a:extLst>
          </p:cNvPr>
          <p:cNvSpPr txBox="1"/>
          <p:nvPr/>
        </p:nvSpPr>
        <p:spPr>
          <a:xfrm>
            <a:off x="7691829" y="3637581"/>
            <a:ext cx="2436408" cy="276999"/>
          </a:xfrm>
          <a:prstGeom prst="rect">
            <a:avLst/>
          </a:prstGeom>
          <a:noFill/>
        </p:spPr>
        <p:txBody>
          <a:bodyPr wrap="square" lIns="0" tIns="0" rIns="0" bIns="0" rtlCol="0">
            <a:spAutoFit/>
          </a:bodyPr>
          <a:lstStyle/>
          <a:p>
            <a:pPr algn="ctr"/>
            <a:r>
              <a:rPr lang="en-US" i="1">
                <a:latin typeface="+mj-lt"/>
              </a:rPr>
              <a:t>Sunbaked Layers</a:t>
            </a:r>
          </a:p>
        </p:txBody>
      </p:sp>
      <p:sp>
        <p:nvSpPr>
          <p:cNvPr id="32" name="TextBox 31">
            <a:extLst>
              <a:ext uri="{FF2B5EF4-FFF2-40B4-BE49-F238E27FC236}">
                <a16:creationId xmlns:a16="http://schemas.microsoft.com/office/drawing/2014/main" id="{696A3263-8424-7921-C8AF-B9089856369D}"/>
              </a:ext>
            </a:extLst>
          </p:cNvPr>
          <p:cNvSpPr txBox="1"/>
          <p:nvPr/>
        </p:nvSpPr>
        <p:spPr>
          <a:xfrm>
            <a:off x="9931009" y="3637580"/>
            <a:ext cx="2436408" cy="276999"/>
          </a:xfrm>
          <a:prstGeom prst="rect">
            <a:avLst/>
          </a:prstGeom>
          <a:noFill/>
        </p:spPr>
        <p:txBody>
          <a:bodyPr wrap="square" lIns="0" tIns="0" rIns="0" bIns="0" rtlCol="0">
            <a:spAutoFit/>
          </a:bodyPr>
          <a:lstStyle/>
          <a:p>
            <a:pPr algn="ctr"/>
            <a:r>
              <a:rPr lang="en-US" i="1">
                <a:latin typeface="+mj-lt"/>
              </a:rPr>
              <a:t>Twilight Tones</a:t>
            </a:r>
          </a:p>
        </p:txBody>
      </p:sp>
      <p:sp>
        <p:nvSpPr>
          <p:cNvPr id="33" name="TextBox 32">
            <a:extLst>
              <a:ext uri="{FF2B5EF4-FFF2-40B4-BE49-F238E27FC236}">
                <a16:creationId xmlns:a16="http://schemas.microsoft.com/office/drawing/2014/main" id="{77680291-4875-BEB0-F131-9C940DC42D5E}"/>
              </a:ext>
            </a:extLst>
          </p:cNvPr>
          <p:cNvSpPr txBox="1"/>
          <p:nvPr/>
        </p:nvSpPr>
        <p:spPr>
          <a:xfrm>
            <a:off x="12149607" y="3637579"/>
            <a:ext cx="2436408" cy="276999"/>
          </a:xfrm>
          <a:prstGeom prst="rect">
            <a:avLst/>
          </a:prstGeom>
          <a:noFill/>
        </p:spPr>
        <p:txBody>
          <a:bodyPr wrap="square" lIns="0" tIns="0" rIns="0" bIns="0" rtlCol="0">
            <a:spAutoFit/>
          </a:bodyPr>
          <a:lstStyle/>
          <a:p>
            <a:pPr algn="ctr"/>
            <a:r>
              <a:rPr lang="en-US" i="1">
                <a:latin typeface="+mj-lt"/>
              </a:rPr>
              <a:t>Rooted in Nature</a:t>
            </a:r>
          </a:p>
        </p:txBody>
      </p:sp>
      <p:sp>
        <p:nvSpPr>
          <p:cNvPr id="34" name="TextBox 33">
            <a:extLst>
              <a:ext uri="{FF2B5EF4-FFF2-40B4-BE49-F238E27FC236}">
                <a16:creationId xmlns:a16="http://schemas.microsoft.com/office/drawing/2014/main" id="{6C61F75E-81CE-D468-0F43-69881C65AD3A}"/>
              </a:ext>
            </a:extLst>
          </p:cNvPr>
          <p:cNvSpPr txBox="1"/>
          <p:nvPr/>
        </p:nvSpPr>
        <p:spPr>
          <a:xfrm>
            <a:off x="14367940" y="3643159"/>
            <a:ext cx="2436408" cy="276999"/>
          </a:xfrm>
          <a:prstGeom prst="rect">
            <a:avLst/>
          </a:prstGeom>
          <a:noFill/>
        </p:spPr>
        <p:txBody>
          <a:bodyPr wrap="square" lIns="0" tIns="0" rIns="0" bIns="0" rtlCol="0">
            <a:spAutoFit/>
          </a:bodyPr>
          <a:lstStyle/>
          <a:p>
            <a:pPr algn="ctr"/>
            <a:r>
              <a:rPr lang="en-US" i="1">
                <a:latin typeface="+mj-lt"/>
              </a:rPr>
              <a:t>Peaceful Energy</a:t>
            </a:r>
          </a:p>
        </p:txBody>
      </p:sp>
      <p:sp>
        <p:nvSpPr>
          <p:cNvPr id="35" name="TextBox 34">
            <a:extLst>
              <a:ext uri="{FF2B5EF4-FFF2-40B4-BE49-F238E27FC236}">
                <a16:creationId xmlns:a16="http://schemas.microsoft.com/office/drawing/2014/main" id="{58140CFB-160B-12CA-B53F-63A9B9F9C588}"/>
              </a:ext>
            </a:extLst>
          </p:cNvPr>
          <p:cNvSpPr txBox="1"/>
          <p:nvPr/>
        </p:nvSpPr>
        <p:spPr>
          <a:xfrm>
            <a:off x="5452649" y="731204"/>
            <a:ext cx="2436408" cy="276999"/>
          </a:xfrm>
          <a:prstGeom prst="rect">
            <a:avLst/>
          </a:prstGeom>
          <a:noFill/>
        </p:spPr>
        <p:txBody>
          <a:bodyPr wrap="square" lIns="0" tIns="0" rIns="0" bIns="0" rtlCol="0">
            <a:spAutoFit/>
          </a:bodyPr>
          <a:lstStyle/>
          <a:p>
            <a:pPr algn="ctr"/>
            <a:r>
              <a:rPr lang="en-US" i="1">
                <a:latin typeface="+mj-lt"/>
              </a:rPr>
              <a:t>Connected Comfort</a:t>
            </a:r>
          </a:p>
        </p:txBody>
      </p:sp>
      <p:sp>
        <p:nvSpPr>
          <p:cNvPr id="36" name="TextBox 35">
            <a:extLst>
              <a:ext uri="{FF2B5EF4-FFF2-40B4-BE49-F238E27FC236}">
                <a16:creationId xmlns:a16="http://schemas.microsoft.com/office/drawing/2014/main" id="{47D34130-CC2D-4FFD-7BC9-B4651B3FD12B}"/>
              </a:ext>
            </a:extLst>
          </p:cNvPr>
          <p:cNvSpPr txBox="1"/>
          <p:nvPr/>
        </p:nvSpPr>
        <p:spPr>
          <a:xfrm>
            <a:off x="7691829" y="717336"/>
            <a:ext cx="2436408" cy="276999"/>
          </a:xfrm>
          <a:prstGeom prst="rect">
            <a:avLst/>
          </a:prstGeom>
          <a:noFill/>
        </p:spPr>
        <p:txBody>
          <a:bodyPr wrap="square" lIns="0" tIns="0" rIns="0" bIns="0" rtlCol="0">
            <a:spAutoFit/>
          </a:bodyPr>
          <a:lstStyle/>
          <a:p>
            <a:pPr algn="ctr"/>
            <a:r>
              <a:rPr lang="en-US" i="1">
                <a:latin typeface="+mj-lt"/>
              </a:rPr>
              <a:t>Quiet Shelter</a:t>
            </a:r>
          </a:p>
        </p:txBody>
      </p:sp>
      <p:sp>
        <p:nvSpPr>
          <p:cNvPr id="37" name="TextBox 36">
            <a:extLst>
              <a:ext uri="{FF2B5EF4-FFF2-40B4-BE49-F238E27FC236}">
                <a16:creationId xmlns:a16="http://schemas.microsoft.com/office/drawing/2014/main" id="{3302A127-18DF-6A97-D58C-0BEA1878D5A8}"/>
              </a:ext>
            </a:extLst>
          </p:cNvPr>
          <p:cNvSpPr txBox="1"/>
          <p:nvPr/>
        </p:nvSpPr>
        <p:spPr>
          <a:xfrm>
            <a:off x="9931009" y="717335"/>
            <a:ext cx="2436408" cy="276999"/>
          </a:xfrm>
          <a:prstGeom prst="rect">
            <a:avLst/>
          </a:prstGeom>
          <a:noFill/>
        </p:spPr>
        <p:txBody>
          <a:bodyPr wrap="square" lIns="0" tIns="0" rIns="0" bIns="0" rtlCol="0">
            <a:spAutoFit/>
          </a:bodyPr>
          <a:lstStyle/>
          <a:p>
            <a:pPr algn="ctr"/>
            <a:r>
              <a:rPr lang="en-US" i="1">
                <a:latin typeface="+mj-lt"/>
              </a:rPr>
              <a:t>Soft Focus</a:t>
            </a:r>
          </a:p>
        </p:txBody>
      </p:sp>
      <p:sp>
        <p:nvSpPr>
          <p:cNvPr id="38" name="TextBox 37">
            <a:extLst>
              <a:ext uri="{FF2B5EF4-FFF2-40B4-BE49-F238E27FC236}">
                <a16:creationId xmlns:a16="http://schemas.microsoft.com/office/drawing/2014/main" id="{3259B397-50AE-D1C5-57E0-7DCED4821A97}"/>
              </a:ext>
            </a:extLst>
          </p:cNvPr>
          <p:cNvSpPr txBox="1"/>
          <p:nvPr/>
        </p:nvSpPr>
        <p:spPr>
          <a:xfrm>
            <a:off x="12149607" y="717334"/>
            <a:ext cx="2436408" cy="276999"/>
          </a:xfrm>
          <a:prstGeom prst="rect">
            <a:avLst/>
          </a:prstGeom>
          <a:noFill/>
        </p:spPr>
        <p:txBody>
          <a:bodyPr wrap="square" lIns="0" tIns="0" rIns="0" bIns="0" rtlCol="0">
            <a:spAutoFit/>
          </a:bodyPr>
          <a:lstStyle/>
          <a:p>
            <a:pPr algn="ctr"/>
            <a:r>
              <a:rPr lang="en-US" i="1">
                <a:latin typeface="+mj-lt"/>
              </a:rPr>
              <a:t>Curated Calm</a:t>
            </a:r>
          </a:p>
        </p:txBody>
      </p:sp>
      <p:sp>
        <p:nvSpPr>
          <p:cNvPr id="39" name="TextBox 38">
            <a:extLst>
              <a:ext uri="{FF2B5EF4-FFF2-40B4-BE49-F238E27FC236}">
                <a16:creationId xmlns:a16="http://schemas.microsoft.com/office/drawing/2014/main" id="{AA6030C6-C9E4-5228-AF95-AA5829A71F29}"/>
              </a:ext>
            </a:extLst>
          </p:cNvPr>
          <p:cNvSpPr txBox="1"/>
          <p:nvPr/>
        </p:nvSpPr>
        <p:spPr>
          <a:xfrm>
            <a:off x="14367940" y="722914"/>
            <a:ext cx="2436408" cy="276999"/>
          </a:xfrm>
          <a:prstGeom prst="rect">
            <a:avLst/>
          </a:prstGeom>
          <a:noFill/>
        </p:spPr>
        <p:txBody>
          <a:bodyPr wrap="square" lIns="0" tIns="0" rIns="0" bIns="0" rtlCol="0">
            <a:spAutoFit/>
          </a:bodyPr>
          <a:lstStyle/>
          <a:p>
            <a:pPr algn="ctr"/>
            <a:r>
              <a:rPr lang="en-US" i="1">
                <a:latin typeface="+mj-lt"/>
              </a:rPr>
              <a:t>Grounded Clarity</a:t>
            </a:r>
          </a:p>
        </p:txBody>
      </p:sp>
      <p:sp>
        <p:nvSpPr>
          <p:cNvPr id="40" name="TextBox 39">
            <a:extLst>
              <a:ext uri="{FF2B5EF4-FFF2-40B4-BE49-F238E27FC236}">
                <a16:creationId xmlns:a16="http://schemas.microsoft.com/office/drawing/2014/main" id="{0A3F3A6C-1588-5622-6898-78B77856EF38}"/>
              </a:ext>
            </a:extLst>
          </p:cNvPr>
          <p:cNvSpPr txBox="1"/>
          <p:nvPr/>
        </p:nvSpPr>
        <p:spPr>
          <a:xfrm>
            <a:off x="5452649" y="6555516"/>
            <a:ext cx="2436408" cy="276999"/>
          </a:xfrm>
          <a:prstGeom prst="rect">
            <a:avLst/>
          </a:prstGeom>
          <a:noFill/>
        </p:spPr>
        <p:txBody>
          <a:bodyPr wrap="square" lIns="0" tIns="0" rIns="0" bIns="0" rtlCol="0">
            <a:spAutoFit/>
          </a:bodyPr>
          <a:lstStyle/>
          <a:p>
            <a:pPr algn="ctr"/>
            <a:r>
              <a:rPr lang="en-US" i="1">
                <a:latin typeface="+mj-lt"/>
              </a:rPr>
              <a:t>Welcoming Focus</a:t>
            </a:r>
          </a:p>
        </p:txBody>
      </p:sp>
      <p:sp>
        <p:nvSpPr>
          <p:cNvPr id="41" name="TextBox 40">
            <a:extLst>
              <a:ext uri="{FF2B5EF4-FFF2-40B4-BE49-F238E27FC236}">
                <a16:creationId xmlns:a16="http://schemas.microsoft.com/office/drawing/2014/main" id="{6C1AA4C7-171B-C375-AD05-8E5BFE3C757D}"/>
              </a:ext>
            </a:extLst>
          </p:cNvPr>
          <p:cNvSpPr txBox="1"/>
          <p:nvPr/>
        </p:nvSpPr>
        <p:spPr>
          <a:xfrm>
            <a:off x="7691829" y="6541648"/>
            <a:ext cx="2436408" cy="276999"/>
          </a:xfrm>
          <a:prstGeom prst="rect">
            <a:avLst/>
          </a:prstGeom>
          <a:noFill/>
        </p:spPr>
        <p:txBody>
          <a:bodyPr wrap="square" lIns="0" tIns="0" rIns="0" bIns="0" rtlCol="0">
            <a:spAutoFit/>
          </a:bodyPr>
          <a:lstStyle/>
          <a:p>
            <a:pPr algn="ctr"/>
            <a:r>
              <a:rPr lang="en-US" i="1">
                <a:latin typeface="+mj-lt"/>
              </a:rPr>
              <a:t>Soft Sync</a:t>
            </a:r>
          </a:p>
        </p:txBody>
      </p:sp>
      <p:sp>
        <p:nvSpPr>
          <p:cNvPr id="42" name="TextBox 41">
            <a:extLst>
              <a:ext uri="{FF2B5EF4-FFF2-40B4-BE49-F238E27FC236}">
                <a16:creationId xmlns:a16="http://schemas.microsoft.com/office/drawing/2014/main" id="{918BE5A9-781D-2113-DDBB-0FD51FF3BFE8}"/>
              </a:ext>
            </a:extLst>
          </p:cNvPr>
          <p:cNvSpPr txBox="1"/>
          <p:nvPr/>
        </p:nvSpPr>
        <p:spPr>
          <a:xfrm>
            <a:off x="9931009" y="6541647"/>
            <a:ext cx="2436408" cy="276999"/>
          </a:xfrm>
          <a:prstGeom prst="rect">
            <a:avLst/>
          </a:prstGeom>
          <a:noFill/>
        </p:spPr>
        <p:txBody>
          <a:bodyPr wrap="square" lIns="0" tIns="0" rIns="0" bIns="0" rtlCol="0">
            <a:spAutoFit/>
          </a:bodyPr>
          <a:lstStyle/>
          <a:p>
            <a:pPr algn="ctr"/>
            <a:r>
              <a:rPr lang="en-US" i="1">
                <a:latin typeface="+mj-lt"/>
              </a:rPr>
              <a:t>Interactive Energy</a:t>
            </a:r>
          </a:p>
        </p:txBody>
      </p:sp>
      <p:sp>
        <p:nvSpPr>
          <p:cNvPr id="43" name="TextBox 42">
            <a:extLst>
              <a:ext uri="{FF2B5EF4-FFF2-40B4-BE49-F238E27FC236}">
                <a16:creationId xmlns:a16="http://schemas.microsoft.com/office/drawing/2014/main" id="{3EEF6071-CA3A-59AB-F875-5455002238E2}"/>
              </a:ext>
            </a:extLst>
          </p:cNvPr>
          <p:cNvSpPr txBox="1"/>
          <p:nvPr/>
        </p:nvSpPr>
        <p:spPr>
          <a:xfrm>
            <a:off x="12149607" y="6541646"/>
            <a:ext cx="2436408" cy="276999"/>
          </a:xfrm>
          <a:prstGeom prst="rect">
            <a:avLst/>
          </a:prstGeom>
          <a:noFill/>
        </p:spPr>
        <p:txBody>
          <a:bodyPr wrap="square" lIns="0" tIns="0" rIns="0" bIns="0" rtlCol="0">
            <a:spAutoFit/>
          </a:bodyPr>
          <a:lstStyle/>
          <a:p>
            <a:pPr algn="ctr"/>
            <a:r>
              <a:rPr lang="en-US" i="1">
                <a:latin typeface="+mj-lt"/>
              </a:rPr>
              <a:t>Quiet Grove</a:t>
            </a:r>
          </a:p>
        </p:txBody>
      </p:sp>
      <p:sp>
        <p:nvSpPr>
          <p:cNvPr id="48" name="TextBox 47">
            <a:extLst>
              <a:ext uri="{FF2B5EF4-FFF2-40B4-BE49-F238E27FC236}">
                <a16:creationId xmlns:a16="http://schemas.microsoft.com/office/drawing/2014/main" id="{72E3EF2F-6DC3-419A-A576-4DEA25EE4582}"/>
              </a:ext>
            </a:extLst>
          </p:cNvPr>
          <p:cNvSpPr txBox="1"/>
          <p:nvPr/>
        </p:nvSpPr>
        <p:spPr>
          <a:xfrm>
            <a:off x="662796" y="819615"/>
            <a:ext cx="4318388" cy="830997"/>
          </a:xfrm>
          <a:prstGeom prst="rect">
            <a:avLst/>
          </a:prstGeom>
          <a:noFill/>
        </p:spPr>
        <p:txBody>
          <a:bodyPr wrap="square" lIns="0" tIns="0" rIns="0" bIns="0" rtlCol="0">
            <a:spAutoFit/>
          </a:bodyPr>
          <a:lstStyle/>
          <a:p>
            <a:r>
              <a:rPr lang="en-US" sz="5400">
                <a:latin typeface="+mj-lt"/>
              </a:rPr>
              <a:t>Palette Order</a:t>
            </a:r>
          </a:p>
        </p:txBody>
      </p:sp>
      <p:sp>
        <p:nvSpPr>
          <p:cNvPr id="50" name="TextBox 49">
            <a:extLst>
              <a:ext uri="{FF2B5EF4-FFF2-40B4-BE49-F238E27FC236}">
                <a16:creationId xmlns:a16="http://schemas.microsoft.com/office/drawing/2014/main" id="{DDD924DA-331F-427A-CC94-D3E4C2821BA4}"/>
              </a:ext>
            </a:extLst>
          </p:cNvPr>
          <p:cNvSpPr txBox="1"/>
          <p:nvPr/>
        </p:nvSpPr>
        <p:spPr>
          <a:xfrm>
            <a:off x="662796" y="1901007"/>
            <a:ext cx="4318388" cy="6740307"/>
          </a:xfrm>
          <a:prstGeom prst="rect">
            <a:avLst/>
          </a:prstGeom>
          <a:noFill/>
        </p:spPr>
        <p:txBody>
          <a:bodyPr wrap="square">
            <a:spAutoFit/>
          </a:bodyPr>
          <a:lstStyle/>
          <a:p>
            <a:r>
              <a:rPr lang="en-US" sz="2400" b="1" dirty="0"/>
              <a:t>Display Setup Instructions:</a:t>
            </a:r>
          </a:p>
          <a:p>
            <a:endParaRPr lang="en-US" sz="2400" dirty="0"/>
          </a:p>
          <a:p>
            <a:r>
              <a:rPr lang="en-US" sz="2400" b="1" dirty="0"/>
              <a:t>Organize by Color Chapter</a:t>
            </a:r>
            <a:r>
              <a:rPr lang="en-US" sz="2400" dirty="0"/>
              <a:t>: Begin by identifying the color chapters. These should be placed in a vertical line through the center of the display.</a:t>
            </a:r>
          </a:p>
          <a:p>
            <a:endParaRPr lang="en-US" sz="2400" dirty="0"/>
          </a:p>
          <a:p>
            <a:r>
              <a:rPr lang="en-US" sz="2400" b="1" dirty="0"/>
              <a:t>Pair Application Palettes</a:t>
            </a:r>
            <a:r>
              <a:rPr lang="en-US" sz="2400" dirty="0"/>
              <a:t>: For each color chapter, place the corresponding surface material palettes on either side—left and right. These palettes should reflect the finishes and materials that complement the central color chapter.</a:t>
            </a:r>
          </a:p>
        </p:txBody>
      </p:sp>
      <p:sp>
        <p:nvSpPr>
          <p:cNvPr id="51" name="Footer Placeholder 1">
            <a:extLst>
              <a:ext uri="{FF2B5EF4-FFF2-40B4-BE49-F238E27FC236}">
                <a16:creationId xmlns:a16="http://schemas.microsoft.com/office/drawing/2014/main" id="{BE666439-53FF-BC84-2F33-4F4ABE8A3F0A}"/>
              </a:ext>
            </a:extLst>
          </p:cNvPr>
          <p:cNvSpPr>
            <a:spLocks noGrp="1"/>
          </p:cNvSpPr>
          <p:nvPr>
            <p:ph type="ftr" sz="quarter" idx="10"/>
          </p:nvPr>
        </p:nvSpPr>
        <p:spPr>
          <a:xfrm>
            <a:off x="662796" y="507752"/>
            <a:ext cx="6716178" cy="294213"/>
          </a:xfrm>
        </p:spPr>
        <p:txBody>
          <a:bodyPr/>
          <a:lstStyle/>
          <a:p>
            <a:r>
              <a:rPr lang="en-US" noProof="0"/>
              <a:t>Color Works. Palette to Product.</a:t>
            </a:r>
          </a:p>
        </p:txBody>
      </p:sp>
    </p:spTree>
    <p:extLst>
      <p:ext uri="{BB962C8B-B14F-4D97-AF65-F5344CB8AC3E}">
        <p14:creationId xmlns:p14="http://schemas.microsoft.com/office/powerpoint/2010/main" val="3414039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97F6EC-BC15-4315-04F0-BC326D61BF0D}"/>
              </a:ext>
            </a:extLst>
          </p:cNvPr>
          <p:cNvSpPr>
            <a:spLocks noGrp="1"/>
          </p:cNvSpPr>
          <p:nvPr>
            <p:ph type="ftr" sz="quarter" idx="10"/>
          </p:nvPr>
        </p:nvSpPr>
        <p:spPr/>
        <p:txBody>
          <a:bodyPr/>
          <a:lstStyle/>
          <a:p>
            <a:r>
              <a:rPr lang="en-US" noProof="0"/>
              <a:t>Color Works. Palette to Product.</a:t>
            </a:r>
          </a:p>
        </p:txBody>
      </p:sp>
      <p:sp>
        <p:nvSpPr>
          <p:cNvPr id="5" name="Text Placeholder 4">
            <a:extLst>
              <a:ext uri="{FF2B5EF4-FFF2-40B4-BE49-F238E27FC236}">
                <a16:creationId xmlns:a16="http://schemas.microsoft.com/office/drawing/2014/main" id="{6BE76E7D-06DB-CC20-2612-5C6EC92CD5A8}"/>
              </a:ext>
            </a:extLst>
          </p:cNvPr>
          <p:cNvSpPr>
            <a:spLocks noGrp="1"/>
          </p:cNvSpPr>
          <p:nvPr>
            <p:ph type="body" sz="quarter" idx="14"/>
          </p:nvPr>
        </p:nvSpPr>
        <p:spPr/>
        <p:txBody>
          <a:bodyPr/>
          <a:lstStyle/>
          <a:p>
            <a:r>
              <a:rPr lang="en-US"/>
              <a:t>Palette Organization + Color Tray Recommendations</a:t>
            </a:r>
          </a:p>
        </p:txBody>
      </p:sp>
      <p:sp>
        <p:nvSpPr>
          <p:cNvPr id="3" name="Slide Number Placeholder 2">
            <a:extLst>
              <a:ext uri="{FF2B5EF4-FFF2-40B4-BE49-F238E27FC236}">
                <a16:creationId xmlns:a16="http://schemas.microsoft.com/office/drawing/2014/main" id="{06138291-E5C2-B3BF-131B-683B2A1DBC6D}"/>
              </a:ext>
            </a:extLst>
          </p:cNvPr>
          <p:cNvSpPr>
            <a:spLocks noGrp="1"/>
          </p:cNvSpPr>
          <p:nvPr>
            <p:ph type="sldNum" sz="quarter" idx="15"/>
          </p:nvPr>
        </p:nvSpPr>
        <p:spPr/>
        <p:txBody>
          <a:bodyPr/>
          <a:lstStyle/>
          <a:p>
            <a:fld id="{387AECDB-6C85-4FE3-9DAF-486A9B5BAE12}" type="slidenum">
              <a:rPr lang="en-GB" smtClean="0"/>
              <a:pPr/>
              <a:t>24</a:t>
            </a:fld>
            <a:endParaRPr lang="en-GB"/>
          </a:p>
        </p:txBody>
      </p:sp>
      <p:pic>
        <p:nvPicPr>
          <p:cNvPr id="11" name="Picture 10" descr="A picture containing sketch, rectangle, design&#10;&#10;Description automatically generated">
            <a:extLst>
              <a:ext uri="{FF2B5EF4-FFF2-40B4-BE49-F238E27FC236}">
                <a16:creationId xmlns:a16="http://schemas.microsoft.com/office/drawing/2014/main" id="{E4C191BC-1A4C-D3FD-5E59-974F85172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4722" y="1997277"/>
            <a:ext cx="4854361" cy="3817951"/>
          </a:xfrm>
          <a:prstGeom prst="rect">
            <a:avLst/>
          </a:prstGeom>
        </p:spPr>
      </p:pic>
      <p:pic>
        <p:nvPicPr>
          <p:cNvPr id="12" name="Picture 6" descr="SOTO Personal Box">
            <a:extLst>
              <a:ext uri="{FF2B5EF4-FFF2-40B4-BE49-F238E27FC236}">
                <a16:creationId xmlns:a16="http://schemas.microsoft.com/office/drawing/2014/main" id="{0F893E9B-B4EC-A79C-BD20-DB76845FF6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94" t="36012" r="10768" b="24320"/>
          <a:stretch/>
        </p:blipFill>
        <p:spPr bwMode="auto">
          <a:xfrm>
            <a:off x="11077443" y="5510428"/>
            <a:ext cx="6808920" cy="343901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7180669-84C0-1583-45B0-697E85685ACE}"/>
              </a:ext>
            </a:extLst>
          </p:cNvPr>
          <p:cNvSpPr txBox="1"/>
          <p:nvPr/>
        </p:nvSpPr>
        <p:spPr>
          <a:xfrm>
            <a:off x="662796" y="2314290"/>
            <a:ext cx="8940800" cy="5429820"/>
          </a:xfrm>
          <a:prstGeom prst="rect">
            <a:avLst/>
          </a:prstGeom>
          <a:noFill/>
        </p:spPr>
        <p:txBody>
          <a:bodyPr wrap="square">
            <a:spAutoFit/>
          </a:bodyPr>
          <a:lstStyle/>
          <a:p>
            <a:pPr marL="0" marR="0" lvl="0" indent="0" algn="l" defTabSz="1344150" rtl="0" eaLnBrk="1" fontAlgn="auto" latinLnBrk="0" hangingPunct="1">
              <a:lnSpc>
                <a:spcPts val="2880"/>
              </a:lnSpc>
              <a:spcBef>
                <a:spcPts val="1440"/>
              </a:spcBef>
              <a:spcAft>
                <a:spcPts val="0"/>
              </a:spcAft>
              <a:buClrTx/>
              <a:buSzPct val="80000"/>
              <a:buFont typeface="Arial" panose="020B0604020202020204" pitchFamily="34" charset="0"/>
              <a:buNone/>
              <a:tabLst>
                <a:tab pos="274317" algn="l"/>
              </a:tabLst>
              <a:defRPr/>
            </a:pPr>
            <a:r>
              <a:rPr lang="en-US" sz="2400" b="1">
                <a:solidFill>
                  <a:srgbClr val="272725"/>
                </a:solidFill>
                <a:latin typeface="Arial"/>
                <a:cs typeface="Arial"/>
              </a:rPr>
              <a:t>Group by Palette </a:t>
            </a:r>
          </a:p>
          <a:p>
            <a:pPr marL="342900" lvl="0" indent="-342900" defTabSz="1344150">
              <a:lnSpc>
                <a:spcPts val="2880"/>
              </a:lnSpc>
              <a:spcBef>
                <a:spcPts val="1440"/>
              </a:spcBef>
              <a:buSzPct val="80000"/>
              <a:buFont typeface="Arial" panose="020B0604020202020204" pitchFamily="34" charset="0"/>
              <a:buChar char="•"/>
              <a:tabLst>
                <a:tab pos="274317" algn="l"/>
              </a:tabLst>
              <a:defRPr/>
            </a:pPr>
            <a:r>
              <a:rPr lang="en-US" sz="2400">
                <a:solidFill>
                  <a:srgbClr val="272725"/>
                </a:solidFill>
                <a:latin typeface="Arial"/>
                <a:cs typeface="Arial"/>
              </a:rPr>
              <a:t>Use one tray per palette to keep materials grouped and easy to reference. A c</a:t>
            </a:r>
            <a:r>
              <a:rPr lang="en-US" sz="2400">
                <a:solidFill>
                  <a:srgbClr val="272725"/>
                </a:solidFill>
                <a:cs typeface="Arial"/>
              </a:rPr>
              <a:t>lear acrylic 8“ x 8" tray can be ordered through Amazon. </a:t>
            </a:r>
            <a:r>
              <a:rPr lang="en-US" sz="2400">
                <a:solidFill>
                  <a:srgbClr val="272725"/>
                </a:solidFill>
                <a:cs typeface="Arial"/>
                <a:hlinkClick r:id="rId4"/>
              </a:rPr>
              <a:t>Steelcase SOTO Personal Boxes </a:t>
            </a:r>
            <a:r>
              <a:rPr lang="en-US" sz="2400">
                <a:solidFill>
                  <a:srgbClr val="272725"/>
                </a:solidFill>
                <a:cs typeface="Arial"/>
              </a:rPr>
              <a:t>are another great option. </a:t>
            </a:r>
            <a:endParaRPr lang="en-US" sz="2400">
              <a:solidFill>
                <a:srgbClr val="272725"/>
              </a:solidFill>
              <a:latin typeface="Arial"/>
              <a:cs typeface="Arial"/>
            </a:endParaRPr>
          </a:p>
          <a:p>
            <a:pPr marR="0" lvl="0" algn="l" defTabSz="1344150" rtl="0" eaLnBrk="1" fontAlgn="auto" latinLnBrk="0" hangingPunct="1">
              <a:lnSpc>
                <a:spcPts val="2880"/>
              </a:lnSpc>
              <a:spcBef>
                <a:spcPts val="1440"/>
              </a:spcBef>
              <a:spcAft>
                <a:spcPts val="0"/>
              </a:spcAft>
              <a:buClrTx/>
              <a:buSzPct val="80000"/>
              <a:tabLst>
                <a:tab pos="274317" algn="l"/>
              </a:tabLst>
              <a:defRPr/>
            </a:pPr>
            <a:r>
              <a:rPr lang="en-US" sz="2400" b="1">
                <a:solidFill>
                  <a:srgbClr val="272725"/>
                </a:solidFill>
                <a:latin typeface="Arial"/>
                <a:cs typeface="Arial"/>
              </a:rPr>
              <a:t>Follow a Consistent Layout</a:t>
            </a:r>
          </a:p>
          <a:p>
            <a:pPr marL="342900" marR="0" lvl="0" indent="-342900" algn="l" defTabSz="1344150" rtl="0" eaLnBrk="1" fontAlgn="auto" latinLnBrk="0" hangingPunct="1">
              <a:lnSpc>
                <a:spcPts val="2880"/>
              </a:lnSpc>
              <a:spcBef>
                <a:spcPts val="1440"/>
              </a:spcBef>
              <a:spcAft>
                <a:spcPts val="0"/>
              </a:spcAft>
              <a:buClrTx/>
              <a:buSzPct val="80000"/>
              <a:buFont typeface="Arial" panose="020B0604020202020204" pitchFamily="34" charset="0"/>
              <a:buChar char="•"/>
              <a:tabLst>
                <a:tab pos="274317" algn="l"/>
              </a:tabLst>
              <a:defRPr/>
            </a:pPr>
            <a:r>
              <a:rPr lang="en-US" sz="2400">
                <a:solidFill>
                  <a:srgbClr val="272725"/>
                </a:solidFill>
                <a:latin typeface="Arial"/>
                <a:cs typeface="Arial"/>
              </a:rPr>
              <a:t>Arrange samples in a logical order—such as by application type (e.g., upholstery, laminate, paint) or by visual hierarchy (light to dark, warm to cool).</a:t>
            </a:r>
          </a:p>
          <a:p>
            <a:pPr marR="0" lvl="0" algn="l" defTabSz="1344150" rtl="0" eaLnBrk="1" fontAlgn="auto" latinLnBrk="0" hangingPunct="1">
              <a:lnSpc>
                <a:spcPts val="2880"/>
              </a:lnSpc>
              <a:spcBef>
                <a:spcPts val="1440"/>
              </a:spcBef>
              <a:spcAft>
                <a:spcPts val="0"/>
              </a:spcAft>
              <a:buClrTx/>
              <a:buSzPct val="80000"/>
              <a:tabLst>
                <a:tab pos="274317" algn="l"/>
              </a:tabLst>
              <a:defRPr/>
            </a:pPr>
            <a:r>
              <a:rPr lang="en-US" sz="2400" b="1">
                <a:solidFill>
                  <a:srgbClr val="272725"/>
                </a:solidFill>
                <a:latin typeface="Arial"/>
                <a:cs typeface="Arial"/>
              </a:rPr>
              <a:t>Label Clearly</a:t>
            </a:r>
          </a:p>
          <a:p>
            <a:pPr marL="342900" marR="0" lvl="0" indent="-342900" algn="l" defTabSz="1344150" rtl="0" eaLnBrk="1" fontAlgn="auto" latinLnBrk="0" hangingPunct="1">
              <a:lnSpc>
                <a:spcPts val="2880"/>
              </a:lnSpc>
              <a:spcBef>
                <a:spcPts val="1440"/>
              </a:spcBef>
              <a:spcAft>
                <a:spcPts val="0"/>
              </a:spcAft>
              <a:buClrTx/>
              <a:buSzPct val="80000"/>
              <a:buFont typeface="Arial" panose="020B0604020202020204" pitchFamily="34" charset="0"/>
              <a:buChar char="•"/>
              <a:tabLst>
                <a:tab pos="274317" algn="l"/>
              </a:tabLst>
              <a:defRPr/>
            </a:pPr>
            <a:r>
              <a:rPr lang="en-US" sz="2400">
                <a:solidFill>
                  <a:srgbClr val="272725"/>
                </a:solidFill>
                <a:latin typeface="Arial"/>
                <a:cs typeface="Arial"/>
              </a:rPr>
              <a:t>Include a label or tag on each tray with the palette name or color chapter to avoid mix-ups.</a:t>
            </a:r>
          </a:p>
        </p:txBody>
      </p:sp>
    </p:spTree>
    <p:extLst>
      <p:ext uri="{BB962C8B-B14F-4D97-AF65-F5344CB8AC3E}">
        <p14:creationId xmlns:p14="http://schemas.microsoft.com/office/powerpoint/2010/main" val="1366274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680C9E-2374-7740-C5ED-3C1DB7F02078}"/>
              </a:ext>
            </a:extLst>
          </p:cNvPr>
          <p:cNvSpPr>
            <a:spLocks noGrp="1"/>
          </p:cNvSpPr>
          <p:nvPr>
            <p:ph type="ftr" sz="quarter" idx="10"/>
          </p:nvPr>
        </p:nvSpPr>
        <p:spPr/>
        <p:txBody>
          <a:bodyPr/>
          <a:lstStyle/>
          <a:p>
            <a:r>
              <a:rPr lang="en-US" noProof="0"/>
              <a:t>Color Works. Palette to Product.</a:t>
            </a:r>
          </a:p>
        </p:txBody>
      </p:sp>
      <p:sp>
        <p:nvSpPr>
          <p:cNvPr id="4" name="Text Placeholder 3">
            <a:extLst>
              <a:ext uri="{FF2B5EF4-FFF2-40B4-BE49-F238E27FC236}">
                <a16:creationId xmlns:a16="http://schemas.microsoft.com/office/drawing/2014/main" id="{DF41CCA1-8573-2D91-14D3-3B192DE7CD24}"/>
              </a:ext>
            </a:extLst>
          </p:cNvPr>
          <p:cNvSpPr>
            <a:spLocks noGrp="1"/>
          </p:cNvSpPr>
          <p:nvPr>
            <p:ph type="body" sz="quarter" idx="12"/>
          </p:nvPr>
        </p:nvSpPr>
        <p:spPr>
          <a:xfrm>
            <a:off x="662797" y="2593321"/>
            <a:ext cx="9106845" cy="6783014"/>
          </a:xfrm>
        </p:spPr>
        <p:txBody>
          <a:bodyPr/>
          <a:lstStyle/>
          <a:p>
            <a:r>
              <a:rPr lang="en-US" sz="2400"/>
              <a:t>Create a label for each palette to ensure clear identification and easy reference.</a:t>
            </a:r>
          </a:p>
          <a:p>
            <a:r>
              <a:rPr lang="en-US" sz="2400"/>
              <a:t>Use </a:t>
            </a:r>
            <a:r>
              <a:rPr lang="en-US" sz="2400">
                <a:hlinkClick r:id="rId2"/>
              </a:rPr>
              <a:t>clear acrylic magnetic frames </a:t>
            </a:r>
            <a:r>
              <a:rPr lang="en-US" sz="2400"/>
              <a:t>to display the labels. These frames provide a clean, modern look and allow for easy updates or swaps.</a:t>
            </a:r>
          </a:p>
          <a:p>
            <a:r>
              <a:rPr lang="en-US" sz="2400"/>
              <a:t>Place the frame in front of or beside each tray so the label is visible without obstructing the samples.</a:t>
            </a:r>
          </a:p>
          <a:p>
            <a:r>
              <a:rPr lang="en-US" sz="2400"/>
              <a:t>Labels should include:</a:t>
            </a:r>
          </a:p>
          <a:p>
            <a:pPr marL="285750" indent="-285750">
              <a:buFont typeface="Arial" panose="020B0604020202020204" pitchFamily="34" charset="0"/>
              <a:buChar char="•"/>
            </a:pPr>
            <a:r>
              <a:rPr lang="en-US" sz="2400"/>
              <a:t>Palette name</a:t>
            </a:r>
          </a:p>
          <a:p>
            <a:pPr marL="285750" indent="-285750">
              <a:buFont typeface="Arial" panose="020B0604020202020204" pitchFamily="34" charset="0"/>
              <a:buChar char="•"/>
            </a:pPr>
            <a:r>
              <a:rPr lang="en-US" sz="2400"/>
              <a:t>Optional: brief description or color theme</a:t>
            </a:r>
          </a:p>
        </p:txBody>
      </p:sp>
      <p:sp>
        <p:nvSpPr>
          <p:cNvPr id="6" name="Text Placeholder 5">
            <a:extLst>
              <a:ext uri="{FF2B5EF4-FFF2-40B4-BE49-F238E27FC236}">
                <a16:creationId xmlns:a16="http://schemas.microsoft.com/office/drawing/2014/main" id="{06E4DED0-F3A8-9DC0-25FB-744C098E8A95}"/>
              </a:ext>
            </a:extLst>
          </p:cNvPr>
          <p:cNvSpPr>
            <a:spLocks noGrp="1"/>
          </p:cNvSpPr>
          <p:nvPr>
            <p:ph type="body" sz="quarter" idx="14"/>
          </p:nvPr>
        </p:nvSpPr>
        <p:spPr/>
        <p:txBody>
          <a:bodyPr/>
          <a:lstStyle/>
          <a:p>
            <a:r>
              <a:rPr lang="en-US"/>
              <a:t>Labels</a:t>
            </a:r>
          </a:p>
        </p:txBody>
      </p:sp>
      <p:sp>
        <p:nvSpPr>
          <p:cNvPr id="3" name="Slide Number Placeholder 2">
            <a:extLst>
              <a:ext uri="{FF2B5EF4-FFF2-40B4-BE49-F238E27FC236}">
                <a16:creationId xmlns:a16="http://schemas.microsoft.com/office/drawing/2014/main" id="{6F3E3F99-9456-272F-1505-4327B2FDCFFA}"/>
              </a:ext>
            </a:extLst>
          </p:cNvPr>
          <p:cNvSpPr>
            <a:spLocks noGrp="1"/>
          </p:cNvSpPr>
          <p:nvPr>
            <p:ph type="sldNum" sz="quarter" idx="15"/>
          </p:nvPr>
        </p:nvSpPr>
        <p:spPr/>
        <p:txBody>
          <a:bodyPr/>
          <a:lstStyle/>
          <a:p>
            <a:fld id="{387AECDB-6C85-4FE3-9DAF-486A9B5BAE12}" type="slidenum">
              <a:rPr lang="en-GB" smtClean="0"/>
              <a:pPr/>
              <a:t>25</a:t>
            </a:fld>
            <a:endParaRPr lang="en-GB"/>
          </a:p>
        </p:txBody>
      </p:sp>
      <p:pic>
        <p:nvPicPr>
          <p:cNvPr id="2050" name="Picture 2" descr="Clear Square Acrylic Frame - Frame Center">
            <a:extLst>
              <a:ext uri="{FF2B5EF4-FFF2-40B4-BE49-F238E27FC236}">
                <a16:creationId xmlns:a16="http://schemas.microsoft.com/office/drawing/2014/main" id="{6C2AC8F1-D97E-BDE7-DEC6-D59C1E4C27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25" t="15339" r="23159" b="2990"/>
          <a:stretch>
            <a:fillRect/>
          </a:stretch>
        </p:blipFill>
        <p:spPr bwMode="auto">
          <a:xfrm>
            <a:off x="10731979" y="798179"/>
            <a:ext cx="5751827" cy="8009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535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22B0E7-82A2-6C5C-6D21-E68A8D326DA5}"/>
              </a:ext>
            </a:extLst>
          </p:cNvPr>
          <p:cNvSpPr>
            <a:spLocks noGrp="1"/>
          </p:cNvSpPr>
          <p:nvPr>
            <p:ph type="sldNum" sz="quarter" idx="15"/>
          </p:nvPr>
        </p:nvSpPr>
        <p:spPr/>
        <p:txBody>
          <a:bodyPr/>
          <a:lstStyle/>
          <a:p>
            <a:fld id="{387AECDB-6C85-4FE3-9DAF-486A9B5BAE12}" type="slidenum">
              <a:rPr lang="en-GB" smtClean="0"/>
              <a:pPr/>
              <a:t>26</a:t>
            </a:fld>
            <a:endParaRPr lang="en-GB"/>
          </a:p>
        </p:txBody>
      </p:sp>
      <p:pic>
        <p:nvPicPr>
          <p:cNvPr id="5" name="Picture 4">
            <a:extLst>
              <a:ext uri="{FF2B5EF4-FFF2-40B4-BE49-F238E27FC236}">
                <a16:creationId xmlns:a16="http://schemas.microsoft.com/office/drawing/2014/main" id="{96AA3C08-4435-1CBE-1917-4916182CA65C}"/>
              </a:ext>
            </a:extLst>
          </p:cNvPr>
          <p:cNvPicPr>
            <a:picLocks noChangeAspect="1"/>
          </p:cNvPicPr>
          <p:nvPr/>
        </p:nvPicPr>
        <p:blipFill>
          <a:blip r:embed="rId2">
            <a:extLst>
              <a:ext uri="{28A0092B-C50C-407E-A947-70E740481C1C}">
                <a14:useLocalDpi xmlns:a14="http://schemas.microsoft.com/office/drawing/2010/main" val="0"/>
              </a:ext>
            </a:extLst>
          </a:blip>
          <a:srcRect l="9298" t="9415" r="8981" b="8864"/>
          <a:stretch>
            <a:fillRect/>
          </a:stretch>
        </p:blipFill>
        <p:spPr>
          <a:xfrm>
            <a:off x="662796" y="1120010"/>
            <a:ext cx="1511046" cy="2211550"/>
          </a:xfrm>
          <a:prstGeom prst="rect">
            <a:avLst/>
          </a:prstGeom>
          <a:ln>
            <a:noFill/>
          </a:ln>
          <a:effectLst>
            <a:outerShdw blurRad="190500" sx="98000" sy="98000" algn="tl" rotWithShape="0">
              <a:srgbClr val="000000">
                <a:alpha val="70000"/>
              </a:srgbClr>
            </a:outerShdw>
          </a:effectLst>
        </p:spPr>
      </p:pic>
      <p:pic>
        <p:nvPicPr>
          <p:cNvPr id="6" name="Picture 5">
            <a:extLst>
              <a:ext uri="{FF2B5EF4-FFF2-40B4-BE49-F238E27FC236}">
                <a16:creationId xmlns:a16="http://schemas.microsoft.com/office/drawing/2014/main" id="{321CC457-2C1B-27C2-630E-DD2DC1FBA0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9616" y="4018130"/>
            <a:ext cx="1494226" cy="2247952"/>
          </a:xfrm>
          <a:prstGeom prst="rect">
            <a:avLst/>
          </a:prstGeom>
          <a:ln>
            <a:noFill/>
          </a:ln>
          <a:effectLst>
            <a:outerShdw blurRad="190500" sx="98000" sy="98000" algn="tl" rotWithShape="0">
              <a:srgbClr val="000000">
                <a:alpha val="70000"/>
              </a:srgbClr>
            </a:outerShdw>
          </a:effectLst>
        </p:spPr>
      </p:pic>
      <p:pic>
        <p:nvPicPr>
          <p:cNvPr id="7" name="Picture 6">
            <a:extLst>
              <a:ext uri="{FF2B5EF4-FFF2-40B4-BE49-F238E27FC236}">
                <a16:creationId xmlns:a16="http://schemas.microsoft.com/office/drawing/2014/main" id="{7AE6CBDC-0937-EDA5-10F2-96FCD691C1F3}"/>
              </a:ext>
            </a:extLst>
          </p:cNvPr>
          <p:cNvPicPr>
            <a:picLocks noChangeAspect="1"/>
          </p:cNvPicPr>
          <p:nvPr/>
        </p:nvPicPr>
        <p:blipFill>
          <a:blip r:embed="rId4">
            <a:extLst>
              <a:ext uri="{28A0092B-C50C-407E-A947-70E740481C1C}">
                <a14:useLocalDpi xmlns:a14="http://schemas.microsoft.com/office/drawing/2010/main" val="0"/>
              </a:ext>
            </a:extLst>
          </a:blip>
          <a:srcRect l="5335" t="1608" r="5682" b="9410"/>
          <a:stretch>
            <a:fillRect/>
          </a:stretch>
        </p:blipFill>
        <p:spPr>
          <a:xfrm>
            <a:off x="662796" y="6913724"/>
            <a:ext cx="1505182" cy="2249483"/>
          </a:xfrm>
          <a:prstGeom prst="rect">
            <a:avLst/>
          </a:prstGeom>
          <a:ln>
            <a:noFill/>
          </a:ln>
          <a:effectLst>
            <a:outerShdw blurRad="190500" sx="98000" sy="98000" algn="tl" rotWithShape="0">
              <a:srgbClr val="000000">
                <a:alpha val="70000"/>
              </a:srgbClr>
            </a:outerShdw>
          </a:effectLst>
        </p:spPr>
      </p:pic>
      <p:sp>
        <p:nvSpPr>
          <p:cNvPr id="8" name="TextBox 7">
            <a:extLst>
              <a:ext uri="{FF2B5EF4-FFF2-40B4-BE49-F238E27FC236}">
                <a16:creationId xmlns:a16="http://schemas.microsoft.com/office/drawing/2014/main" id="{B2D299B5-EE61-AF39-6FA6-014BC67DB014}"/>
              </a:ext>
            </a:extLst>
          </p:cNvPr>
          <p:cNvSpPr txBox="1"/>
          <p:nvPr/>
        </p:nvSpPr>
        <p:spPr>
          <a:xfrm>
            <a:off x="197183" y="3536345"/>
            <a:ext cx="2436408" cy="276999"/>
          </a:xfrm>
          <a:prstGeom prst="rect">
            <a:avLst/>
          </a:prstGeom>
          <a:noFill/>
        </p:spPr>
        <p:txBody>
          <a:bodyPr wrap="square" lIns="0" tIns="0" rIns="0" bIns="0" rtlCol="0">
            <a:spAutoFit/>
          </a:bodyPr>
          <a:lstStyle/>
          <a:p>
            <a:pPr algn="ctr"/>
            <a:r>
              <a:rPr lang="en-US" i="1">
                <a:latin typeface="+mj-lt"/>
              </a:rPr>
              <a:t>Grounding Neutrals</a:t>
            </a:r>
          </a:p>
        </p:txBody>
      </p:sp>
      <p:sp>
        <p:nvSpPr>
          <p:cNvPr id="9" name="TextBox 8">
            <a:extLst>
              <a:ext uri="{FF2B5EF4-FFF2-40B4-BE49-F238E27FC236}">
                <a16:creationId xmlns:a16="http://schemas.microsoft.com/office/drawing/2014/main" id="{78933387-6A15-C706-B8B7-7B5EDDADF38F}"/>
              </a:ext>
            </a:extLst>
          </p:cNvPr>
          <p:cNvSpPr txBox="1"/>
          <p:nvPr/>
        </p:nvSpPr>
        <p:spPr>
          <a:xfrm>
            <a:off x="197183" y="616100"/>
            <a:ext cx="2436408" cy="276999"/>
          </a:xfrm>
          <a:prstGeom prst="rect">
            <a:avLst/>
          </a:prstGeom>
          <a:noFill/>
        </p:spPr>
        <p:txBody>
          <a:bodyPr wrap="square" lIns="0" tIns="0" rIns="0" bIns="0" rtlCol="0">
            <a:spAutoFit/>
          </a:bodyPr>
          <a:lstStyle/>
          <a:p>
            <a:pPr algn="ctr"/>
            <a:r>
              <a:rPr lang="en-US" i="1">
                <a:latin typeface="+mj-lt"/>
              </a:rPr>
              <a:t>Connected Comfort</a:t>
            </a:r>
          </a:p>
        </p:txBody>
      </p:sp>
      <p:sp>
        <p:nvSpPr>
          <p:cNvPr id="10" name="TextBox 9">
            <a:extLst>
              <a:ext uri="{FF2B5EF4-FFF2-40B4-BE49-F238E27FC236}">
                <a16:creationId xmlns:a16="http://schemas.microsoft.com/office/drawing/2014/main" id="{E1FE411A-DB54-A365-F8FF-F8A8D618E8B6}"/>
              </a:ext>
            </a:extLst>
          </p:cNvPr>
          <p:cNvSpPr txBox="1"/>
          <p:nvPr/>
        </p:nvSpPr>
        <p:spPr>
          <a:xfrm>
            <a:off x="197183" y="6440412"/>
            <a:ext cx="2436408" cy="276999"/>
          </a:xfrm>
          <a:prstGeom prst="rect">
            <a:avLst/>
          </a:prstGeom>
          <a:noFill/>
        </p:spPr>
        <p:txBody>
          <a:bodyPr wrap="square" lIns="0" tIns="0" rIns="0" bIns="0" rtlCol="0">
            <a:spAutoFit/>
          </a:bodyPr>
          <a:lstStyle/>
          <a:p>
            <a:pPr algn="ctr"/>
            <a:r>
              <a:rPr lang="en-US" i="1">
                <a:latin typeface="+mj-lt"/>
              </a:rPr>
              <a:t>Welcoming Focus</a:t>
            </a:r>
          </a:p>
        </p:txBody>
      </p:sp>
      <p:graphicFrame>
        <p:nvGraphicFramePr>
          <p:cNvPr id="11" name="Table 10">
            <a:extLst>
              <a:ext uri="{FF2B5EF4-FFF2-40B4-BE49-F238E27FC236}">
                <a16:creationId xmlns:a16="http://schemas.microsoft.com/office/drawing/2014/main" id="{B2E2E9A3-FB6E-B6D5-CD7E-2BDF5542EB5E}"/>
              </a:ext>
            </a:extLst>
          </p:cNvPr>
          <p:cNvGraphicFramePr>
            <a:graphicFrameLocks noGrp="1"/>
          </p:cNvGraphicFramePr>
          <p:nvPr>
            <p:extLst>
              <p:ext uri="{D42A27DB-BD31-4B8C-83A1-F6EECF244321}">
                <p14:modId xmlns:p14="http://schemas.microsoft.com/office/powerpoint/2010/main" val="214590874"/>
              </p:ext>
            </p:extLst>
          </p:nvPr>
        </p:nvGraphicFramePr>
        <p:xfrm>
          <a:off x="2633591" y="114994"/>
          <a:ext cx="10175132" cy="9749688"/>
        </p:xfrm>
        <a:graphic>
          <a:graphicData uri="http://schemas.openxmlformats.org/drawingml/2006/table">
            <a:tbl>
              <a:tblPr>
                <a:tableStyleId>{5C22544A-7EE6-4342-B048-85BDC9FD1C3A}</a:tableStyleId>
              </a:tblPr>
              <a:tblGrid>
                <a:gridCol w="2178996">
                  <a:extLst>
                    <a:ext uri="{9D8B030D-6E8A-4147-A177-3AD203B41FA5}">
                      <a16:colId xmlns:a16="http://schemas.microsoft.com/office/drawing/2014/main" val="1335472086"/>
                    </a:ext>
                  </a:extLst>
                </a:gridCol>
                <a:gridCol w="4338536">
                  <a:extLst>
                    <a:ext uri="{9D8B030D-6E8A-4147-A177-3AD203B41FA5}">
                      <a16:colId xmlns:a16="http://schemas.microsoft.com/office/drawing/2014/main" val="987592812"/>
                    </a:ext>
                  </a:extLst>
                </a:gridCol>
                <a:gridCol w="3657600">
                  <a:extLst>
                    <a:ext uri="{9D8B030D-6E8A-4147-A177-3AD203B41FA5}">
                      <a16:colId xmlns:a16="http://schemas.microsoft.com/office/drawing/2014/main" val="10971182"/>
                    </a:ext>
                  </a:extLst>
                </a:gridCol>
              </a:tblGrid>
              <a:tr h="178401">
                <a:tc>
                  <a:txBody>
                    <a:bodyPr/>
                    <a:lstStyle/>
                    <a:p>
                      <a:pPr algn="l" fontAlgn="b">
                        <a:buNone/>
                      </a:pPr>
                      <a:r>
                        <a:rPr lang="en-US" sz="1600" b="1" i="0" u="none" strike="noStrike">
                          <a:solidFill>
                            <a:srgbClr val="000000"/>
                          </a:solidFill>
                          <a:effectLst/>
                          <a:latin typeface="+mn-lt"/>
                        </a:rPr>
                        <a:t>Material Type</a:t>
                      </a: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fontAlgn="b">
                        <a:buNone/>
                      </a:pPr>
                      <a:r>
                        <a:rPr lang="en-US" sz="1600" b="1" i="0" u="none" strike="noStrike">
                          <a:solidFill>
                            <a:srgbClr val="000000"/>
                          </a:solidFill>
                          <a:effectLst/>
                          <a:latin typeface="+mn-lt"/>
                        </a:rPr>
                        <a:t>Description</a:t>
                      </a: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fontAlgn="b">
                        <a:buNone/>
                      </a:pPr>
                      <a:r>
                        <a:rPr lang="en-US" sz="1600" b="1" i="0" u="none" strike="noStrike">
                          <a:solidFill>
                            <a:srgbClr val="000000"/>
                          </a:solidFill>
                          <a:effectLst/>
                          <a:latin typeface="+mn-lt"/>
                        </a:rPr>
                        <a:t>Where to Order</a:t>
                      </a: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74970114"/>
                  </a:ext>
                </a:extLst>
              </a:tr>
              <a:tr h="178401">
                <a:tc>
                  <a:txBody>
                    <a:bodyPr/>
                    <a:lstStyle/>
                    <a:p>
                      <a:pPr algn="l" fontAlgn="b">
                        <a:buNone/>
                      </a:pPr>
                      <a:r>
                        <a:rPr lang="en-US" sz="1600" u="none" strike="noStrike">
                          <a:effectLst/>
                          <a:latin typeface="+mn-lt"/>
                        </a:rPr>
                        <a:t>Laminate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2HWV Chalk </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49617337"/>
                  </a:ext>
                </a:extLst>
              </a:tr>
              <a:tr h="178401">
                <a:tc>
                  <a:txBody>
                    <a:bodyPr/>
                    <a:lstStyle/>
                    <a:p>
                      <a:pPr algn="l" fontAlgn="b">
                        <a:buNone/>
                      </a:pPr>
                      <a:r>
                        <a:rPr lang="en-US" sz="1600" u="none" strike="noStrike">
                          <a:effectLst/>
                          <a:latin typeface="+mn-lt"/>
                        </a:rPr>
                        <a:t>Laminate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Formica Natural Ash 8843</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Formica</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172239258"/>
                  </a:ext>
                </a:extLst>
              </a:tr>
              <a:tr h="178401">
                <a:tc>
                  <a:txBody>
                    <a:bodyPr/>
                    <a:lstStyle/>
                    <a:p>
                      <a:pPr algn="l" fontAlgn="b">
                        <a:buNone/>
                      </a:pPr>
                      <a:r>
                        <a:rPr lang="en-US" sz="1600" u="none" strike="noStrike">
                          <a:effectLst/>
                          <a:latin typeface="+mn-lt"/>
                        </a:rPr>
                        <a:t>Textile, 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fr-FR" sz="1600" u="none" strike="noStrike">
                          <a:effectLst/>
                          <a:latin typeface="+mn-lt"/>
                        </a:rPr>
                        <a:t>Designtex Cozy Texture 3063-101 Sand</a:t>
                      </a:r>
                      <a:endParaRPr lang="fr-FR"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50215876"/>
                  </a:ext>
                </a:extLst>
              </a:tr>
              <a:tr h="178401">
                <a:tc>
                  <a:txBody>
                    <a:bodyPr/>
                    <a:lstStyle/>
                    <a:p>
                      <a:pPr algn="l" fontAlgn="b">
                        <a:buNone/>
                      </a:pPr>
                      <a:r>
                        <a:rPr lang="en-US" sz="1600" u="none" strike="noStrike">
                          <a:effectLst/>
                          <a:latin typeface="+mn-lt"/>
                        </a:rPr>
                        <a:t>Textile, 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 Heather 3473-405 Midnight</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473679007"/>
                  </a:ext>
                </a:extLst>
              </a:tr>
              <a:tr h="178401">
                <a:tc>
                  <a:txBody>
                    <a:bodyPr/>
                    <a:lstStyle/>
                    <a:p>
                      <a:pPr algn="l" fontAlgn="b">
                        <a:buNone/>
                      </a:pPr>
                      <a:r>
                        <a:rPr lang="en-US" sz="1600" u="none" strike="noStrike">
                          <a:effectLst/>
                          <a:latin typeface="+mn-lt"/>
                        </a:rPr>
                        <a:t>Textile, 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 Heather 3473-604 Concord</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82663921"/>
                  </a:ext>
                </a:extLst>
              </a:tr>
              <a:tr h="184552">
                <a:tc>
                  <a:txBody>
                    <a:bodyPr/>
                    <a:lstStyle/>
                    <a:p>
                      <a:pPr algn="l" fontAlgn="b">
                        <a:buNone/>
                      </a:pPr>
                      <a:r>
                        <a:rPr lang="en-US" sz="1600" u="none" strike="noStrike">
                          <a:effectLst/>
                          <a:latin typeface="+mn-lt"/>
                        </a:rPr>
                        <a:t>Textile, 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 Woolish 3973-701 Pink Salt</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208830418"/>
                  </a:ext>
                </a:extLst>
              </a:tr>
              <a:tr h="178401">
                <a:tc>
                  <a:txBody>
                    <a:bodyPr/>
                    <a:lstStyle/>
                    <a:p>
                      <a:pPr algn="l" fontAlgn="b">
                        <a:buNone/>
                      </a:pPr>
                      <a:r>
                        <a:rPr lang="en-US" sz="1600" u="none" strike="noStrike">
                          <a:effectLst/>
                          <a:latin typeface="+mn-lt"/>
                        </a:rPr>
                        <a:t>Laminate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2HWV Chalk</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904680437"/>
                  </a:ext>
                </a:extLst>
              </a:tr>
              <a:tr h="178401">
                <a:tc>
                  <a:txBody>
                    <a:bodyPr/>
                    <a:lstStyle/>
                    <a:p>
                      <a:pPr algn="l" fontAlgn="b">
                        <a:buNone/>
                      </a:pPr>
                      <a:r>
                        <a:rPr lang="en-US" sz="1600" u="none" strike="noStrike">
                          <a:effectLst/>
                          <a:latin typeface="+mn-lt"/>
                        </a:rPr>
                        <a:t>Leather</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Café L211 Chocolate Mousse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287827467"/>
                  </a:ext>
                </a:extLst>
              </a:tr>
              <a:tr h="178401">
                <a:tc>
                  <a:txBody>
                    <a:bodyPr/>
                    <a:lstStyle/>
                    <a:p>
                      <a:pPr algn="l" fontAlgn="b">
                        <a:buNone/>
                      </a:pPr>
                      <a:r>
                        <a:rPr lang="en-US" sz="1600" u="none" strike="noStrike">
                          <a:effectLst/>
                          <a:latin typeface="+mn-lt"/>
                        </a:rPr>
                        <a:t>Paint</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4240 Chalk</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815014162"/>
                  </a:ext>
                </a:extLst>
              </a:tr>
              <a:tr h="178401">
                <a:tc>
                  <a:txBody>
                    <a:bodyPr/>
                    <a:lstStyle/>
                    <a:p>
                      <a:pPr algn="l" fontAlgn="b">
                        <a:buNone/>
                      </a:pPr>
                      <a:r>
                        <a:rPr lang="en-US" sz="1600" u="none" strike="noStrike">
                          <a:effectLst/>
                          <a:latin typeface="+mn-lt"/>
                        </a:rPr>
                        <a:t>Paint</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4B22 Matte Brass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96179434"/>
                  </a:ext>
                </a:extLst>
              </a:tr>
              <a:tr h="178401">
                <a:tc>
                  <a:txBody>
                    <a:bodyPr/>
                    <a:lstStyle/>
                    <a:p>
                      <a:pPr algn="l" fontAlgn="b">
                        <a:buNone/>
                      </a:pPr>
                      <a:r>
                        <a:rPr lang="en-US" sz="1600" u="none" strike="noStrike">
                          <a:effectLst/>
                          <a:latin typeface="+mn-lt"/>
                        </a:rPr>
                        <a:t>Paint</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4B23 Burnished Bronze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6160174"/>
                  </a:ext>
                </a:extLst>
              </a:tr>
              <a:tr h="178401">
                <a:tc>
                  <a:txBody>
                    <a:bodyPr/>
                    <a:lstStyle/>
                    <a:p>
                      <a:pPr algn="l" fontAlgn="b">
                        <a:buNone/>
                      </a:pPr>
                      <a:r>
                        <a:rPr lang="en-US" sz="1600" u="none" strike="noStrike">
                          <a:effectLst/>
                          <a:latin typeface="+mn-lt"/>
                        </a:rPr>
                        <a:t>Paint</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7225 Sand</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531567669"/>
                  </a:ext>
                </a:extLst>
              </a:tr>
              <a:tr h="178401">
                <a:tc>
                  <a:txBody>
                    <a:bodyPr/>
                    <a:lstStyle/>
                    <a:p>
                      <a:pPr algn="l" fontAlgn="b">
                        <a:buNone/>
                      </a:pPr>
                      <a:r>
                        <a:rPr lang="en-US" sz="1600" u="none" strike="noStrike">
                          <a:effectLst/>
                          <a:latin typeface="+mn-lt"/>
                        </a:rPr>
                        <a:t>Textile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Brisa BR04 Truffle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815748763"/>
                  </a:ext>
                </a:extLst>
              </a:tr>
              <a:tr h="178401">
                <a:tc>
                  <a:txBody>
                    <a:bodyPr/>
                    <a:lstStyle/>
                    <a:p>
                      <a:pPr algn="l" fontAlgn="b">
                        <a:buNone/>
                      </a:pPr>
                      <a:r>
                        <a:rPr lang="en-US" sz="1600" u="none" strike="noStrike">
                          <a:effectLst/>
                          <a:latin typeface="+mn-lt"/>
                        </a:rPr>
                        <a:t>Textile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Brisa BR30 Bone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747727303"/>
                  </a:ext>
                </a:extLst>
              </a:tr>
              <a:tr h="178401">
                <a:tc>
                  <a:txBody>
                    <a:bodyPr/>
                    <a:lstStyle/>
                    <a:p>
                      <a:pPr algn="l" fontAlgn="b">
                        <a:buNone/>
                      </a:pPr>
                      <a:r>
                        <a:rPr lang="en-US" sz="1600" u="none" strike="noStrike">
                          <a:effectLst/>
                          <a:latin typeface="+mn-lt"/>
                        </a:rPr>
                        <a:t>Textile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Dovetail 5H42 Sandstone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025147336"/>
                  </a:ext>
                </a:extLst>
              </a:tr>
              <a:tr h="74258">
                <a:tc>
                  <a:txBody>
                    <a:bodyPr/>
                    <a:lstStyle/>
                    <a:p>
                      <a:pPr algn="l" fontAlgn="b">
                        <a:buNone/>
                      </a:pPr>
                      <a:r>
                        <a:rPr lang="en-US" sz="1600" u="none" strike="noStrike">
                          <a:effectLst/>
                          <a:latin typeface="+mn-lt"/>
                        </a:rPr>
                        <a:t>Textile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Remx RE06 Linen Beige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74361602"/>
                  </a:ext>
                </a:extLst>
              </a:tr>
              <a:tr h="178401">
                <a:tc>
                  <a:txBody>
                    <a:bodyPr/>
                    <a:lstStyle/>
                    <a:p>
                      <a:pPr algn="l" fontAlgn="b">
                        <a:buNone/>
                      </a:pPr>
                      <a:r>
                        <a:rPr lang="en-US" sz="1600" u="none" strike="noStrike">
                          <a:effectLst/>
                          <a:latin typeface="+mn-lt"/>
                        </a:rPr>
                        <a:t>Textile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Stand In 5625 Powder</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96952141"/>
                  </a:ext>
                </a:extLst>
              </a:tr>
              <a:tr h="178401">
                <a:tc>
                  <a:txBody>
                    <a:bodyPr/>
                    <a:lstStyle/>
                    <a:p>
                      <a:pPr algn="l" fontAlgn="b">
                        <a:buNone/>
                      </a:pPr>
                      <a:r>
                        <a:rPr lang="en-US" sz="1600" u="none" strike="noStrike">
                          <a:effectLst/>
                          <a:latin typeface="+mn-lt"/>
                        </a:rPr>
                        <a:t>Textile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Steelcut Trio TR03 Cassonade Beige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208827912"/>
                  </a:ext>
                </a:extLst>
              </a:tr>
              <a:tr h="178401">
                <a:tc>
                  <a:txBody>
                    <a:bodyPr/>
                    <a:lstStyle/>
                    <a:p>
                      <a:pPr algn="l" fontAlgn="b">
                        <a:buNone/>
                      </a:pPr>
                      <a:r>
                        <a:rPr lang="en-US" sz="1600" u="none" strike="noStrike">
                          <a:effectLst/>
                          <a:latin typeface="+mn-lt"/>
                        </a:rPr>
                        <a:t>Textile, 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 Lambert 3623-801 Fog</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40365688"/>
                  </a:ext>
                </a:extLst>
              </a:tr>
              <a:tr h="178401">
                <a:tc>
                  <a:txBody>
                    <a:bodyPr/>
                    <a:lstStyle/>
                    <a:p>
                      <a:pPr algn="l" fontAlgn="b">
                        <a:buNone/>
                      </a:pPr>
                      <a:r>
                        <a:rPr lang="en-US" sz="1600" u="none" strike="noStrike">
                          <a:effectLst/>
                          <a:latin typeface="+mn-lt"/>
                        </a:rPr>
                        <a:t>Textile, 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 Micro Tweed 8250-302 Bear</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817353247"/>
                  </a:ext>
                </a:extLst>
              </a:tr>
              <a:tr h="178401">
                <a:tc>
                  <a:txBody>
                    <a:bodyPr/>
                    <a:lstStyle/>
                    <a:p>
                      <a:pPr algn="l" fontAlgn="b">
                        <a:buNone/>
                      </a:pPr>
                      <a:r>
                        <a:rPr lang="en-US" sz="1600" u="none" strike="noStrike">
                          <a:effectLst/>
                          <a:latin typeface="+mn-lt"/>
                        </a:rPr>
                        <a:t>Textile, 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fr-FR" sz="1600" u="none" strike="noStrike">
                          <a:effectLst/>
                          <a:latin typeface="+mn-lt"/>
                        </a:rPr>
                        <a:t>Designtex Mohair Plus 3575-102 Pumice</a:t>
                      </a:r>
                      <a:endParaRPr lang="fr-FR"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44262505"/>
                  </a:ext>
                </a:extLst>
              </a:tr>
              <a:tr h="184552">
                <a:tc>
                  <a:txBody>
                    <a:bodyPr/>
                    <a:lstStyle/>
                    <a:p>
                      <a:pPr algn="l" fontAlgn="b">
                        <a:buNone/>
                      </a:pPr>
                      <a:r>
                        <a:rPr lang="en-US" sz="1600" u="none" strike="noStrike">
                          <a:effectLst/>
                          <a:latin typeface="+mn-lt"/>
                        </a:rPr>
                        <a:t>Veneer</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3LEX Desert Oak on Oak Composite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89228300"/>
                  </a:ext>
                </a:extLst>
              </a:tr>
              <a:tr h="184552">
                <a:tc>
                  <a:txBody>
                    <a:bodyPr/>
                    <a:lstStyle/>
                    <a:p>
                      <a:pPr algn="l" fontAlgn="b">
                        <a:buNone/>
                      </a:pPr>
                      <a:r>
                        <a:rPr lang="en-US" sz="1600" u="none" strike="noStrike">
                          <a:effectLst/>
                          <a:latin typeface="+mn-lt"/>
                        </a:rPr>
                        <a:t>Laminate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Formica 5786 Ashwood Oak</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Formica</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711515272"/>
                  </a:ext>
                </a:extLst>
              </a:tr>
              <a:tr h="184552">
                <a:tc>
                  <a:txBody>
                    <a:bodyPr/>
                    <a:lstStyle/>
                    <a:p>
                      <a:pPr algn="l" fontAlgn="b">
                        <a:buNone/>
                      </a:pPr>
                      <a:r>
                        <a:rPr lang="en-US" sz="1600" u="none" strike="noStrike">
                          <a:effectLst/>
                          <a:latin typeface="+mn-lt"/>
                        </a:rPr>
                        <a:t>Laminate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2HWV Chalk</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47898771"/>
                  </a:ext>
                </a:extLst>
              </a:tr>
              <a:tr h="184552">
                <a:tc>
                  <a:txBody>
                    <a:bodyPr/>
                    <a:lstStyle/>
                    <a:p>
                      <a:pPr algn="l" fontAlgn="b">
                        <a:buNone/>
                      </a:pPr>
                      <a:r>
                        <a:rPr lang="en-US" sz="1600" u="none" strike="noStrike">
                          <a:effectLst/>
                          <a:latin typeface="+mn-lt"/>
                        </a:rPr>
                        <a:t>Laminate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2TH2 Fawn Cypress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9832141"/>
                  </a:ext>
                </a:extLst>
              </a:tr>
              <a:tr h="184552">
                <a:tc>
                  <a:txBody>
                    <a:bodyPr/>
                    <a:lstStyle/>
                    <a:p>
                      <a:pPr algn="l" fontAlgn="b">
                        <a:buNone/>
                      </a:pPr>
                      <a:r>
                        <a:rPr lang="en-US" sz="1600" u="none" strike="noStrike">
                          <a:effectLst/>
                          <a:latin typeface="+mn-lt"/>
                        </a:rPr>
                        <a:t>Laminate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2759 Warm White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064152824"/>
                  </a:ext>
                </a:extLst>
              </a:tr>
              <a:tr h="184552">
                <a:tc>
                  <a:txBody>
                    <a:bodyPr/>
                    <a:lstStyle/>
                    <a:p>
                      <a:pPr algn="l" fontAlgn="b">
                        <a:buNone/>
                      </a:pPr>
                      <a:r>
                        <a:rPr lang="en-US" sz="1600" u="none" strike="noStrike">
                          <a:effectLst/>
                          <a:latin typeface="+mn-lt"/>
                        </a:rPr>
                        <a:t>Leather</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Antic Cuir Leather 142</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Viccarbe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15782134"/>
                  </a:ext>
                </a:extLst>
              </a:tr>
              <a:tr h="184552">
                <a:tc>
                  <a:txBody>
                    <a:bodyPr/>
                    <a:lstStyle/>
                    <a:p>
                      <a:pPr algn="l" fontAlgn="b">
                        <a:buNone/>
                      </a:pPr>
                      <a:r>
                        <a:rPr lang="en-US" sz="1600" u="none" strike="noStrike">
                          <a:effectLst/>
                          <a:latin typeface="+mn-lt"/>
                        </a:rPr>
                        <a:t>Leather</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Viccarbe Leather Anticcuir 126</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Viccarbe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60775291"/>
                  </a:ext>
                </a:extLst>
              </a:tr>
              <a:tr h="184552">
                <a:tc>
                  <a:txBody>
                    <a:bodyPr/>
                    <a:lstStyle/>
                    <a:p>
                      <a:pPr algn="l" fontAlgn="b">
                        <a:buNone/>
                      </a:pPr>
                      <a:r>
                        <a:rPr lang="en-US" sz="1600" u="none" strike="noStrike">
                          <a:effectLst/>
                          <a:latin typeface="+mn-lt"/>
                        </a:rPr>
                        <a:t>Paint</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4B22 Matte Brass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845421265"/>
                  </a:ext>
                </a:extLst>
              </a:tr>
              <a:tr h="184552">
                <a:tc>
                  <a:txBody>
                    <a:bodyPr/>
                    <a:lstStyle/>
                    <a:p>
                      <a:pPr algn="l" fontAlgn="b">
                        <a:buNone/>
                      </a:pPr>
                      <a:r>
                        <a:rPr lang="en-US" sz="1600" u="none" strike="noStrike">
                          <a:effectLst/>
                          <a:latin typeface="+mn-lt"/>
                        </a:rPr>
                        <a:t>Paint</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4240 Chalk</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39734153"/>
                  </a:ext>
                </a:extLst>
              </a:tr>
              <a:tr h="184552">
                <a:tc>
                  <a:txBody>
                    <a:bodyPr/>
                    <a:lstStyle/>
                    <a:p>
                      <a:pPr algn="l" fontAlgn="b">
                        <a:buNone/>
                      </a:pPr>
                      <a:r>
                        <a:rPr lang="en-US" sz="1600" u="none" strike="noStrike">
                          <a:effectLst/>
                          <a:latin typeface="+mn-lt"/>
                        </a:rPr>
                        <a:t>Rug</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Moooi Crisp Dawn Awakens In Light</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Mooi</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71029837"/>
                  </a:ext>
                </a:extLst>
              </a:tr>
              <a:tr h="184552">
                <a:tc>
                  <a:txBody>
                    <a:bodyPr/>
                    <a:lstStyle/>
                    <a:p>
                      <a:pPr algn="l" fontAlgn="b">
                        <a:buNone/>
                      </a:pPr>
                      <a:r>
                        <a:rPr lang="en-US" sz="1600" u="none" strike="noStrike">
                          <a:effectLst/>
                          <a:latin typeface="+mn-lt"/>
                        </a:rPr>
                        <a:t>Textile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Intermix Opaque KR16 Bronze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Steelcase Marketing Resources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21453833"/>
                  </a:ext>
                </a:extLst>
              </a:tr>
              <a:tr h="184552">
                <a:tc>
                  <a:txBody>
                    <a:bodyPr/>
                    <a:lstStyle/>
                    <a:p>
                      <a:pPr algn="l" fontAlgn="b">
                        <a:buNone/>
                      </a:pPr>
                      <a:r>
                        <a:rPr lang="en-US" sz="1600" u="none" strike="noStrike">
                          <a:effectLst/>
                          <a:latin typeface="+mn-lt"/>
                        </a:rPr>
                        <a:t>Textile, 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nn-NO" sz="1600" u="none" strike="noStrike">
                          <a:effectLst/>
                          <a:latin typeface="+mn-lt"/>
                        </a:rPr>
                        <a:t>Designtex Arne 4141-804 Mid Grey</a:t>
                      </a:r>
                      <a:endParaRPr lang="nn-NO"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826130771"/>
                  </a:ext>
                </a:extLst>
              </a:tr>
              <a:tr h="184552">
                <a:tc>
                  <a:txBody>
                    <a:bodyPr/>
                    <a:lstStyle/>
                    <a:p>
                      <a:pPr algn="l" fontAlgn="b">
                        <a:buNone/>
                      </a:pPr>
                      <a:r>
                        <a:rPr lang="en-US" sz="1600" u="none" strike="noStrike">
                          <a:effectLst/>
                          <a:latin typeface="+mn-lt"/>
                        </a:rPr>
                        <a:t>Textile, 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 Heather 3473-604 Concord</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40038459"/>
                  </a:ext>
                </a:extLst>
              </a:tr>
              <a:tr h="184552">
                <a:tc>
                  <a:txBody>
                    <a:bodyPr/>
                    <a:lstStyle/>
                    <a:p>
                      <a:pPr algn="l" fontAlgn="b">
                        <a:buNone/>
                      </a:pPr>
                      <a:r>
                        <a:rPr lang="en-US" sz="1600" u="none" strike="noStrike">
                          <a:effectLst/>
                          <a:latin typeface="+mn-lt"/>
                        </a:rPr>
                        <a:t>Textile, 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 Heather 3473-307 Walrus</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783268231"/>
                  </a:ext>
                </a:extLst>
              </a:tr>
              <a:tr h="184552">
                <a:tc>
                  <a:txBody>
                    <a:bodyPr/>
                    <a:lstStyle/>
                    <a:p>
                      <a:pPr algn="l" fontAlgn="b">
                        <a:buNone/>
                      </a:pPr>
                      <a:r>
                        <a:rPr lang="en-US" sz="1600" u="none" strike="noStrike">
                          <a:effectLst/>
                          <a:latin typeface="+mn-lt"/>
                        </a:rPr>
                        <a:t>Textile, 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 Lambert 3623-801 Fog</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79012183"/>
                  </a:ext>
                </a:extLst>
              </a:tr>
              <a:tr h="184552">
                <a:tc>
                  <a:txBody>
                    <a:bodyPr/>
                    <a:lstStyle/>
                    <a:p>
                      <a:pPr algn="l" fontAlgn="b">
                        <a:buNone/>
                      </a:pPr>
                      <a:r>
                        <a:rPr lang="en-US" sz="1600" u="none" strike="noStrike">
                          <a:effectLst/>
                          <a:latin typeface="+mn-lt"/>
                        </a:rPr>
                        <a:t>Textile, 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 Wannabe Rib 5622-106 Cream</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59770243"/>
                  </a:ext>
                </a:extLst>
              </a:tr>
              <a:tr h="184552">
                <a:tc>
                  <a:txBody>
                    <a:bodyPr/>
                    <a:lstStyle/>
                    <a:p>
                      <a:pPr algn="l" fontAlgn="b">
                        <a:buNone/>
                      </a:pPr>
                      <a:r>
                        <a:rPr lang="en-US" sz="1600" u="none" strike="noStrike">
                          <a:effectLst/>
                          <a:latin typeface="+mn-lt"/>
                        </a:rPr>
                        <a:t>Textile, 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 Woolish 3973-101 Sandstone</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latin typeface="+mn-lt"/>
                        </a:rPr>
                        <a:t>Designtex</a:t>
                      </a:r>
                      <a:endParaRPr lang="en-US" sz="1600" b="0" i="0" u="none" strike="noStrike">
                        <a:solidFill>
                          <a:srgbClr val="000000"/>
                        </a:solidFill>
                        <a:effectLst/>
                        <a:latin typeface="+mn-lt"/>
                      </a:endParaRP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989344728"/>
                  </a:ext>
                </a:extLst>
              </a:tr>
            </a:tbl>
          </a:graphicData>
        </a:graphic>
      </p:graphicFrame>
      <p:pic>
        <p:nvPicPr>
          <p:cNvPr id="4" name="Picture 3" descr="A qr code on a white background&#10;&#10;AI-generated content may be incorrect.">
            <a:extLst>
              <a:ext uri="{FF2B5EF4-FFF2-40B4-BE49-F238E27FC236}">
                <a16:creationId xmlns:a16="http://schemas.microsoft.com/office/drawing/2014/main" id="{17D06536-95F2-E833-2C90-5519ADC837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00986" y="7185748"/>
            <a:ext cx="2200000" cy="2200000"/>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928D0DF1-DE4F-1C1E-270A-92ED73D387CC}"/>
              </a:ext>
            </a:extLst>
          </p:cNvPr>
          <p:cNvSpPr txBox="1"/>
          <p:nvPr/>
        </p:nvSpPr>
        <p:spPr>
          <a:xfrm>
            <a:off x="13119172" y="350568"/>
            <a:ext cx="4267200" cy="1538883"/>
          </a:xfrm>
          <a:prstGeom prst="rect">
            <a:avLst/>
          </a:prstGeom>
          <a:noFill/>
        </p:spPr>
        <p:txBody>
          <a:bodyPr wrap="square" lIns="0" tIns="0" rIns="0" bIns="0" rtlCol="0">
            <a:spAutoFit/>
          </a:bodyPr>
          <a:lstStyle/>
          <a:p>
            <a:r>
              <a:rPr lang="en-US" sz="2000" i="1"/>
              <a:t>To access the Excel version of this list for all palettes, please refer to the </a:t>
            </a:r>
            <a:r>
              <a:rPr lang="en-US" sz="2000" i="1">
                <a:hlinkClick r:id="rId6"/>
              </a:rPr>
              <a:t>Fall 2025 New + Notable Palettes Sample Ordering Guide </a:t>
            </a:r>
            <a:r>
              <a:rPr lang="en-US" sz="2000" i="1"/>
              <a:t>by clicking the link or scanning the QR code below.</a:t>
            </a:r>
          </a:p>
        </p:txBody>
      </p:sp>
      <p:cxnSp>
        <p:nvCxnSpPr>
          <p:cNvPr id="15" name="Straight Connector 14">
            <a:extLst>
              <a:ext uri="{FF2B5EF4-FFF2-40B4-BE49-F238E27FC236}">
                <a16:creationId xmlns:a16="http://schemas.microsoft.com/office/drawing/2014/main" id="{60D5E85E-E210-1336-7B06-7AC836E818A2}"/>
              </a:ext>
            </a:extLst>
          </p:cNvPr>
          <p:cNvCxnSpPr>
            <a:cxnSpLocks/>
          </p:cNvCxnSpPr>
          <p:nvPr/>
        </p:nvCxnSpPr>
        <p:spPr>
          <a:xfrm>
            <a:off x="2633591" y="1868910"/>
            <a:ext cx="101751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1F61B3-AE1B-B3C6-9000-7109F81111AE}"/>
              </a:ext>
            </a:extLst>
          </p:cNvPr>
          <p:cNvCxnSpPr>
            <a:cxnSpLocks/>
          </p:cNvCxnSpPr>
          <p:nvPr/>
        </p:nvCxnSpPr>
        <p:spPr>
          <a:xfrm>
            <a:off x="2633591" y="5854008"/>
            <a:ext cx="101751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512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9B511-1109-CB00-31A6-3EB4790B3E8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9D8344-F8DF-F6C6-A20E-B1BED096AA06}"/>
              </a:ext>
            </a:extLst>
          </p:cNvPr>
          <p:cNvSpPr>
            <a:spLocks noGrp="1"/>
          </p:cNvSpPr>
          <p:nvPr>
            <p:ph type="sldNum" sz="quarter" idx="15"/>
          </p:nvPr>
        </p:nvSpPr>
        <p:spPr/>
        <p:txBody>
          <a:bodyPr/>
          <a:lstStyle/>
          <a:p>
            <a:fld id="{387AECDB-6C85-4FE3-9DAF-486A9B5BAE12}" type="slidenum">
              <a:rPr lang="en-GB" smtClean="0"/>
              <a:pPr/>
              <a:t>27</a:t>
            </a:fld>
            <a:endParaRPr lang="en-GB"/>
          </a:p>
        </p:txBody>
      </p:sp>
      <p:graphicFrame>
        <p:nvGraphicFramePr>
          <p:cNvPr id="11" name="Table 10">
            <a:extLst>
              <a:ext uri="{FF2B5EF4-FFF2-40B4-BE49-F238E27FC236}">
                <a16:creationId xmlns:a16="http://schemas.microsoft.com/office/drawing/2014/main" id="{D9A3CC13-FD07-4A92-FBAD-3CB571378164}"/>
              </a:ext>
            </a:extLst>
          </p:cNvPr>
          <p:cNvGraphicFramePr>
            <a:graphicFrameLocks noGrp="1"/>
          </p:cNvGraphicFramePr>
          <p:nvPr>
            <p:extLst>
              <p:ext uri="{D42A27DB-BD31-4B8C-83A1-F6EECF244321}">
                <p14:modId xmlns:p14="http://schemas.microsoft.com/office/powerpoint/2010/main" val="1521760982"/>
              </p:ext>
            </p:extLst>
          </p:nvPr>
        </p:nvGraphicFramePr>
        <p:xfrm>
          <a:off x="2577736" y="1157869"/>
          <a:ext cx="10270605" cy="8005882"/>
        </p:xfrm>
        <a:graphic>
          <a:graphicData uri="http://schemas.openxmlformats.org/drawingml/2006/table">
            <a:tbl>
              <a:tblPr>
                <a:tableStyleId>{5C22544A-7EE6-4342-B048-85BDC9FD1C3A}</a:tableStyleId>
              </a:tblPr>
              <a:tblGrid>
                <a:gridCol w="1769675">
                  <a:extLst>
                    <a:ext uri="{9D8B030D-6E8A-4147-A177-3AD203B41FA5}">
                      <a16:colId xmlns:a16="http://schemas.microsoft.com/office/drawing/2014/main" val="1335472086"/>
                    </a:ext>
                  </a:extLst>
                </a:gridCol>
                <a:gridCol w="5245768">
                  <a:extLst>
                    <a:ext uri="{9D8B030D-6E8A-4147-A177-3AD203B41FA5}">
                      <a16:colId xmlns:a16="http://schemas.microsoft.com/office/drawing/2014/main" val="987592812"/>
                    </a:ext>
                  </a:extLst>
                </a:gridCol>
                <a:gridCol w="3255162">
                  <a:extLst>
                    <a:ext uri="{9D8B030D-6E8A-4147-A177-3AD203B41FA5}">
                      <a16:colId xmlns:a16="http://schemas.microsoft.com/office/drawing/2014/main" val="10971182"/>
                    </a:ext>
                  </a:extLst>
                </a:gridCol>
              </a:tblGrid>
              <a:tr h="178401">
                <a:tc>
                  <a:txBody>
                    <a:bodyPr/>
                    <a:lstStyle/>
                    <a:p>
                      <a:pPr algn="l" fontAlgn="b">
                        <a:buNone/>
                      </a:pPr>
                      <a:r>
                        <a:rPr lang="en-US" sz="1600" b="1" i="0" u="none" strike="noStrike">
                          <a:solidFill>
                            <a:srgbClr val="000000"/>
                          </a:solidFill>
                          <a:effectLst/>
                          <a:latin typeface="+mn-lt"/>
                        </a:rPr>
                        <a:t>Material Type</a:t>
                      </a: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1" i="0" u="none" strike="noStrike">
                          <a:solidFill>
                            <a:srgbClr val="000000"/>
                          </a:solidFill>
                          <a:effectLst/>
                          <a:latin typeface="+mn-lt"/>
                        </a:rPr>
                        <a:t>Description</a:t>
                      </a: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1" i="0" u="none" strike="noStrike">
                          <a:solidFill>
                            <a:srgbClr val="000000"/>
                          </a:solidFill>
                          <a:effectLst/>
                          <a:latin typeface="+mn-lt"/>
                        </a:rPr>
                        <a:t>Where to Order</a:t>
                      </a:r>
                    </a:p>
                  </a:txBody>
                  <a:tcPr marL="6152" marR="6152" marT="615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74970114"/>
                  </a:ext>
                </a:extLst>
              </a:tr>
              <a:tr h="178401">
                <a:tc>
                  <a:txBody>
                    <a:bodyPr/>
                    <a:lstStyle/>
                    <a:p>
                      <a:pPr algn="l" fontAlgn="b">
                        <a:buNone/>
                      </a:pPr>
                      <a:r>
                        <a:rPr lang="en-US" sz="1600" b="0" i="0" u="none" strike="noStrike">
                          <a:solidFill>
                            <a:srgbClr val="000000"/>
                          </a:solidFill>
                          <a:effectLst/>
                          <a:latin typeface="+mn-lt"/>
                        </a:rPr>
                        <a:t>Laminate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2HWV Chalk </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172239258"/>
                  </a:ext>
                </a:extLst>
              </a:tr>
              <a:tr h="178401">
                <a:tc>
                  <a:txBody>
                    <a:bodyPr/>
                    <a:lstStyle/>
                    <a:p>
                      <a:pPr algn="l" fontAlgn="b">
                        <a:buNone/>
                      </a:pPr>
                      <a:r>
                        <a:rPr lang="en-US" sz="1600" b="0" i="0" u="none" strike="noStrike">
                          <a:solidFill>
                            <a:srgbClr val="000000"/>
                          </a:solidFill>
                          <a:effectLst/>
                          <a:latin typeface="+mn-lt"/>
                        </a:rPr>
                        <a:t>Laminate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2HAF Cloudy </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50215876"/>
                  </a:ext>
                </a:extLst>
              </a:tr>
              <a:tr h="178401">
                <a:tc>
                  <a:txBody>
                    <a:bodyPr/>
                    <a:lstStyle/>
                    <a:p>
                      <a:pPr algn="l" fontAlgn="b">
                        <a:buNone/>
                      </a:pPr>
                      <a:r>
                        <a:rPr lang="en-US" sz="1600" b="0" i="0" u="none" strike="noStrike">
                          <a:solidFill>
                            <a:srgbClr val="000000"/>
                          </a:solidFill>
                          <a:effectLst/>
                          <a:latin typeface="+mn-lt"/>
                        </a:rPr>
                        <a:t>Leather</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Viccarbe Leather 148</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Viccarbe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473679007"/>
                  </a:ext>
                </a:extLst>
              </a:tr>
              <a:tr h="178401">
                <a:tc>
                  <a:txBody>
                    <a:bodyPr/>
                    <a:lstStyle/>
                    <a:p>
                      <a:pPr algn="l" fontAlgn="b">
                        <a:buNone/>
                      </a:pPr>
                      <a:r>
                        <a:rPr lang="en-US" sz="1600" b="0" i="0" u="none" strike="noStrike">
                          <a:solidFill>
                            <a:srgbClr val="000000"/>
                          </a:solidFill>
                          <a:effectLst/>
                          <a:latin typeface="+mn-lt"/>
                        </a:rPr>
                        <a:t>PET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PC17 Flat Iron </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82663921"/>
                  </a:ext>
                </a:extLst>
              </a:tr>
              <a:tr h="184552">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 Dovetail 8571-301 Nutmeg</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208830418"/>
                  </a:ext>
                </a:extLst>
              </a:tr>
              <a:tr h="178401">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 Emblem 3068-101 Cobra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904680437"/>
                  </a:ext>
                </a:extLst>
              </a:tr>
              <a:tr h="178401">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fr-FR" sz="1600" b="0" i="0" u="none" strike="noStrike">
                          <a:solidFill>
                            <a:srgbClr val="000000"/>
                          </a:solidFill>
                          <a:effectLst/>
                          <a:latin typeface="+mn-lt"/>
                        </a:rPr>
                        <a:t>Designtex Helsinki Crypton 3105-105 Chocolate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287827467"/>
                  </a:ext>
                </a:extLst>
              </a:tr>
              <a:tr h="178401">
                <a:tc>
                  <a:txBody>
                    <a:bodyPr/>
                    <a:lstStyle/>
                    <a:p>
                      <a:pPr algn="l" fontAlgn="b">
                        <a:buNone/>
                      </a:pPr>
                      <a:r>
                        <a:rPr lang="en-US" sz="1600" b="0" i="0" u="none" strike="noStrike">
                          <a:solidFill>
                            <a:srgbClr val="000000"/>
                          </a:solidFill>
                          <a:effectLst/>
                          <a:latin typeface="+mn-lt"/>
                        </a:rPr>
                        <a:t>Laminate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b="0" i="0" u="none" strike="noStrike">
                          <a:solidFill>
                            <a:srgbClr val="272725"/>
                          </a:solidFill>
                          <a:effectLst/>
                          <a:latin typeface="+mn-lt"/>
                        </a:rPr>
                        <a:t>Formica Natural Ash 8843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Formica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208827912"/>
                  </a:ext>
                </a:extLst>
              </a:tr>
              <a:tr h="178401">
                <a:tc>
                  <a:txBody>
                    <a:bodyPr/>
                    <a:lstStyle/>
                    <a:p>
                      <a:pPr algn="l" fontAlgn="b">
                        <a:buNone/>
                      </a:pPr>
                      <a:r>
                        <a:rPr lang="en-US" sz="1600" b="0" i="0" u="none" strike="noStrike">
                          <a:solidFill>
                            <a:srgbClr val="000000"/>
                          </a:solidFill>
                          <a:effectLst/>
                          <a:latin typeface="+mn-lt"/>
                        </a:rPr>
                        <a:t>Leather</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b="0" i="0" u="none" strike="noStrike">
                          <a:solidFill>
                            <a:srgbClr val="272725"/>
                          </a:solidFill>
                          <a:effectLst/>
                          <a:latin typeface="+mn-lt"/>
                        </a:rPr>
                        <a:t>Café L213 Chai</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40365688"/>
                  </a:ext>
                </a:extLst>
              </a:tr>
              <a:tr h="178401">
                <a:tc>
                  <a:txBody>
                    <a:bodyPr/>
                    <a:lstStyle/>
                    <a:p>
                      <a:pPr algn="l" fontAlgn="b">
                        <a:buNone/>
                      </a:pPr>
                      <a:r>
                        <a:rPr lang="en-US" sz="1600" b="0" i="0" u="none" strike="noStrike">
                          <a:solidFill>
                            <a:srgbClr val="000000"/>
                          </a:solidFill>
                          <a:effectLst/>
                          <a:latin typeface="+mn-lt"/>
                        </a:rPr>
                        <a:t>Paint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b="0" i="0" u="none" strike="noStrike">
                          <a:solidFill>
                            <a:srgbClr val="272725"/>
                          </a:solidFill>
                          <a:effectLst/>
                          <a:latin typeface="+mn-lt"/>
                        </a:rPr>
                        <a:t>1ATG Rose Quartz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817353247"/>
                  </a:ext>
                </a:extLst>
              </a:tr>
              <a:tr h="178401">
                <a:tc>
                  <a:txBody>
                    <a:bodyPr/>
                    <a:lstStyle/>
                    <a:p>
                      <a:pPr algn="l" fontAlgn="b">
                        <a:buNone/>
                      </a:pPr>
                      <a:r>
                        <a:rPr lang="en-US" sz="1600" b="0" i="0" u="none" strike="noStrike">
                          <a:solidFill>
                            <a:srgbClr val="000000"/>
                          </a:solidFill>
                          <a:effectLst/>
                          <a:latin typeface="+mn-lt"/>
                        </a:rPr>
                        <a:t>Paint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b="0" i="0" u="none" strike="noStrike">
                          <a:solidFill>
                            <a:srgbClr val="272725"/>
                          </a:solidFill>
                          <a:effectLst/>
                          <a:latin typeface="+mn-lt"/>
                        </a:rPr>
                        <a:t>4B23 Burnished Bronze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44262505"/>
                  </a:ext>
                </a:extLst>
              </a:tr>
              <a:tr h="184552">
                <a:tc>
                  <a:txBody>
                    <a:bodyPr/>
                    <a:lstStyle/>
                    <a:p>
                      <a:pPr algn="l" fontAlgn="b">
                        <a:buNone/>
                      </a:pPr>
                      <a:r>
                        <a:rPr lang="en-US" sz="1600" b="0" i="0" u="none" strike="noStrike">
                          <a:solidFill>
                            <a:srgbClr val="000000"/>
                          </a:solidFill>
                          <a:effectLst/>
                          <a:latin typeface="+mn-lt"/>
                        </a:rPr>
                        <a:t>Paint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b="0" i="0" u="none" strike="noStrike">
                          <a:solidFill>
                            <a:srgbClr val="272725"/>
                          </a:solidFill>
                          <a:effectLst/>
                          <a:latin typeface="+mn-lt"/>
                        </a:rPr>
                        <a:t>4B25 Matte Copper</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89228300"/>
                  </a:ext>
                </a:extLst>
              </a:tr>
              <a:tr h="184552">
                <a:tc>
                  <a:txBody>
                    <a:bodyPr/>
                    <a:lstStyle/>
                    <a:p>
                      <a:pPr algn="l" fontAlgn="b">
                        <a:buNone/>
                      </a:pPr>
                      <a:r>
                        <a:rPr lang="en-US" sz="1600" b="0" i="0" u="none" strike="noStrike">
                          <a:solidFill>
                            <a:srgbClr val="000000"/>
                          </a:solidFill>
                          <a:effectLst/>
                          <a:latin typeface="+mn-lt"/>
                        </a:rPr>
                        <a:t>Paint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b="0" i="0" u="none" strike="noStrike">
                          <a:solidFill>
                            <a:srgbClr val="272725"/>
                          </a:solidFill>
                          <a:effectLst/>
                          <a:latin typeface="+mn-lt"/>
                        </a:rPr>
                        <a:t>4CL6 Terra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711515272"/>
                  </a:ext>
                </a:extLst>
              </a:tr>
              <a:tr h="184552">
                <a:tc>
                  <a:txBody>
                    <a:bodyPr/>
                    <a:lstStyle/>
                    <a:p>
                      <a:pPr algn="l" fontAlgn="b">
                        <a:buNone/>
                      </a:pPr>
                      <a:r>
                        <a:rPr lang="en-US" sz="1600" b="0" i="0" u="none" strike="noStrike">
                          <a:solidFill>
                            <a:srgbClr val="000000"/>
                          </a:solidFill>
                          <a:effectLst/>
                          <a:latin typeface="+mn-lt"/>
                        </a:rPr>
                        <a:t>Paint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b="0" i="0" u="none" strike="noStrike">
                          <a:solidFill>
                            <a:srgbClr val="272725"/>
                          </a:solidFill>
                          <a:effectLst/>
                          <a:latin typeface="+mn-lt"/>
                        </a:rPr>
                        <a:t>4CL7 Sandstone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47898771"/>
                  </a:ext>
                </a:extLst>
              </a:tr>
              <a:tr h="184552">
                <a:tc>
                  <a:txBody>
                    <a:bodyPr/>
                    <a:lstStyle/>
                    <a:p>
                      <a:pPr algn="l" fontAlgn="b">
                        <a:buNone/>
                      </a:pPr>
                      <a:r>
                        <a:rPr lang="en-US" sz="1600" b="0" i="0" u="none" strike="noStrike">
                          <a:solidFill>
                            <a:srgbClr val="000000"/>
                          </a:solidFill>
                          <a:effectLst/>
                          <a:latin typeface="+mn-lt"/>
                        </a:rPr>
                        <a:t>Textile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b="0" i="0" u="none" strike="noStrike">
                          <a:solidFill>
                            <a:srgbClr val="272725"/>
                          </a:solidFill>
                          <a:effectLst/>
                          <a:latin typeface="+mn-lt"/>
                        </a:rPr>
                        <a:t>Dovetail 5H44 Terra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9832141"/>
                  </a:ext>
                </a:extLst>
              </a:tr>
              <a:tr h="184552">
                <a:tc>
                  <a:txBody>
                    <a:bodyPr/>
                    <a:lstStyle/>
                    <a:p>
                      <a:pPr algn="l" fontAlgn="b">
                        <a:buNone/>
                      </a:pPr>
                      <a:r>
                        <a:rPr lang="en-US" sz="1600" b="0" i="0" u="none" strike="noStrike">
                          <a:solidFill>
                            <a:srgbClr val="000000"/>
                          </a:solidFill>
                          <a:effectLst/>
                          <a:latin typeface="+mn-lt"/>
                        </a:rPr>
                        <a:t>Textile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b="0" i="0" u="none" strike="noStrike">
                          <a:solidFill>
                            <a:srgbClr val="272725"/>
                          </a:solidFill>
                          <a:effectLst/>
                          <a:latin typeface="+mn-lt"/>
                        </a:rPr>
                        <a:t>Dovetail 8571-301 Nutmeg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064152824"/>
                  </a:ext>
                </a:extLst>
              </a:tr>
              <a:tr h="184552">
                <a:tc>
                  <a:txBody>
                    <a:bodyPr/>
                    <a:lstStyle/>
                    <a:p>
                      <a:pPr algn="l" fontAlgn="b">
                        <a:buNone/>
                      </a:pPr>
                      <a:r>
                        <a:rPr lang="en-US" sz="1600" b="0" i="0" u="none" strike="noStrike">
                          <a:solidFill>
                            <a:srgbClr val="000000"/>
                          </a:solidFill>
                          <a:effectLst/>
                          <a:latin typeface="+mn-lt"/>
                        </a:rPr>
                        <a:t>Textile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b="0" i="0" u="none" strike="noStrike">
                          <a:solidFill>
                            <a:srgbClr val="272725"/>
                          </a:solidFill>
                          <a:effectLst/>
                          <a:latin typeface="+mn-lt"/>
                        </a:rPr>
                        <a:t>SoftNext 5H37 Burnt Umber</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15782134"/>
                  </a:ext>
                </a:extLst>
              </a:tr>
              <a:tr h="184552">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b="0" i="0" u="none" strike="noStrike">
                          <a:solidFill>
                            <a:srgbClr val="272725"/>
                          </a:solidFill>
                          <a:effectLst/>
                          <a:latin typeface="+mn-lt"/>
                        </a:rPr>
                        <a:t>Designtex Barcelona Crypton 3018-702 Sienna</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60775291"/>
                  </a:ext>
                </a:extLst>
              </a:tr>
              <a:tr h="184552">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b="0" i="0" u="none" strike="noStrike">
                          <a:solidFill>
                            <a:srgbClr val="272725"/>
                          </a:solidFill>
                          <a:effectLst/>
                          <a:latin typeface="+mn-lt"/>
                        </a:rPr>
                        <a:t>Designtex Heather 3473-452 Rust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845421265"/>
                  </a:ext>
                </a:extLst>
              </a:tr>
              <a:tr h="184552">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fr-FR" sz="1600" b="0" i="0" u="none" strike="noStrike">
                          <a:solidFill>
                            <a:srgbClr val="272725"/>
                          </a:solidFill>
                          <a:effectLst/>
                          <a:latin typeface="+mn-lt"/>
                        </a:rPr>
                        <a:t>Designtex Helsinki Crypton 3105-105 Chocolate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39734153"/>
                  </a:ext>
                </a:extLst>
              </a:tr>
              <a:tr h="184552">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b="0" i="0" u="none" strike="noStrike">
                          <a:solidFill>
                            <a:srgbClr val="272725"/>
                          </a:solidFill>
                          <a:effectLst/>
                          <a:latin typeface="+mn-lt"/>
                        </a:rPr>
                        <a:t>Designtex In The Cloud 8093-302 Spice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71029837"/>
                  </a:ext>
                </a:extLst>
              </a:tr>
              <a:tr h="184552">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b="0" i="0" u="none" strike="noStrike">
                          <a:solidFill>
                            <a:srgbClr val="272725"/>
                          </a:solidFill>
                          <a:effectLst/>
                          <a:latin typeface="+mn-lt"/>
                        </a:rPr>
                        <a:t>Designtex Salsa 8150-401 Petal</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21453833"/>
                  </a:ext>
                </a:extLst>
              </a:tr>
              <a:tr h="184552">
                <a:tc>
                  <a:txBody>
                    <a:bodyPr/>
                    <a:lstStyle/>
                    <a:p>
                      <a:pPr algn="l" fontAlgn="b">
                        <a:buNone/>
                      </a:pPr>
                      <a:r>
                        <a:rPr lang="en-US" sz="1600" b="0" i="0" u="none" strike="noStrike">
                          <a:solidFill>
                            <a:srgbClr val="000000"/>
                          </a:solidFill>
                          <a:effectLst/>
                          <a:latin typeface="+mn-lt"/>
                        </a:rPr>
                        <a:t>Laminate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2730 Arctic White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171292421"/>
                  </a:ext>
                </a:extLst>
              </a:tr>
              <a:tr h="184552">
                <a:tc>
                  <a:txBody>
                    <a:bodyPr/>
                    <a:lstStyle/>
                    <a:p>
                      <a:pPr algn="l" fontAlgn="b">
                        <a:buNone/>
                      </a:pPr>
                      <a:r>
                        <a:rPr lang="en-US" sz="1600" b="0" i="0" u="none" strike="noStrike">
                          <a:solidFill>
                            <a:srgbClr val="000000"/>
                          </a:solidFill>
                          <a:effectLst/>
                          <a:latin typeface="+mn-lt"/>
                        </a:rPr>
                        <a:t>Laminate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2TH2 Fawn Cypress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716402719"/>
                  </a:ext>
                </a:extLst>
              </a:tr>
              <a:tr h="184552">
                <a:tc>
                  <a:txBody>
                    <a:bodyPr/>
                    <a:lstStyle/>
                    <a:p>
                      <a:pPr algn="l" fontAlgn="b">
                        <a:buNone/>
                      </a:pPr>
                      <a:r>
                        <a:rPr lang="en-US" sz="1600" b="0" i="0" u="none" strike="noStrike">
                          <a:solidFill>
                            <a:srgbClr val="000000"/>
                          </a:solidFill>
                          <a:effectLst/>
                          <a:latin typeface="+mn-lt"/>
                        </a:rPr>
                        <a:t>Laminate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Formica 8843 Natural Ash</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Formica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285468388"/>
                  </a:ext>
                </a:extLst>
              </a:tr>
              <a:tr h="184552">
                <a:tc>
                  <a:txBody>
                    <a:bodyPr/>
                    <a:lstStyle/>
                    <a:p>
                      <a:pPr algn="l" fontAlgn="b">
                        <a:buNone/>
                      </a:pPr>
                      <a:r>
                        <a:rPr lang="en-US" sz="1600" b="0" i="0" u="none" strike="noStrike">
                          <a:solidFill>
                            <a:srgbClr val="000000"/>
                          </a:solidFill>
                          <a:effectLst/>
                          <a:latin typeface="+mn-lt"/>
                        </a:rPr>
                        <a:t>Plastic</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6697 Fog</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511461303"/>
                  </a:ext>
                </a:extLst>
              </a:tr>
              <a:tr h="184552">
                <a:tc>
                  <a:txBody>
                    <a:bodyPr/>
                    <a:lstStyle/>
                    <a:p>
                      <a:pPr algn="l" fontAlgn="b">
                        <a:buNone/>
                      </a:pPr>
                      <a:r>
                        <a:rPr lang="en-US" sz="1600" b="0" i="0" u="none" strike="noStrike">
                          <a:solidFill>
                            <a:srgbClr val="000000"/>
                          </a:solidFill>
                          <a:effectLst/>
                          <a:latin typeface="+mn-lt"/>
                        </a:rPr>
                        <a:t>Textile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Billiard Multi Use 5H18 Teak</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60271321"/>
                  </a:ext>
                </a:extLst>
              </a:tr>
              <a:tr h="184552">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 Custom Graphic Ribbon #E7CDB9 / #CB865F</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64739615"/>
                  </a:ext>
                </a:extLst>
              </a:tr>
              <a:tr h="184552">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 Heather 3473-251 Champagne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59125572"/>
                  </a:ext>
                </a:extLst>
              </a:tr>
              <a:tr h="184552">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 Mateo 3895-402 Dark Blue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36789394"/>
                  </a:ext>
                </a:extLst>
              </a:tr>
              <a:tr h="184552">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nl-NL" sz="1600" b="0" i="0" u="none" strike="noStrike">
                          <a:solidFill>
                            <a:srgbClr val="000000"/>
                          </a:solidFill>
                          <a:effectLst/>
                          <a:latin typeface="+mn-lt"/>
                        </a:rPr>
                        <a:t>Designtex Micro Tweed 8250-754 Denim</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776712226"/>
                  </a:ext>
                </a:extLst>
              </a:tr>
            </a:tbl>
          </a:graphicData>
        </a:graphic>
      </p:graphicFrame>
      <p:pic>
        <p:nvPicPr>
          <p:cNvPr id="4" name="Picture 3" descr="A qr code on a white background&#10;&#10;AI-generated content may be incorrect.">
            <a:extLst>
              <a:ext uri="{FF2B5EF4-FFF2-40B4-BE49-F238E27FC236}">
                <a16:creationId xmlns:a16="http://schemas.microsoft.com/office/drawing/2014/main" id="{3CC4F6A9-1484-C858-6EB5-024E7FE62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0986" y="7185748"/>
            <a:ext cx="2200000" cy="2200000"/>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591ADA53-1627-45FE-34E6-6708EB5C0B04}"/>
              </a:ext>
            </a:extLst>
          </p:cNvPr>
          <p:cNvSpPr txBox="1"/>
          <p:nvPr/>
        </p:nvSpPr>
        <p:spPr>
          <a:xfrm>
            <a:off x="13119172" y="350568"/>
            <a:ext cx="4267200" cy="1538883"/>
          </a:xfrm>
          <a:prstGeom prst="rect">
            <a:avLst/>
          </a:prstGeom>
          <a:noFill/>
        </p:spPr>
        <p:txBody>
          <a:bodyPr wrap="square" lIns="0" tIns="0" rIns="0" bIns="0" rtlCol="0">
            <a:spAutoFit/>
          </a:bodyPr>
          <a:lstStyle/>
          <a:p>
            <a:r>
              <a:rPr lang="en-US" sz="2000" i="1"/>
              <a:t>To access the Excel version of this list for all palettes, please refer to the </a:t>
            </a:r>
            <a:r>
              <a:rPr lang="en-US" sz="2000" i="1">
                <a:hlinkClick r:id="rId3"/>
              </a:rPr>
              <a:t>Fall 2025 New + Notable Palettes Sample Ordering Guide </a:t>
            </a:r>
            <a:r>
              <a:rPr lang="en-US" sz="2000" i="1"/>
              <a:t>by clicking the link or scanning the QR code below.</a:t>
            </a:r>
          </a:p>
        </p:txBody>
      </p:sp>
      <p:pic>
        <p:nvPicPr>
          <p:cNvPr id="2" name="Picture 1">
            <a:extLst>
              <a:ext uri="{FF2B5EF4-FFF2-40B4-BE49-F238E27FC236}">
                <a16:creationId xmlns:a16="http://schemas.microsoft.com/office/drawing/2014/main" id="{C6FCA6CA-244A-8A39-120A-CE09C6724B79}"/>
              </a:ext>
            </a:extLst>
          </p:cNvPr>
          <p:cNvPicPr>
            <a:picLocks noChangeAspect="1"/>
          </p:cNvPicPr>
          <p:nvPr/>
        </p:nvPicPr>
        <p:blipFill>
          <a:blip r:embed="rId4">
            <a:extLst>
              <a:ext uri="{28A0092B-C50C-407E-A947-70E740481C1C}">
                <a14:useLocalDpi xmlns:a14="http://schemas.microsoft.com/office/drawing/2010/main" val="0"/>
              </a:ext>
            </a:extLst>
          </a:blip>
          <a:srcRect l="5367" r="4436"/>
          <a:stretch>
            <a:fillRect/>
          </a:stretch>
        </p:blipFill>
        <p:spPr>
          <a:xfrm>
            <a:off x="612419" y="4007356"/>
            <a:ext cx="1494226" cy="2250342"/>
          </a:xfrm>
          <a:prstGeom prst="rect">
            <a:avLst/>
          </a:prstGeom>
          <a:ln>
            <a:noFill/>
          </a:ln>
          <a:effectLst>
            <a:outerShdw blurRad="190500" sx="98000" sy="98000" algn="tl" rotWithShape="0">
              <a:srgbClr val="000000">
                <a:alpha val="70000"/>
              </a:srgbClr>
            </a:outerShdw>
          </a:effectLst>
        </p:spPr>
      </p:pic>
      <p:pic>
        <p:nvPicPr>
          <p:cNvPr id="12" name="Picture 11">
            <a:extLst>
              <a:ext uri="{FF2B5EF4-FFF2-40B4-BE49-F238E27FC236}">
                <a16:creationId xmlns:a16="http://schemas.microsoft.com/office/drawing/2014/main" id="{9DCDB609-2468-99D2-DDC5-F15800E323D6}"/>
              </a:ext>
            </a:extLst>
          </p:cNvPr>
          <p:cNvPicPr>
            <a:picLocks noChangeAspect="1"/>
          </p:cNvPicPr>
          <p:nvPr/>
        </p:nvPicPr>
        <p:blipFill>
          <a:blip r:embed="rId5">
            <a:extLst>
              <a:ext uri="{28A0092B-C50C-407E-A947-70E740481C1C}">
                <a14:useLocalDpi xmlns:a14="http://schemas.microsoft.com/office/drawing/2010/main" val="0"/>
              </a:ext>
            </a:extLst>
          </a:blip>
          <a:srcRect l="6415" t="10160" r="13305" b="9560"/>
          <a:stretch>
            <a:fillRect/>
          </a:stretch>
        </p:blipFill>
        <p:spPr>
          <a:xfrm>
            <a:off x="612419" y="1122820"/>
            <a:ext cx="1525751" cy="2211549"/>
          </a:xfrm>
          <a:prstGeom prst="rect">
            <a:avLst/>
          </a:prstGeom>
          <a:ln>
            <a:noFill/>
          </a:ln>
          <a:effectLst>
            <a:outerShdw blurRad="190500" sx="98000" sy="98000" algn="tl" rotWithShape="0">
              <a:srgbClr val="000000">
                <a:alpha val="70000"/>
              </a:srgbClr>
            </a:outerShdw>
          </a:effectLst>
        </p:spPr>
      </p:pic>
      <p:pic>
        <p:nvPicPr>
          <p:cNvPr id="14" name="Picture 13">
            <a:extLst>
              <a:ext uri="{FF2B5EF4-FFF2-40B4-BE49-F238E27FC236}">
                <a16:creationId xmlns:a16="http://schemas.microsoft.com/office/drawing/2014/main" id="{000E2DBE-9172-79D7-2A42-967B8A9FC1CD}"/>
              </a:ext>
            </a:extLst>
          </p:cNvPr>
          <p:cNvPicPr>
            <a:picLocks noChangeAspect="1"/>
          </p:cNvPicPr>
          <p:nvPr/>
        </p:nvPicPr>
        <p:blipFill>
          <a:blip r:embed="rId6">
            <a:extLst>
              <a:ext uri="{28A0092B-C50C-407E-A947-70E740481C1C}">
                <a14:useLocalDpi xmlns:a14="http://schemas.microsoft.com/office/drawing/2010/main" val="0"/>
              </a:ext>
            </a:extLst>
          </a:blip>
          <a:srcRect l="7056" t="6274" r="6718" b="14434"/>
          <a:stretch>
            <a:fillRect/>
          </a:stretch>
        </p:blipFill>
        <p:spPr>
          <a:xfrm>
            <a:off x="612419" y="6916534"/>
            <a:ext cx="1494226" cy="2247217"/>
          </a:xfrm>
          <a:prstGeom prst="rect">
            <a:avLst/>
          </a:prstGeom>
          <a:ln>
            <a:noFill/>
          </a:ln>
          <a:effectLst>
            <a:outerShdw blurRad="190500" sx="98000" sy="98000" algn="tl" rotWithShape="0">
              <a:srgbClr val="000000">
                <a:alpha val="70000"/>
              </a:srgbClr>
            </a:outerShdw>
          </a:effectLst>
        </p:spPr>
      </p:pic>
      <p:sp>
        <p:nvSpPr>
          <p:cNvPr id="15" name="TextBox 14">
            <a:extLst>
              <a:ext uri="{FF2B5EF4-FFF2-40B4-BE49-F238E27FC236}">
                <a16:creationId xmlns:a16="http://schemas.microsoft.com/office/drawing/2014/main" id="{2D23D5BA-4C2F-FF01-5330-CC6A191BBECA}"/>
              </a:ext>
            </a:extLst>
          </p:cNvPr>
          <p:cNvSpPr txBox="1"/>
          <p:nvPr/>
        </p:nvSpPr>
        <p:spPr>
          <a:xfrm>
            <a:off x="141328" y="3525287"/>
            <a:ext cx="2436408" cy="276999"/>
          </a:xfrm>
          <a:prstGeom prst="rect">
            <a:avLst/>
          </a:prstGeom>
          <a:noFill/>
        </p:spPr>
        <p:txBody>
          <a:bodyPr wrap="square" lIns="0" tIns="0" rIns="0" bIns="0" rtlCol="0">
            <a:spAutoFit/>
          </a:bodyPr>
          <a:lstStyle/>
          <a:p>
            <a:pPr algn="ctr"/>
            <a:r>
              <a:rPr lang="en-US" i="1">
                <a:latin typeface="+mj-lt"/>
              </a:rPr>
              <a:t>Sunbaked Layers</a:t>
            </a:r>
          </a:p>
        </p:txBody>
      </p:sp>
      <p:sp>
        <p:nvSpPr>
          <p:cNvPr id="16" name="TextBox 15">
            <a:extLst>
              <a:ext uri="{FF2B5EF4-FFF2-40B4-BE49-F238E27FC236}">
                <a16:creationId xmlns:a16="http://schemas.microsoft.com/office/drawing/2014/main" id="{B5C6BF1B-857F-62CD-3DD1-D0ED7DF1109D}"/>
              </a:ext>
            </a:extLst>
          </p:cNvPr>
          <p:cNvSpPr txBox="1"/>
          <p:nvPr/>
        </p:nvSpPr>
        <p:spPr>
          <a:xfrm>
            <a:off x="141328" y="605042"/>
            <a:ext cx="2436408" cy="276999"/>
          </a:xfrm>
          <a:prstGeom prst="rect">
            <a:avLst/>
          </a:prstGeom>
          <a:noFill/>
        </p:spPr>
        <p:txBody>
          <a:bodyPr wrap="square" lIns="0" tIns="0" rIns="0" bIns="0" rtlCol="0">
            <a:spAutoFit/>
          </a:bodyPr>
          <a:lstStyle/>
          <a:p>
            <a:pPr algn="ctr"/>
            <a:r>
              <a:rPr lang="en-US" i="1">
                <a:latin typeface="+mj-lt"/>
              </a:rPr>
              <a:t>Quiet Shelter</a:t>
            </a:r>
          </a:p>
        </p:txBody>
      </p:sp>
      <p:sp>
        <p:nvSpPr>
          <p:cNvPr id="17" name="TextBox 16">
            <a:extLst>
              <a:ext uri="{FF2B5EF4-FFF2-40B4-BE49-F238E27FC236}">
                <a16:creationId xmlns:a16="http://schemas.microsoft.com/office/drawing/2014/main" id="{570754E8-F520-FD4B-26AB-5BA6D7FB2B3F}"/>
              </a:ext>
            </a:extLst>
          </p:cNvPr>
          <p:cNvSpPr txBox="1"/>
          <p:nvPr/>
        </p:nvSpPr>
        <p:spPr>
          <a:xfrm>
            <a:off x="141328" y="6429354"/>
            <a:ext cx="2436408" cy="276999"/>
          </a:xfrm>
          <a:prstGeom prst="rect">
            <a:avLst/>
          </a:prstGeom>
          <a:noFill/>
        </p:spPr>
        <p:txBody>
          <a:bodyPr wrap="square" lIns="0" tIns="0" rIns="0" bIns="0" rtlCol="0">
            <a:spAutoFit/>
          </a:bodyPr>
          <a:lstStyle/>
          <a:p>
            <a:pPr algn="ctr"/>
            <a:r>
              <a:rPr lang="en-US" i="1">
                <a:latin typeface="+mj-lt"/>
              </a:rPr>
              <a:t>Soft Sync</a:t>
            </a:r>
          </a:p>
        </p:txBody>
      </p:sp>
      <p:cxnSp>
        <p:nvCxnSpPr>
          <p:cNvPr id="25" name="Straight Connector 24">
            <a:extLst>
              <a:ext uri="{FF2B5EF4-FFF2-40B4-BE49-F238E27FC236}">
                <a16:creationId xmlns:a16="http://schemas.microsoft.com/office/drawing/2014/main" id="{50EB8AF7-25D0-3B5F-9E93-78037BE1E748}"/>
              </a:ext>
            </a:extLst>
          </p:cNvPr>
          <p:cNvCxnSpPr>
            <a:cxnSpLocks/>
          </p:cNvCxnSpPr>
          <p:nvPr/>
        </p:nvCxnSpPr>
        <p:spPr>
          <a:xfrm>
            <a:off x="2577736" y="3159669"/>
            <a:ext cx="102706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102CD14-C051-F9D3-C0D8-5F13480CACF8}"/>
              </a:ext>
            </a:extLst>
          </p:cNvPr>
          <p:cNvCxnSpPr>
            <a:cxnSpLocks/>
          </p:cNvCxnSpPr>
          <p:nvPr/>
        </p:nvCxnSpPr>
        <p:spPr>
          <a:xfrm>
            <a:off x="2565036" y="6918681"/>
            <a:ext cx="102706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581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512B2-C2AD-4F04-9A98-0325ED9B92C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6F8F30-9288-54A3-35BA-14071BA85FA3}"/>
              </a:ext>
            </a:extLst>
          </p:cNvPr>
          <p:cNvSpPr>
            <a:spLocks noGrp="1"/>
          </p:cNvSpPr>
          <p:nvPr>
            <p:ph type="sldNum" sz="quarter" idx="15"/>
          </p:nvPr>
        </p:nvSpPr>
        <p:spPr/>
        <p:txBody>
          <a:bodyPr/>
          <a:lstStyle/>
          <a:p>
            <a:fld id="{387AECDB-6C85-4FE3-9DAF-486A9B5BAE12}" type="slidenum">
              <a:rPr lang="en-GB" smtClean="0"/>
              <a:pPr/>
              <a:t>28</a:t>
            </a:fld>
            <a:endParaRPr lang="en-GB"/>
          </a:p>
        </p:txBody>
      </p:sp>
      <p:pic>
        <p:nvPicPr>
          <p:cNvPr id="4" name="Picture 3" descr="A qr code on a white background&#10;&#10;AI-generated content may be incorrect.">
            <a:extLst>
              <a:ext uri="{FF2B5EF4-FFF2-40B4-BE49-F238E27FC236}">
                <a16:creationId xmlns:a16="http://schemas.microsoft.com/office/drawing/2014/main" id="{A88CA86B-1C67-2FC8-48C4-ECD2362FD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0986" y="7185748"/>
            <a:ext cx="2200000" cy="2200000"/>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368C0364-287F-A0E8-86AF-C324BCD008DD}"/>
              </a:ext>
            </a:extLst>
          </p:cNvPr>
          <p:cNvSpPr txBox="1"/>
          <p:nvPr/>
        </p:nvSpPr>
        <p:spPr>
          <a:xfrm>
            <a:off x="13119172" y="350568"/>
            <a:ext cx="4267200" cy="1538883"/>
          </a:xfrm>
          <a:prstGeom prst="rect">
            <a:avLst/>
          </a:prstGeom>
          <a:noFill/>
        </p:spPr>
        <p:txBody>
          <a:bodyPr wrap="square" lIns="0" tIns="0" rIns="0" bIns="0" rtlCol="0">
            <a:spAutoFit/>
          </a:bodyPr>
          <a:lstStyle/>
          <a:p>
            <a:r>
              <a:rPr lang="en-US" sz="2000" i="1"/>
              <a:t>To access the Excel version of this list for all palettes, please refer to the </a:t>
            </a:r>
            <a:r>
              <a:rPr lang="en-US" sz="2000" i="1">
                <a:hlinkClick r:id="rId3"/>
              </a:rPr>
              <a:t>Fall 2025 New + Notable Palettes Sample Ordering Guide </a:t>
            </a:r>
            <a:r>
              <a:rPr lang="en-US" sz="2000" i="1"/>
              <a:t>by clicking the link or scanning the QR code below.</a:t>
            </a:r>
          </a:p>
        </p:txBody>
      </p:sp>
      <p:pic>
        <p:nvPicPr>
          <p:cNvPr id="5" name="Picture 4">
            <a:extLst>
              <a:ext uri="{FF2B5EF4-FFF2-40B4-BE49-F238E27FC236}">
                <a16:creationId xmlns:a16="http://schemas.microsoft.com/office/drawing/2014/main" id="{40917F23-60FC-6468-A4D1-9EBA865FFB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7185" y="3959229"/>
            <a:ext cx="1521031" cy="2247218"/>
          </a:xfrm>
          <a:prstGeom prst="rect">
            <a:avLst/>
          </a:prstGeom>
          <a:ln>
            <a:noFill/>
          </a:ln>
          <a:effectLst>
            <a:outerShdw blurRad="190500" sx="98000" sy="98000" algn="tl" rotWithShape="0">
              <a:srgbClr val="000000">
                <a:alpha val="70000"/>
              </a:srgbClr>
            </a:outerShdw>
          </a:effectLst>
        </p:spPr>
      </p:pic>
      <p:pic>
        <p:nvPicPr>
          <p:cNvPr id="6" name="Picture 5">
            <a:extLst>
              <a:ext uri="{FF2B5EF4-FFF2-40B4-BE49-F238E27FC236}">
                <a16:creationId xmlns:a16="http://schemas.microsoft.com/office/drawing/2014/main" id="{783EF2D6-4634-0D8B-A4BB-B49CC2E2586E}"/>
              </a:ext>
            </a:extLst>
          </p:cNvPr>
          <p:cNvPicPr>
            <a:picLocks noChangeAspect="1"/>
          </p:cNvPicPr>
          <p:nvPr/>
        </p:nvPicPr>
        <p:blipFill>
          <a:blip r:embed="rId5">
            <a:extLst>
              <a:ext uri="{28A0092B-C50C-407E-A947-70E740481C1C}">
                <a14:useLocalDpi xmlns:a14="http://schemas.microsoft.com/office/drawing/2010/main" val="0"/>
              </a:ext>
            </a:extLst>
          </a:blip>
          <a:srcRect l="26820" t="-432" r="26820" b="432"/>
          <a:stretch>
            <a:fillRect/>
          </a:stretch>
        </p:blipFill>
        <p:spPr>
          <a:xfrm>
            <a:off x="497184" y="6870673"/>
            <a:ext cx="1521032" cy="2247218"/>
          </a:xfrm>
          <a:prstGeom prst="rect">
            <a:avLst/>
          </a:prstGeom>
          <a:ln>
            <a:noFill/>
          </a:ln>
          <a:effectLst>
            <a:outerShdw blurRad="190500" sx="98000" sy="98000" algn="tl" rotWithShape="0">
              <a:srgbClr val="000000">
                <a:alpha val="70000"/>
              </a:srgbClr>
            </a:outerShdw>
          </a:effectLst>
        </p:spPr>
      </p:pic>
      <p:pic>
        <p:nvPicPr>
          <p:cNvPr id="7" name="Picture 6">
            <a:extLst>
              <a:ext uri="{FF2B5EF4-FFF2-40B4-BE49-F238E27FC236}">
                <a16:creationId xmlns:a16="http://schemas.microsoft.com/office/drawing/2014/main" id="{4D8B2E3A-73C3-CFE4-EC3D-A3DC924E665D}"/>
              </a:ext>
            </a:extLst>
          </p:cNvPr>
          <p:cNvPicPr>
            <a:picLocks noChangeAspect="1"/>
          </p:cNvPicPr>
          <p:nvPr/>
        </p:nvPicPr>
        <p:blipFill>
          <a:blip r:embed="rId6">
            <a:extLst>
              <a:ext uri="{28A0092B-C50C-407E-A947-70E740481C1C}">
                <a14:useLocalDpi xmlns:a14="http://schemas.microsoft.com/office/drawing/2010/main" val="0"/>
              </a:ext>
            </a:extLst>
          </a:blip>
          <a:srcRect l="11698" t="11871" r="11698" b="11526"/>
          <a:stretch>
            <a:fillRect/>
          </a:stretch>
        </p:blipFill>
        <p:spPr>
          <a:xfrm>
            <a:off x="502109" y="1079677"/>
            <a:ext cx="1516107" cy="2211549"/>
          </a:xfrm>
          <a:prstGeom prst="rect">
            <a:avLst/>
          </a:prstGeom>
          <a:ln>
            <a:noFill/>
          </a:ln>
          <a:effectLst>
            <a:outerShdw blurRad="190500" sx="98000" sy="98000" algn="tl" rotWithShape="0">
              <a:srgbClr val="000000">
                <a:alpha val="70000"/>
              </a:srgbClr>
            </a:outerShdw>
          </a:effectLst>
        </p:spPr>
      </p:pic>
      <p:sp>
        <p:nvSpPr>
          <p:cNvPr id="8" name="TextBox 7">
            <a:extLst>
              <a:ext uri="{FF2B5EF4-FFF2-40B4-BE49-F238E27FC236}">
                <a16:creationId xmlns:a16="http://schemas.microsoft.com/office/drawing/2014/main" id="{F401BBA3-3663-2A4E-2E18-93ACCDB2090D}"/>
              </a:ext>
            </a:extLst>
          </p:cNvPr>
          <p:cNvSpPr txBox="1"/>
          <p:nvPr/>
        </p:nvSpPr>
        <p:spPr>
          <a:xfrm>
            <a:off x="37436" y="3477159"/>
            <a:ext cx="2436408" cy="276999"/>
          </a:xfrm>
          <a:prstGeom prst="rect">
            <a:avLst/>
          </a:prstGeom>
          <a:noFill/>
        </p:spPr>
        <p:txBody>
          <a:bodyPr wrap="square" lIns="0" tIns="0" rIns="0" bIns="0" rtlCol="0">
            <a:spAutoFit/>
          </a:bodyPr>
          <a:lstStyle/>
          <a:p>
            <a:pPr algn="ctr"/>
            <a:r>
              <a:rPr lang="en-US" i="1">
                <a:latin typeface="+mj-lt"/>
              </a:rPr>
              <a:t>Twilight Tones</a:t>
            </a:r>
          </a:p>
        </p:txBody>
      </p:sp>
      <p:sp>
        <p:nvSpPr>
          <p:cNvPr id="9" name="TextBox 8">
            <a:extLst>
              <a:ext uri="{FF2B5EF4-FFF2-40B4-BE49-F238E27FC236}">
                <a16:creationId xmlns:a16="http://schemas.microsoft.com/office/drawing/2014/main" id="{626CC326-4515-E131-11EE-F87A086307E2}"/>
              </a:ext>
            </a:extLst>
          </p:cNvPr>
          <p:cNvSpPr txBox="1"/>
          <p:nvPr/>
        </p:nvSpPr>
        <p:spPr>
          <a:xfrm>
            <a:off x="37436" y="556914"/>
            <a:ext cx="2436408" cy="276999"/>
          </a:xfrm>
          <a:prstGeom prst="rect">
            <a:avLst/>
          </a:prstGeom>
          <a:noFill/>
        </p:spPr>
        <p:txBody>
          <a:bodyPr wrap="square" lIns="0" tIns="0" rIns="0" bIns="0" rtlCol="0">
            <a:spAutoFit/>
          </a:bodyPr>
          <a:lstStyle/>
          <a:p>
            <a:pPr algn="ctr"/>
            <a:r>
              <a:rPr lang="en-US" i="1">
                <a:latin typeface="+mj-lt"/>
              </a:rPr>
              <a:t>Soft Focus</a:t>
            </a:r>
          </a:p>
        </p:txBody>
      </p:sp>
      <p:sp>
        <p:nvSpPr>
          <p:cNvPr id="10" name="TextBox 9">
            <a:extLst>
              <a:ext uri="{FF2B5EF4-FFF2-40B4-BE49-F238E27FC236}">
                <a16:creationId xmlns:a16="http://schemas.microsoft.com/office/drawing/2014/main" id="{D5518CA0-F80A-1E9A-649F-528BD7E99F82}"/>
              </a:ext>
            </a:extLst>
          </p:cNvPr>
          <p:cNvSpPr txBox="1"/>
          <p:nvPr/>
        </p:nvSpPr>
        <p:spPr>
          <a:xfrm>
            <a:off x="37436" y="6381226"/>
            <a:ext cx="2436408" cy="276999"/>
          </a:xfrm>
          <a:prstGeom prst="rect">
            <a:avLst/>
          </a:prstGeom>
          <a:noFill/>
        </p:spPr>
        <p:txBody>
          <a:bodyPr wrap="square" lIns="0" tIns="0" rIns="0" bIns="0" rtlCol="0">
            <a:spAutoFit/>
          </a:bodyPr>
          <a:lstStyle/>
          <a:p>
            <a:pPr algn="ctr"/>
            <a:r>
              <a:rPr lang="en-US" i="1">
                <a:latin typeface="+mj-lt"/>
              </a:rPr>
              <a:t>Interactive Energy</a:t>
            </a:r>
          </a:p>
        </p:txBody>
      </p:sp>
      <p:graphicFrame>
        <p:nvGraphicFramePr>
          <p:cNvPr id="18" name="Table 17">
            <a:extLst>
              <a:ext uri="{FF2B5EF4-FFF2-40B4-BE49-F238E27FC236}">
                <a16:creationId xmlns:a16="http://schemas.microsoft.com/office/drawing/2014/main" id="{50B81D83-AD30-B031-8B79-06B50F3014B1}"/>
              </a:ext>
            </a:extLst>
          </p:cNvPr>
          <p:cNvGraphicFramePr>
            <a:graphicFrameLocks noGrp="1"/>
          </p:cNvGraphicFramePr>
          <p:nvPr>
            <p:extLst>
              <p:ext uri="{D42A27DB-BD31-4B8C-83A1-F6EECF244321}">
                <p14:modId xmlns:p14="http://schemas.microsoft.com/office/powerpoint/2010/main" val="2411672238"/>
              </p:ext>
            </p:extLst>
          </p:nvPr>
        </p:nvGraphicFramePr>
        <p:xfrm>
          <a:off x="2473844" y="237454"/>
          <a:ext cx="10360830" cy="9499468"/>
        </p:xfrm>
        <a:graphic>
          <a:graphicData uri="http://schemas.openxmlformats.org/drawingml/2006/table">
            <a:tbl>
              <a:tblPr>
                <a:tableStyleId>{5C22544A-7EE6-4342-B048-85BDC9FD1C3A}</a:tableStyleId>
              </a:tblPr>
              <a:tblGrid>
                <a:gridCol w="2036237">
                  <a:extLst>
                    <a:ext uri="{9D8B030D-6E8A-4147-A177-3AD203B41FA5}">
                      <a16:colId xmlns:a16="http://schemas.microsoft.com/office/drawing/2014/main" val="3200928855"/>
                    </a:ext>
                  </a:extLst>
                </a:gridCol>
                <a:gridCol w="4575553">
                  <a:extLst>
                    <a:ext uri="{9D8B030D-6E8A-4147-A177-3AD203B41FA5}">
                      <a16:colId xmlns:a16="http://schemas.microsoft.com/office/drawing/2014/main" val="2287784087"/>
                    </a:ext>
                  </a:extLst>
                </a:gridCol>
                <a:gridCol w="3749040">
                  <a:extLst>
                    <a:ext uri="{9D8B030D-6E8A-4147-A177-3AD203B41FA5}">
                      <a16:colId xmlns:a16="http://schemas.microsoft.com/office/drawing/2014/main" val="4264897571"/>
                    </a:ext>
                  </a:extLst>
                </a:gridCol>
              </a:tblGrid>
              <a:tr h="183328">
                <a:tc>
                  <a:txBody>
                    <a:bodyPr/>
                    <a:lstStyle/>
                    <a:p>
                      <a:pPr algn="l" fontAlgn="b">
                        <a:buNone/>
                      </a:pPr>
                      <a:r>
                        <a:rPr lang="en-US" sz="1600" b="1" u="none" strike="noStrike">
                          <a:effectLst/>
                        </a:rPr>
                        <a:t>Material Type</a:t>
                      </a:r>
                      <a:endParaRPr lang="en-US" sz="1600" b="1"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1" u="none" strike="noStrike">
                          <a:effectLst/>
                        </a:rPr>
                        <a:t>List of Samples</a:t>
                      </a:r>
                      <a:endParaRPr lang="en-US" sz="1600" b="1"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1" u="none" strike="noStrike">
                          <a:effectLst/>
                        </a:rPr>
                        <a:t>Where to Order</a:t>
                      </a:r>
                      <a:endParaRPr lang="en-US" sz="1600" b="1"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70867794"/>
                  </a:ext>
                </a:extLst>
              </a:tr>
              <a:tr h="178239">
                <a:tc>
                  <a:txBody>
                    <a:bodyPr/>
                    <a:lstStyle/>
                    <a:p>
                      <a:pPr algn="l" fontAlgn="b">
                        <a:buNone/>
                      </a:pPr>
                      <a:r>
                        <a:rPr lang="en-US" sz="1600" u="none" strike="noStrike">
                          <a:effectLst/>
                        </a:rPr>
                        <a:t>Laminate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2HWV Chalk </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59705637"/>
                  </a:ext>
                </a:extLst>
              </a:tr>
              <a:tr h="178239">
                <a:tc>
                  <a:txBody>
                    <a:bodyPr/>
                    <a:lstStyle/>
                    <a:p>
                      <a:pPr algn="l" fontAlgn="b">
                        <a:buNone/>
                      </a:pPr>
                      <a:r>
                        <a:rPr lang="en-US" sz="1600" u="none" strike="noStrike">
                          <a:effectLst/>
                        </a:rPr>
                        <a:t>Laminate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2HAF Cloudy </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90116626"/>
                  </a:ext>
                </a:extLst>
              </a:tr>
              <a:tr h="178239">
                <a:tc>
                  <a:txBody>
                    <a:bodyPr/>
                    <a:lstStyle/>
                    <a:p>
                      <a:pPr algn="l" fontAlgn="b">
                        <a:buNone/>
                      </a:pPr>
                      <a:r>
                        <a:rPr lang="en-US" sz="1600" u="none" strike="noStrike">
                          <a:effectLst/>
                        </a:rPr>
                        <a:t>Paint</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4240 Chalk </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203721178"/>
                  </a:ext>
                </a:extLst>
              </a:tr>
              <a:tr h="178239">
                <a:tc>
                  <a:txBody>
                    <a:bodyPr/>
                    <a:lstStyle/>
                    <a:p>
                      <a:pPr algn="l" fontAlgn="b">
                        <a:buNone/>
                      </a:pPr>
                      <a:r>
                        <a:rPr lang="en-US" sz="1600" u="none" strike="noStrike">
                          <a:effectLst/>
                        </a:rPr>
                        <a:t>Textile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SoftNext 5H35 Blue Mica </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631934930"/>
                  </a:ext>
                </a:extLst>
              </a:tr>
              <a:tr h="178239">
                <a:tc>
                  <a:txBody>
                    <a:bodyPr/>
                    <a:lstStyle/>
                    <a:p>
                      <a:pPr algn="l" fontAlgn="b">
                        <a:buNone/>
                      </a:pPr>
                      <a:r>
                        <a:rPr lang="en-US" sz="1600" u="none" strike="noStrike">
                          <a:effectLst/>
                        </a:rPr>
                        <a:t>Textile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Stencil P458 Denim </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080606742"/>
                  </a:ext>
                </a:extLst>
              </a:tr>
              <a:tr h="178239">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Everywhere Texture 4147-102 Shell</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621091037"/>
                  </a:ext>
                </a:extLst>
              </a:tr>
              <a:tr h="178239">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Heather 3473-105 Walnut</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703931269"/>
                  </a:ext>
                </a:extLst>
              </a:tr>
              <a:tr h="178239">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In the Cloud 8093-601 Earth Green</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91843228"/>
                  </a:ext>
                </a:extLst>
              </a:tr>
              <a:tr h="184385">
                <a:tc>
                  <a:txBody>
                    <a:bodyPr/>
                    <a:lstStyle/>
                    <a:p>
                      <a:pPr algn="l" fontAlgn="b">
                        <a:buNone/>
                      </a:pPr>
                      <a:r>
                        <a:rPr lang="en-US" sz="1600" u="none" strike="noStrike">
                          <a:effectLst/>
                        </a:rPr>
                        <a:t>Veneer</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Veneer Thunder Walnut 37A2</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543466235"/>
                  </a:ext>
                </a:extLst>
              </a:tr>
              <a:tr h="178239">
                <a:tc>
                  <a:txBody>
                    <a:bodyPr/>
                    <a:lstStyle/>
                    <a:p>
                      <a:pPr algn="l" fontAlgn="b">
                        <a:buNone/>
                      </a:pPr>
                      <a:r>
                        <a:rPr lang="en-US" sz="1600" u="none" strike="noStrike">
                          <a:effectLst/>
                        </a:rPr>
                        <a:t>Laminate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Formica Natural Ash 8843</a:t>
                      </a:r>
                      <a:endParaRPr lang="en-U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Formica</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781800776"/>
                  </a:ext>
                </a:extLst>
              </a:tr>
              <a:tr h="178239">
                <a:tc>
                  <a:txBody>
                    <a:bodyPr/>
                    <a:lstStyle/>
                    <a:p>
                      <a:pPr algn="l" fontAlgn="b">
                        <a:buNone/>
                      </a:pPr>
                      <a:r>
                        <a:rPr lang="en-US" sz="1600" u="none" strike="noStrike">
                          <a:effectLst/>
                        </a:rPr>
                        <a:t>Laminate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Laminate Cloudy 2HAF</a:t>
                      </a:r>
                      <a:endParaRPr lang="en-U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712678941"/>
                  </a:ext>
                </a:extLst>
              </a:tr>
              <a:tr h="178239">
                <a:tc>
                  <a:txBody>
                    <a:bodyPr/>
                    <a:lstStyle/>
                    <a:p>
                      <a:pPr algn="l" fontAlgn="b">
                        <a:buNone/>
                      </a:pPr>
                      <a:r>
                        <a:rPr lang="en-US" sz="1600" u="none" strike="noStrike">
                          <a:effectLst/>
                        </a:rPr>
                        <a:t>Laminate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Laminate Satin Stone 24H3</a:t>
                      </a:r>
                      <a:endParaRPr lang="en-U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26833334"/>
                  </a:ext>
                </a:extLst>
              </a:tr>
              <a:tr h="178239">
                <a:tc>
                  <a:txBody>
                    <a:bodyPr/>
                    <a:lstStyle/>
                    <a:p>
                      <a:pPr algn="l" fontAlgn="b">
                        <a:buNone/>
                      </a:pPr>
                      <a:r>
                        <a:rPr lang="en-US" sz="1600" u="none" strike="noStrike">
                          <a:effectLst/>
                        </a:rPr>
                        <a:t>Leather</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Café L214 Blueberry Tart</a:t>
                      </a:r>
                      <a:endParaRPr lang="en-U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454666776"/>
                  </a:ext>
                </a:extLst>
              </a:tr>
              <a:tr h="178239">
                <a:tc>
                  <a:txBody>
                    <a:bodyPr/>
                    <a:lstStyle/>
                    <a:p>
                      <a:pPr algn="l" fontAlgn="b">
                        <a:buNone/>
                      </a:pPr>
                      <a:r>
                        <a:rPr lang="en-US" sz="1600" u="none" strike="noStrike">
                          <a:effectLst/>
                        </a:rPr>
                        <a:t>Paint</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4B26 Smoked Mica</a:t>
                      </a:r>
                      <a:endParaRPr lang="en-U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629695028"/>
                  </a:ext>
                </a:extLst>
              </a:tr>
              <a:tr h="178239">
                <a:tc>
                  <a:txBody>
                    <a:bodyPr/>
                    <a:lstStyle/>
                    <a:p>
                      <a:pPr algn="l" fontAlgn="b">
                        <a:buNone/>
                      </a:pPr>
                      <a:r>
                        <a:rPr lang="en-US" sz="1600" u="none" strike="noStrike">
                          <a:effectLst/>
                        </a:rPr>
                        <a:t>Plastic</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6336 Jazz </a:t>
                      </a:r>
                      <a:endParaRPr lang="en-U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11135876"/>
                  </a:ext>
                </a:extLst>
              </a:tr>
              <a:tr h="178239">
                <a:tc>
                  <a:txBody>
                    <a:bodyPr/>
                    <a:lstStyle/>
                    <a:p>
                      <a:pPr algn="l" fontAlgn="b">
                        <a:buNone/>
                      </a:pPr>
                      <a:r>
                        <a:rPr lang="en-US" sz="1600" u="none" strike="noStrike">
                          <a:effectLst/>
                        </a:rPr>
                        <a:t>Textile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Dovetail 5H50 Darkest Grey</a:t>
                      </a:r>
                      <a:endParaRPr lang="en-U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822815550"/>
                  </a:ext>
                </a:extLst>
              </a:tr>
              <a:tr h="178239">
                <a:tc>
                  <a:txBody>
                    <a:bodyPr/>
                    <a:lstStyle/>
                    <a:p>
                      <a:pPr algn="l" fontAlgn="b">
                        <a:buNone/>
                      </a:pPr>
                      <a:r>
                        <a:rPr lang="en-US" sz="1600" u="none" strike="noStrike">
                          <a:effectLst/>
                        </a:rPr>
                        <a:t>Textile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Intermix Baltic KR18</a:t>
                      </a:r>
                      <a:endParaRPr lang="en-U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923688288"/>
                  </a:ext>
                </a:extLst>
              </a:tr>
              <a:tr h="178239">
                <a:tc>
                  <a:txBody>
                    <a:bodyPr/>
                    <a:lstStyle/>
                    <a:p>
                      <a:pPr algn="l" fontAlgn="b">
                        <a:buNone/>
                      </a:pPr>
                      <a:r>
                        <a:rPr lang="en-US" sz="1600" u="none" strike="noStrike">
                          <a:effectLst/>
                        </a:rPr>
                        <a:t>Textile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SoftNext Blue Mica 5H23</a:t>
                      </a:r>
                      <a:endParaRPr lang="en-U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916050529"/>
                  </a:ext>
                </a:extLst>
              </a:tr>
              <a:tr h="178239">
                <a:tc>
                  <a:txBody>
                    <a:bodyPr/>
                    <a:lstStyle/>
                    <a:p>
                      <a:pPr algn="l" fontAlgn="b">
                        <a:buNone/>
                      </a:pPr>
                      <a:r>
                        <a:rPr lang="en-US" sz="1600" u="none" strike="noStrike">
                          <a:effectLst/>
                        </a:rPr>
                        <a:t>Textile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Stencil Denim P458</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15361920"/>
                  </a:ext>
                </a:extLst>
              </a:tr>
              <a:tr h="178239">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s-ES" sz="1600" u="none" strike="noStrike" err="1">
                          <a:effectLst/>
                        </a:rPr>
                        <a:t>Designtex</a:t>
                      </a:r>
                      <a:r>
                        <a:rPr lang="es-ES" sz="1600" u="none" strike="noStrike">
                          <a:effectLst/>
                        </a:rPr>
                        <a:t> Barcelona </a:t>
                      </a:r>
                      <a:r>
                        <a:rPr lang="es-ES" sz="1600" u="none" strike="noStrike" err="1">
                          <a:effectLst/>
                        </a:rPr>
                        <a:t>Crypton</a:t>
                      </a:r>
                      <a:r>
                        <a:rPr lang="es-ES" sz="1600" u="none" strike="noStrike">
                          <a:effectLst/>
                        </a:rPr>
                        <a:t> 3108-403 </a:t>
                      </a:r>
                      <a:r>
                        <a:rPr lang="es-ES" sz="1600" u="none" strike="noStrike" err="1">
                          <a:effectLst/>
                        </a:rPr>
                        <a:t>Midnight</a:t>
                      </a:r>
                      <a:endParaRPr lang="es-E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6230147"/>
                  </a:ext>
                </a:extLst>
              </a:tr>
              <a:tr h="178239">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Designtex Habitat 3069-801 Mineral</a:t>
                      </a:r>
                      <a:endParaRPr lang="en-U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07342110"/>
                  </a:ext>
                </a:extLst>
              </a:tr>
              <a:tr h="178239">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Designtex Heather 3473-407 Mid Blue</a:t>
                      </a:r>
                      <a:endParaRPr lang="en-U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766810362"/>
                  </a:ext>
                </a:extLst>
              </a:tr>
              <a:tr h="178239">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Designtex Micro Tweed 8250-757 Ballpoint</a:t>
                      </a:r>
                      <a:endParaRPr lang="en-U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830377366"/>
                  </a:ext>
                </a:extLst>
              </a:tr>
              <a:tr h="178239">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Designtex Road Trip 8408-402 Canal</a:t>
                      </a:r>
                      <a:endParaRPr lang="en-U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950376448"/>
                  </a:ext>
                </a:extLst>
              </a:tr>
              <a:tr h="178239">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Designtex Tweedy Twill 3064-802 Zebra</a:t>
                      </a:r>
                      <a:endParaRPr lang="en-U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497935043"/>
                  </a:ext>
                </a:extLst>
              </a:tr>
              <a:tr h="184385">
                <a:tc>
                  <a:txBody>
                    <a:bodyPr/>
                    <a:lstStyle/>
                    <a:p>
                      <a:pPr algn="l" fontAlgn="b">
                        <a:buNone/>
                      </a:pPr>
                      <a:r>
                        <a:rPr lang="en-US" sz="1600" u="none" strike="noStrike">
                          <a:effectLst/>
                        </a:rPr>
                        <a:t>Veneer</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Veneer Thunder Walnut 37A2</a:t>
                      </a:r>
                      <a:endParaRPr lang="en-US" sz="1600" b="0" i="0" u="none" strike="noStrike">
                        <a:solidFill>
                          <a:srgbClr val="272725"/>
                        </a:solidFill>
                        <a:effectLst/>
                        <a:latin typeface="Aptos Narrow" panose="020B0004020202020204" pitchFamily="34" charset="0"/>
                      </a:endParaRPr>
                    </a:p>
                  </a:txBody>
                  <a:tcPr marL="6146" marR="6146" marT="614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48711843"/>
                  </a:ext>
                </a:extLst>
              </a:tr>
              <a:tr h="184385">
                <a:tc>
                  <a:txBody>
                    <a:bodyPr/>
                    <a:lstStyle/>
                    <a:p>
                      <a:pPr algn="l" fontAlgn="b">
                        <a:buNone/>
                      </a:pPr>
                      <a:r>
                        <a:rPr lang="en-US" sz="1600" u="none" strike="noStrike">
                          <a:effectLst/>
                        </a:rPr>
                        <a:t>Laminate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Formica 8843 Natural Ash</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Formica</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515646648"/>
                  </a:ext>
                </a:extLst>
              </a:tr>
              <a:tr h="184385">
                <a:tc>
                  <a:txBody>
                    <a:bodyPr/>
                    <a:lstStyle/>
                    <a:p>
                      <a:pPr algn="l" fontAlgn="b">
                        <a:buNone/>
                      </a:pPr>
                      <a:r>
                        <a:rPr lang="en-US" sz="1600" u="none" strike="noStrike">
                          <a:effectLst/>
                        </a:rPr>
                        <a:t>Laminate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24H3 Satin Stone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55543875"/>
                  </a:ext>
                </a:extLst>
              </a:tr>
              <a:tr h="184385">
                <a:tc>
                  <a:txBody>
                    <a:bodyPr/>
                    <a:lstStyle/>
                    <a:p>
                      <a:pPr algn="l" fontAlgn="b">
                        <a:buNone/>
                      </a:pPr>
                      <a:r>
                        <a:rPr lang="en-US" sz="1600" u="none" strike="noStrike">
                          <a:effectLst/>
                        </a:rPr>
                        <a:t>Laminate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2535 Virginia Walnut</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4255451268"/>
                  </a:ext>
                </a:extLst>
              </a:tr>
              <a:tr h="184385">
                <a:tc>
                  <a:txBody>
                    <a:bodyPr/>
                    <a:lstStyle/>
                    <a:p>
                      <a:pPr algn="l" fontAlgn="b">
                        <a:buNone/>
                      </a:pPr>
                      <a:r>
                        <a:rPr lang="en-US" sz="1600" u="none" strike="noStrike">
                          <a:effectLst/>
                        </a:rPr>
                        <a:t>Plastic</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6336 Jazz</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48038609"/>
                  </a:ext>
                </a:extLst>
              </a:tr>
              <a:tr h="184385">
                <a:tc>
                  <a:txBody>
                    <a:bodyPr/>
                    <a:lstStyle/>
                    <a:p>
                      <a:pPr algn="l" fontAlgn="b">
                        <a:buNone/>
                      </a:pPr>
                      <a:r>
                        <a:rPr lang="en-US" sz="1600" u="none" strike="noStrike">
                          <a:effectLst/>
                        </a:rPr>
                        <a:t>Textile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Intermix KR18 Baltic</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76589487"/>
                  </a:ext>
                </a:extLst>
              </a:tr>
              <a:tr h="184385">
                <a:tc>
                  <a:txBody>
                    <a:bodyPr/>
                    <a:lstStyle/>
                    <a:p>
                      <a:pPr algn="l" fontAlgn="b">
                        <a:buNone/>
                      </a:pPr>
                      <a:r>
                        <a:rPr lang="en-US" sz="1600" u="none" strike="noStrike">
                          <a:effectLst/>
                        </a:rPr>
                        <a:t>Textile</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Stencil P464 Orchid</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106118745"/>
                  </a:ext>
                </a:extLst>
              </a:tr>
              <a:tr h="184385">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s-ES" sz="1600" u="none" strike="noStrike" err="1">
                          <a:effectLst/>
                        </a:rPr>
                        <a:t>Designtex</a:t>
                      </a:r>
                      <a:r>
                        <a:rPr lang="es-ES" sz="1600" u="none" strike="noStrike">
                          <a:effectLst/>
                        </a:rPr>
                        <a:t> Barcelona </a:t>
                      </a:r>
                      <a:r>
                        <a:rPr lang="es-ES" sz="1600" u="none" strike="noStrike" err="1">
                          <a:effectLst/>
                        </a:rPr>
                        <a:t>Crypton</a:t>
                      </a:r>
                      <a:r>
                        <a:rPr lang="es-ES" sz="1600" u="none" strike="noStrike">
                          <a:effectLst/>
                        </a:rPr>
                        <a:t> 3108-403 </a:t>
                      </a:r>
                      <a:r>
                        <a:rPr lang="es-ES" sz="1600" u="none" strike="noStrike" err="1">
                          <a:effectLst/>
                        </a:rPr>
                        <a:t>Midnight</a:t>
                      </a:r>
                      <a:endParaRPr lang="es-E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518638435"/>
                  </a:ext>
                </a:extLst>
              </a:tr>
              <a:tr h="184385">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Dovetail 8571-301 Nutmeg</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796788189"/>
                  </a:ext>
                </a:extLst>
              </a:tr>
              <a:tr h="184385">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Everywhere Texture 4147-504 Loden</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53194253"/>
                  </a:ext>
                </a:extLst>
              </a:tr>
              <a:tr h="184385">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Road Trip 8408-402 Canal</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94558898"/>
                  </a:ext>
                </a:extLst>
              </a:tr>
              <a:tr h="184385">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Tiny Boucle 3926-201 Sunbeam</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146" marR="6146" marT="614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87197250"/>
                  </a:ext>
                </a:extLst>
              </a:tr>
            </a:tbl>
          </a:graphicData>
        </a:graphic>
      </p:graphicFrame>
      <p:cxnSp>
        <p:nvCxnSpPr>
          <p:cNvPr id="19" name="Straight Connector 18">
            <a:extLst>
              <a:ext uri="{FF2B5EF4-FFF2-40B4-BE49-F238E27FC236}">
                <a16:creationId xmlns:a16="http://schemas.microsoft.com/office/drawing/2014/main" id="{74A5A49A-6914-D669-8378-227075D6922F}"/>
              </a:ext>
            </a:extLst>
          </p:cNvPr>
          <p:cNvCxnSpPr>
            <a:cxnSpLocks/>
          </p:cNvCxnSpPr>
          <p:nvPr/>
        </p:nvCxnSpPr>
        <p:spPr>
          <a:xfrm>
            <a:off x="2464219" y="2744896"/>
            <a:ext cx="103704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CA6D78F-CC19-98A7-CA93-4CE450A5BC62}"/>
              </a:ext>
            </a:extLst>
          </p:cNvPr>
          <p:cNvCxnSpPr>
            <a:cxnSpLocks/>
          </p:cNvCxnSpPr>
          <p:nvPr/>
        </p:nvCxnSpPr>
        <p:spPr>
          <a:xfrm>
            <a:off x="2448444" y="6999396"/>
            <a:ext cx="103704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956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C2F8A-7496-7ECD-E221-D73B1FE1BAA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F049E0-4854-A011-8BB5-A55A8C4BB5F3}"/>
              </a:ext>
            </a:extLst>
          </p:cNvPr>
          <p:cNvSpPr>
            <a:spLocks noGrp="1"/>
          </p:cNvSpPr>
          <p:nvPr>
            <p:ph type="sldNum" sz="quarter" idx="15"/>
          </p:nvPr>
        </p:nvSpPr>
        <p:spPr/>
        <p:txBody>
          <a:bodyPr/>
          <a:lstStyle/>
          <a:p>
            <a:fld id="{387AECDB-6C85-4FE3-9DAF-486A9B5BAE12}" type="slidenum">
              <a:rPr lang="en-GB" smtClean="0"/>
              <a:pPr/>
              <a:t>29</a:t>
            </a:fld>
            <a:endParaRPr lang="en-GB"/>
          </a:p>
        </p:txBody>
      </p:sp>
      <p:pic>
        <p:nvPicPr>
          <p:cNvPr id="4" name="Picture 3" descr="A qr code on a white background&#10;&#10;AI-generated content may be incorrect.">
            <a:extLst>
              <a:ext uri="{FF2B5EF4-FFF2-40B4-BE49-F238E27FC236}">
                <a16:creationId xmlns:a16="http://schemas.microsoft.com/office/drawing/2014/main" id="{BC6DA7C7-AADE-60B0-ACD3-AB37D821F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0986" y="7185748"/>
            <a:ext cx="2200000" cy="2200000"/>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27E716CB-A299-B36C-AFD6-62CDD9C9EB63}"/>
              </a:ext>
            </a:extLst>
          </p:cNvPr>
          <p:cNvSpPr txBox="1"/>
          <p:nvPr/>
        </p:nvSpPr>
        <p:spPr>
          <a:xfrm>
            <a:off x="13119172" y="350568"/>
            <a:ext cx="4267200" cy="1538883"/>
          </a:xfrm>
          <a:prstGeom prst="rect">
            <a:avLst/>
          </a:prstGeom>
          <a:noFill/>
        </p:spPr>
        <p:txBody>
          <a:bodyPr wrap="square" lIns="0" tIns="0" rIns="0" bIns="0" rtlCol="0">
            <a:spAutoFit/>
          </a:bodyPr>
          <a:lstStyle/>
          <a:p>
            <a:r>
              <a:rPr lang="en-US" sz="2000" i="1"/>
              <a:t>To access the Excel version of this list for all palettes, please refer to the </a:t>
            </a:r>
            <a:r>
              <a:rPr lang="en-US" sz="2000" i="1">
                <a:hlinkClick r:id="rId3"/>
              </a:rPr>
              <a:t>Fall 2025 New + Notable Palettes Sample Ordering Guide </a:t>
            </a:r>
            <a:r>
              <a:rPr lang="en-US" sz="2000" i="1"/>
              <a:t>by clicking the link or scanning the QR code below.</a:t>
            </a:r>
          </a:p>
        </p:txBody>
      </p:sp>
      <p:pic>
        <p:nvPicPr>
          <p:cNvPr id="5" name="Picture 4">
            <a:extLst>
              <a:ext uri="{FF2B5EF4-FFF2-40B4-BE49-F238E27FC236}">
                <a16:creationId xmlns:a16="http://schemas.microsoft.com/office/drawing/2014/main" id="{E10D88F4-3B90-98F4-F335-1C18409B2D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7122" y="3910052"/>
            <a:ext cx="1471421" cy="2246545"/>
          </a:xfrm>
          <a:prstGeom prst="rect">
            <a:avLst/>
          </a:prstGeom>
          <a:ln>
            <a:noFill/>
          </a:ln>
          <a:effectLst>
            <a:outerShdw blurRad="190500" sx="98000" sy="98000" algn="tl" rotWithShape="0">
              <a:srgbClr val="000000">
                <a:alpha val="70000"/>
              </a:srgbClr>
            </a:outerShdw>
          </a:effectLst>
        </p:spPr>
      </p:pic>
      <p:pic>
        <p:nvPicPr>
          <p:cNvPr id="6" name="Picture 5">
            <a:extLst>
              <a:ext uri="{FF2B5EF4-FFF2-40B4-BE49-F238E27FC236}">
                <a16:creationId xmlns:a16="http://schemas.microsoft.com/office/drawing/2014/main" id="{45B74082-A9CF-4F1D-7888-5B4F1ACDD872}"/>
              </a:ext>
            </a:extLst>
          </p:cNvPr>
          <p:cNvPicPr>
            <a:picLocks noChangeAspect="1"/>
          </p:cNvPicPr>
          <p:nvPr/>
        </p:nvPicPr>
        <p:blipFill>
          <a:blip r:embed="rId5">
            <a:extLst>
              <a:ext uri="{28A0092B-C50C-407E-A947-70E740481C1C}">
                <a14:useLocalDpi xmlns:a14="http://schemas.microsoft.com/office/drawing/2010/main" val="0"/>
              </a:ext>
            </a:extLst>
          </a:blip>
          <a:srcRect l="8895" t="2326" r="8895" b="11925"/>
          <a:stretch>
            <a:fillRect/>
          </a:stretch>
        </p:blipFill>
        <p:spPr>
          <a:xfrm>
            <a:off x="610522" y="993026"/>
            <a:ext cx="1498021" cy="2246545"/>
          </a:xfrm>
          <a:prstGeom prst="rect">
            <a:avLst/>
          </a:prstGeom>
          <a:ln>
            <a:noFill/>
          </a:ln>
          <a:effectLst>
            <a:outerShdw blurRad="190500" sx="98000" sy="98000" algn="tl" rotWithShape="0">
              <a:srgbClr val="000000">
                <a:alpha val="70000"/>
              </a:srgbClr>
            </a:outerShdw>
          </a:effectLst>
        </p:spPr>
      </p:pic>
      <p:pic>
        <p:nvPicPr>
          <p:cNvPr id="7" name="Picture 6">
            <a:extLst>
              <a:ext uri="{FF2B5EF4-FFF2-40B4-BE49-F238E27FC236}">
                <a16:creationId xmlns:a16="http://schemas.microsoft.com/office/drawing/2014/main" id="{765D6873-87DA-700F-FCDD-2ED4E2C055D1}"/>
              </a:ext>
            </a:extLst>
          </p:cNvPr>
          <p:cNvPicPr>
            <a:picLocks noChangeAspect="1"/>
          </p:cNvPicPr>
          <p:nvPr/>
        </p:nvPicPr>
        <p:blipFill>
          <a:blip r:embed="rId6">
            <a:extLst>
              <a:ext uri="{28A0092B-C50C-407E-A947-70E740481C1C}">
                <a14:useLocalDpi xmlns:a14="http://schemas.microsoft.com/office/drawing/2010/main" val="0"/>
              </a:ext>
            </a:extLst>
          </a:blip>
          <a:srcRect l="11511" t="10038" r="10119" b="10389"/>
          <a:stretch>
            <a:fillRect/>
          </a:stretch>
        </p:blipFill>
        <p:spPr>
          <a:xfrm>
            <a:off x="637121" y="6812597"/>
            <a:ext cx="1498021" cy="2220691"/>
          </a:xfrm>
          <a:prstGeom prst="rect">
            <a:avLst/>
          </a:prstGeom>
          <a:ln>
            <a:noFill/>
          </a:ln>
          <a:effectLst>
            <a:outerShdw blurRad="190500" sx="98000" sy="98000" algn="tl" rotWithShape="0">
              <a:srgbClr val="000000">
                <a:alpha val="70000"/>
              </a:srgbClr>
            </a:outerShdw>
          </a:effectLst>
        </p:spPr>
      </p:pic>
      <p:sp>
        <p:nvSpPr>
          <p:cNvPr id="8" name="TextBox 7">
            <a:extLst>
              <a:ext uri="{FF2B5EF4-FFF2-40B4-BE49-F238E27FC236}">
                <a16:creationId xmlns:a16="http://schemas.microsoft.com/office/drawing/2014/main" id="{D3199AD4-A4E2-3B17-7823-740D43F4F00F}"/>
              </a:ext>
            </a:extLst>
          </p:cNvPr>
          <p:cNvSpPr txBox="1"/>
          <p:nvPr/>
        </p:nvSpPr>
        <p:spPr>
          <a:xfrm>
            <a:off x="141328" y="3412990"/>
            <a:ext cx="2436408" cy="276999"/>
          </a:xfrm>
          <a:prstGeom prst="rect">
            <a:avLst/>
          </a:prstGeom>
          <a:noFill/>
        </p:spPr>
        <p:txBody>
          <a:bodyPr wrap="square" lIns="0" tIns="0" rIns="0" bIns="0" rtlCol="0">
            <a:spAutoFit/>
          </a:bodyPr>
          <a:lstStyle/>
          <a:p>
            <a:pPr algn="ctr"/>
            <a:r>
              <a:rPr lang="en-US" i="1">
                <a:latin typeface="+mj-lt"/>
              </a:rPr>
              <a:t>Rooted in Nature</a:t>
            </a:r>
          </a:p>
        </p:txBody>
      </p:sp>
      <p:sp>
        <p:nvSpPr>
          <p:cNvPr id="9" name="TextBox 8">
            <a:extLst>
              <a:ext uri="{FF2B5EF4-FFF2-40B4-BE49-F238E27FC236}">
                <a16:creationId xmlns:a16="http://schemas.microsoft.com/office/drawing/2014/main" id="{C2BE70EA-1FFE-B544-84D9-9C039EF5A01B}"/>
              </a:ext>
            </a:extLst>
          </p:cNvPr>
          <p:cNvSpPr txBox="1"/>
          <p:nvPr/>
        </p:nvSpPr>
        <p:spPr>
          <a:xfrm>
            <a:off x="141328" y="492745"/>
            <a:ext cx="2436408" cy="276999"/>
          </a:xfrm>
          <a:prstGeom prst="rect">
            <a:avLst/>
          </a:prstGeom>
          <a:noFill/>
        </p:spPr>
        <p:txBody>
          <a:bodyPr wrap="square" lIns="0" tIns="0" rIns="0" bIns="0" rtlCol="0">
            <a:spAutoFit/>
          </a:bodyPr>
          <a:lstStyle/>
          <a:p>
            <a:pPr algn="ctr"/>
            <a:r>
              <a:rPr lang="en-US" i="1">
                <a:latin typeface="+mj-lt"/>
              </a:rPr>
              <a:t>Curated Calm</a:t>
            </a:r>
          </a:p>
        </p:txBody>
      </p:sp>
      <p:sp>
        <p:nvSpPr>
          <p:cNvPr id="10" name="TextBox 9">
            <a:extLst>
              <a:ext uri="{FF2B5EF4-FFF2-40B4-BE49-F238E27FC236}">
                <a16:creationId xmlns:a16="http://schemas.microsoft.com/office/drawing/2014/main" id="{58D0F2F9-10F1-B8CB-5B1D-288F29511DFD}"/>
              </a:ext>
            </a:extLst>
          </p:cNvPr>
          <p:cNvSpPr txBox="1"/>
          <p:nvPr/>
        </p:nvSpPr>
        <p:spPr>
          <a:xfrm>
            <a:off x="141328" y="6317057"/>
            <a:ext cx="2436408" cy="276999"/>
          </a:xfrm>
          <a:prstGeom prst="rect">
            <a:avLst/>
          </a:prstGeom>
          <a:noFill/>
        </p:spPr>
        <p:txBody>
          <a:bodyPr wrap="square" lIns="0" tIns="0" rIns="0" bIns="0" rtlCol="0">
            <a:spAutoFit/>
          </a:bodyPr>
          <a:lstStyle/>
          <a:p>
            <a:pPr algn="ctr"/>
            <a:r>
              <a:rPr lang="en-US" i="1">
                <a:latin typeface="+mj-lt"/>
              </a:rPr>
              <a:t>Quiet Grove</a:t>
            </a:r>
          </a:p>
        </p:txBody>
      </p:sp>
      <p:graphicFrame>
        <p:nvGraphicFramePr>
          <p:cNvPr id="18" name="Table 17">
            <a:extLst>
              <a:ext uri="{FF2B5EF4-FFF2-40B4-BE49-F238E27FC236}">
                <a16:creationId xmlns:a16="http://schemas.microsoft.com/office/drawing/2014/main" id="{5ECEF238-75D7-A920-5AEA-A3E86C052853}"/>
              </a:ext>
            </a:extLst>
          </p:cNvPr>
          <p:cNvGraphicFramePr>
            <a:graphicFrameLocks noGrp="1"/>
          </p:cNvGraphicFramePr>
          <p:nvPr>
            <p:extLst>
              <p:ext uri="{D42A27DB-BD31-4B8C-83A1-F6EECF244321}">
                <p14:modId xmlns:p14="http://schemas.microsoft.com/office/powerpoint/2010/main" val="2037801774"/>
              </p:ext>
            </p:extLst>
          </p:nvPr>
        </p:nvGraphicFramePr>
        <p:xfrm>
          <a:off x="2578126" y="530948"/>
          <a:ext cx="10325074" cy="9006840"/>
        </p:xfrm>
        <a:graphic>
          <a:graphicData uri="http://schemas.openxmlformats.org/drawingml/2006/table">
            <a:tbl>
              <a:tblPr>
                <a:tableStyleId>{5C22544A-7EE6-4342-B048-85BDC9FD1C3A}</a:tableStyleId>
              </a:tblPr>
              <a:tblGrid>
                <a:gridCol w="1833628">
                  <a:extLst>
                    <a:ext uri="{9D8B030D-6E8A-4147-A177-3AD203B41FA5}">
                      <a16:colId xmlns:a16="http://schemas.microsoft.com/office/drawing/2014/main" val="3303068427"/>
                    </a:ext>
                  </a:extLst>
                </a:gridCol>
                <a:gridCol w="5304425">
                  <a:extLst>
                    <a:ext uri="{9D8B030D-6E8A-4147-A177-3AD203B41FA5}">
                      <a16:colId xmlns:a16="http://schemas.microsoft.com/office/drawing/2014/main" val="3234063192"/>
                    </a:ext>
                  </a:extLst>
                </a:gridCol>
                <a:gridCol w="3187021">
                  <a:extLst>
                    <a:ext uri="{9D8B030D-6E8A-4147-A177-3AD203B41FA5}">
                      <a16:colId xmlns:a16="http://schemas.microsoft.com/office/drawing/2014/main" val="4191463795"/>
                    </a:ext>
                  </a:extLst>
                </a:gridCol>
              </a:tblGrid>
              <a:tr h="190500">
                <a:tc>
                  <a:txBody>
                    <a:bodyPr/>
                    <a:lstStyle/>
                    <a:p>
                      <a:pPr algn="l" fontAlgn="b">
                        <a:buNone/>
                      </a:pPr>
                      <a:r>
                        <a:rPr lang="en-US" sz="1600" b="1" u="none" strike="noStrike">
                          <a:effectLst/>
                        </a:rPr>
                        <a:t>Material Type</a:t>
                      </a:r>
                      <a:endParaRPr lang="en-US" sz="1600" b="1"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1" u="none" strike="noStrike">
                          <a:effectLst/>
                        </a:rPr>
                        <a:t>List of Samples</a:t>
                      </a:r>
                      <a:endParaRPr lang="en-US" sz="1600" b="1"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1" u="none" strike="noStrike">
                          <a:effectLst/>
                        </a:rPr>
                        <a:t>Where to Order</a:t>
                      </a:r>
                      <a:endParaRPr lang="en-US" sz="1600" b="1"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79208537"/>
                  </a:ext>
                </a:extLst>
              </a:tr>
              <a:tr h="184150">
                <a:tc>
                  <a:txBody>
                    <a:bodyPr/>
                    <a:lstStyle/>
                    <a:p>
                      <a:pPr algn="l" fontAlgn="b">
                        <a:buNone/>
                      </a:pPr>
                      <a:r>
                        <a:rPr lang="en-US" sz="1600" u="none" strike="noStrike">
                          <a:effectLst/>
                        </a:rPr>
                        <a:t>Custom Film</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CDP Glass Stripes 06</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53070916"/>
                  </a:ext>
                </a:extLst>
              </a:tr>
              <a:tr h="184150">
                <a:tc>
                  <a:txBody>
                    <a:bodyPr/>
                    <a:lstStyle/>
                    <a:p>
                      <a:pPr algn="l" fontAlgn="b">
                        <a:buNone/>
                      </a:pPr>
                      <a:r>
                        <a:rPr lang="en-US" sz="1600" u="none" strike="noStrike">
                          <a:effectLst/>
                        </a:rPr>
                        <a:t>Laminate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2HWV Chalk </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31010195"/>
                  </a:ext>
                </a:extLst>
              </a:tr>
              <a:tr h="184150">
                <a:tc>
                  <a:txBody>
                    <a:bodyPr/>
                    <a:lstStyle/>
                    <a:p>
                      <a:pPr algn="l" fontAlgn="b">
                        <a:buNone/>
                      </a:pPr>
                      <a:r>
                        <a:rPr lang="en-US" sz="1600" u="none" strike="noStrike">
                          <a:effectLst/>
                        </a:rPr>
                        <a:t>Laminate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2HAE Dark Olivine </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27019589"/>
                  </a:ext>
                </a:extLst>
              </a:tr>
              <a:tr h="184150">
                <a:tc>
                  <a:txBody>
                    <a:bodyPr/>
                    <a:lstStyle/>
                    <a:p>
                      <a:pPr algn="l" fontAlgn="b">
                        <a:buNone/>
                      </a:pPr>
                      <a:r>
                        <a:rPr lang="en-US" sz="1600" u="none" strike="noStrike">
                          <a:effectLst/>
                        </a:rPr>
                        <a:t>Laminate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2TH2 Fawn Cypress </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845377539"/>
                  </a:ext>
                </a:extLst>
              </a:tr>
              <a:tr h="184150">
                <a:tc>
                  <a:txBody>
                    <a:bodyPr/>
                    <a:lstStyle/>
                    <a:p>
                      <a:pPr algn="l" fontAlgn="b">
                        <a:buNone/>
                      </a:pPr>
                      <a:r>
                        <a:rPr lang="en-US" sz="1600" u="none" strike="noStrike">
                          <a:effectLst/>
                        </a:rPr>
                        <a:t>Laminate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Formica 8843 Natural Ash</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Formica</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077553088"/>
                  </a:ext>
                </a:extLst>
              </a:tr>
              <a:tr h="184150">
                <a:tc>
                  <a:txBody>
                    <a:bodyPr/>
                    <a:lstStyle/>
                    <a:p>
                      <a:pPr algn="l" fontAlgn="b">
                        <a:buNone/>
                      </a:pPr>
                      <a:r>
                        <a:rPr lang="en-US" sz="1600" u="none" strike="noStrike">
                          <a:effectLst/>
                        </a:rPr>
                        <a:t>Paint</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4CL5 Light Matcha</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32709901"/>
                  </a:ext>
                </a:extLst>
              </a:tr>
              <a:tr h="184150">
                <a:tc>
                  <a:txBody>
                    <a:bodyPr/>
                    <a:lstStyle/>
                    <a:p>
                      <a:pPr algn="l" fontAlgn="b">
                        <a:buNone/>
                      </a:pPr>
                      <a:r>
                        <a:rPr lang="en-US" sz="1600" u="none" strike="noStrike">
                          <a:effectLst/>
                        </a:rPr>
                        <a:t>Paint</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4CL7 Sandstone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971237914"/>
                  </a:ext>
                </a:extLst>
              </a:tr>
              <a:tr h="184150">
                <a:tc>
                  <a:txBody>
                    <a:bodyPr/>
                    <a:lstStyle/>
                    <a:p>
                      <a:pPr algn="l" fontAlgn="b">
                        <a:buNone/>
                      </a:pPr>
                      <a:r>
                        <a:rPr lang="en-US" sz="1600" u="none" strike="noStrike">
                          <a:effectLst/>
                        </a:rPr>
                        <a:t>Textile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Dovetail 5H45 Honeydew </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692155534"/>
                  </a:ext>
                </a:extLst>
              </a:tr>
              <a:tr h="184150">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Brushed Flannel 3797-101 Creme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251614162"/>
                  </a:ext>
                </a:extLst>
              </a:tr>
              <a:tr h="184150">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Distressed Texture 3935-301 Peony</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12908958"/>
                  </a:ext>
                </a:extLst>
              </a:tr>
              <a:tr h="190500">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Tweedy Twill 3064-502 Jungle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91977055"/>
                  </a:ext>
                </a:extLst>
              </a:tr>
              <a:tr h="184150">
                <a:tc>
                  <a:txBody>
                    <a:bodyPr/>
                    <a:lstStyle/>
                    <a:p>
                      <a:pPr algn="l" fontAlgn="b">
                        <a:buNone/>
                      </a:pPr>
                      <a:r>
                        <a:rPr lang="en-US" sz="1600" u="none" strike="noStrike">
                          <a:effectLst/>
                        </a:rPr>
                        <a:t>Laminate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2HAE Dark Olivine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781242159"/>
                  </a:ext>
                </a:extLst>
              </a:tr>
              <a:tr h="184150">
                <a:tc>
                  <a:txBody>
                    <a:bodyPr/>
                    <a:lstStyle/>
                    <a:p>
                      <a:pPr algn="l" fontAlgn="b">
                        <a:buNone/>
                      </a:pPr>
                      <a:r>
                        <a:rPr lang="en-US" sz="1600" u="none" strike="noStrike">
                          <a:effectLst/>
                        </a:rPr>
                        <a:t>Paint</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4CL1 Dark Olivine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52446215"/>
                  </a:ext>
                </a:extLst>
              </a:tr>
              <a:tr h="184150">
                <a:tc>
                  <a:txBody>
                    <a:bodyPr/>
                    <a:lstStyle/>
                    <a:p>
                      <a:pPr algn="l" fontAlgn="b">
                        <a:buNone/>
                      </a:pPr>
                      <a:r>
                        <a:rPr lang="en-US" sz="1600" u="none" strike="noStrike">
                          <a:effectLst/>
                        </a:rPr>
                        <a:t>Paint</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4CL5 Light Matcha</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37746321"/>
                  </a:ext>
                </a:extLst>
              </a:tr>
              <a:tr h="184150">
                <a:tc>
                  <a:txBody>
                    <a:bodyPr/>
                    <a:lstStyle/>
                    <a:p>
                      <a:pPr algn="l" fontAlgn="b">
                        <a:buNone/>
                      </a:pPr>
                      <a:r>
                        <a:rPr lang="en-US" sz="1600" u="none" strike="noStrike">
                          <a:effectLst/>
                        </a:rPr>
                        <a:t>Textile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Brisa BR07 Sage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759751208"/>
                  </a:ext>
                </a:extLst>
              </a:tr>
              <a:tr h="184150">
                <a:tc>
                  <a:txBody>
                    <a:bodyPr/>
                    <a:lstStyle/>
                    <a:p>
                      <a:pPr algn="l" fontAlgn="b">
                        <a:buNone/>
                      </a:pPr>
                      <a:r>
                        <a:rPr lang="en-US" sz="1600" u="none" strike="noStrike">
                          <a:effectLst/>
                        </a:rPr>
                        <a:t>Textile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Cogent: Connect 5SD2 Peacock</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82153217"/>
                  </a:ext>
                </a:extLst>
              </a:tr>
              <a:tr h="184150">
                <a:tc>
                  <a:txBody>
                    <a:bodyPr/>
                    <a:lstStyle/>
                    <a:p>
                      <a:pPr algn="l" fontAlgn="b">
                        <a:buNone/>
                      </a:pPr>
                      <a:r>
                        <a:rPr lang="en-US" sz="1600" u="none" strike="noStrike">
                          <a:effectLst/>
                        </a:rPr>
                        <a:t>Textile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Dovetail 5H45 Honeydew</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93051961"/>
                  </a:ext>
                </a:extLst>
              </a:tr>
              <a:tr h="184150">
                <a:tc>
                  <a:txBody>
                    <a:bodyPr/>
                    <a:lstStyle/>
                    <a:p>
                      <a:pPr algn="l" fontAlgn="b">
                        <a:buNone/>
                      </a:pPr>
                      <a:r>
                        <a:rPr lang="en-US" sz="1600" u="none" strike="noStrike">
                          <a:effectLst/>
                        </a:rPr>
                        <a:t>Textile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SoftNext 5H36 Jade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173642200"/>
                  </a:ext>
                </a:extLst>
              </a:tr>
              <a:tr h="184150">
                <a:tc>
                  <a:txBody>
                    <a:bodyPr/>
                    <a:lstStyle/>
                    <a:p>
                      <a:pPr algn="l" fontAlgn="b">
                        <a:buNone/>
                      </a:pPr>
                      <a:r>
                        <a:rPr lang="en-US" sz="1600" u="none" strike="noStrike">
                          <a:effectLst/>
                        </a:rPr>
                        <a:t>Textile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Stand In Olivine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656236186"/>
                  </a:ext>
                </a:extLst>
              </a:tr>
              <a:tr h="184150">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Heather 3473-505 Hunter</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97930844"/>
                  </a:ext>
                </a:extLst>
              </a:tr>
              <a:tr h="184150">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Heather 3473-506 Kelp</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366264152"/>
                  </a:ext>
                </a:extLst>
              </a:tr>
              <a:tr h="113365">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nl-NL" sz="1600" u="none" strike="noStrike">
                          <a:effectLst/>
                        </a:rPr>
                        <a:t>Designtex Micro Tweed 8250-601 Ivy</a:t>
                      </a:r>
                      <a:endParaRPr lang="nl-NL"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841043322"/>
                  </a:ext>
                </a:extLst>
              </a:tr>
              <a:tr h="184150">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Spree 8221-701 Sprout</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995778509"/>
                  </a:ext>
                </a:extLst>
              </a:tr>
              <a:tr h="190500">
                <a:tc>
                  <a:txBody>
                    <a:bodyPr/>
                    <a:lstStyle/>
                    <a:p>
                      <a:pPr algn="l" fontAlgn="b">
                        <a:buNone/>
                      </a:pPr>
                      <a:r>
                        <a:rPr lang="en-US" sz="1600" u="none" strike="noStrike">
                          <a:effectLst/>
                        </a:rPr>
                        <a:t>Veneer</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fr-FR" sz="1600" u="none" strike="noStrike">
                          <a:effectLst/>
                        </a:rPr>
                        <a:t>3LAX Graphite on Oak Composite</a:t>
                      </a:r>
                      <a:endParaRPr lang="fr-FR"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19300320"/>
                  </a:ext>
                </a:extLst>
              </a:tr>
              <a:tr h="190500">
                <a:tc>
                  <a:txBody>
                    <a:bodyPr/>
                    <a:lstStyle/>
                    <a:p>
                      <a:pPr algn="l" fontAlgn="b">
                        <a:buNone/>
                      </a:pPr>
                      <a:r>
                        <a:rPr lang="en-US" sz="1600" u="none" strike="noStrike">
                          <a:effectLst/>
                        </a:rPr>
                        <a:t>Laminate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2HWV Chalk </a:t>
                      </a:r>
                      <a:endParaRPr lang="en-US" sz="1600" b="0" i="0" u="none" strike="noStrike">
                        <a:solidFill>
                          <a:srgbClr val="272725"/>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958075320"/>
                  </a:ext>
                </a:extLst>
              </a:tr>
              <a:tr h="190500">
                <a:tc>
                  <a:txBody>
                    <a:bodyPr/>
                    <a:lstStyle/>
                    <a:p>
                      <a:pPr algn="l" fontAlgn="b">
                        <a:buNone/>
                      </a:pPr>
                      <a:r>
                        <a:rPr lang="en-US" sz="1600" u="none" strike="noStrike">
                          <a:effectLst/>
                        </a:rPr>
                        <a:t>Laminate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2535 Virginia Walnut</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729498053"/>
                  </a:ext>
                </a:extLst>
              </a:tr>
              <a:tr h="190500">
                <a:tc>
                  <a:txBody>
                    <a:bodyPr/>
                    <a:lstStyle/>
                    <a:p>
                      <a:pPr algn="l" fontAlgn="b">
                        <a:buNone/>
                      </a:pPr>
                      <a:r>
                        <a:rPr lang="en-US" sz="1600" u="none" strike="noStrike">
                          <a:effectLst/>
                        </a:rPr>
                        <a:t>Leather</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rtl="0" fontAlgn="ctr">
                        <a:buNone/>
                      </a:pPr>
                      <a:r>
                        <a:rPr lang="en-US" sz="1600" u="none" strike="noStrike">
                          <a:effectLst/>
                        </a:rPr>
                        <a:t>Viccarbe Leather 148</a:t>
                      </a:r>
                      <a:endParaRPr lang="en-US" sz="1600" b="0" i="0" u="none" strike="noStrike">
                        <a:solidFill>
                          <a:srgbClr val="272725"/>
                        </a:solidFill>
                        <a:effectLst/>
                        <a:latin typeface="Aptos Narrow" panose="020B00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Viccarbe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040125336"/>
                  </a:ext>
                </a:extLst>
              </a:tr>
              <a:tr h="190500">
                <a:tc>
                  <a:txBody>
                    <a:bodyPr/>
                    <a:lstStyle/>
                    <a:p>
                      <a:pPr algn="l" fontAlgn="b">
                        <a:buNone/>
                      </a:pPr>
                      <a:r>
                        <a:rPr lang="en-US" sz="1600" u="none" strike="noStrike">
                          <a:effectLst/>
                        </a:rPr>
                        <a:t>Paint</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4CL5 Light Matcha</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849985582"/>
                  </a:ext>
                </a:extLst>
              </a:tr>
              <a:tr h="190500">
                <a:tc>
                  <a:txBody>
                    <a:bodyPr/>
                    <a:lstStyle/>
                    <a:p>
                      <a:pPr algn="l" fontAlgn="b">
                        <a:buNone/>
                      </a:pPr>
                      <a:r>
                        <a:rPr lang="en-US" sz="1600" u="none" strike="noStrike">
                          <a:effectLst/>
                        </a:rPr>
                        <a:t>Paint</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4B22 Matte Brass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818271220"/>
                  </a:ext>
                </a:extLst>
              </a:tr>
              <a:tr h="190500">
                <a:tc>
                  <a:txBody>
                    <a:bodyPr/>
                    <a:lstStyle/>
                    <a:p>
                      <a:pPr algn="l" fontAlgn="b">
                        <a:buNone/>
                      </a:pPr>
                      <a:r>
                        <a:rPr lang="en-US" sz="1600" u="none" strike="noStrike">
                          <a:effectLst/>
                        </a:rPr>
                        <a:t>Paint</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4B24 Night Bronze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49141935"/>
                  </a:ext>
                </a:extLst>
              </a:tr>
              <a:tr h="190500">
                <a:tc>
                  <a:txBody>
                    <a:bodyPr/>
                    <a:lstStyle/>
                    <a:p>
                      <a:pPr algn="l" fontAlgn="b">
                        <a:buNone/>
                      </a:pPr>
                      <a:r>
                        <a:rPr lang="en-US" sz="1600" u="none" strike="noStrike">
                          <a:effectLst/>
                        </a:rPr>
                        <a:t>PET</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P636 Light Heather Grey</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35886160"/>
                  </a:ext>
                </a:extLst>
              </a:tr>
              <a:tr h="190500">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Barcelona Crypton 3108-702 Sienna</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34272190"/>
                  </a:ext>
                </a:extLst>
              </a:tr>
              <a:tr h="190500">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Gamut 3468-504 Lambs Ear</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111957989"/>
                  </a:ext>
                </a:extLst>
              </a:tr>
              <a:tr h="190500">
                <a:tc>
                  <a:txBody>
                    <a:bodyPr/>
                    <a:lstStyle/>
                    <a:p>
                      <a:pPr algn="l" fontAlgn="b">
                        <a:buNone/>
                      </a:pPr>
                      <a:r>
                        <a:rPr lang="en-US" sz="1600" u="none" strike="noStrike">
                          <a:effectLst/>
                        </a:rPr>
                        <a:t>Textile, 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 Tweedy Twill 3064-502 Jungle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Designtex</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607622335"/>
                  </a:ext>
                </a:extLst>
              </a:tr>
              <a:tr h="190500">
                <a:tc>
                  <a:txBody>
                    <a:bodyPr/>
                    <a:lstStyle/>
                    <a:p>
                      <a:pPr algn="l" fontAlgn="b">
                        <a:buNone/>
                      </a:pPr>
                      <a:r>
                        <a:rPr lang="en-US" sz="1600" u="none" strike="noStrike">
                          <a:effectLst/>
                        </a:rPr>
                        <a:t>Veneer</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3LEX Desert Oak on Oak Composite</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u="none" strike="noStrike">
                          <a:effectLst/>
                        </a:rPr>
                        <a:t>Steelcase Marketing Resources</a:t>
                      </a:r>
                      <a:endParaRPr lang="en-US" sz="1600" b="0" i="0" u="none" strike="noStrike">
                        <a:solidFill>
                          <a:srgbClr val="000000"/>
                        </a:solidFill>
                        <a:effectLst/>
                        <a:latin typeface="Aptos Narrow" panose="020B00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443299248"/>
                  </a:ext>
                </a:extLst>
              </a:tr>
            </a:tbl>
          </a:graphicData>
        </a:graphic>
      </p:graphicFrame>
      <p:cxnSp>
        <p:nvCxnSpPr>
          <p:cNvPr id="19" name="Straight Connector 18">
            <a:extLst>
              <a:ext uri="{FF2B5EF4-FFF2-40B4-BE49-F238E27FC236}">
                <a16:creationId xmlns:a16="http://schemas.microsoft.com/office/drawing/2014/main" id="{AC3D25CC-B397-2FE8-9BDF-2BF2BF629592}"/>
              </a:ext>
            </a:extLst>
          </p:cNvPr>
          <p:cNvCxnSpPr>
            <a:cxnSpLocks/>
          </p:cNvCxnSpPr>
          <p:nvPr/>
        </p:nvCxnSpPr>
        <p:spPr>
          <a:xfrm>
            <a:off x="2577736" y="3537642"/>
            <a:ext cx="10325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AE11BDC-B9FA-389B-73AC-47048109B2DD}"/>
              </a:ext>
            </a:extLst>
          </p:cNvPr>
          <p:cNvCxnSpPr>
            <a:cxnSpLocks/>
          </p:cNvCxnSpPr>
          <p:nvPr/>
        </p:nvCxnSpPr>
        <p:spPr>
          <a:xfrm>
            <a:off x="2577736" y="6787196"/>
            <a:ext cx="10325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954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73DD6D3-C2A8-D4BE-8E68-F2008C228388}"/>
              </a:ext>
            </a:extLst>
          </p:cNvPr>
          <p:cNvSpPr>
            <a:spLocks noGrp="1"/>
          </p:cNvSpPr>
          <p:nvPr>
            <p:ph type="ftr" sz="quarter" idx="10"/>
          </p:nvPr>
        </p:nvSpPr>
        <p:spPr/>
        <p:txBody>
          <a:bodyPr/>
          <a:lstStyle/>
          <a:p>
            <a:r>
              <a:rPr lang="en-US" noProof="0"/>
              <a:t>Color Works: Palette to Product </a:t>
            </a:r>
            <a:endParaRPr lang="en-US" i="1" noProof="0"/>
          </a:p>
        </p:txBody>
      </p:sp>
      <p:sp>
        <p:nvSpPr>
          <p:cNvPr id="3" name="Slide Number Placeholder 2">
            <a:extLst>
              <a:ext uri="{FF2B5EF4-FFF2-40B4-BE49-F238E27FC236}">
                <a16:creationId xmlns:a16="http://schemas.microsoft.com/office/drawing/2014/main" id="{609965F3-1741-73ED-C6C9-425A4D7BD94A}"/>
              </a:ext>
            </a:extLst>
          </p:cNvPr>
          <p:cNvSpPr>
            <a:spLocks noGrp="1"/>
          </p:cNvSpPr>
          <p:nvPr>
            <p:ph type="sldNum" sz="quarter" idx="42"/>
          </p:nvPr>
        </p:nvSpPr>
        <p:spPr/>
        <p:txBody>
          <a:bodyPr/>
          <a:lstStyle/>
          <a:p>
            <a:fld id="{387AECDB-6C85-4FE3-9DAF-486A9B5BAE12}" type="slidenum">
              <a:rPr lang="en-GB" smtClean="0"/>
              <a:pPr/>
              <a:t>3</a:t>
            </a:fld>
            <a:endParaRPr lang="en-GB"/>
          </a:p>
        </p:txBody>
      </p:sp>
      <p:sp>
        <p:nvSpPr>
          <p:cNvPr id="4" name="Text Placeholder 3">
            <a:extLst>
              <a:ext uri="{FF2B5EF4-FFF2-40B4-BE49-F238E27FC236}">
                <a16:creationId xmlns:a16="http://schemas.microsoft.com/office/drawing/2014/main" id="{CE869288-D2F9-6BEB-53A2-51AD3C2C242E}"/>
              </a:ext>
            </a:extLst>
          </p:cNvPr>
          <p:cNvSpPr>
            <a:spLocks noGrp="1"/>
          </p:cNvSpPr>
          <p:nvPr>
            <p:ph type="body" sz="quarter" idx="13"/>
          </p:nvPr>
        </p:nvSpPr>
        <p:spPr>
          <a:xfrm>
            <a:off x="10477020" y="2074519"/>
            <a:ext cx="3879717" cy="794597"/>
          </a:xfrm>
        </p:spPr>
        <p:txBody>
          <a:bodyPr/>
          <a:lstStyle/>
          <a:p>
            <a:r>
              <a:rPr lang="en-US"/>
              <a:t>Five color themes.</a:t>
            </a:r>
          </a:p>
        </p:txBody>
      </p:sp>
      <p:sp>
        <p:nvSpPr>
          <p:cNvPr id="5" name="Text Placeholder 4">
            <a:extLst>
              <a:ext uri="{FF2B5EF4-FFF2-40B4-BE49-F238E27FC236}">
                <a16:creationId xmlns:a16="http://schemas.microsoft.com/office/drawing/2014/main" id="{F677EDCD-C802-509D-CC77-3C92D1CA328C}"/>
              </a:ext>
            </a:extLst>
          </p:cNvPr>
          <p:cNvSpPr>
            <a:spLocks noGrp="1"/>
          </p:cNvSpPr>
          <p:nvPr>
            <p:ph type="body" sz="quarter" idx="43"/>
          </p:nvPr>
        </p:nvSpPr>
        <p:spPr>
          <a:xfrm>
            <a:off x="10477020" y="1284808"/>
            <a:ext cx="3879717" cy="537558"/>
          </a:xfrm>
        </p:spPr>
        <p:txBody>
          <a:bodyPr/>
          <a:lstStyle/>
          <a:p>
            <a:r>
              <a:rPr lang="en-US"/>
              <a:t>Color Chapter</a:t>
            </a:r>
          </a:p>
        </p:txBody>
      </p:sp>
      <p:sp>
        <p:nvSpPr>
          <p:cNvPr id="6" name="Text Placeholder 5">
            <a:extLst>
              <a:ext uri="{FF2B5EF4-FFF2-40B4-BE49-F238E27FC236}">
                <a16:creationId xmlns:a16="http://schemas.microsoft.com/office/drawing/2014/main" id="{8F3F4E75-0592-0C12-4644-0942C13CFD43}"/>
              </a:ext>
            </a:extLst>
          </p:cNvPr>
          <p:cNvSpPr>
            <a:spLocks noGrp="1"/>
          </p:cNvSpPr>
          <p:nvPr>
            <p:ph type="body" sz="quarter" idx="44"/>
          </p:nvPr>
        </p:nvSpPr>
        <p:spPr>
          <a:xfrm>
            <a:off x="9636800" y="1280152"/>
            <a:ext cx="466436" cy="537558"/>
          </a:xfrm>
        </p:spPr>
        <p:txBody>
          <a:bodyPr/>
          <a:lstStyle/>
          <a:p>
            <a:endParaRPr lang="en-US"/>
          </a:p>
        </p:txBody>
      </p:sp>
      <p:sp>
        <p:nvSpPr>
          <p:cNvPr id="7" name="Text Placeholder 6">
            <a:extLst>
              <a:ext uri="{FF2B5EF4-FFF2-40B4-BE49-F238E27FC236}">
                <a16:creationId xmlns:a16="http://schemas.microsoft.com/office/drawing/2014/main" id="{4A9A8E3E-D8D2-C077-AA05-DE43C62FAF7C}"/>
              </a:ext>
            </a:extLst>
          </p:cNvPr>
          <p:cNvSpPr>
            <a:spLocks noGrp="1"/>
          </p:cNvSpPr>
          <p:nvPr>
            <p:ph type="body" sz="quarter" idx="45"/>
          </p:nvPr>
        </p:nvSpPr>
        <p:spPr>
          <a:xfrm>
            <a:off x="10477020" y="4063939"/>
            <a:ext cx="3879717" cy="794597"/>
          </a:xfrm>
        </p:spPr>
        <p:txBody>
          <a:bodyPr/>
          <a:lstStyle/>
          <a:p>
            <a:pPr marL="342900" indent="-342900">
              <a:buAutoNum type="arabicPeriod"/>
            </a:pPr>
            <a:r>
              <a:rPr lang="en-US"/>
              <a:t>Color Chapter</a:t>
            </a:r>
          </a:p>
          <a:p>
            <a:pPr marL="342900" indent="-342900">
              <a:buAutoNum type="arabicPeriod"/>
            </a:pPr>
            <a:r>
              <a:rPr lang="en-US"/>
              <a:t>Palette and Application</a:t>
            </a:r>
          </a:p>
        </p:txBody>
      </p:sp>
      <p:sp>
        <p:nvSpPr>
          <p:cNvPr id="8" name="Text Placeholder 7">
            <a:extLst>
              <a:ext uri="{FF2B5EF4-FFF2-40B4-BE49-F238E27FC236}">
                <a16:creationId xmlns:a16="http://schemas.microsoft.com/office/drawing/2014/main" id="{5C6AA4C4-1961-0BAE-9581-6AE1252742C7}"/>
              </a:ext>
            </a:extLst>
          </p:cNvPr>
          <p:cNvSpPr>
            <a:spLocks noGrp="1"/>
          </p:cNvSpPr>
          <p:nvPr>
            <p:ph type="body" sz="quarter" idx="46"/>
          </p:nvPr>
        </p:nvSpPr>
        <p:spPr>
          <a:xfrm>
            <a:off x="10477020" y="3274228"/>
            <a:ext cx="3879717" cy="537558"/>
          </a:xfrm>
        </p:spPr>
        <p:txBody>
          <a:bodyPr/>
          <a:lstStyle/>
          <a:p>
            <a:r>
              <a:rPr lang="en-US"/>
              <a:t>Palette to Product</a:t>
            </a:r>
          </a:p>
        </p:txBody>
      </p:sp>
      <p:sp>
        <p:nvSpPr>
          <p:cNvPr id="9" name="Text Placeholder 8">
            <a:extLst>
              <a:ext uri="{FF2B5EF4-FFF2-40B4-BE49-F238E27FC236}">
                <a16:creationId xmlns:a16="http://schemas.microsoft.com/office/drawing/2014/main" id="{54CBD213-1802-7E99-7D33-4C7C1A050495}"/>
              </a:ext>
            </a:extLst>
          </p:cNvPr>
          <p:cNvSpPr>
            <a:spLocks noGrp="1"/>
          </p:cNvSpPr>
          <p:nvPr>
            <p:ph type="body" sz="quarter" idx="47"/>
          </p:nvPr>
        </p:nvSpPr>
        <p:spPr>
          <a:xfrm>
            <a:off x="9636800" y="3269572"/>
            <a:ext cx="466436" cy="537558"/>
          </a:xfrm>
        </p:spPr>
        <p:txBody>
          <a:bodyPr/>
          <a:lstStyle/>
          <a:p>
            <a:endParaRPr lang="en-US"/>
          </a:p>
        </p:txBody>
      </p:sp>
      <p:sp>
        <p:nvSpPr>
          <p:cNvPr id="10" name="Text Placeholder 9">
            <a:extLst>
              <a:ext uri="{FF2B5EF4-FFF2-40B4-BE49-F238E27FC236}">
                <a16:creationId xmlns:a16="http://schemas.microsoft.com/office/drawing/2014/main" id="{EB86962B-9CBC-6EB3-9757-9C65EA7041CF}"/>
              </a:ext>
            </a:extLst>
          </p:cNvPr>
          <p:cNvSpPr>
            <a:spLocks noGrp="1"/>
          </p:cNvSpPr>
          <p:nvPr>
            <p:ph type="body" sz="quarter" idx="48"/>
          </p:nvPr>
        </p:nvSpPr>
        <p:spPr>
          <a:xfrm>
            <a:off x="10477020" y="6120611"/>
            <a:ext cx="5408022" cy="1494318"/>
          </a:xfrm>
        </p:spPr>
        <p:txBody>
          <a:bodyPr/>
          <a:lstStyle/>
          <a:p>
            <a:r>
              <a:rPr lang="en-US"/>
              <a:t>How to create a Color Works display to best suite your needs.</a:t>
            </a:r>
            <a:endParaRPr lang="en-US" i="1"/>
          </a:p>
        </p:txBody>
      </p:sp>
      <p:sp>
        <p:nvSpPr>
          <p:cNvPr id="11" name="Text Placeholder 10">
            <a:extLst>
              <a:ext uri="{FF2B5EF4-FFF2-40B4-BE49-F238E27FC236}">
                <a16:creationId xmlns:a16="http://schemas.microsoft.com/office/drawing/2014/main" id="{2AD8DA96-4437-5433-1D3B-D234DB39246B}"/>
              </a:ext>
            </a:extLst>
          </p:cNvPr>
          <p:cNvSpPr>
            <a:spLocks noGrp="1"/>
          </p:cNvSpPr>
          <p:nvPr>
            <p:ph type="body" sz="quarter" idx="49"/>
          </p:nvPr>
        </p:nvSpPr>
        <p:spPr>
          <a:xfrm>
            <a:off x="10477020" y="5330900"/>
            <a:ext cx="3879717" cy="537558"/>
          </a:xfrm>
        </p:spPr>
        <p:txBody>
          <a:bodyPr/>
          <a:lstStyle/>
          <a:p>
            <a:r>
              <a:rPr lang="en-US"/>
              <a:t>Display Guide</a:t>
            </a:r>
          </a:p>
        </p:txBody>
      </p:sp>
      <p:sp>
        <p:nvSpPr>
          <p:cNvPr id="12" name="Text Placeholder 11">
            <a:extLst>
              <a:ext uri="{FF2B5EF4-FFF2-40B4-BE49-F238E27FC236}">
                <a16:creationId xmlns:a16="http://schemas.microsoft.com/office/drawing/2014/main" id="{6601FA2F-0AE8-F6A0-6603-89EFDE7B3D03}"/>
              </a:ext>
            </a:extLst>
          </p:cNvPr>
          <p:cNvSpPr>
            <a:spLocks noGrp="1"/>
          </p:cNvSpPr>
          <p:nvPr>
            <p:ph type="body" sz="quarter" idx="50"/>
          </p:nvPr>
        </p:nvSpPr>
        <p:spPr>
          <a:xfrm>
            <a:off x="9636800" y="5326244"/>
            <a:ext cx="466436" cy="537558"/>
          </a:xfrm>
        </p:spPr>
        <p:txBody>
          <a:bodyPr/>
          <a:lstStyle/>
          <a:p>
            <a:endParaRPr lang="en-US"/>
          </a:p>
        </p:txBody>
      </p:sp>
      <p:sp>
        <p:nvSpPr>
          <p:cNvPr id="22" name="Title 21">
            <a:extLst>
              <a:ext uri="{FF2B5EF4-FFF2-40B4-BE49-F238E27FC236}">
                <a16:creationId xmlns:a16="http://schemas.microsoft.com/office/drawing/2014/main" id="{ECB6A5FD-1717-2F0F-82EE-C18C5D2B503A}"/>
              </a:ext>
            </a:extLst>
          </p:cNvPr>
          <p:cNvSpPr>
            <a:spLocks noGrp="1"/>
          </p:cNvSpPr>
          <p:nvPr>
            <p:ph type="title"/>
          </p:nvPr>
        </p:nvSpPr>
        <p:spPr/>
        <p:txBody>
          <a:bodyPr/>
          <a:lstStyle/>
          <a:p>
            <a:r>
              <a:rPr lang="en-US"/>
              <a:t>Color Works.</a:t>
            </a:r>
            <a:br>
              <a:rPr lang="en-US"/>
            </a:br>
            <a:r>
              <a:rPr lang="en-US" i="1"/>
              <a:t>Palette to Product</a:t>
            </a:r>
            <a:br>
              <a:rPr lang="en-US"/>
            </a:br>
            <a:endParaRPr lang="en-US" i="1"/>
          </a:p>
        </p:txBody>
      </p:sp>
      <p:sp>
        <p:nvSpPr>
          <p:cNvPr id="13" name="Text Placeholder 9">
            <a:extLst>
              <a:ext uri="{FF2B5EF4-FFF2-40B4-BE49-F238E27FC236}">
                <a16:creationId xmlns:a16="http://schemas.microsoft.com/office/drawing/2014/main" id="{114F3FBE-6EBD-A709-4C4D-1BB28FDACE90}"/>
              </a:ext>
            </a:extLst>
          </p:cNvPr>
          <p:cNvSpPr txBox="1">
            <a:spLocks/>
          </p:cNvSpPr>
          <p:nvPr/>
        </p:nvSpPr>
        <p:spPr>
          <a:xfrm>
            <a:off x="10477020" y="8672385"/>
            <a:ext cx="5408022" cy="866986"/>
          </a:xfrm>
          <a:prstGeom prst="rect">
            <a:avLst/>
          </a:prstGeom>
        </p:spPr>
        <p:txBody>
          <a:bodyPr vert="horz" lIns="0" tIns="0" rIns="0" bIns="0" numCol="1" spcCol="274320" rtlCol="0" anchor="t" anchorCtr="0">
            <a:noAutofit/>
          </a:bodyPr>
          <a:lstStyle>
            <a:lvl1pPr marL="0" indent="0" algn="l" defTabSz="1344150" rtl="0" eaLnBrk="1" latinLnBrk="0" hangingPunct="1">
              <a:lnSpc>
                <a:spcPts val="2880"/>
              </a:lnSpc>
              <a:spcBef>
                <a:spcPts val="1467"/>
              </a:spcBef>
              <a:buSzPct val="80000"/>
              <a:buFont typeface="Arial" panose="020B0604020202020204" pitchFamily="34" charset="0"/>
              <a:buNone/>
              <a:tabLst>
                <a:tab pos="274317" algn="l"/>
              </a:tabLst>
              <a:defRPr sz="1800" kern="1200">
                <a:solidFill>
                  <a:schemeClr val="tx1"/>
                </a:solidFill>
                <a:latin typeface="+mn-lt"/>
                <a:ea typeface="+mn-ea"/>
                <a:cs typeface="Arial" panose="020B0604020202020204" pitchFamily="34" charset="0"/>
              </a:defRPr>
            </a:lvl1pPr>
            <a:lvl2pPr marL="670566"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2pPr>
            <a:lvl3pPr marL="1341132"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3pPr>
            <a:lvl4pPr marL="2011698"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4pPr>
            <a:lvl5pPr marL="2682265" indent="0" algn="l" defTabSz="1341132" rtl="0" eaLnBrk="1" latinLnBrk="0" hangingPunct="1">
              <a:lnSpc>
                <a:spcPct val="90000"/>
              </a:lnSpc>
              <a:spcBef>
                <a:spcPts val="733"/>
              </a:spcBef>
              <a:buFont typeface="Arial" panose="020B0604020202020204" pitchFamily="34" charset="0"/>
              <a:buNone/>
              <a:defRPr sz="1800" kern="1200">
                <a:solidFill>
                  <a:schemeClr val="tx1"/>
                </a:solidFill>
                <a:latin typeface="+mn-lt"/>
                <a:ea typeface="+mn-ea"/>
                <a:cs typeface="+mn-cs"/>
              </a:defRPr>
            </a:lvl5pPr>
            <a:lvl6pPr marL="3688114"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680"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246"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12" indent="-335283" algn="l" defTabSz="1341132"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endParaRPr lang="en-US" i="1"/>
          </a:p>
        </p:txBody>
      </p:sp>
    </p:spTree>
    <p:extLst>
      <p:ext uri="{BB962C8B-B14F-4D97-AF65-F5344CB8AC3E}">
        <p14:creationId xmlns:p14="http://schemas.microsoft.com/office/powerpoint/2010/main" val="997480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FB229-28DD-FD40-B8D7-5217970317F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EBAAAE-C320-AD62-E2DE-803BE3E96D3C}"/>
              </a:ext>
            </a:extLst>
          </p:cNvPr>
          <p:cNvSpPr>
            <a:spLocks noGrp="1"/>
          </p:cNvSpPr>
          <p:nvPr>
            <p:ph type="sldNum" sz="quarter" idx="15"/>
          </p:nvPr>
        </p:nvSpPr>
        <p:spPr/>
        <p:txBody>
          <a:bodyPr/>
          <a:lstStyle/>
          <a:p>
            <a:fld id="{387AECDB-6C85-4FE3-9DAF-486A9B5BAE12}" type="slidenum">
              <a:rPr lang="en-GB" smtClean="0"/>
              <a:pPr/>
              <a:t>30</a:t>
            </a:fld>
            <a:endParaRPr lang="en-GB"/>
          </a:p>
        </p:txBody>
      </p:sp>
      <p:pic>
        <p:nvPicPr>
          <p:cNvPr id="4" name="Picture 3" descr="A qr code on a white background&#10;&#10;AI-generated content may be incorrect.">
            <a:extLst>
              <a:ext uri="{FF2B5EF4-FFF2-40B4-BE49-F238E27FC236}">
                <a16:creationId xmlns:a16="http://schemas.microsoft.com/office/drawing/2014/main" id="{F7BADB92-B6C6-A5C1-0815-1C3F2403A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0986" y="7185748"/>
            <a:ext cx="2200000" cy="2200000"/>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27BC9D92-466D-951A-9138-00467FD26E73}"/>
              </a:ext>
            </a:extLst>
          </p:cNvPr>
          <p:cNvSpPr txBox="1"/>
          <p:nvPr/>
        </p:nvSpPr>
        <p:spPr>
          <a:xfrm>
            <a:off x="13119172" y="350568"/>
            <a:ext cx="4267200" cy="1538883"/>
          </a:xfrm>
          <a:prstGeom prst="rect">
            <a:avLst/>
          </a:prstGeom>
          <a:noFill/>
        </p:spPr>
        <p:txBody>
          <a:bodyPr wrap="square" lIns="0" tIns="0" rIns="0" bIns="0" rtlCol="0">
            <a:spAutoFit/>
          </a:bodyPr>
          <a:lstStyle/>
          <a:p>
            <a:r>
              <a:rPr lang="en-US" sz="2000" i="1"/>
              <a:t>To access the Excel version of this list for all palettes, please refer to the </a:t>
            </a:r>
            <a:r>
              <a:rPr lang="en-US" sz="2000" i="1">
                <a:hlinkClick r:id="rId3"/>
              </a:rPr>
              <a:t>Fall 2025 New + Notable Palettes Sample Ordering Guide </a:t>
            </a:r>
            <a:r>
              <a:rPr lang="en-US" sz="2000" i="1"/>
              <a:t>by clicking the link or scanning the QR code below.</a:t>
            </a:r>
          </a:p>
        </p:txBody>
      </p:sp>
      <p:pic>
        <p:nvPicPr>
          <p:cNvPr id="5" name="Picture 4">
            <a:extLst>
              <a:ext uri="{FF2B5EF4-FFF2-40B4-BE49-F238E27FC236}">
                <a16:creationId xmlns:a16="http://schemas.microsoft.com/office/drawing/2014/main" id="{72919EF8-BE1B-1E27-BF3D-179465AA10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822" y="3893438"/>
            <a:ext cx="1471421" cy="2224179"/>
          </a:xfrm>
          <a:prstGeom prst="rect">
            <a:avLst/>
          </a:prstGeom>
          <a:ln>
            <a:noFill/>
          </a:ln>
          <a:effectLst>
            <a:outerShdw blurRad="190500" sx="98000" sy="98000" algn="tl" rotWithShape="0">
              <a:srgbClr val="000000">
                <a:alpha val="70000"/>
              </a:srgbClr>
            </a:outerShdw>
          </a:effectLst>
        </p:spPr>
      </p:pic>
      <p:pic>
        <p:nvPicPr>
          <p:cNvPr id="6" name="Picture 5">
            <a:extLst>
              <a:ext uri="{FF2B5EF4-FFF2-40B4-BE49-F238E27FC236}">
                <a16:creationId xmlns:a16="http://schemas.microsoft.com/office/drawing/2014/main" id="{3A28A672-1C0C-44F5-9547-06564BC97C6A}"/>
              </a:ext>
            </a:extLst>
          </p:cNvPr>
          <p:cNvPicPr>
            <a:picLocks noChangeAspect="1"/>
          </p:cNvPicPr>
          <p:nvPr/>
        </p:nvPicPr>
        <p:blipFill>
          <a:blip r:embed="rId5">
            <a:extLst>
              <a:ext uri="{28A0092B-C50C-407E-A947-70E740481C1C}">
                <a14:useLocalDpi xmlns:a14="http://schemas.microsoft.com/office/drawing/2010/main" val="0"/>
              </a:ext>
            </a:extLst>
          </a:blip>
          <a:srcRect t="-334" r="5436" b="334"/>
          <a:stretch>
            <a:fillRect/>
          </a:stretch>
        </p:blipFill>
        <p:spPr>
          <a:xfrm>
            <a:off x="597222" y="954046"/>
            <a:ext cx="1546452" cy="2231634"/>
          </a:xfrm>
          <a:prstGeom prst="rect">
            <a:avLst/>
          </a:prstGeom>
          <a:ln>
            <a:noFill/>
          </a:ln>
          <a:effectLst>
            <a:outerShdw blurRad="190500" sx="98000" sy="98000" algn="tl" rotWithShape="0">
              <a:srgbClr val="000000">
                <a:alpha val="70000"/>
              </a:srgbClr>
            </a:outerShdw>
          </a:effectLst>
        </p:spPr>
      </p:pic>
      <p:sp>
        <p:nvSpPr>
          <p:cNvPr id="7" name="TextBox 6">
            <a:extLst>
              <a:ext uri="{FF2B5EF4-FFF2-40B4-BE49-F238E27FC236}">
                <a16:creationId xmlns:a16="http://schemas.microsoft.com/office/drawing/2014/main" id="{4C118D2F-D6CD-23DC-95BE-77AE7B09E37E}"/>
              </a:ext>
            </a:extLst>
          </p:cNvPr>
          <p:cNvSpPr txBox="1"/>
          <p:nvPr/>
        </p:nvSpPr>
        <p:spPr>
          <a:xfrm>
            <a:off x="141328" y="3379590"/>
            <a:ext cx="2436408" cy="276999"/>
          </a:xfrm>
          <a:prstGeom prst="rect">
            <a:avLst/>
          </a:prstGeom>
          <a:noFill/>
        </p:spPr>
        <p:txBody>
          <a:bodyPr wrap="square" lIns="0" tIns="0" rIns="0" bIns="0" rtlCol="0">
            <a:spAutoFit/>
          </a:bodyPr>
          <a:lstStyle/>
          <a:p>
            <a:pPr algn="ctr"/>
            <a:r>
              <a:rPr lang="en-US" i="1">
                <a:latin typeface="+mj-lt"/>
              </a:rPr>
              <a:t>Peaceful Energy</a:t>
            </a:r>
          </a:p>
        </p:txBody>
      </p:sp>
      <p:sp>
        <p:nvSpPr>
          <p:cNvPr id="8" name="TextBox 7">
            <a:extLst>
              <a:ext uri="{FF2B5EF4-FFF2-40B4-BE49-F238E27FC236}">
                <a16:creationId xmlns:a16="http://schemas.microsoft.com/office/drawing/2014/main" id="{E1463387-0E05-C4C7-BF4F-0B5E273A2B24}"/>
              </a:ext>
            </a:extLst>
          </p:cNvPr>
          <p:cNvSpPr txBox="1"/>
          <p:nvPr/>
        </p:nvSpPr>
        <p:spPr>
          <a:xfrm>
            <a:off x="141328" y="459345"/>
            <a:ext cx="2436408" cy="276999"/>
          </a:xfrm>
          <a:prstGeom prst="rect">
            <a:avLst/>
          </a:prstGeom>
          <a:noFill/>
        </p:spPr>
        <p:txBody>
          <a:bodyPr wrap="square" lIns="0" tIns="0" rIns="0" bIns="0" rtlCol="0">
            <a:spAutoFit/>
          </a:bodyPr>
          <a:lstStyle/>
          <a:p>
            <a:pPr algn="ctr"/>
            <a:r>
              <a:rPr lang="en-US" i="1">
                <a:latin typeface="+mj-lt"/>
              </a:rPr>
              <a:t>Grounded Clarity</a:t>
            </a:r>
          </a:p>
        </p:txBody>
      </p:sp>
      <p:graphicFrame>
        <p:nvGraphicFramePr>
          <p:cNvPr id="10" name="Table 9">
            <a:extLst>
              <a:ext uri="{FF2B5EF4-FFF2-40B4-BE49-F238E27FC236}">
                <a16:creationId xmlns:a16="http://schemas.microsoft.com/office/drawing/2014/main" id="{3744CC01-A13B-AF91-F1A0-54E3E26D6C4E}"/>
              </a:ext>
            </a:extLst>
          </p:cNvPr>
          <p:cNvGraphicFramePr>
            <a:graphicFrameLocks noGrp="1"/>
          </p:cNvGraphicFramePr>
          <p:nvPr>
            <p:extLst>
              <p:ext uri="{D42A27DB-BD31-4B8C-83A1-F6EECF244321}">
                <p14:modId xmlns:p14="http://schemas.microsoft.com/office/powerpoint/2010/main" val="1330361"/>
              </p:ext>
            </p:extLst>
          </p:nvPr>
        </p:nvGraphicFramePr>
        <p:xfrm>
          <a:off x="2577736" y="350568"/>
          <a:ext cx="10312374" cy="6254750"/>
        </p:xfrm>
        <a:graphic>
          <a:graphicData uri="http://schemas.openxmlformats.org/drawingml/2006/table">
            <a:tbl>
              <a:tblPr>
                <a:tableStyleId>{5C22544A-7EE6-4342-B048-85BDC9FD1C3A}</a:tableStyleId>
              </a:tblPr>
              <a:tblGrid>
                <a:gridCol w="1831372">
                  <a:extLst>
                    <a:ext uri="{9D8B030D-6E8A-4147-A177-3AD203B41FA5}">
                      <a16:colId xmlns:a16="http://schemas.microsoft.com/office/drawing/2014/main" val="3303068427"/>
                    </a:ext>
                  </a:extLst>
                </a:gridCol>
                <a:gridCol w="5297901">
                  <a:extLst>
                    <a:ext uri="{9D8B030D-6E8A-4147-A177-3AD203B41FA5}">
                      <a16:colId xmlns:a16="http://schemas.microsoft.com/office/drawing/2014/main" val="3234063192"/>
                    </a:ext>
                  </a:extLst>
                </a:gridCol>
                <a:gridCol w="3183101">
                  <a:extLst>
                    <a:ext uri="{9D8B030D-6E8A-4147-A177-3AD203B41FA5}">
                      <a16:colId xmlns:a16="http://schemas.microsoft.com/office/drawing/2014/main" val="4191463795"/>
                    </a:ext>
                  </a:extLst>
                </a:gridCol>
              </a:tblGrid>
              <a:tr h="190500">
                <a:tc>
                  <a:txBody>
                    <a:bodyPr/>
                    <a:lstStyle/>
                    <a:p>
                      <a:pPr algn="l" fontAlgn="b">
                        <a:buNone/>
                      </a:pPr>
                      <a:r>
                        <a:rPr lang="en-US" sz="1600" b="1" i="0" u="none" strike="noStrike">
                          <a:solidFill>
                            <a:srgbClr val="000000"/>
                          </a:solidFill>
                          <a:effectLst/>
                          <a:latin typeface="+mn-lt"/>
                        </a:rPr>
                        <a:t>Material Type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1" i="0" u="none" strike="noStrike">
                          <a:solidFill>
                            <a:srgbClr val="000000"/>
                          </a:solidFill>
                          <a:effectLst/>
                          <a:latin typeface="+mn-lt"/>
                        </a:rPr>
                        <a:t>List of Samples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1" i="0" u="none" strike="noStrike">
                          <a:solidFill>
                            <a:srgbClr val="000000"/>
                          </a:solidFill>
                          <a:effectLst/>
                          <a:latin typeface="+mn-lt"/>
                        </a:rPr>
                        <a:t>Where to Order</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79208537"/>
                  </a:ext>
                </a:extLst>
              </a:tr>
              <a:tr h="184150">
                <a:tc>
                  <a:txBody>
                    <a:bodyPr/>
                    <a:lstStyle/>
                    <a:p>
                      <a:pPr algn="l" fontAlgn="b">
                        <a:buNone/>
                      </a:pPr>
                      <a:r>
                        <a:rPr lang="en-US" sz="1600" b="0" i="0" u="none" strike="noStrike">
                          <a:solidFill>
                            <a:srgbClr val="000000"/>
                          </a:solidFill>
                          <a:effectLst/>
                          <a:latin typeface="+mn-lt"/>
                        </a:rPr>
                        <a:t>Laminate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2535 Virginia Walnut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53070916"/>
                  </a:ext>
                </a:extLst>
              </a:tr>
              <a:tr h="184150">
                <a:tc>
                  <a:txBody>
                    <a:bodyPr/>
                    <a:lstStyle/>
                    <a:p>
                      <a:pPr algn="l" fontAlgn="b">
                        <a:buNone/>
                      </a:pPr>
                      <a:r>
                        <a:rPr lang="en-US" sz="1600" b="0" i="0" u="none" strike="noStrike">
                          <a:solidFill>
                            <a:srgbClr val="000000"/>
                          </a:solidFill>
                          <a:effectLst/>
                          <a:latin typeface="+mn-lt"/>
                        </a:rPr>
                        <a:t>Paint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7243 Seagull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31010195"/>
                  </a:ext>
                </a:extLst>
              </a:tr>
              <a:tr h="184150">
                <a:tc>
                  <a:txBody>
                    <a:bodyPr/>
                    <a:lstStyle/>
                    <a:p>
                      <a:pPr algn="l" fontAlgn="b">
                        <a:buNone/>
                      </a:pPr>
                      <a:r>
                        <a:rPr lang="en-US" sz="1600" b="0" i="0" u="none" strike="noStrike">
                          <a:solidFill>
                            <a:srgbClr val="000000"/>
                          </a:solidFill>
                          <a:effectLst/>
                          <a:latin typeface="+mn-lt"/>
                        </a:rPr>
                        <a:t>Paint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4CL8 Smokey Plum</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227019589"/>
                  </a:ext>
                </a:extLst>
              </a:tr>
              <a:tr h="184150">
                <a:tc>
                  <a:txBody>
                    <a:bodyPr/>
                    <a:lstStyle/>
                    <a:p>
                      <a:pPr algn="l" fontAlgn="b">
                        <a:buNone/>
                      </a:pPr>
                      <a:r>
                        <a:rPr lang="en-US" sz="1600" b="0" i="0" u="none" strike="noStrike">
                          <a:solidFill>
                            <a:srgbClr val="000000"/>
                          </a:solidFill>
                          <a:effectLst/>
                          <a:latin typeface="+mn-lt"/>
                        </a:rPr>
                        <a:t>Paint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4B22 Matte Brass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845377539"/>
                  </a:ext>
                </a:extLst>
              </a:tr>
              <a:tr h="184150">
                <a:tc>
                  <a:txBody>
                    <a:bodyPr/>
                    <a:lstStyle/>
                    <a:p>
                      <a:pPr algn="l" fontAlgn="b">
                        <a:buNone/>
                      </a:pPr>
                      <a:r>
                        <a:rPr lang="en-US" sz="1600" b="0" i="0" u="none" strike="noStrike">
                          <a:solidFill>
                            <a:srgbClr val="000000"/>
                          </a:solidFill>
                          <a:effectLst/>
                          <a:latin typeface="+mn-lt"/>
                        </a:rPr>
                        <a:t>Textile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Billiard Multi-Use 5H21 Gunmetal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077553088"/>
                  </a:ext>
                </a:extLst>
              </a:tr>
              <a:tr h="184150">
                <a:tc>
                  <a:txBody>
                    <a:bodyPr/>
                    <a:lstStyle/>
                    <a:p>
                      <a:pPr algn="l" fontAlgn="b">
                        <a:buNone/>
                      </a:pPr>
                      <a:r>
                        <a:rPr lang="en-US" sz="1600" b="0" i="0" u="none" strike="noStrike">
                          <a:solidFill>
                            <a:srgbClr val="000000"/>
                          </a:solidFill>
                          <a:effectLst/>
                          <a:latin typeface="+mn-lt"/>
                        </a:rPr>
                        <a:t>Textile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Intermix Opaque KR14 Seagull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32709901"/>
                  </a:ext>
                </a:extLst>
              </a:tr>
              <a:tr h="184150">
                <a:tc>
                  <a:txBody>
                    <a:bodyPr/>
                    <a:lstStyle/>
                    <a:p>
                      <a:pPr algn="l" fontAlgn="b">
                        <a:buNone/>
                      </a:pPr>
                      <a:r>
                        <a:rPr lang="en-US" sz="1600" b="0" i="0" u="none" strike="noStrike">
                          <a:solidFill>
                            <a:srgbClr val="000000"/>
                          </a:solidFill>
                          <a:effectLst/>
                          <a:latin typeface="+mn-lt"/>
                        </a:rPr>
                        <a:t>Textile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Dovetail 5H49 Aura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971237914"/>
                  </a:ext>
                </a:extLst>
              </a:tr>
              <a:tr h="184150">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 Lounge 3162-601 Lilac</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692155534"/>
                  </a:ext>
                </a:extLst>
              </a:tr>
              <a:tr h="184150">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fr-FR" sz="1600" b="0" i="0" u="none" strike="noStrike">
                          <a:solidFill>
                            <a:srgbClr val="000000"/>
                          </a:solidFill>
                          <a:effectLst/>
                          <a:latin typeface="+mn-lt"/>
                        </a:rPr>
                        <a:t>Designtex Speckle Boucle 3014-101 Pebble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251614162"/>
                  </a:ext>
                </a:extLst>
              </a:tr>
              <a:tr h="184150">
                <a:tc>
                  <a:txBody>
                    <a:bodyPr/>
                    <a:lstStyle/>
                    <a:p>
                      <a:pPr algn="l" fontAlgn="b">
                        <a:buNone/>
                      </a:pPr>
                      <a:r>
                        <a:rPr lang="en-US" sz="1600" b="0" i="0" u="none" strike="noStrike">
                          <a:solidFill>
                            <a:srgbClr val="000000"/>
                          </a:solidFill>
                          <a:effectLst/>
                          <a:latin typeface="+mn-lt"/>
                        </a:rPr>
                        <a:t>Laminate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24H4 Satin Mocha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12908958"/>
                  </a:ext>
                </a:extLst>
              </a:tr>
              <a:tr h="190500">
                <a:tc>
                  <a:txBody>
                    <a:bodyPr/>
                    <a:lstStyle/>
                    <a:p>
                      <a:pPr algn="l" fontAlgn="b">
                        <a:buNone/>
                      </a:pPr>
                      <a:r>
                        <a:rPr lang="en-US" sz="1600" b="0" i="0" u="none" strike="noStrike">
                          <a:solidFill>
                            <a:srgbClr val="000000"/>
                          </a:solidFill>
                          <a:effectLst/>
                          <a:latin typeface="+mn-lt"/>
                        </a:rPr>
                        <a:t>Leather</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Café L209 Earl Grey</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591977055"/>
                  </a:ext>
                </a:extLst>
              </a:tr>
              <a:tr h="184150">
                <a:tc>
                  <a:txBody>
                    <a:bodyPr/>
                    <a:lstStyle/>
                    <a:p>
                      <a:pPr algn="l" fontAlgn="b">
                        <a:buNone/>
                      </a:pPr>
                      <a:r>
                        <a:rPr lang="en-US" sz="1600" b="0" i="0" u="none" strike="noStrike">
                          <a:solidFill>
                            <a:srgbClr val="000000"/>
                          </a:solidFill>
                          <a:effectLst/>
                          <a:latin typeface="+mn-lt"/>
                        </a:rPr>
                        <a:t>Paint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4238 Mocha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781242159"/>
                  </a:ext>
                </a:extLst>
              </a:tr>
              <a:tr h="184150">
                <a:tc>
                  <a:txBody>
                    <a:bodyPr/>
                    <a:lstStyle/>
                    <a:p>
                      <a:pPr algn="l" fontAlgn="b">
                        <a:buNone/>
                      </a:pPr>
                      <a:r>
                        <a:rPr lang="en-US" sz="1600" b="0" i="0" u="none" strike="noStrike">
                          <a:solidFill>
                            <a:srgbClr val="000000"/>
                          </a:solidFill>
                          <a:effectLst/>
                          <a:latin typeface="+mn-lt"/>
                        </a:rPr>
                        <a:t>Paint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4CL3 Aura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352446215"/>
                  </a:ext>
                </a:extLst>
              </a:tr>
              <a:tr h="184150">
                <a:tc>
                  <a:txBody>
                    <a:bodyPr/>
                    <a:lstStyle/>
                    <a:p>
                      <a:pPr algn="l" fontAlgn="b">
                        <a:buNone/>
                      </a:pPr>
                      <a:r>
                        <a:rPr lang="en-US" sz="1600" b="0" i="0" u="none" strike="noStrike">
                          <a:solidFill>
                            <a:srgbClr val="000000"/>
                          </a:solidFill>
                          <a:effectLst/>
                          <a:latin typeface="+mn-lt"/>
                        </a:rPr>
                        <a:t>Paint</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4CL8 Smokey Plum</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137746321"/>
                  </a:ext>
                </a:extLst>
              </a:tr>
              <a:tr h="184150">
                <a:tc>
                  <a:txBody>
                    <a:bodyPr/>
                    <a:lstStyle/>
                    <a:p>
                      <a:pPr algn="l" fontAlgn="b">
                        <a:buNone/>
                      </a:pPr>
                      <a:r>
                        <a:rPr lang="en-US" sz="1600" b="0" i="0" u="none" strike="noStrike">
                          <a:solidFill>
                            <a:srgbClr val="000000"/>
                          </a:solidFill>
                          <a:effectLst/>
                          <a:latin typeface="+mn-lt"/>
                        </a:rPr>
                        <a:t>Textile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Bo Peep 5G84 Gravel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759751208"/>
                  </a:ext>
                </a:extLst>
              </a:tr>
              <a:tr h="184150">
                <a:tc>
                  <a:txBody>
                    <a:bodyPr/>
                    <a:lstStyle/>
                    <a:p>
                      <a:pPr algn="l" fontAlgn="b">
                        <a:buNone/>
                      </a:pPr>
                      <a:r>
                        <a:rPr lang="en-US" sz="1600" b="0" i="0" u="none" strike="noStrike">
                          <a:solidFill>
                            <a:srgbClr val="000000"/>
                          </a:solidFill>
                          <a:effectLst/>
                          <a:latin typeface="+mn-lt"/>
                        </a:rPr>
                        <a:t>Textile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Brisa BR06 Ash</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82153217"/>
                  </a:ext>
                </a:extLst>
              </a:tr>
              <a:tr h="184150">
                <a:tc>
                  <a:txBody>
                    <a:bodyPr/>
                    <a:lstStyle/>
                    <a:p>
                      <a:pPr algn="l" fontAlgn="b">
                        <a:buNone/>
                      </a:pPr>
                      <a:r>
                        <a:rPr lang="en-US" sz="1600" b="0" i="0" u="none" strike="noStrike">
                          <a:solidFill>
                            <a:srgbClr val="000000"/>
                          </a:solidFill>
                          <a:effectLst/>
                          <a:latin typeface="+mn-lt"/>
                        </a:rPr>
                        <a:t>Textile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Brisa BR12 Abyss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93051961"/>
                  </a:ext>
                </a:extLst>
              </a:tr>
              <a:tr h="184150">
                <a:tc>
                  <a:txBody>
                    <a:bodyPr/>
                    <a:lstStyle/>
                    <a:p>
                      <a:pPr algn="l" fontAlgn="b">
                        <a:buNone/>
                      </a:pPr>
                      <a:r>
                        <a:rPr lang="en-US" sz="1600" b="0" i="0" u="none" strike="noStrike">
                          <a:solidFill>
                            <a:srgbClr val="000000"/>
                          </a:solidFill>
                          <a:effectLst/>
                          <a:latin typeface="+mn-lt"/>
                        </a:rPr>
                        <a:t>Textile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Dovetail 4H59 Aura</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173642200"/>
                  </a:ext>
                </a:extLst>
              </a:tr>
              <a:tr h="184150">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 Checker 8360-851 Orchid</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656236186"/>
                  </a:ext>
                </a:extLst>
              </a:tr>
              <a:tr h="184150">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 Heather 3473-601 Thistle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97930844"/>
                  </a:ext>
                </a:extLst>
              </a:tr>
              <a:tr h="184150">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 Micro Tweek 8250-851 Thistle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366264152"/>
                  </a:ext>
                </a:extLst>
              </a:tr>
              <a:tr h="184150">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 Mirco Tweed 8250-852 Fig</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841043322"/>
                  </a:ext>
                </a:extLst>
              </a:tr>
              <a:tr h="184150">
                <a:tc>
                  <a:txBody>
                    <a:bodyPr/>
                    <a:lstStyle/>
                    <a:p>
                      <a:pPr algn="l" fontAlgn="b">
                        <a:buNone/>
                      </a:pPr>
                      <a:r>
                        <a:rPr lang="en-US" sz="1600" b="0" i="0" u="none" strike="noStrike">
                          <a:solidFill>
                            <a:srgbClr val="000000"/>
                          </a:solidFill>
                          <a:effectLst/>
                          <a:latin typeface="+mn-lt"/>
                        </a:rPr>
                        <a:t>Textile, 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 Wonder 9501-907</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Designtex</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995778509"/>
                  </a:ext>
                </a:extLst>
              </a:tr>
              <a:tr h="190500">
                <a:tc>
                  <a:txBody>
                    <a:bodyPr/>
                    <a:lstStyle/>
                    <a:p>
                      <a:pPr algn="l" fontAlgn="b">
                        <a:buNone/>
                      </a:pPr>
                      <a:r>
                        <a:rPr lang="en-US" sz="1600" b="0" i="0" u="none" strike="noStrike">
                          <a:solidFill>
                            <a:srgbClr val="000000"/>
                          </a:solidFill>
                          <a:effectLst/>
                          <a:latin typeface="+mn-lt"/>
                        </a:rPr>
                        <a:t>Veneer</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3LHX Espresso on Walnut Composite</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l" fontAlgn="b">
                        <a:buNone/>
                      </a:pPr>
                      <a:r>
                        <a:rPr lang="en-US" sz="1600" b="0" i="0" u="none" strike="noStrike">
                          <a:solidFill>
                            <a:srgbClr val="000000"/>
                          </a:solidFill>
                          <a:effectLst/>
                          <a:latin typeface="+mn-lt"/>
                        </a:rPr>
                        <a:t>Steelcase Marketing Resources</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19300320"/>
                  </a:ext>
                </a:extLst>
              </a:tr>
            </a:tbl>
          </a:graphicData>
        </a:graphic>
      </p:graphicFrame>
      <p:cxnSp>
        <p:nvCxnSpPr>
          <p:cNvPr id="18" name="Straight Connector 17">
            <a:extLst>
              <a:ext uri="{FF2B5EF4-FFF2-40B4-BE49-F238E27FC236}">
                <a16:creationId xmlns:a16="http://schemas.microsoft.com/office/drawing/2014/main" id="{680FC14F-E77C-860B-AEBC-8CFA6C118DC9}"/>
              </a:ext>
            </a:extLst>
          </p:cNvPr>
          <p:cNvCxnSpPr>
            <a:cxnSpLocks/>
          </p:cNvCxnSpPr>
          <p:nvPr/>
        </p:nvCxnSpPr>
        <p:spPr>
          <a:xfrm>
            <a:off x="2577736" y="2856880"/>
            <a:ext cx="103123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789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E10154-06C0-7682-9273-312F7D6DFCAC}"/>
              </a:ext>
            </a:extLst>
          </p:cNvPr>
          <p:cNvSpPr/>
          <p:nvPr/>
        </p:nvSpPr>
        <p:spPr>
          <a:xfrm>
            <a:off x="7293935" y="5273749"/>
            <a:ext cx="1798102" cy="552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902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335365C-A70A-C7B7-C1F1-1F4C25170AC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5401" t="9969" r="5401" b="14569"/>
          <a:stretch>
            <a:fillRect/>
          </a:stretch>
        </p:blipFill>
        <p:spPr>
          <a:xfrm>
            <a:off x="20" y="10"/>
            <a:ext cx="17886343" cy="10058390"/>
          </a:xfrm>
          <a:noFill/>
        </p:spPr>
      </p:pic>
      <p:sp>
        <p:nvSpPr>
          <p:cNvPr id="3" name="Slide Number Placeholder 2" hidden="1">
            <a:extLst>
              <a:ext uri="{FF2B5EF4-FFF2-40B4-BE49-F238E27FC236}">
                <a16:creationId xmlns:a16="http://schemas.microsoft.com/office/drawing/2014/main" id="{15A6373C-F66E-A900-57AF-B1BA7893E6CD}"/>
              </a:ext>
            </a:extLst>
          </p:cNvPr>
          <p:cNvSpPr>
            <a:spLocks noGrp="1"/>
          </p:cNvSpPr>
          <p:nvPr>
            <p:ph type="sldNum" sz="quarter" idx="4294967295"/>
          </p:nvPr>
        </p:nvSpPr>
        <p:spPr>
          <a:xfrm>
            <a:off x="16132781" y="9590248"/>
            <a:ext cx="1090713" cy="353158"/>
          </a:xfrm>
        </p:spPr>
        <p:txBody>
          <a:bodyPr/>
          <a:lstStyle/>
          <a:p>
            <a:pPr>
              <a:spcAft>
                <a:spcPts val="600"/>
              </a:spcAft>
            </a:pPr>
            <a:fld id="{387AECDB-6C85-4FE3-9DAF-486A9B5BAE12}" type="slidenum">
              <a:rPr lang="en-GB" smtClean="0"/>
              <a:pPr>
                <a:spcAft>
                  <a:spcPts val="600"/>
                </a:spcAft>
              </a:pPr>
              <a:t>4</a:t>
            </a:fld>
            <a:endParaRPr lang="en-GB"/>
          </a:p>
        </p:txBody>
      </p:sp>
    </p:spTree>
    <p:extLst>
      <p:ext uri="{BB962C8B-B14F-4D97-AF65-F5344CB8AC3E}">
        <p14:creationId xmlns:p14="http://schemas.microsoft.com/office/powerpoint/2010/main" val="1130878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841BC-BAAE-C8AC-14BC-218E874806D0}"/>
              </a:ext>
            </a:extLst>
          </p:cNvPr>
          <p:cNvSpPr>
            <a:spLocks noGrp="1"/>
          </p:cNvSpPr>
          <p:nvPr>
            <p:ph type="title"/>
          </p:nvPr>
        </p:nvSpPr>
        <p:spPr/>
        <p:txBody>
          <a:bodyPr/>
          <a:lstStyle/>
          <a:p>
            <a:r>
              <a:rPr lang="en-US"/>
              <a:t>Color Chapters</a:t>
            </a:r>
          </a:p>
        </p:txBody>
      </p:sp>
      <p:sp>
        <p:nvSpPr>
          <p:cNvPr id="3" name="Footer Placeholder 2">
            <a:extLst>
              <a:ext uri="{FF2B5EF4-FFF2-40B4-BE49-F238E27FC236}">
                <a16:creationId xmlns:a16="http://schemas.microsoft.com/office/drawing/2014/main" id="{5F33068F-4351-381C-D9FB-C432763754B6}"/>
              </a:ext>
            </a:extLst>
          </p:cNvPr>
          <p:cNvSpPr>
            <a:spLocks noGrp="1"/>
          </p:cNvSpPr>
          <p:nvPr>
            <p:ph type="ftr" sz="quarter" idx="10"/>
          </p:nvPr>
        </p:nvSpPr>
        <p:spPr/>
        <p:txBody>
          <a:bodyPr/>
          <a:lstStyle/>
          <a:p>
            <a:r>
              <a:rPr lang="en-US"/>
              <a:t>Color Works: Palette to Product</a:t>
            </a:r>
            <a:endParaRPr lang="en-US" i="1"/>
          </a:p>
        </p:txBody>
      </p:sp>
      <p:sp>
        <p:nvSpPr>
          <p:cNvPr id="4" name="Text Placeholder 3">
            <a:extLst>
              <a:ext uri="{FF2B5EF4-FFF2-40B4-BE49-F238E27FC236}">
                <a16:creationId xmlns:a16="http://schemas.microsoft.com/office/drawing/2014/main" id="{EF725894-6DCD-886F-ACB4-DE2F912BDE41}"/>
              </a:ext>
            </a:extLst>
          </p:cNvPr>
          <p:cNvSpPr>
            <a:spLocks noGrp="1"/>
          </p:cNvSpPr>
          <p:nvPr>
            <p:ph type="body" sz="quarter" idx="12"/>
          </p:nvPr>
        </p:nvSpPr>
        <p:spPr>
          <a:xfrm>
            <a:off x="663068" y="2121267"/>
            <a:ext cx="16400172" cy="1166812"/>
          </a:xfrm>
        </p:spPr>
        <p:txBody>
          <a:bodyPr/>
          <a:lstStyle/>
          <a:p>
            <a:r>
              <a:rPr lang="en-US" sz="2000"/>
              <a:t>Introducing five color themes, each designed to evoke emotion, inspire creativity, and guide application across diverse environments. Together, they form a harmonious story grounded in nature, emotion, and design versatility</a:t>
            </a:r>
            <a:r>
              <a:rPr lang="en-US"/>
              <a:t>.</a:t>
            </a:r>
          </a:p>
        </p:txBody>
      </p:sp>
      <p:sp>
        <p:nvSpPr>
          <p:cNvPr id="5" name="Text Placeholder 4">
            <a:extLst>
              <a:ext uri="{FF2B5EF4-FFF2-40B4-BE49-F238E27FC236}">
                <a16:creationId xmlns:a16="http://schemas.microsoft.com/office/drawing/2014/main" id="{081D11D0-1DDD-1564-E07C-67F2A61E2CD0}"/>
              </a:ext>
            </a:extLst>
          </p:cNvPr>
          <p:cNvSpPr>
            <a:spLocks noGrp="1"/>
          </p:cNvSpPr>
          <p:nvPr>
            <p:ph type="body" sz="quarter" idx="28"/>
          </p:nvPr>
        </p:nvSpPr>
        <p:spPr/>
        <p:txBody>
          <a:bodyPr/>
          <a:lstStyle/>
          <a:p>
            <a:r>
              <a:rPr lang="en-US" b="1"/>
              <a:t>Grounding Neutrals</a:t>
            </a:r>
          </a:p>
        </p:txBody>
      </p:sp>
      <p:sp>
        <p:nvSpPr>
          <p:cNvPr id="6" name="Text Placeholder 5">
            <a:extLst>
              <a:ext uri="{FF2B5EF4-FFF2-40B4-BE49-F238E27FC236}">
                <a16:creationId xmlns:a16="http://schemas.microsoft.com/office/drawing/2014/main" id="{524B4E53-6A14-A7C3-AFCC-78FA668BD6AA}"/>
              </a:ext>
            </a:extLst>
          </p:cNvPr>
          <p:cNvSpPr>
            <a:spLocks noGrp="1"/>
          </p:cNvSpPr>
          <p:nvPr>
            <p:ph type="body" sz="quarter" idx="31"/>
          </p:nvPr>
        </p:nvSpPr>
        <p:spPr/>
        <p:txBody>
          <a:bodyPr/>
          <a:lstStyle/>
          <a:p>
            <a:r>
              <a:rPr lang="en-US" b="1"/>
              <a:t>Sunbaked Layers</a:t>
            </a:r>
          </a:p>
        </p:txBody>
      </p:sp>
      <p:sp>
        <p:nvSpPr>
          <p:cNvPr id="7" name="Text Placeholder 6">
            <a:extLst>
              <a:ext uri="{FF2B5EF4-FFF2-40B4-BE49-F238E27FC236}">
                <a16:creationId xmlns:a16="http://schemas.microsoft.com/office/drawing/2014/main" id="{07ABF817-D117-5608-280E-F732BF5F6382}"/>
              </a:ext>
            </a:extLst>
          </p:cNvPr>
          <p:cNvSpPr>
            <a:spLocks noGrp="1"/>
          </p:cNvSpPr>
          <p:nvPr>
            <p:ph type="body" sz="quarter" idx="33"/>
          </p:nvPr>
        </p:nvSpPr>
        <p:spPr/>
        <p:txBody>
          <a:bodyPr/>
          <a:lstStyle/>
          <a:p>
            <a:r>
              <a:rPr lang="en-US" b="1"/>
              <a:t>Twilight Tones</a:t>
            </a:r>
          </a:p>
        </p:txBody>
      </p:sp>
      <p:sp>
        <p:nvSpPr>
          <p:cNvPr id="8" name="Text Placeholder 7">
            <a:extLst>
              <a:ext uri="{FF2B5EF4-FFF2-40B4-BE49-F238E27FC236}">
                <a16:creationId xmlns:a16="http://schemas.microsoft.com/office/drawing/2014/main" id="{89A5A235-7659-DC46-D044-8BC9B7888B68}"/>
              </a:ext>
            </a:extLst>
          </p:cNvPr>
          <p:cNvSpPr>
            <a:spLocks noGrp="1"/>
          </p:cNvSpPr>
          <p:nvPr>
            <p:ph type="body" sz="quarter" idx="35"/>
          </p:nvPr>
        </p:nvSpPr>
        <p:spPr/>
        <p:txBody>
          <a:bodyPr/>
          <a:lstStyle/>
          <a:p>
            <a:r>
              <a:rPr lang="en-US" b="1"/>
              <a:t>Rooted In Nature</a:t>
            </a:r>
          </a:p>
        </p:txBody>
      </p:sp>
      <p:sp>
        <p:nvSpPr>
          <p:cNvPr id="9" name="Text Placeholder 8">
            <a:extLst>
              <a:ext uri="{FF2B5EF4-FFF2-40B4-BE49-F238E27FC236}">
                <a16:creationId xmlns:a16="http://schemas.microsoft.com/office/drawing/2014/main" id="{48DB87AB-D3CB-0EFF-D49D-CAAF360B5B09}"/>
              </a:ext>
            </a:extLst>
          </p:cNvPr>
          <p:cNvSpPr>
            <a:spLocks noGrp="1"/>
          </p:cNvSpPr>
          <p:nvPr>
            <p:ph type="body" sz="quarter" idx="37"/>
          </p:nvPr>
        </p:nvSpPr>
        <p:spPr/>
        <p:txBody>
          <a:bodyPr/>
          <a:lstStyle/>
          <a:p>
            <a:r>
              <a:rPr lang="en-US" b="1"/>
              <a:t>Peaceful Energy</a:t>
            </a:r>
          </a:p>
        </p:txBody>
      </p:sp>
      <p:pic>
        <p:nvPicPr>
          <p:cNvPr id="33" name="Picture Placeholder 32" descr="A close-up of different colors of fabric&#10;&#10;AI-generated content may be incorrect.">
            <a:extLst>
              <a:ext uri="{FF2B5EF4-FFF2-40B4-BE49-F238E27FC236}">
                <a16:creationId xmlns:a16="http://schemas.microsoft.com/office/drawing/2014/main" id="{A76ED636-1DE6-EE4D-3672-FAC329983EEB}"/>
              </a:ext>
            </a:extLst>
          </p:cNvPr>
          <p:cNvPicPr>
            <a:picLocks noGrp="1" noChangeAspect="1"/>
          </p:cNvPicPr>
          <p:nvPr>
            <p:ph type="pic" sz="quarter" idx="46"/>
          </p:nvPr>
        </p:nvPicPr>
        <p:blipFill>
          <a:blip r:embed="rId3">
            <a:extLst>
              <a:ext uri="{28A0092B-C50C-407E-A947-70E740481C1C}">
                <a14:useLocalDpi xmlns:a14="http://schemas.microsoft.com/office/drawing/2010/main" val="0"/>
              </a:ext>
            </a:extLst>
          </a:blip>
          <a:srcRect l="5599" t="18944" r="5599" b="22374"/>
          <a:stretch>
            <a:fillRect/>
          </a:stretch>
        </p:blipFill>
        <p:spPr>
          <a:xfrm>
            <a:off x="14406370" y="4197291"/>
            <a:ext cx="2820121" cy="2816352"/>
          </a:xfrm>
        </p:spPr>
      </p:pic>
      <p:sp>
        <p:nvSpPr>
          <p:cNvPr id="13" name="Slide Number Placeholder 12">
            <a:extLst>
              <a:ext uri="{FF2B5EF4-FFF2-40B4-BE49-F238E27FC236}">
                <a16:creationId xmlns:a16="http://schemas.microsoft.com/office/drawing/2014/main" id="{6327780B-66DE-0262-0C1C-C327BBD3FE0B}"/>
              </a:ext>
            </a:extLst>
          </p:cNvPr>
          <p:cNvSpPr>
            <a:spLocks noGrp="1"/>
          </p:cNvSpPr>
          <p:nvPr>
            <p:ph type="sldNum" sz="quarter" idx="47"/>
          </p:nvPr>
        </p:nvSpPr>
        <p:spPr>
          <a:xfrm>
            <a:off x="16135778" y="9590248"/>
            <a:ext cx="1090713" cy="353158"/>
          </a:xfrm>
        </p:spPr>
        <p:txBody>
          <a:bodyPr/>
          <a:lstStyle/>
          <a:p>
            <a:fld id="{387AECDB-6C85-4FE3-9DAF-486A9B5BAE12}" type="slidenum">
              <a:rPr lang="en-GB" smtClean="0"/>
              <a:pPr/>
              <a:t>5</a:t>
            </a:fld>
            <a:endParaRPr lang="en-GB"/>
          </a:p>
        </p:txBody>
      </p:sp>
      <p:pic>
        <p:nvPicPr>
          <p:cNvPr id="25" name="Picture Placeholder 24" descr="A group of different colors of fabric&#10;&#10;AI-generated content may be incorrect.">
            <a:extLst>
              <a:ext uri="{FF2B5EF4-FFF2-40B4-BE49-F238E27FC236}">
                <a16:creationId xmlns:a16="http://schemas.microsoft.com/office/drawing/2014/main" id="{557F1EC0-CDBC-8B90-D762-3728E251E284}"/>
              </a:ext>
            </a:extLst>
          </p:cNvPr>
          <p:cNvPicPr>
            <a:picLocks noGrp="1" noChangeAspect="1"/>
          </p:cNvPicPr>
          <p:nvPr>
            <p:ph type="pic" sz="quarter" idx="42"/>
          </p:nvPr>
        </p:nvPicPr>
        <p:blipFill>
          <a:blip r:embed="rId4">
            <a:extLst>
              <a:ext uri="{28A0092B-C50C-407E-A947-70E740481C1C}">
                <a14:useLocalDpi xmlns:a14="http://schemas.microsoft.com/office/drawing/2010/main" val="0"/>
              </a:ext>
            </a:extLst>
          </a:blip>
          <a:srcRect l="9103" t="17591" r="8786" b="27922"/>
          <a:stretch>
            <a:fillRect/>
          </a:stretch>
        </p:blipFill>
        <p:spPr>
          <a:xfrm>
            <a:off x="668436" y="4197291"/>
            <a:ext cx="2820121" cy="2816352"/>
          </a:xfrm>
        </p:spPr>
      </p:pic>
      <p:pic>
        <p:nvPicPr>
          <p:cNvPr id="27" name="Picture Placeholder 26" descr="A group of different colors of fabric&#10;&#10;AI-generated content may be incorrect.">
            <a:extLst>
              <a:ext uri="{FF2B5EF4-FFF2-40B4-BE49-F238E27FC236}">
                <a16:creationId xmlns:a16="http://schemas.microsoft.com/office/drawing/2014/main" id="{D745FE60-EE74-5C83-A844-97B371D19240}"/>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rcRect l="5141" t="21081" r="6057" b="13619"/>
          <a:stretch>
            <a:fillRect/>
          </a:stretch>
        </p:blipFill>
        <p:spPr>
          <a:xfrm>
            <a:off x="4102919" y="4197291"/>
            <a:ext cx="2820121" cy="2816352"/>
          </a:xfrm>
        </p:spPr>
      </p:pic>
      <p:pic>
        <p:nvPicPr>
          <p:cNvPr id="29" name="Picture Placeholder 28" descr="A group of different colors of fabric&#10;&#10;AI-generated content may be incorrect.">
            <a:extLst>
              <a:ext uri="{FF2B5EF4-FFF2-40B4-BE49-F238E27FC236}">
                <a16:creationId xmlns:a16="http://schemas.microsoft.com/office/drawing/2014/main" id="{57C5BCE0-9DD1-0435-27FB-3775C44E3362}"/>
              </a:ext>
            </a:extLst>
          </p:cNvPr>
          <p:cNvPicPr>
            <a:picLocks noGrp="1" noChangeAspect="1"/>
          </p:cNvPicPr>
          <p:nvPr>
            <p:ph type="pic" sz="quarter" idx="44"/>
          </p:nvPr>
        </p:nvPicPr>
        <p:blipFill>
          <a:blip r:embed="rId6">
            <a:extLst>
              <a:ext uri="{28A0092B-C50C-407E-A947-70E740481C1C}">
                <a14:useLocalDpi xmlns:a14="http://schemas.microsoft.com/office/drawing/2010/main" val="0"/>
              </a:ext>
            </a:extLst>
          </a:blip>
          <a:srcRect t="16196" b="16196"/>
          <a:stretch>
            <a:fillRect/>
          </a:stretch>
        </p:blipFill>
        <p:spPr/>
      </p:pic>
      <p:pic>
        <p:nvPicPr>
          <p:cNvPr id="31" name="Picture Placeholder 30" descr="A group of different colors of fabric&#10;&#10;AI-generated content may be incorrect.">
            <a:extLst>
              <a:ext uri="{FF2B5EF4-FFF2-40B4-BE49-F238E27FC236}">
                <a16:creationId xmlns:a16="http://schemas.microsoft.com/office/drawing/2014/main" id="{7B7951F6-4AC7-295C-FE52-0D741E795942}"/>
              </a:ext>
            </a:extLst>
          </p:cNvPr>
          <p:cNvPicPr>
            <a:picLocks noGrp="1" noChangeAspect="1"/>
          </p:cNvPicPr>
          <p:nvPr>
            <p:ph type="pic" sz="quarter" idx="45"/>
          </p:nvPr>
        </p:nvPicPr>
        <p:blipFill>
          <a:blip r:embed="rId7">
            <a:extLst>
              <a:ext uri="{28A0092B-C50C-407E-A947-70E740481C1C}">
                <a14:useLocalDpi xmlns:a14="http://schemas.microsoft.com/office/drawing/2010/main" val="0"/>
              </a:ext>
            </a:extLst>
          </a:blip>
          <a:srcRect l="8873" t="23156" r="9015" b="23156"/>
          <a:stretch>
            <a:fillRect/>
          </a:stretch>
        </p:blipFill>
        <p:spPr>
          <a:xfrm>
            <a:off x="10971885" y="4197291"/>
            <a:ext cx="2820121" cy="2816352"/>
          </a:xfrm>
        </p:spPr>
      </p:pic>
    </p:spTree>
    <p:extLst>
      <p:ext uri="{BB962C8B-B14F-4D97-AF65-F5344CB8AC3E}">
        <p14:creationId xmlns:p14="http://schemas.microsoft.com/office/powerpoint/2010/main" val="393422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52D4D2-5BAA-C806-AC9C-5CD6F11F3C6B}"/>
              </a:ext>
            </a:extLst>
          </p:cNvPr>
          <p:cNvSpPr>
            <a:spLocks noGrp="1"/>
          </p:cNvSpPr>
          <p:nvPr>
            <p:ph type="title" idx="4294967295"/>
          </p:nvPr>
        </p:nvSpPr>
        <p:spPr>
          <a:xfrm>
            <a:off x="8434855" y="1103146"/>
            <a:ext cx="8428038" cy="701675"/>
          </a:xfrm>
        </p:spPr>
        <p:txBody>
          <a:bodyPr/>
          <a:lstStyle/>
          <a:p>
            <a:r>
              <a:rPr lang="en-US"/>
              <a:t>Grounding Neutrals</a:t>
            </a:r>
            <a:endParaRPr lang="en-GB"/>
          </a:p>
        </p:txBody>
      </p:sp>
      <p:sp>
        <p:nvSpPr>
          <p:cNvPr id="24" name="Footer Placeholder 23">
            <a:extLst>
              <a:ext uri="{FF2B5EF4-FFF2-40B4-BE49-F238E27FC236}">
                <a16:creationId xmlns:a16="http://schemas.microsoft.com/office/drawing/2014/main" id="{1FD8009E-FCBE-9149-8334-41B3D030621C}"/>
              </a:ext>
            </a:extLst>
          </p:cNvPr>
          <p:cNvSpPr>
            <a:spLocks noGrp="1"/>
          </p:cNvSpPr>
          <p:nvPr>
            <p:ph type="ftr" sz="quarter" idx="10"/>
          </p:nvPr>
        </p:nvSpPr>
        <p:spPr/>
        <p:txBody>
          <a:bodyPr/>
          <a:lstStyle/>
          <a:p>
            <a:r>
              <a:rPr lang="en-US"/>
              <a:t>Color Works: Palette to Product</a:t>
            </a:r>
            <a:endParaRPr lang="en-US" i="1"/>
          </a:p>
        </p:txBody>
      </p:sp>
      <p:sp>
        <p:nvSpPr>
          <p:cNvPr id="25" name="Slide Number Placeholder 24">
            <a:extLst>
              <a:ext uri="{FF2B5EF4-FFF2-40B4-BE49-F238E27FC236}">
                <a16:creationId xmlns:a16="http://schemas.microsoft.com/office/drawing/2014/main" id="{ABBC4422-D3E5-174B-A3C9-F837DE9CC739}"/>
              </a:ext>
            </a:extLst>
          </p:cNvPr>
          <p:cNvSpPr>
            <a:spLocks noGrp="1"/>
          </p:cNvSpPr>
          <p:nvPr>
            <p:ph type="sldNum" sz="quarter" idx="47"/>
          </p:nvPr>
        </p:nvSpPr>
        <p:spPr/>
        <p:txBody>
          <a:bodyPr/>
          <a:lstStyle/>
          <a:p>
            <a:fld id="{387AECDB-6C85-4FE3-9DAF-486A9B5BAE12}" type="slidenum">
              <a:rPr lang="en-GB" smtClean="0"/>
              <a:pPr/>
              <a:t>6</a:t>
            </a:fld>
            <a:endParaRPr lang="en-GB"/>
          </a:p>
        </p:txBody>
      </p:sp>
      <p:pic>
        <p:nvPicPr>
          <p:cNvPr id="5" name="Picture Placeholder 4">
            <a:extLst>
              <a:ext uri="{FF2B5EF4-FFF2-40B4-BE49-F238E27FC236}">
                <a16:creationId xmlns:a16="http://schemas.microsoft.com/office/drawing/2014/main" id="{8D79AC18-3E02-ECE4-F398-D503EF73A54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6433" b="6433"/>
          <a:stretch/>
        </p:blipFill>
        <p:spPr/>
      </p:pic>
      <p:sp>
        <p:nvSpPr>
          <p:cNvPr id="4" name="Title 2">
            <a:extLst>
              <a:ext uri="{FF2B5EF4-FFF2-40B4-BE49-F238E27FC236}">
                <a16:creationId xmlns:a16="http://schemas.microsoft.com/office/drawing/2014/main" id="{CAA703BF-046B-2AFA-85B2-0518DCB98B15}"/>
              </a:ext>
            </a:extLst>
          </p:cNvPr>
          <p:cNvSpPr txBox="1">
            <a:spLocks/>
          </p:cNvSpPr>
          <p:nvPr/>
        </p:nvSpPr>
        <p:spPr>
          <a:xfrm>
            <a:off x="8434855" y="2106002"/>
            <a:ext cx="7142029" cy="701675"/>
          </a:xfrm>
          <a:prstGeom prst="rect">
            <a:avLst/>
          </a:prstGeom>
        </p:spPr>
        <p:txBody>
          <a:bodyPr vert="horz" lIns="0" tIns="0" rIns="0" bIns="0"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r>
              <a:rPr lang="en-US" sz="3200" i="1"/>
              <a:t>Warm and soft tones often resemble places of comfort. These neutrals can act as a foundation or be layered together in tone-on-tone combinations.</a:t>
            </a:r>
            <a:endParaRPr lang="en-GB" sz="3200" i="1"/>
          </a:p>
        </p:txBody>
      </p:sp>
    </p:spTree>
    <p:extLst>
      <p:ext uri="{BB962C8B-B14F-4D97-AF65-F5344CB8AC3E}">
        <p14:creationId xmlns:p14="http://schemas.microsoft.com/office/powerpoint/2010/main" val="1530936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55842-2A51-9DFA-4BCE-9186DD904557}"/>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21C6675-1EE7-EBD0-1230-1465FF5028B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7457" b="17457"/>
          <a:stretch/>
        </p:blipFill>
        <p:spPr>
          <a:xfrm>
            <a:off x="1652371" y="1199190"/>
            <a:ext cx="5598661" cy="5334428"/>
          </a:xfrm>
          <a:noFill/>
        </p:spPr>
      </p:pic>
      <p:sp>
        <p:nvSpPr>
          <p:cNvPr id="6" name="Slide Number Placeholder 5">
            <a:extLst>
              <a:ext uri="{FF2B5EF4-FFF2-40B4-BE49-F238E27FC236}">
                <a16:creationId xmlns:a16="http://schemas.microsoft.com/office/drawing/2014/main" id="{9EA5004E-0782-CF9F-2253-4D855070704F}"/>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7</a:t>
            </a:fld>
            <a:endParaRPr lang="en-GB"/>
          </a:p>
        </p:txBody>
      </p:sp>
      <p:pic>
        <p:nvPicPr>
          <p:cNvPr id="14" name="Picture Placeholder 12">
            <a:extLst>
              <a:ext uri="{FF2B5EF4-FFF2-40B4-BE49-F238E27FC236}">
                <a16:creationId xmlns:a16="http://schemas.microsoft.com/office/drawing/2014/main" id="{C572D383-3E56-18E8-96E7-78767B71BB6E}"/>
              </a:ext>
            </a:extLst>
          </p:cNvPr>
          <p:cNvPicPr>
            <a:picLocks noChangeAspect="1"/>
          </p:cNvPicPr>
          <p:nvPr/>
        </p:nvPicPr>
        <p:blipFill>
          <a:blip r:embed="rId3">
            <a:extLst>
              <a:ext uri="{28A0092B-C50C-407E-A947-70E740481C1C}">
                <a14:useLocalDpi xmlns:a14="http://schemas.microsoft.com/office/drawing/2010/main" val="0"/>
              </a:ext>
            </a:extLst>
          </a:blip>
          <a:srcRect l="6379" r="4191"/>
          <a:stretch>
            <a:fillRect/>
          </a:stretch>
        </p:blipFill>
        <p:spPr>
          <a:xfrm>
            <a:off x="7683500" y="1218443"/>
            <a:ext cx="8550492" cy="5315175"/>
          </a:xfrm>
          <a:prstGeom prst="rect">
            <a:avLst/>
          </a:prstGeom>
          <a:noFill/>
        </p:spPr>
      </p:pic>
      <p:sp>
        <p:nvSpPr>
          <p:cNvPr id="10" name="Footer Placeholder 9">
            <a:extLst>
              <a:ext uri="{FF2B5EF4-FFF2-40B4-BE49-F238E27FC236}">
                <a16:creationId xmlns:a16="http://schemas.microsoft.com/office/drawing/2014/main" id="{738005F0-6AD1-45A7-D082-58ABA40BC069}"/>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noProof="0"/>
              <a:t>Color Words: Palette to Product</a:t>
            </a:r>
          </a:p>
        </p:txBody>
      </p:sp>
      <p:sp>
        <p:nvSpPr>
          <p:cNvPr id="9" name="Text Placeholder 8">
            <a:extLst>
              <a:ext uri="{FF2B5EF4-FFF2-40B4-BE49-F238E27FC236}">
                <a16:creationId xmlns:a16="http://schemas.microsoft.com/office/drawing/2014/main" id="{6AD19BC1-0D00-7BAE-2CB0-43A018F0F0B3}"/>
              </a:ext>
            </a:extLst>
          </p:cNvPr>
          <p:cNvSpPr>
            <a:spLocks noGrp="1"/>
          </p:cNvSpPr>
          <p:nvPr>
            <p:ph type="body" sz="quarter" idx="13"/>
          </p:nvPr>
        </p:nvSpPr>
        <p:spPr>
          <a:xfrm>
            <a:off x="7683500" y="7634691"/>
            <a:ext cx="5742203" cy="1697457"/>
          </a:xfrm>
        </p:spPr>
        <p:txBody>
          <a:bodyPr numCol="1" anchor="t">
            <a:normAutofit/>
          </a:bodyPr>
          <a:lstStyle/>
          <a:p>
            <a:r>
              <a:rPr lang="en-US" sz="1800"/>
              <a:t>Connected Comfort builds on Grounding Neutrals by blending natural woodgrains, rich textiles, and refined accents to create a built-in, welcoming environment. It supports personal storage, casual lounging, and social connection within a small work café setting—balancing comfort, clarity, and a sense of belonging.</a:t>
            </a:r>
          </a:p>
        </p:txBody>
      </p:sp>
      <p:sp>
        <p:nvSpPr>
          <p:cNvPr id="8" name="Title 7">
            <a:extLst>
              <a:ext uri="{FF2B5EF4-FFF2-40B4-BE49-F238E27FC236}">
                <a16:creationId xmlns:a16="http://schemas.microsoft.com/office/drawing/2014/main" id="{D27CF85E-B262-15DB-CFAC-56ECABAEC2B8}"/>
              </a:ext>
            </a:extLst>
          </p:cNvPr>
          <p:cNvSpPr>
            <a:spLocks noGrp="1"/>
          </p:cNvSpPr>
          <p:nvPr>
            <p:ph type="title"/>
          </p:nvPr>
        </p:nvSpPr>
        <p:spPr>
          <a:xfrm>
            <a:off x="1652371" y="7634691"/>
            <a:ext cx="5742203" cy="1586798"/>
          </a:xfrm>
        </p:spPr>
        <p:txBody>
          <a:bodyPr anchor="t">
            <a:normAutofit/>
          </a:bodyPr>
          <a:lstStyle/>
          <a:p>
            <a:r>
              <a:rPr lang="en-US"/>
              <a:t>Connected Comfort</a:t>
            </a:r>
          </a:p>
        </p:txBody>
      </p:sp>
    </p:spTree>
    <p:extLst>
      <p:ext uri="{BB962C8B-B14F-4D97-AF65-F5344CB8AC3E}">
        <p14:creationId xmlns:p14="http://schemas.microsoft.com/office/powerpoint/2010/main" val="1506854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065AA-5283-94EA-5B58-238DD6235B1D}"/>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F2B9BC7-0F3B-C210-B980-2F8D37ABBE4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8163" b="18163"/>
          <a:stretch/>
        </p:blipFill>
        <p:spPr>
          <a:xfrm>
            <a:off x="1652371" y="1199190"/>
            <a:ext cx="5598661" cy="5334428"/>
          </a:xfrm>
          <a:noFill/>
        </p:spPr>
      </p:pic>
      <p:sp>
        <p:nvSpPr>
          <p:cNvPr id="6" name="Slide Number Placeholder 5">
            <a:extLst>
              <a:ext uri="{FF2B5EF4-FFF2-40B4-BE49-F238E27FC236}">
                <a16:creationId xmlns:a16="http://schemas.microsoft.com/office/drawing/2014/main" id="{A34D85EB-AE79-E503-7C9C-704BA560C29C}"/>
              </a:ext>
            </a:extLst>
          </p:cNvPr>
          <p:cNvSpPr>
            <a:spLocks noGrp="1"/>
          </p:cNvSpPr>
          <p:nvPr>
            <p:ph type="sldNum" sz="quarter" idx="15"/>
          </p:nvPr>
        </p:nvSpPr>
        <p:spPr>
          <a:xfrm>
            <a:off x="16132781" y="9590248"/>
            <a:ext cx="1090713" cy="353158"/>
          </a:xfrm>
        </p:spPr>
        <p:txBody>
          <a:bodyPr anchor="ctr">
            <a:normAutofit/>
          </a:bodyPr>
          <a:lstStyle/>
          <a:p>
            <a:pPr>
              <a:spcAft>
                <a:spcPts val="600"/>
              </a:spcAft>
            </a:pPr>
            <a:fld id="{387AECDB-6C85-4FE3-9DAF-486A9B5BAE12}" type="slidenum">
              <a:rPr lang="en-GB" smtClean="0"/>
              <a:pPr>
                <a:spcAft>
                  <a:spcPts val="600"/>
                </a:spcAft>
              </a:pPr>
              <a:t>8</a:t>
            </a:fld>
            <a:endParaRPr lang="en-GB"/>
          </a:p>
        </p:txBody>
      </p:sp>
      <p:pic>
        <p:nvPicPr>
          <p:cNvPr id="14" name="Picture Placeholder 12">
            <a:extLst>
              <a:ext uri="{FF2B5EF4-FFF2-40B4-BE49-F238E27FC236}">
                <a16:creationId xmlns:a16="http://schemas.microsoft.com/office/drawing/2014/main" id="{F4C2A4D2-2694-A7AA-641C-A30F1F8B88E3}"/>
              </a:ext>
            </a:extLst>
          </p:cNvPr>
          <p:cNvPicPr>
            <a:picLocks noChangeAspect="1"/>
          </p:cNvPicPr>
          <p:nvPr/>
        </p:nvPicPr>
        <p:blipFill>
          <a:blip r:embed="rId3">
            <a:extLst>
              <a:ext uri="{28A0092B-C50C-407E-A947-70E740481C1C}">
                <a14:useLocalDpi xmlns:a14="http://schemas.microsoft.com/office/drawing/2010/main" val="0"/>
              </a:ext>
            </a:extLst>
          </a:blip>
          <a:srcRect l="5149" r="5149"/>
          <a:stretch/>
        </p:blipFill>
        <p:spPr>
          <a:xfrm>
            <a:off x="7683500" y="1218443"/>
            <a:ext cx="8550492" cy="5315175"/>
          </a:xfrm>
          <a:prstGeom prst="rect">
            <a:avLst/>
          </a:prstGeom>
          <a:noFill/>
        </p:spPr>
      </p:pic>
      <p:sp>
        <p:nvSpPr>
          <p:cNvPr id="10" name="Footer Placeholder 9">
            <a:extLst>
              <a:ext uri="{FF2B5EF4-FFF2-40B4-BE49-F238E27FC236}">
                <a16:creationId xmlns:a16="http://schemas.microsoft.com/office/drawing/2014/main" id="{15ABC43A-6736-0CB5-A387-D51E0680F847}"/>
              </a:ext>
            </a:extLst>
          </p:cNvPr>
          <p:cNvSpPr>
            <a:spLocks noGrp="1"/>
          </p:cNvSpPr>
          <p:nvPr>
            <p:ph type="ftr" sz="quarter" idx="10"/>
          </p:nvPr>
        </p:nvSpPr>
        <p:spPr>
          <a:xfrm>
            <a:off x="662796" y="507752"/>
            <a:ext cx="6716178" cy="294213"/>
          </a:xfrm>
        </p:spPr>
        <p:txBody>
          <a:bodyPr anchor="t">
            <a:normAutofit/>
          </a:bodyPr>
          <a:lstStyle/>
          <a:p>
            <a:pPr>
              <a:spcAft>
                <a:spcPts val="600"/>
              </a:spcAft>
            </a:pPr>
            <a:r>
              <a:rPr lang="en-US" noProof="0"/>
              <a:t>Color Words: Palette to Product</a:t>
            </a:r>
          </a:p>
        </p:txBody>
      </p:sp>
      <p:sp>
        <p:nvSpPr>
          <p:cNvPr id="9" name="Text Placeholder 8">
            <a:extLst>
              <a:ext uri="{FF2B5EF4-FFF2-40B4-BE49-F238E27FC236}">
                <a16:creationId xmlns:a16="http://schemas.microsoft.com/office/drawing/2014/main" id="{1E49AF4F-CFDC-D14F-D4E8-98C838E54B20}"/>
              </a:ext>
            </a:extLst>
          </p:cNvPr>
          <p:cNvSpPr>
            <a:spLocks noGrp="1"/>
          </p:cNvSpPr>
          <p:nvPr>
            <p:ph type="body" sz="quarter" idx="13"/>
          </p:nvPr>
        </p:nvSpPr>
        <p:spPr>
          <a:xfrm>
            <a:off x="7683500" y="7634691"/>
            <a:ext cx="5742203" cy="1955557"/>
          </a:xfrm>
        </p:spPr>
        <p:txBody>
          <a:bodyPr numCol="1" anchor="t">
            <a:normAutofit/>
          </a:bodyPr>
          <a:lstStyle/>
          <a:p>
            <a:r>
              <a:rPr lang="en-US" sz="1800"/>
              <a:t>Echoing Grounding Neutrals, Welcoming Focus is a warm, tactile blend of earthy neutrals, soft textures, and natural materials that supports both focused work and spontaneous interaction in a welcoming, well-organized environment. Ideal for multifunctional zones that transition seamlessly from heads-down productivity to casual conversation and guest engagement. </a:t>
            </a:r>
          </a:p>
        </p:txBody>
      </p:sp>
      <p:sp>
        <p:nvSpPr>
          <p:cNvPr id="8" name="Title 7">
            <a:extLst>
              <a:ext uri="{FF2B5EF4-FFF2-40B4-BE49-F238E27FC236}">
                <a16:creationId xmlns:a16="http://schemas.microsoft.com/office/drawing/2014/main" id="{1E6D5A46-A5C3-78A5-CF9C-0227C8845A87}"/>
              </a:ext>
            </a:extLst>
          </p:cNvPr>
          <p:cNvSpPr>
            <a:spLocks noGrp="1"/>
          </p:cNvSpPr>
          <p:nvPr>
            <p:ph type="title"/>
          </p:nvPr>
        </p:nvSpPr>
        <p:spPr>
          <a:xfrm>
            <a:off x="1652371" y="7634691"/>
            <a:ext cx="5742203" cy="1586798"/>
          </a:xfrm>
        </p:spPr>
        <p:txBody>
          <a:bodyPr anchor="t">
            <a:normAutofit/>
          </a:bodyPr>
          <a:lstStyle/>
          <a:p>
            <a:r>
              <a:rPr lang="en-US"/>
              <a:t>Welcoming Focus</a:t>
            </a:r>
          </a:p>
        </p:txBody>
      </p:sp>
    </p:spTree>
    <p:extLst>
      <p:ext uri="{BB962C8B-B14F-4D97-AF65-F5344CB8AC3E}">
        <p14:creationId xmlns:p14="http://schemas.microsoft.com/office/powerpoint/2010/main" val="2548024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2253E-5340-0E3B-E1CD-C615E98D640A}"/>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BA6F70F-416C-0DD9-A512-7A61391E646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745" b="1745"/>
          <a:stretch/>
        </p:blipFill>
        <p:spPr>
          <a:noFill/>
        </p:spPr>
      </p:pic>
      <p:sp>
        <p:nvSpPr>
          <p:cNvPr id="24" name="Footer Placeholder 23">
            <a:extLst>
              <a:ext uri="{FF2B5EF4-FFF2-40B4-BE49-F238E27FC236}">
                <a16:creationId xmlns:a16="http://schemas.microsoft.com/office/drawing/2014/main" id="{3FA33034-EAC3-4100-EFD4-E3C28173B9C6}"/>
              </a:ext>
            </a:extLst>
          </p:cNvPr>
          <p:cNvSpPr>
            <a:spLocks noGrp="1"/>
          </p:cNvSpPr>
          <p:nvPr>
            <p:ph type="ftr" sz="quarter" idx="10"/>
          </p:nvPr>
        </p:nvSpPr>
        <p:spPr/>
        <p:txBody>
          <a:bodyPr/>
          <a:lstStyle/>
          <a:p>
            <a:pPr>
              <a:spcAft>
                <a:spcPts val="600"/>
              </a:spcAft>
            </a:pPr>
            <a:r>
              <a:rPr lang="en-US"/>
              <a:t>Color Works: Palette to Product</a:t>
            </a:r>
            <a:endParaRPr lang="en-US" i="1"/>
          </a:p>
        </p:txBody>
      </p:sp>
      <p:sp>
        <p:nvSpPr>
          <p:cNvPr id="25" name="Slide Number Placeholder 24">
            <a:extLst>
              <a:ext uri="{FF2B5EF4-FFF2-40B4-BE49-F238E27FC236}">
                <a16:creationId xmlns:a16="http://schemas.microsoft.com/office/drawing/2014/main" id="{2AAAA812-891B-9080-CD49-8BFCFECF1543}"/>
              </a:ext>
            </a:extLst>
          </p:cNvPr>
          <p:cNvSpPr>
            <a:spLocks noGrp="1"/>
          </p:cNvSpPr>
          <p:nvPr>
            <p:ph type="sldNum" sz="quarter" idx="47"/>
          </p:nvPr>
        </p:nvSpPr>
        <p:spPr/>
        <p:txBody>
          <a:bodyPr anchor="ctr">
            <a:normAutofit/>
          </a:bodyPr>
          <a:lstStyle/>
          <a:p>
            <a:pPr>
              <a:spcAft>
                <a:spcPts val="600"/>
              </a:spcAft>
            </a:pPr>
            <a:fld id="{387AECDB-6C85-4FE3-9DAF-486A9B5BAE12}" type="slidenum">
              <a:rPr lang="en-GB" smtClean="0"/>
              <a:pPr>
                <a:spcAft>
                  <a:spcPts val="600"/>
                </a:spcAft>
              </a:pPr>
              <a:t>9</a:t>
            </a:fld>
            <a:endParaRPr lang="en-GB"/>
          </a:p>
        </p:txBody>
      </p:sp>
      <p:sp>
        <p:nvSpPr>
          <p:cNvPr id="3" name="Title 2">
            <a:extLst>
              <a:ext uri="{FF2B5EF4-FFF2-40B4-BE49-F238E27FC236}">
                <a16:creationId xmlns:a16="http://schemas.microsoft.com/office/drawing/2014/main" id="{50248722-022B-50C0-5A98-B98D2DED2588}"/>
              </a:ext>
            </a:extLst>
          </p:cNvPr>
          <p:cNvSpPr>
            <a:spLocks noGrp="1"/>
          </p:cNvSpPr>
          <p:nvPr>
            <p:ph type="title" idx="4294967295"/>
          </p:nvPr>
        </p:nvSpPr>
        <p:spPr>
          <a:xfrm>
            <a:off x="8434855" y="1110760"/>
            <a:ext cx="8788639" cy="838129"/>
          </a:xfrm>
        </p:spPr>
        <p:txBody>
          <a:bodyPr anchor="t">
            <a:normAutofit/>
          </a:bodyPr>
          <a:lstStyle/>
          <a:p>
            <a:r>
              <a:rPr lang="en-US"/>
              <a:t>Sunbaked Layers</a:t>
            </a:r>
            <a:endParaRPr lang="en-GB"/>
          </a:p>
        </p:txBody>
      </p:sp>
      <p:sp>
        <p:nvSpPr>
          <p:cNvPr id="61" name="Title 2">
            <a:extLst>
              <a:ext uri="{FF2B5EF4-FFF2-40B4-BE49-F238E27FC236}">
                <a16:creationId xmlns:a16="http://schemas.microsoft.com/office/drawing/2014/main" id="{014A4ADE-8485-C16D-B171-E3A581073A9C}"/>
              </a:ext>
            </a:extLst>
          </p:cNvPr>
          <p:cNvSpPr txBox="1">
            <a:spLocks/>
          </p:cNvSpPr>
          <p:nvPr/>
        </p:nvSpPr>
        <p:spPr>
          <a:xfrm>
            <a:off x="8434855" y="2106002"/>
            <a:ext cx="7142029" cy="701675"/>
          </a:xfrm>
          <a:prstGeom prst="rect">
            <a:avLst/>
          </a:prstGeom>
        </p:spPr>
        <p:txBody>
          <a:bodyPr vert="horz" lIns="0" tIns="0" rIns="0" bIns="0" rtlCol="0" anchor="t" anchorCtr="0">
            <a:noAutofit/>
          </a:bodyPr>
          <a:lstStyle>
            <a:lvl1pPr algn="l" defTabSz="1341132" rtl="0" eaLnBrk="1" latinLnBrk="0" hangingPunct="1">
              <a:lnSpc>
                <a:spcPts val="6264"/>
              </a:lnSpc>
              <a:spcBef>
                <a:spcPts val="1467"/>
              </a:spcBef>
              <a:buNone/>
              <a:defRPr sz="5400" kern="1200">
                <a:solidFill>
                  <a:schemeClr val="tx1"/>
                </a:solidFill>
                <a:latin typeface="+mj-lt"/>
                <a:ea typeface="+mj-ea"/>
                <a:cs typeface="+mj-cs"/>
              </a:defRPr>
            </a:lvl1pPr>
          </a:lstStyle>
          <a:p>
            <a:r>
              <a:rPr lang="en-US" sz="3200" i="1"/>
              <a:t>Earthy, tactile, and inviting tones add a refined warmth that is visually cohesive and emotionally resonant — creating a sense of comfort and understated sophistication.</a:t>
            </a:r>
            <a:endParaRPr lang="en-GB" sz="3200" i="1"/>
          </a:p>
        </p:txBody>
      </p:sp>
    </p:spTree>
    <p:extLst>
      <p:ext uri="{BB962C8B-B14F-4D97-AF65-F5344CB8AC3E}">
        <p14:creationId xmlns:p14="http://schemas.microsoft.com/office/powerpoint/2010/main" val="313432574"/>
      </p:ext>
    </p:extLst>
  </p:cSld>
  <p:clrMapOvr>
    <a:masterClrMapping/>
  </p:clrMapOvr>
</p:sld>
</file>

<file path=ppt/theme/theme1.xml><?xml version="1.0" encoding="utf-8"?>
<a:theme xmlns:a="http://schemas.openxmlformats.org/drawingml/2006/main" name="Steelcase">
  <a:themeElements>
    <a:clrScheme name="Custom 89">
      <a:dk1>
        <a:srgbClr val="272725"/>
      </a:dk1>
      <a:lt1>
        <a:srgbClr val="FFFFFF"/>
      </a:lt1>
      <a:dk2>
        <a:srgbClr val="213E3F"/>
      </a:dk2>
      <a:lt2>
        <a:srgbClr val="F5F5F5"/>
      </a:lt2>
      <a:accent1>
        <a:srgbClr val="AF8963"/>
      </a:accent1>
      <a:accent2>
        <a:srgbClr val="F5F1ED"/>
      </a:accent2>
      <a:accent3>
        <a:srgbClr val="BDBEBD"/>
      </a:accent3>
      <a:accent4>
        <a:srgbClr val="D0EBED"/>
      </a:accent4>
      <a:accent5>
        <a:srgbClr val="8091DB"/>
      </a:accent5>
      <a:accent6>
        <a:srgbClr val="EDC75C"/>
      </a:accent6>
      <a:hlink>
        <a:srgbClr val="272725"/>
      </a:hlink>
      <a:folHlink>
        <a:srgbClr val="272725"/>
      </a:folHlink>
    </a:clrScheme>
    <a:fontScheme name="Steelcase">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2023_SC_Presentation_Template_R8_March1" id="{E8610B9D-397D-2646-A0C6-1B209760FE61}" vid="{B0082BDF-9636-B042-89DB-9EB518CA7B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4cf66cb-0a37-4549-8fa0-83659d6fa1e2">
      <Terms xmlns="http://schemas.microsoft.com/office/infopath/2007/PartnerControls"/>
    </lcf76f155ced4ddcb4097134ff3c332f>
    <TaxCatchAll xmlns="020e1894-3dad-408a-a7d4-a366f928cdd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AD2E7A7B934854A8ECF1ACFFFD792AD" ma:contentTypeVersion="12" ma:contentTypeDescription="Create a new document." ma:contentTypeScope="" ma:versionID="a58019d15d42b730c06ffa398b487fe8">
  <xsd:schema xmlns:xsd="http://www.w3.org/2001/XMLSchema" xmlns:xs="http://www.w3.org/2001/XMLSchema" xmlns:p="http://schemas.microsoft.com/office/2006/metadata/properties" xmlns:ns2="54cf66cb-0a37-4549-8fa0-83659d6fa1e2" xmlns:ns3="020e1894-3dad-408a-a7d4-a366f928cdd4" targetNamespace="http://schemas.microsoft.com/office/2006/metadata/properties" ma:root="true" ma:fieldsID="3e64236ebf4e66a5cedd32ac8ca72255" ns2:_="" ns3:_="">
    <xsd:import namespace="54cf66cb-0a37-4549-8fa0-83659d6fa1e2"/>
    <xsd:import namespace="020e1894-3dad-408a-a7d4-a366f928cd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cf66cb-0a37-4549-8fa0-83659d6fa1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bc68a4b-62cc-4e91-af93-a2b2dcf1751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0e1894-3dad-408a-a7d4-a366f928cdd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da397f7-c73a-4354-81e3-dd8d908f7d8a}" ma:internalName="TaxCatchAll" ma:showField="CatchAllData" ma:web="020e1894-3dad-408a-a7d4-a366f928cd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25ECBA-3A3B-4821-9A7A-FFE65280BD24}">
  <ds:schemaRefs>
    <ds:schemaRef ds:uri="http://schemas.microsoft.com/sharepoint/v3/contenttype/forms"/>
  </ds:schemaRefs>
</ds:datastoreItem>
</file>

<file path=customXml/itemProps2.xml><?xml version="1.0" encoding="utf-8"?>
<ds:datastoreItem xmlns:ds="http://schemas.openxmlformats.org/officeDocument/2006/customXml" ds:itemID="{83E78364-BF67-4B04-890E-3CD43E9C32B8}">
  <ds:schemaRefs>
    <ds:schemaRef ds:uri="020e1894-3dad-408a-a7d4-a366f928cdd4"/>
    <ds:schemaRef ds:uri="54cf66cb-0a37-4549-8fa0-83659d6fa1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6102E61-A559-4C6C-AB98-3B8C5F6CF8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cf66cb-0a37-4549-8fa0-83659d6fa1e2"/>
    <ds:schemaRef ds:uri="020e1894-3dad-408a-a7d4-a366f928cd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9970fd2-103f-4833-8789-6880e475809d}" enabled="0" method="" siteId="{b9970fd2-103f-4833-8789-6880e475809d}" removed="1"/>
</clbl:labelList>
</file>

<file path=docProps/app.xml><?xml version="1.0" encoding="utf-8"?>
<Properties xmlns="http://schemas.openxmlformats.org/officeDocument/2006/extended-properties" xmlns:vt="http://schemas.openxmlformats.org/officeDocument/2006/docPropsVTypes">
  <Template>Steelcase</Template>
  <TotalTime>52</TotalTime>
  <Words>3019</Words>
  <Application>Microsoft Office PowerPoint</Application>
  <PresentationFormat>Custom</PresentationFormat>
  <Paragraphs>697</Paragraphs>
  <Slides>31</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Aptos Narrow</vt:lpstr>
      <vt:lpstr>Arial</vt:lpstr>
      <vt:lpstr>Calibri</vt:lpstr>
      <vt:lpstr>Georgia</vt:lpstr>
      <vt:lpstr>Steelcase</vt:lpstr>
      <vt:lpstr>Color Works. Palette to Product</vt:lpstr>
      <vt:lpstr>Color Works. Palette to Product</vt:lpstr>
      <vt:lpstr>Color Works. Palette to Product </vt:lpstr>
      <vt:lpstr>PowerPoint Presentation</vt:lpstr>
      <vt:lpstr>Color Chapters</vt:lpstr>
      <vt:lpstr>Grounding Neutrals</vt:lpstr>
      <vt:lpstr>Connected Comfort</vt:lpstr>
      <vt:lpstr>Welcoming Focus</vt:lpstr>
      <vt:lpstr>Sunbaked Layers</vt:lpstr>
      <vt:lpstr>Quiet Shelter</vt:lpstr>
      <vt:lpstr>Soft Sync</vt:lpstr>
      <vt:lpstr>Twilight Tones</vt:lpstr>
      <vt:lpstr>Soft Focus</vt:lpstr>
      <vt:lpstr>Interactive Energy</vt:lpstr>
      <vt:lpstr>Rooted In Nature</vt:lpstr>
      <vt:lpstr>Quiet Grove</vt:lpstr>
      <vt:lpstr>Curated Calm</vt:lpstr>
      <vt:lpstr>Peaceful Energy</vt:lpstr>
      <vt:lpstr>Grounded Clarity</vt:lpstr>
      <vt:lpstr>Display Detail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 Works.</dc:title>
  <dc:creator>Upchurch, Ashley</dc:creator>
  <cp:lastModifiedBy>Dunkerley, Mackenzie</cp:lastModifiedBy>
  <cp:revision>1</cp:revision>
  <dcterms:created xsi:type="dcterms:W3CDTF">2023-07-24T16:30:07Z</dcterms:created>
  <dcterms:modified xsi:type="dcterms:W3CDTF">2025-11-13T15:26:34Z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0x010100EAD2E7A7B934854A8ECF1ACFFFD792AD</vt:lpwstr>
  </property>
</Properties>
</file>