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 id="2147483903" r:id="rId2"/>
  </p:sldMasterIdLst>
  <p:notesMasterIdLst>
    <p:notesMasterId r:id="rId74"/>
  </p:notesMasterIdLst>
  <p:handoutMasterIdLst>
    <p:handoutMasterId r:id="rId75"/>
  </p:handoutMasterIdLst>
  <p:sldIdLst>
    <p:sldId id="8803" r:id="rId3"/>
    <p:sldId id="8685" r:id="rId4"/>
    <p:sldId id="8698" r:id="rId5"/>
    <p:sldId id="8802" r:id="rId6"/>
    <p:sldId id="8788" r:id="rId7"/>
    <p:sldId id="8734" r:id="rId8"/>
    <p:sldId id="8795" r:id="rId9"/>
    <p:sldId id="8796" r:id="rId10"/>
    <p:sldId id="8804" r:id="rId11"/>
    <p:sldId id="8781" r:id="rId12"/>
    <p:sldId id="8774" r:id="rId13"/>
    <p:sldId id="8798" r:id="rId14"/>
    <p:sldId id="8794" r:id="rId15"/>
    <p:sldId id="8800" r:id="rId16"/>
    <p:sldId id="8801" r:id="rId17"/>
    <p:sldId id="8805" r:id="rId18"/>
    <p:sldId id="8792" r:id="rId19"/>
    <p:sldId id="8630" r:id="rId20"/>
    <p:sldId id="8757" r:id="rId21"/>
    <p:sldId id="8756" r:id="rId22"/>
    <p:sldId id="8758" r:id="rId23"/>
    <p:sldId id="3040" r:id="rId24"/>
    <p:sldId id="1710" r:id="rId25"/>
    <p:sldId id="8810" r:id="rId26"/>
    <p:sldId id="8811" r:id="rId27"/>
    <p:sldId id="8807" r:id="rId28"/>
    <p:sldId id="8806" r:id="rId29"/>
    <p:sldId id="8809" r:id="rId30"/>
    <p:sldId id="8829" r:id="rId31"/>
    <p:sldId id="8834" r:id="rId32"/>
    <p:sldId id="8835" r:id="rId33"/>
    <p:sldId id="8832" r:id="rId34"/>
    <p:sldId id="3028" r:id="rId35"/>
    <p:sldId id="1686" r:id="rId36"/>
    <p:sldId id="1689" r:id="rId37"/>
    <p:sldId id="3013" r:id="rId38"/>
    <p:sldId id="1682" r:id="rId39"/>
    <p:sldId id="3014" r:id="rId40"/>
    <p:sldId id="1701" r:id="rId41"/>
    <p:sldId id="3016" r:id="rId42"/>
    <p:sldId id="8727" r:id="rId43"/>
    <p:sldId id="3015" r:id="rId44"/>
    <p:sldId id="1694" r:id="rId45"/>
    <p:sldId id="1696" r:id="rId46"/>
    <p:sldId id="1704" r:id="rId47"/>
    <p:sldId id="1698" r:id="rId48"/>
    <p:sldId id="1699" r:id="rId49"/>
    <p:sldId id="1697" r:id="rId50"/>
    <p:sldId id="1700" r:id="rId51"/>
    <p:sldId id="1708" r:id="rId52"/>
    <p:sldId id="8833" r:id="rId53"/>
    <p:sldId id="8813" r:id="rId54"/>
    <p:sldId id="8814" r:id="rId55"/>
    <p:sldId id="8815" r:id="rId56"/>
    <p:sldId id="8816" r:id="rId57"/>
    <p:sldId id="256" r:id="rId58"/>
    <p:sldId id="8817" r:id="rId59"/>
    <p:sldId id="8818" r:id="rId60"/>
    <p:sldId id="8793" r:id="rId61"/>
    <p:sldId id="8819" r:id="rId62"/>
    <p:sldId id="8820" r:id="rId63"/>
    <p:sldId id="8799" r:id="rId64"/>
    <p:sldId id="8821" r:id="rId65"/>
    <p:sldId id="8822" r:id="rId66"/>
    <p:sldId id="8823" r:id="rId67"/>
    <p:sldId id="8824" r:id="rId68"/>
    <p:sldId id="8825" r:id="rId69"/>
    <p:sldId id="8826" r:id="rId70"/>
    <p:sldId id="8827" r:id="rId71"/>
    <p:sldId id="8725" r:id="rId72"/>
    <p:sldId id="8726" r:id="rId73"/>
  </p:sldIdLst>
  <p:sldSz cx="17886363" cy="100584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C3D3D2EE-4D31-EA40-9544-94D82A63D52F}">
          <p14:sldIdLst>
            <p14:sldId id="8803"/>
            <p14:sldId id="8685"/>
            <p14:sldId id="8698"/>
            <p14:sldId id="8802"/>
            <p14:sldId id="8788"/>
          </p14:sldIdLst>
        </p14:section>
        <p14:section name="Our Approach" id="{6F4730DE-D098-6146-B474-0ED2DB53B4DC}">
          <p14:sldIdLst>
            <p14:sldId id="8734"/>
            <p14:sldId id="8795"/>
            <p14:sldId id="8796"/>
            <p14:sldId id="8804"/>
            <p14:sldId id="8781"/>
          </p14:sldIdLst>
        </p14:section>
        <p14:section name="How We Can Help" id="{C7882B36-C2CB-104E-B460-9C7728AEEBDA}">
          <p14:sldIdLst>
            <p14:sldId id="8774"/>
            <p14:sldId id="8798"/>
            <p14:sldId id="8794"/>
            <p14:sldId id="8800"/>
            <p14:sldId id="8801"/>
            <p14:sldId id="8805"/>
          </p14:sldIdLst>
        </p14:section>
        <p14:section name="Performance Principles" id="{9A67FDE8-9610-6345-B6C0-E15C61865032}">
          <p14:sldIdLst>
            <p14:sldId id="8792"/>
            <p14:sldId id="8630"/>
            <p14:sldId id="8757"/>
            <p14:sldId id="8756"/>
            <p14:sldId id="8758"/>
          </p14:sldIdLst>
        </p14:section>
        <p14:section name="Our Brands" id="{90AFC7EF-39FC-5B4F-A161-2B731F6A144D}">
          <p14:sldIdLst>
            <p14:sldId id="3040"/>
            <p14:sldId id="1710"/>
            <p14:sldId id="8810"/>
            <p14:sldId id="8811"/>
            <p14:sldId id="8807"/>
            <p14:sldId id="8806"/>
            <p14:sldId id="8809"/>
            <p14:sldId id="8829"/>
            <p14:sldId id="8834"/>
            <p14:sldId id="8835"/>
            <p14:sldId id="8832"/>
            <p14:sldId id="3028"/>
            <p14:sldId id="1686"/>
            <p14:sldId id="1689"/>
            <p14:sldId id="3013"/>
            <p14:sldId id="1682"/>
            <p14:sldId id="3014"/>
            <p14:sldId id="1701"/>
            <p14:sldId id="3016"/>
            <p14:sldId id="8727"/>
            <p14:sldId id="3015"/>
            <p14:sldId id="1694"/>
            <p14:sldId id="1696"/>
            <p14:sldId id="1704"/>
            <p14:sldId id="1698"/>
            <p14:sldId id="1699"/>
            <p14:sldId id="1697"/>
            <p14:sldId id="1700"/>
            <p14:sldId id="1708"/>
            <p14:sldId id="8833"/>
          </p14:sldIdLst>
        </p14:section>
        <p14:section name="Customer Stories" id="{0D40AACF-EE04-724C-9C62-9E2D377701AC}">
          <p14:sldIdLst>
            <p14:sldId id="8813"/>
            <p14:sldId id="8814"/>
            <p14:sldId id="8815"/>
            <p14:sldId id="8816"/>
            <p14:sldId id="256"/>
            <p14:sldId id="8817"/>
            <p14:sldId id="8818"/>
            <p14:sldId id="8793"/>
            <p14:sldId id="8819"/>
            <p14:sldId id="8820"/>
            <p14:sldId id="8799"/>
            <p14:sldId id="8821"/>
            <p14:sldId id="8822"/>
            <p14:sldId id="8823"/>
            <p14:sldId id="8824"/>
            <p14:sldId id="8825"/>
            <p14:sldId id="8826"/>
            <p14:sldId id="8827"/>
          </p14:sldIdLst>
        </p14:section>
        <p14:section name="Product Availability" id="{0B69D308-208D-394E-A55F-31BBA7528C6A}">
          <p14:sldIdLst>
            <p14:sldId id="8725"/>
          </p14:sldIdLst>
        </p14:section>
        <p14:section name="Closing" id="{0EFB2E57-B6D7-E343-824B-F5314841CF46}">
          <p14:sldIdLst>
            <p14:sldId id="872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89E643-C61D-C903-E629-A4CB08CD9E9D}" name="Markell, Krista" initials="MK" userId="S::kmarkell@steelcase.com::bca5cf4a-0493-4572-bd7a-5c09c438a044" providerId="AD"/>
  <p188:author id="{FD82614C-C4BE-2DC1-64FA-2EAA71AD2051}" name="Timm, Sara" initials="TS" userId="S::STIMM2@steelcase.com::26bdf099-15a9-4541-8d18-b32a2d94ccc3" providerId="AD"/>
  <p188:author id="{6B55AD66-BC44-5281-BEB0-8F37CE636E92}" name="Arroyo, Bernadette" initials="AB" userId="S::barroyo@steelcase.com::c8fc39fc-a320-4b94-b416-99b0d51075c8" providerId="AD"/>
  <p188:author id="{0E722D7E-0A7A-0A42-EEE1-DB5FD67EE37E}" name="Charbauski, Rebecca" initials="CR" userId="S::rcharbau@steelcase.com::1a435d6a-eeea-4c44-b79e-f7b3f4b4ceaf" providerId="AD"/>
  <p188:author id="{9D86A28A-E3BB-67FD-119C-4B69AA9E3F9C}" name="Deheza, Patricia de Jesus (Paty)" initials="DPdJ(" userId="S::pdeheza@steelcase.com::c07641f8-e497-486b-8aaf-fd362a3e4ee9" providerId="AD"/>
  <p188:author id="{630627B4-C425-A71E-E1C5-943DBECF56E3}" name="McNeal, Austin" initials="MA" userId="S::AMCNEAL@steelcase.com::60f2c068-c5ea-4cda-a566-cff88d3d2e13" providerId="AD"/>
  <p188:author id="{A49CE8C5-F350-6B6F-B757-7DA1A3DA57B1}" name="Arroyo, Bernadette" initials="BA" userId="S::BARROYO@steelcase.com::c8fc39fc-a320-4b94-b416-99b0d51075c8" providerId="AD"/>
  <p188:author id="{8EEEA1CA-AF6D-79C1-5C70-89E17ED1D905}" name="Guest User" initials="GU" userId="S::urn:spo:anon#ce5b5dc6656ef4b38c692f8a05c24da4e0378f82d4803da16e4991b149262e17::" providerId="AD"/>
  <p188:author id="{EAB3C2CA-A6F6-4119-960F-6DDA53D150F0}" name="Nunez, Maria Teresa" initials="" userId="S::MNUNEZ@steelcase.com::6d94a994-5044-482d-a641-c4ea50547ed7" providerId="AD"/>
  <p188:author id="{C320C2D3-AB89-E77D-5F6C-6F453AEB11EF}" name="Nunez, Maria Teresa" initials="NMT" userId="S::mnunez@steelcase.com::6d94a994-5044-482d-a641-c4ea50547ed7" providerId="AD"/>
  <p188:author id="{6D79C0D8-9A8C-EB75-C982-122721AFB2EC}" name="McNeal, Austin" initials="MA" userId="S::amcneal@steelcase.com::60f2c068-c5ea-4cda-a566-cff88d3d2e13" providerId="AD"/>
  <p188:author id="{E55E00FF-FFDE-0962-6051-CD1179A1BE86}" name="Hall, Laurel" initials="HL" userId="S::lhall1@steelcase.com::7d28bb29-40dc-4a7b-b300-4c39dc3b36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DCCE"/>
    <a:srgbClr val="FF40FF"/>
    <a:srgbClr val="3A202C"/>
    <a:srgbClr val="634D1A"/>
    <a:srgbClr val="DBD0CA"/>
    <a:srgbClr val="EBE9EA"/>
    <a:srgbClr val="EFE7E0"/>
    <a:srgbClr val="CFD2EE"/>
    <a:srgbClr val="F7EACA"/>
    <a:srgbClr val="DEE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3DAC1A-6571-4FCA-B4BB-0449B74E4EE2}" v="2" dt="2026-01-06T21:07:35.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1" autoAdjust="0"/>
    <p:restoredTop sz="90199"/>
  </p:normalViewPr>
  <p:slideViewPr>
    <p:cSldViewPr snapToGrid="0">
      <p:cViewPr varScale="1">
        <p:scale>
          <a:sx n="51" d="100"/>
          <a:sy n="51" d="100"/>
        </p:scale>
        <p:origin x="955"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theme" Target="theme/theme1.xml"/><Relationship Id="rId81" Type="http://schemas.microsoft.com/office/2018/10/relationships/authors" Targe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04DC8A8-B343-FDBA-A13F-54781556D517}"/>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553D825-5E0D-76AA-1789-5132A4021035}"/>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53F1DA72-5ABD-45DE-B8AA-DC7F8DA12AB5}" type="datetimeFigureOut">
              <a:rPr lang="en-GB" smtClean="0"/>
              <a:t>06/01/2026</a:t>
            </a:fld>
            <a:endParaRPr lang="en-GB"/>
          </a:p>
        </p:txBody>
      </p:sp>
      <p:sp>
        <p:nvSpPr>
          <p:cNvPr id="4" name="Footer Placeholder 3">
            <a:extLst>
              <a:ext uri="{FF2B5EF4-FFF2-40B4-BE49-F238E27FC236}">
                <a16:creationId xmlns:a16="http://schemas.microsoft.com/office/drawing/2014/main" id="{E43D1FE6-8D36-64B2-BC44-11EC75AA0E65}"/>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501C89C-69D7-EE3D-ED9C-3A82B799D595}"/>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D7BBE1A6-78C6-4B3E-A5C1-DEAD29C44E9B}" type="slidenum">
              <a:rPr lang="en-GB" smtClean="0"/>
              <a:t>‹#›</a:t>
            </a:fld>
            <a:endParaRPr lang="en-GB"/>
          </a:p>
        </p:txBody>
      </p:sp>
    </p:spTree>
    <p:extLst>
      <p:ext uri="{BB962C8B-B14F-4D97-AF65-F5344CB8AC3E}">
        <p14:creationId xmlns:p14="http://schemas.microsoft.com/office/powerpoint/2010/main" val="1837089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Notes Placeholder 7">
            <a:extLst>
              <a:ext uri="{FF2B5EF4-FFF2-40B4-BE49-F238E27FC236}">
                <a16:creationId xmlns:a16="http://schemas.microsoft.com/office/drawing/2014/main" id="{79E113A5-451F-5C2A-718A-E3EEC03E4755}"/>
              </a:ext>
            </a:extLst>
          </p:cNvPr>
          <p:cNvSpPr>
            <a:spLocks noGrp="1"/>
          </p:cNvSpPr>
          <p:nvPr>
            <p:ph type="body" sz="quarter" idx="3"/>
          </p:nvPr>
        </p:nvSpPr>
        <p:spPr>
          <a:xfrm>
            <a:off x="914400" y="3429000"/>
            <a:ext cx="7315200" cy="2571750"/>
          </a:xfrm>
          <a:prstGeom prst="rect">
            <a:avLst/>
          </a:prstGeom>
        </p:spPr>
        <p:txBody>
          <a:bodyPr vert="horz"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a:p>
        </p:txBody>
      </p:sp>
      <p:sp>
        <p:nvSpPr>
          <p:cNvPr id="9" name="Slide Image Placeholder 8">
            <a:extLst>
              <a:ext uri="{FF2B5EF4-FFF2-40B4-BE49-F238E27FC236}">
                <a16:creationId xmlns:a16="http://schemas.microsoft.com/office/drawing/2014/main" id="{D6A4D101-D799-346C-7A19-45AB81BDBB7A}"/>
              </a:ext>
            </a:extLst>
          </p:cNvPr>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MX"/>
          </a:p>
        </p:txBody>
      </p:sp>
      <p:sp>
        <p:nvSpPr>
          <p:cNvPr id="10" name="Slide Number Placeholder 9">
            <a:extLst>
              <a:ext uri="{FF2B5EF4-FFF2-40B4-BE49-F238E27FC236}">
                <a16:creationId xmlns:a16="http://schemas.microsoft.com/office/drawing/2014/main" id="{24E99BF9-809E-62AB-7C34-F51F8011AC13}"/>
              </a:ext>
            </a:extLst>
          </p:cNvPr>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atin typeface="Arial" panose="020B0604020202020204" pitchFamily="34" charset="0"/>
                <a:cs typeface="Arial" panose="020B0604020202020204" pitchFamily="34" charset="0"/>
              </a:defRPr>
            </a:lvl1pPr>
          </a:lstStyle>
          <a:p>
            <a:fld id="{D0532411-CB8D-314B-A59D-D25EDD37472C}" type="slidenum">
              <a:rPr lang="en-MX" smtClean="0"/>
              <a:pPr/>
              <a:t>‹#›</a:t>
            </a:fld>
            <a:endParaRPr lang="en-MX"/>
          </a:p>
        </p:txBody>
      </p:sp>
    </p:spTree>
    <p:extLst>
      <p:ext uri="{BB962C8B-B14F-4D97-AF65-F5344CB8AC3E}">
        <p14:creationId xmlns:p14="http://schemas.microsoft.com/office/powerpoint/2010/main" val="2545341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Arial" panose="020B0604020202020204" pitchFamily="34" charset="0"/>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GB"/>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2</a:t>
            </a:fld>
            <a:endParaRPr lang="en-GB"/>
          </a:p>
        </p:txBody>
      </p:sp>
    </p:spTree>
    <p:extLst>
      <p:ext uri="{BB962C8B-B14F-4D97-AF65-F5344CB8AC3E}">
        <p14:creationId xmlns:p14="http://schemas.microsoft.com/office/powerpoint/2010/main" val="3258367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a:t>
            </a:fld>
            <a:endParaRPr lang="en-GB"/>
          </a:p>
        </p:txBody>
      </p:sp>
    </p:spTree>
    <p:extLst>
      <p:ext uri="{BB962C8B-B14F-4D97-AF65-F5344CB8AC3E}">
        <p14:creationId xmlns:p14="http://schemas.microsoft.com/office/powerpoint/2010/main" val="3814706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5</a:t>
            </a:fld>
            <a:endParaRPr lang="en-GB"/>
          </a:p>
        </p:txBody>
      </p:sp>
    </p:spTree>
    <p:extLst>
      <p:ext uri="{BB962C8B-B14F-4D97-AF65-F5344CB8AC3E}">
        <p14:creationId xmlns:p14="http://schemas.microsoft.com/office/powerpoint/2010/main" val="1651965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8</a:t>
            </a:fld>
            <a:endParaRPr lang="en-GB"/>
          </a:p>
        </p:txBody>
      </p:sp>
    </p:spTree>
    <p:extLst>
      <p:ext uri="{BB962C8B-B14F-4D97-AF65-F5344CB8AC3E}">
        <p14:creationId xmlns:p14="http://schemas.microsoft.com/office/powerpoint/2010/main" val="3426654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sz="1200"/>
              <a:t>Today’s ancillary means balancing </a:t>
            </a:r>
            <a:r>
              <a:rPr lang="en-US" sz="1200" b="1"/>
              <a:t>performance</a:t>
            </a:r>
            <a:r>
              <a:rPr lang="en-US" sz="1200"/>
              <a:t> with craft and style in places that work, and feel, better. </a:t>
            </a:r>
          </a:p>
          <a:p>
            <a:r>
              <a:rPr lang="en-US" sz="1200"/>
              <a:t>And every choice is backed by the promise of quality and performance.</a:t>
            </a:r>
          </a:p>
          <a:p>
            <a:endParaRPr lang="en-US" sz="1200"/>
          </a:p>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9</a:t>
            </a:fld>
            <a:endParaRPr lang="en-GB"/>
          </a:p>
        </p:txBody>
      </p:sp>
    </p:spTree>
    <p:extLst>
      <p:ext uri="{BB962C8B-B14F-4D97-AF65-F5344CB8AC3E}">
        <p14:creationId xmlns:p14="http://schemas.microsoft.com/office/powerpoint/2010/main" val="716861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a:defRPr/>
            </a:pPr>
            <a:r>
              <a:rPr lang="en-US" sz="1200" b="1"/>
              <a:t>Design</a:t>
            </a:r>
            <a:r>
              <a:rPr lang="en-US" sz="1200"/>
              <a:t> doesn’t have to be just one point of view.</a:t>
            </a:r>
            <a:r>
              <a:rPr lang="en-US"/>
              <a:t> </a:t>
            </a:r>
            <a:endParaRPr lang="en-US" sz="1200"/>
          </a:p>
          <a:p>
            <a:endParaRPr lang="en-US"/>
          </a:p>
          <a:p>
            <a:pPr>
              <a:defRPr/>
            </a:pPr>
            <a:r>
              <a:rPr lang="en-US" sz="1200"/>
              <a:t>Our collection</a:t>
            </a:r>
            <a:r>
              <a:rPr lang="en-US"/>
              <a:t> </a:t>
            </a:r>
            <a:r>
              <a:rPr lang="en-US" sz="1200"/>
              <a:t>celebrates</a:t>
            </a:r>
            <a:r>
              <a:rPr lang="en-US" sz="1200" b="1"/>
              <a:t> classic, modern and innovative</a:t>
            </a:r>
            <a:r>
              <a:rPr lang="en-US" sz="1200"/>
              <a:t> works — providing e</a:t>
            </a:r>
            <a:r>
              <a:rPr lang="en-US" sz="1200" b="1"/>
              <a:t>xpansive aesthetic choice </a:t>
            </a:r>
            <a:r>
              <a:rPr lang="en-US" sz="1200"/>
              <a:t>to help fulfill</a:t>
            </a:r>
            <a:br>
              <a:rPr lang="en-US" sz="1200">
                <a:cs typeface="+mn-lt"/>
              </a:rPr>
            </a:br>
            <a:r>
              <a:rPr lang="en-US" sz="1200"/>
              <a:t>your vision.</a:t>
            </a:r>
            <a:endParaRPr lang="en-US" sz="1200">
              <a:cs typeface="Calibri"/>
            </a:endParaRPr>
          </a:p>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10</a:t>
            </a:fld>
            <a:endParaRPr lang="en-GB"/>
          </a:p>
        </p:txBody>
      </p:sp>
    </p:spTree>
    <p:extLst>
      <p:ext uri="{BB962C8B-B14F-4D97-AF65-F5344CB8AC3E}">
        <p14:creationId xmlns:p14="http://schemas.microsoft.com/office/powerpoint/2010/main" val="3494213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cs typeface="Calibri"/>
            </a:endParaRP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11</a:t>
            </a:fld>
            <a:endParaRPr lang="en-GB"/>
          </a:p>
        </p:txBody>
      </p:sp>
    </p:spTree>
    <p:extLst>
      <p:ext uri="{BB962C8B-B14F-4D97-AF65-F5344CB8AC3E}">
        <p14:creationId xmlns:p14="http://schemas.microsoft.com/office/powerpoint/2010/main" val="3034553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12</a:t>
            </a:fld>
            <a:endParaRPr lang="en-GB"/>
          </a:p>
        </p:txBody>
      </p:sp>
    </p:spTree>
    <p:extLst>
      <p:ext uri="{BB962C8B-B14F-4D97-AF65-F5344CB8AC3E}">
        <p14:creationId xmlns:p14="http://schemas.microsoft.com/office/powerpoint/2010/main" val="3267348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Discover</a:t>
            </a:r>
            <a:r>
              <a:rPr lang="en-US"/>
              <a:t> over 4,000 products from nearly 20 of the best and most forward-thinking brands — all in one place.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a:t>Save time </a:t>
            </a:r>
            <a:r>
              <a:rPr lang="en-US"/>
              <a:t>and streamline even the most complex projects with My Projects — create project boards, compare and specify products, download Revit symbols and keep an eye on your budget.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a:t>Collaborate</a:t>
            </a:r>
            <a:r>
              <a:rPr lang="en-US" b="0"/>
              <a:t> across projects teams to share design feedback, get quotes and place orders simply.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13</a:t>
            </a:fld>
            <a:endParaRPr lang="en-GB"/>
          </a:p>
        </p:txBody>
      </p:sp>
    </p:spTree>
    <p:extLst>
      <p:ext uri="{BB962C8B-B14F-4D97-AF65-F5344CB8AC3E}">
        <p14:creationId xmlns:p14="http://schemas.microsoft.com/office/powerpoint/2010/main" val="3668863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algn="l" rtl="0" fontAlgn="base"/>
            <a:endParaRPr lang="en-US" b="0" i="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pPr/>
              <a:t>18</a:t>
            </a:fld>
            <a:endParaRPr lang="en-GB"/>
          </a:p>
        </p:txBody>
      </p:sp>
    </p:spTree>
    <p:extLst>
      <p:ext uri="{BB962C8B-B14F-4D97-AF65-F5344CB8AC3E}">
        <p14:creationId xmlns:p14="http://schemas.microsoft.com/office/powerpoint/2010/main" val="302342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algn="l" rtl="0" fontAlgn="base"/>
            <a:endParaRPr lang="en-US" b="0" i="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pPr/>
              <a:t>20</a:t>
            </a:fld>
            <a:endParaRPr lang="en-GB"/>
          </a:p>
        </p:txBody>
      </p:sp>
    </p:spTree>
    <p:extLst>
      <p:ext uri="{BB962C8B-B14F-4D97-AF65-F5344CB8AC3E}">
        <p14:creationId xmlns:p14="http://schemas.microsoft.com/office/powerpoint/2010/main" val="1399799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algn="l" rtl="0" fontAlgn="base"/>
            <a:endParaRPr lang="en-US" b="0" i="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pPr/>
              <a:t>21</a:t>
            </a:fld>
            <a:endParaRPr lang="en-GB"/>
          </a:p>
        </p:txBody>
      </p:sp>
    </p:spTree>
    <p:extLst>
      <p:ext uri="{BB962C8B-B14F-4D97-AF65-F5344CB8AC3E}">
        <p14:creationId xmlns:p14="http://schemas.microsoft.com/office/powerpoint/2010/main" val="1054279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noProof="1"/>
              <a:t>Ancillary Collection Brands - Americas – January 2026</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23</a:t>
            </a:fld>
            <a:endParaRPr lang="en-GB"/>
          </a:p>
        </p:txBody>
      </p:sp>
    </p:spTree>
    <p:extLst>
      <p:ext uri="{BB962C8B-B14F-4D97-AF65-F5344CB8AC3E}">
        <p14:creationId xmlns:p14="http://schemas.microsoft.com/office/powerpoint/2010/main" val="2868419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41435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7348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1" dirty="0"/>
              <a:t>All Steelcase brands include:</a:t>
            </a:r>
          </a:p>
          <a:p>
            <a:pPr marL="171450" indent="-171450">
              <a:buFont typeface="Arial" panose="020B0604020202020204" pitchFamily="34" charset="0"/>
              <a:buChar char="•"/>
            </a:pPr>
            <a:r>
              <a:rPr lang="en-US" dirty="0"/>
              <a:t>Steelcase Health</a:t>
            </a:r>
          </a:p>
          <a:p>
            <a:pPr marL="171450" indent="-171450">
              <a:buFont typeface="Arial" panose="020B0604020202020204" pitchFamily="34" charset="0"/>
              <a:buChar char="•"/>
            </a:pPr>
            <a:r>
              <a:rPr lang="en-US" dirty="0"/>
              <a:t>Steelcase Learning</a:t>
            </a:r>
          </a:p>
          <a:p>
            <a:pPr marL="171450" indent="-171450">
              <a:buFont typeface="Arial" panose="020B0604020202020204" pitchFamily="34" charset="0"/>
              <a:buChar char="•"/>
            </a:pPr>
            <a:r>
              <a:rPr lang="en-US" dirty="0"/>
              <a:t>AMQ</a:t>
            </a:r>
          </a:p>
          <a:p>
            <a:pPr marL="171450" indent="-171450">
              <a:buFont typeface="Arial" panose="020B0604020202020204" pitchFamily="34" charset="0"/>
              <a:buChar char="•"/>
            </a:pPr>
            <a:r>
              <a:rPr lang="en-US" dirty="0" err="1"/>
              <a:t>Coalesse</a:t>
            </a:r>
            <a:endParaRPr lang="en-US" dirty="0"/>
          </a:p>
          <a:p>
            <a:pPr marL="171450" indent="-171450">
              <a:buFont typeface="Arial" panose="020B0604020202020204" pitchFamily="34" charset="0"/>
              <a:buChar char="•"/>
            </a:pPr>
            <a:r>
              <a:rPr lang="en-US" dirty="0"/>
              <a:t>Designtex</a:t>
            </a:r>
          </a:p>
          <a:p>
            <a:pPr marL="171450" indent="-171450">
              <a:buFont typeface="Arial" panose="020B0604020202020204" pitchFamily="34" charset="0"/>
              <a:buChar char="•"/>
            </a:pPr>
            <a:r>
              <a:rPr lang="en-US" dirty="0"/>
              <a:t>HALCON</a:t>
            </a:r>
          </a:p>
          <a:p>
            <a:pPr marL="171450" indent="-171450">
              <a:buFont typeface="Arial" panose="020B0604020202020204" pitchFamily="34" charset="0"/>
              <a:buChar char="•"/>
            </a:pPr>
            <a:r>
              <a:rPr lang="en-US" dirty="0"/>
              <a:t>Orangebox</a:t>
            </a:r>
          </a:p>
          <a:p>
            <a:pPr marL="171450" indent="-171450">
              <a:buFont typeface="Arial" panose="020B0604020202020204" pitchFamily="34" charset="0"/>
              <a:buChar char="•"/>
            </a:pPr>
            <a:r>
              <a:rPr lang="en-US" dirty="0"/>
              <a:t>Smith System</a:t>
            </a:r>
          </a:p>
          <a:p>
            <a:pPr marL="171450" indent="-171450">
              <a:buFont typeface="Arial" panose="020B0604020202020204" pitchFamily="34" charset="0"/>
              <a:buChar char="•"/>
            </a:pPr>
            <a:r>
              <a:rPr lang="en-US" dirty="0" err="1"/>
              <a:t>Viccarbe</a:t>
            </a:r>
            <a:endParaRPr lang="en-US" dirty="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6578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Notes Placeholder 2">
            <a:extLst>
              <a:ext uri="{FF2B5EF4-FFF2-40B4-BE49-F238E27FC236}">
                <a16:creationId xmlns:a16="http://schemas.microsoft.com/office/drawing/2014/main" id="{3116994A-BC43-1F13-45DA-AF5F4C10217B}"/>
              </a:ext>
            </a:extLst>
          </p:cNvPr>
          <p:cNvSpPr>
            <a:spLocks noGrp="1"/>
          </p:cNvSpPr>
          <p:nvPr>
            <p:ph type="body" sz="quarter" idx="3"/>
          </p:nvPr>
        </p:nvSpPr>
        <p:spPr>
          <a:prstGeom prst="rect">
            <a:avLst/>
          </a:prstGeom>
        </p:spPr>
        <p:txBody>
          <a:bodyPr/>
          <a:lstStyle/>
          <a:p>
            <a:r>
              <a:rPr lang="en-US" b="1" dirty="0"/>
              <a:t>Ancillary Collection partner brands (logos next slide):</a:t>
            </a:r>
          </a:p>
          <a:p>
            <a:r>
              <a:rPr lang="en-US" dirty="0"/>
              <a:t>Tom Dixon </a:t>
            </a:r>
            <a:r>
              <a:rPr lang="en-US" i="1" dirty="0"/>
              <a:t>(shown)</a:t>
            </a:r>
          </a:p>
          <a:p>
            <a:r>
              <a:rPr lang="en-US" dirty="0"/>
              <a:t>Extremis </a:t>
            </a:r>
            <a:r>
              <a:rPr lang="en-US" i="1" dirty="0"/>
              <a:t>(shown)</a:t>
            </a:r>
          </a:p>
          <a:p>
            <a:r>
              <a:rPr lang="en-US" dirty="0"/>
              <a:t>Moooi </a:t>
            </a:r>
            <a:r>
              <a:rPr lang="en-US" i="1" dirty="0"/>
              <a:t>(shown) </a:t>
            </a:r>
            <a:r>
              <a:rPr lang="en-US" i="0" dirty="0"/>
              <a:t>+ Moooi Carpets</a:t>
            </a:r>
          </a:p>
          <a:p>
            <a:pPr marL="0" marR="0">
              <a:spcBef>
                <a:spcPts val="0"/>
              </a:spcBef>
              <a:spcAft>
                <a:spcPts val="0"/>
              </a:spcAft>
            </a:pPr>
            <a:r>
              <a:rPr lang="en-US" sz="1200" kern="100" dirty="0">
                <a:effectLst/>
                <a:ea typeface="Calibri" panose="020F0502020204030204" pitchFamily="34" charset="0"/>
              </a:rPr>
              <a:t>West Elm (Work Collection)</a:t>
            </a:r>
          </a:p>
          <a:p>
            <a:pPr marL="0" marR="0">
              <a:spcBef>
                <a:spcPts val="0"/>
              </a:spcBef>
              <a:spcAft>
                <a:spcPts val="0"/>
              </a:spcAft>
            </a:pPr>
            <a:r>
              <a:rPr lang="en-US" sz="1200" kern="100" dirty="0">
                <a:effectLst/>
                <a:ea typeface="Calibri" panose="020F0502020204030204" pitchFamily="34" charset="0"/>
              </a:rPr>
              <a:t>EMU</a:t>
            </a:r>
          </a:p>
          <a:p>
            <a:pPr marL="0" marR="0">
              <a:spcBef>
                <a:spcPts val="0"/>
              </a:spcBef>
              <a:spcAft>
                <a:spcPts val="0"/>
              </a:spcAft>
            </a:pPr>
            <a:r>
              <a:rPr lang="en-US" sz="1200" kern="100" dirty="0">
                <a:effectLst/>
                <a:ea typeface="Calibri" panose="020F0502020204030204" pitchFamily="34" charset="0"/>
              </a:rPr>
              <a:t>Mattiazzi</a:t>
            </a:r>
          </a:p>
          <a:p>
            <a:pPr marL="0" marR="0">
              <a:spcBef>
                <a:spcPts val="0"/>
              </a:spcBef>
              <a:spcAft>
                <a:spcPts val="0"/>
              </a:spcAft>
            </a:pPr>
            <a:r>
              <a:rPr lang="en-US" sz="1200" kern="100" dirty="0">
                <a:effectLst/>
                <a:ea typeface="Calibri" panose="020F0502020204030204" pitchFamily="34" charset="0"/>
              </a:rPr>
              <a:t>FLOS</a:t>
            </a:r>
          </a:p>
          <a:p>
            <a:pPr marL="0" marR="0">
              <a:spcBef>
                <a:spcPts val="0"/>
              </a:spcBef>
              <a:spcAft>
                <a:spcPts val="0"/>
              </a:spcAft>
            </a:pPr>
            <a:r>
              <a:rPr lang="en-US" sz="1200" kern="100" dirty="0">
                <a:effectLst/>
                <a:ea typeface="Calibri" panose="020F0502020204030204" pitchFamily="34" charset="0"/>
              </a:rPr>
              <a:t>m.a.d.</a:t>
            </a:r>
          </a:p>
          <a:p>
            <a:r>
              <a:rPr lang="en-US" dirty="0"/>
              <a:t>Bolia</a:t>
            </a:r>
          </a:p>
        </p:txBody>
      </p:sp>
    </p:spTree>
    <p:extLst>
      <p:ext uri="{BB962C8B-B14F-4D97-AF65-F5344CB8AC3E}">
        <p14:creationId xmlns:p14="http://schemas.microsoft.com/office/powerpoint/2010/main" val="39072558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mn-lt"/>
              </a:rPr>
              <a:t>Our community of brands collaborate with us to enhance our individual capabilities and better serve our customers. </a:t>
            </a:r>
          </a:p>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8382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Ancillary Collection Brands</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29</a:t>
            </a:fld>
            <a:endParaRPr lang="en-GB"/>
          </a:p>
        </p:txBody>
      </p:sp>
    </p:spTree>
    <p:extLst>
      <p:ext uri="{BB962C8B-B14F-4D97-AF65-F5344CB8AC3E}">
        <p14:creationId xmlns:p14="http://schemas.microsoft.com/office/powerpoint/2010/main" val="40220905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Ancillary Collection Brands</a:t>
            </a:r>
          </a:p>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30</a:t>
            </a:fld>
            <a:endParaRPr lang="en-GB"/>
          </a:p>
        </p:txBody>
      </p:sp>
    </p:spTree>
    <p:extLst>
      <p:ext uri="{BB962C8B-B14F-4D97-AF65-F5344CB8AC3E}">
        <p14:creationId xmlns:p14="http://schemas.microsoft.com/office/powerpoint/2010/main" val="2360234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Ancillary Collection Brands</a:t>
            </a:r>
          </a:p>
          <a:p>
            <a:endParaRPr lang="en-US" dirty="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44B5B4CB-EB00-42F4-9182-7DB9A88BFE3A}" type="slidenum">
              <a:rPr lang="en-US" smtClean="0"/>
              <a:t>31</a:t>
            </a:fld>
            <a:endParaRPr lang="en-US"/>
          </a:p>
        </p:txBody>
      </p:sp>
    </p:spTree>
    <p:extLst>
      <p:ext uri="{BB962C8B-B14F-4D97-AF65-F5344CB8AC3E}">
        <p14:creationId xmlns:p14="http://schemas.microsoft.com/office/powerpoint/2010/main" val="3506805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Ancillary Collection Brands</a:t>
            </a:r>
          </a:p>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44B5B4CB-EB00-42F4-9182-7DB9A88BFE3A}" type="slidenum">
              <a:rPr lang="en-US" smtClean="0"/>
              <a:t>32</a:t>
            </a:fld>
            <a:endParaRPr lang="en-US"/>
          </a:p>
        </p:txBody>
      </p:sp>
    </p:spTree>
    <p:extLst>
      <p:ext uri="{BB962C8B-B14F-4D97-AF65-F5344CB8AC3E}">
        <p14:creationId xmlns:p14="http://schemas.microsoft.com/office/powerpoint/2010/main" val="35745942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33</a:t>
            </a:fld>
            <a:endParaRPr lang="en-GB"/>
          </a:p>
        </p:txBody>
      </p:sp>
    </p:spTree>
    <p:extLst>
      <p:ext uri="{BB962C8B-B14F-4D97-AF65-F5344CB8AC3E}">
        <p14:creationId xmlns:p14="http://schemas.microsoft.com/office/powerpoint/2010/main" val="4044084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dirty="0"/>
              <a:t>Steelcase</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34</a:t>
            </a:fld>
            <a:endParaRPr lang="en-GB"/>
          </a:p>
        </p:txBody>
      </p:sp>
    </p:spTree>
    <p:extLst>
      <p:ext uri="{BB962C8B-B14F-4D97-AF65-F5344CB8AC3E}">
        <p14:creationId xmlns:p14="http://schemas.microsoft.com/office/powerpoint/2010/main" val="543061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a:spcBef>
                <a:spcPts val="0"/>
              </a:spcBef>
              <a:spcAft>
                <a:spcPts val="0"/>
              </a:spcAft>
            </a:pPr>
            <a:r>
              <a:rPr lang="en-US" sz="1800" dirty="0">
                <a:effectLst/>
                <a:latin typeface="Aptos" panose="020B0004020202020204" pitchFamily="34" charset="0"/>
                <a:ea typeface="Calibri" panose="020F0502020204030204" pitchFamily="34" charset="0"/>
              </a:rPr>
              <a:t>From its California roots to its current studio in Europe, Coalesse is one of the industry’s original ancillary design brands. Coalesse leads by bridging the worlds of residentially-inspired aesthetic furniture and international, research-led product design. Through the work of the Coalesse Design Group, longstanding partnerships and influential collaborations, the brand creates enduring modern furnishings for all the places where people connect and work. Today Coalesse brings a highly desired craft sensibility to the market at scale, helping designers and organizations make </a:t>
            </a:r>
            <a:r>
              <a:rPr lang="en-US" sz="1800" i="1" dirty="0">
                <a:effectLst/>
                <a:latin typeface="Aptos" panose="020B0004020202020204" pitchFamily="34" charset="0"/>
                <a:ea typeface="Calibri" panose="020F0502020204030204" pitchFamily="34" charset="0"/>
              </a:rPr>
              <a:t>the new life of work </a:t>
            </a:r>
            <a:r>
              <a:rPr lang="en-US" sz="1800" dirty="0">
                <a:effectLst/>
                <a:latin typeface="Aptos" panose="020B0004020202020204" pitchFamily="34" charset="0"/>
                <a:ea typeface="Calibri" panose="020F0502020204030204" pitchFamily="34" charset="0"/>
              </a:rPr>
              <a:t>better.</a:t>
            </a:r>
            <a:endParaRPr lang="en-US"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u="none" strike="noStrike" dirty="0">
                <a:solidFill>
                  <a:srgbClr val="000000"/>
                </a:solidFill>
                <a:effectLst/>
                <a:latin typeface="docs-Calibri"/>
              </a:rPr>
              <a:t>(</a:t>
            </a:r>
            <a:r>
              <a:rPr lang="en-US" sz="2800" b="0" i="0" u="none" strike="noStrike" dirty="0">
                <a:solidFill>
                  <a:srgbClr val="FF0000"/>
                </a:solidFill>
                <a:effectLst/>
                <a:latin typeface="docs-Calibri"/>
              </a:rPr>
              <a:t>Seating, tables, storage, accessories and outdoor)</a:t>
            </a:r>
            <a:endParaRPr lang="en-US" dirty="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35</a:t>
            </a:fld>
            <a:endParaRPr lang="en-GB"/>
          </a:p>
        </p:txBody>
      </p:sp>
    </p:spTree>
    <p:extLst>
      <p:ext uri="{BB962C8B-B14F-4D97-AF65-F5344CB8AC3E}">
        <p14:creationId xmlns:p14="http://schemas.microsoft.com/office/powerpoint/2010/main" val="38040080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Coalesse</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36</a:t>
            </a:fld>
            <a:endParaRPr lang="en-GB"/>
          </a:p>
        </p:txBody>
      </p:sp>
    </p:spTree>
    <p:extLst>
      <p:ext uri="{BB962C8B-B14F-4D97-AF65-F5344CB8AC3E}">
        <p14:creationId xmlns:p14="http://schemas.microsoft.com/office/powerpoint/2010/main" val="36233846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a:solidFill>
                  <a:srgbClr val="000000"/>
                </a:solidFill>
                <a:effectLst/>
                <a:latin typeface="docs-Calibri"/>
              </a:rPr>
              <a:t>An international reference in the manufacture of collaborative furniture, Viccarbe provides a collection from a blend of different cultures — the result of years collaborating with the most prestigious designers. Their aim is to inspire Mediterranean experiences to singular spaces through the design of timeless chairs, stools, armchairs, sofas, tables and accessories.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u="none" strike="noStrike">
                <a:solidFill>
                  <a:srgbClr val="000000"/>
                </a:solidFill>
                <a:effectLst/>
                <a:latin typeface="docs-Calibri"/>
              </a:rPr>
              <a:t>(</a:t>
            </a:r>
            <a:r>
              <a:rPr lang="en-US" sz="2800" b="0" i="0" u="none" strike="noStrike">
                <a:solidFill>
                  <a:srgbClr val="FF0000"/>
                </a:solidFill>
                <a:effectLst/>
                <a:latin typeface="docs-Calibri"/>
              </a:rPr>
              <a:t>Seating, tables, accessories and outdoor)</a:t>
            </a:r>
            <a:endParaRPr lang="en-US" sz="280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37</a:t>
            </a:fld>
            <a:endParaRPr lang="en-GB"/>
          </a:p>
        </p:txBody>
      </p:sp>
    </p:spTree>
    <p:extLst>
      <p:ext uri="{BB962C8B-B14F-4D97-AF65-F5344CB8AC3E}">
        <p14:creationId xmlns:p14="http://schemas.microsoft.com/office/powerpoint/2010/main" val="28219731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Viccarbe</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38</a:t>
            </a:fld>
            <a:endParaRPr lang="en-GB"/>
          </a:p>
        </p:txBody>
      </p:sp>
    </p:spTree>
    <p:extLst>
      <p:ext uri="{BB962C8B-B14F-4D97-AF65-F5344CB8AC3E}">
        <p14:creationId xmlns:p14="http://schemas.microsoft.com/office/powerpoint/2010/main" val="33037329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a:solidFill>
                  <a:srgbClr val="000000"/>
                </a:solidFill>
                <a:effectLst/>
                <a:latin typeface="docs-Calibri"/>
              </a:rPr>
              <a:t>Two leaders in the furniture industry, Steelcase and West Elm, have teamed up to help organizations create beautiful spaces that work better. Designed by West Elm. Brought to life by Steelcase. </a:t>
            </a:r>
          </a:p>
          <a:p>
            <a:r>
              <a:rPr lang="en-US" b="0" i="0" u="none" strike="noStrike">
                <a:solidFill>
                  <a:srgbClr val="000000"/>
                </a:solidFill>
                <a:effectLst/>
                <a:latin typeface="docs-Calibri"/>
              </a:rPr>
              <a:t>(</a:t>
            </a:r>
            <a:r>
              <a:rPr lang="en-US" b="0" i="0" u="none" strike="noStrike">
                <a:solidFill>
                  <a:srgbClr val="FF0000"/>
                </a:solidFill>
                <a:effectLst/>
                <a:latin typeface="docs-Calibri"/>
              </a:rPr>
              <a:t>Seating, tables and accessories)</a:t>
            </a:r>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39</a:t>
            </a:fld>
            <a:endParaRPr lang="en-GB"/>
          </a:p>
        </p:txBody>
      </p:sp>
    </p:spTree>
    <p:extLst>
      <p:ext uri="{BB962C8B-B14F-4D97-AF65-F5344CB8AC3E}">
        <p14:creationId xmlns:p14="http://schemas.microsoft.com/office/powerpoint/2010/main" val="40317258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West Elm</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40</a:t>
            </a:fld>
            <a:endParaRPr lang="en-GB"/>
          </a:p>
        </p:txBody>
      </p:sp>
    </p:spTree>
    <p:extLst>
      <p:ext uri="{BB962C8B-B14F-4D97-AF65-F5344CB8AC3E}">
        <p14:creationId xmlns:p14="http://schemas.microsoft.com/office/powerpoint/2010/main" val="7286519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33333"/>
                </a:solidFill>
                <a:effectLst/>
                <a:latin typeface="Arial" panose="020B0604020202020204" pitchFamily="34" charset="0"/>
                <a:ea typeface="Arial" panose="020B0604020202020204" pitchFamily="34" charset="0"/>
              </a:rPr>
              <a:t>Workspaces that remove barriers and bring people together. </a:t>
            </a:r>
            <a:r>
              <a:rPr lang="en-US" sz="1800" dirty="0" err="1">
                <a:solidFill>
                  <a:srgbClr val="333333"/>
                </a:solidFill>
                <a:effectLst/>
                <a:latin typeface="Arial" panose="020B0604020202020204" pitchFamily="34" charset="0"/>
                <a:ea typeface="Arial" panose="020B0604020202020204" pitchFamily="34" charset="0"/>
              </a:rPr>
              <a:t>Smartworking</a:t>
            </a:r>
            <a:r>
              <a:rPr lang="en-US" sz="1800" dirty="0">
                <a:solidFill>
                  <a:srgbClr val="333333"/>
                </a:solidFill>
                <a:effectLst/>
                <a:latin typeface="Arial" panose="020B0604020202020204" pitchFamily="34" charset="0"/>
                <a:ea typeface="Arial" panose="020B0604020202020204" pitchFamily="34" charset="0"/>
              </a:rPr>
              <a:t>™ solutions respond to ever-evolving workplace needs so you can work wherever you want and however you choose.</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41</a:t>
            </a:fld>
            <a:endParaRPr lang="en-GB"/>
          </a:p>
        </p:txBody>
      </p:sp>
    </p:spTree>
    <p:extLst>
      <p:ext uri="{BB962C8B-B14F-4D97-AF65-F5344CB8AC3E}">
        <p14:creationId xmlns:p14="http://schemas.microsoft.com/office/powerpoint/2010/main" val="221958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Orangebox</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42</a:t>
            </a:fld>
            <a:endParaRPr lang="en-GB"/>
          </a:p>
        </p:txBody>
      </p:sp>
    </p:spTree>
    <p:extLst>
      <p:ext uri="{BB962C8B-B14F-4D97-AF65-F5344CB8AC3E}">
        <p14:creationId xmlns:p14="http://schemas.microsoft.com/office/powerpoint/2010/main" val="13393928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u="none" strike="noStrike">
                <a:solidFill>
                  <a:srgbClr val="000000"/>
                </a:solidFill>
                <a:effectLst/>
                <a:latin typeface="docs-Calibri"/>
              </a:rPr>
              <a:t>Inspired by the colors and materials found in mother nature, </a:t>
            </a:r>
            <a:r>
              <a:rPr lang="en-US" sz="2800" b="0" i="0" u="none" strike="noStrike" err="1">
                <a:solidFill>
                  <a:srgbClr val="000000"/>
                </a:solidFill>
                <a:effectLst/>
                <a:latin typeface="docs-Calibri"/>
              </a:rPr>
              <a:t>Bolia</a:t>
            </a:r>
            <a:r>
              <a:rPr lang="en-US" sz="2800" b="0" i="0" u="none" strike="noStrike">
                <a:solidFill>
                  <a:srgbClr val="000000"/>
                </a:solidFill>
                <a:effectLst/>
                <a:latin typeface="docs-Calibri"/>
              </a:rPr>
              <a:t> reinvents Scandinavian design to create beautiful furniture built to last, to love and to keep.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u="none" strike="noStrike">
                <a:solidFill>
                  <a:srgbClr val="000000"/>
                </a:solidFill>
                <a:effectLst/>
                <a:latin typeface="docs-Calibri"/>
              </a:rPr>
              <a:t>(</a:t>
            </a:r>
            <a:r>
              <a:rPr lang="en-US" sz="2800" b="0" i="0" u="none" strike="noStrike">
                <a:solidFill>
                  <a:srgbClr val="FF0000"/>
                </a:solidFill>
                <a:effectLst/>
                <a:latin typeface="docs-Calibri"/>
              </a:rPr>
              <a:t>Seating, tables and accessories)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Bolia</a:t>
            </a:r>
            <a:r>
              <a:rPr lang="en-US" sz="1200" b="0" i="0" u="none" strike="noStrike">
                <a:solidFill>
                  <a:srgbClr val="212121"/>
                </a:solidFill>
                <a:effectLst/>
                <a:latin typeface="Calibri" panose="020F0502020204030204" pitchFamily="34" charset="0"/>
              </a:rPr>
              <a:t>: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/c/6ri1fbje</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Bolia</a:t>
            </a:r>
            <a:r>
              <a:rPr lang="en-US" sz="1200" b="0" i="0" u="none" strike="noStrike">
                <a:solidFill>
                  <a:srgbClr val="212121"/>
                </a:solidFill>
                <a:effectLst/>
                <a:latin typeface="Calibri" panose="020F0502020204030204" pitchFamily="34" charset="0"/>
              </a:rPr>
              <a:t>: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/c/njix8dvl</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Bolia</a:t>
            </a:r>
            <a:r>
              <a:rPr lang="en-US" sz="1200" b="0" i="0" u="none" strike="noStrike">
                <a:solidFill>
                  <a:srgbClr val="212121"/>
                </a:solidFill>
                <a:effectLst/>
                <a:latin typeface="Calibri" panose="020F0502020204030204" pitchFamily="34" charset="0"/>
              </a:rPr>
              <a:t>: On-White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/c/3urra4mn</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Bolia</a:t>
            </a:r>
            <a:r>
              <a:rPr lang="en-US" sz="1200" b="0" i="0" u="none" strike="noStrike">
                <a:solidFill>
                  <a:srgbClr val="212121"/>
                </a:solidFill>
                <a:effectLst/>
                <a:latin typeface="Calibri" panose="020F0502020204030204" pitchFamily="34" charset="0"/>
              </a:rPr>
              <a:t>: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/c/ookt86cl</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err="1"/>
              <a:t>Bolia</a:t>
            </a:r>
            <a:r>
              <a:rPr lang="en-US"/>
              <a:t> Sales Presentation - https://</a:t>
            </a:r>
            <a:r>
              <a:rPr lang="en-US" err="1"/>
              <a:t>www.steelcase.com</a:t>
            </a:r>
            <a:r>
              <a:rPr lang="en-US"/>
              <a:t>/resources/documents/</a:t>
            </a:r>
            <a:r>
              <a:rPr lang="en-US" err="1"/>
              <a:t>bolia</a:t>
            </a:r>
            <a:r>
              <a:rPr lang="en-US"/>
              <a:t>-sales-presentation/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43</a:t>
            </a:fld>
            <a:endParaRPr lang="en-GB"/>
          </a:p>
        </p:txBody>
      </p:sp>
    </p:spTree>
    <p:extLst>
      <p:ext uri="{BB962C8B-B14F-4D97-AF65-F5344CB8AC3E}">
        <p14:creationId xmlns:p14="http://schemas.microsoft.com/office/powerpoint/2010/main" val="21343473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000000"/>
                </a:solidFill>
                <a:effectLst/>
                <a:latin typeface="Roboto" panose="02000000000000000000" pitchFamily="2" charset="0"/>
              </a:rPr>
              <a:t>Extremis is a renowned Belgian furniture design group with a collection of products that focus on togetherness and celebrating life outdoors. The Extremis design ethos is derived from a Shaker quote: “Don’t make anything, unless it is both necessary and useful… and if it is, don’t hesitate to make it beautiful.”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000000"/>
                </a:solidFill>
                <a:effectLst/>
                <a:latin typeface="Roboto" panose="02000000000000000000" pitchFamily="2" charset="0"/>
              </a:rPr>
              <a:t>(Outdoor seating, tables and accessories)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000000"/>
              </a:solidFill>
              <a:effectLst/>
              <a:latin typeface="Roboto" panose="02000000000000000000" pitchFamily="2" charset="0"/>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Extremis: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/c/kyap7ghn</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Extremis: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/c/w4qfyyn5</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Extremis: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/c/x0gtitq2</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a:solidFill>
                  <a:srgbClr val="212121"/>
                </a:solidFill>
                <a:effectLst/>
                <a:latin typeface="Calibri" panose="020F0502020204030204" pitchFamily="34" charset="0"/>
              </a:rPr>
              <a:t>Extremis </a:t>
            </a:r>
            <a:r>
              <a:rPr lang="en-US"/>
              <a:t>Sales Presentation - https://</a:t>
            </a:r>
            <a:r>
              <a:rPr lang="en-US" err="1"/>
              <a:t>www.steelcase.com</a:t>
            </a:r>
            <a:r>
              <a:rPr lang="en-US"/>
              <a:t>/resources/documents/extremis-sales-presentation/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44</a:t>
            </a:fld>
            <a:endParaRPr lang="en-GB"/>
          </a:p>
        </p:txBody>
      </p:sp>
    </p:spTree>
    <p:extLst>
      <p:ext uri="{BB962C8B-B14F-4D97-AF65-F5344CB8AC3E}">
        <p14:creationId xmlns:p14="http://schemas.microsoft.com/office/powerpoint/2010/main" val="20805954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a:solidFill>
                  <a:srgbClr val="000000"/>
                </a:solidFill>
                <a:effectLst/>
                <a:latin typeface="docs-Calibri"/>
              </a:rPr>
              <a:t>Born in 1951 in the heart of Italy, EMU craftsmen partake in building upon decades of traditional metal work and creativity, manufacturing some of the world's finest outdoor furniture. EMU combines tradition, technology, and contemporary design to produce practical and comfortable seating, table and lounge solutions. </a:t>
            </a:r>
          </a:p>
          <a:p>
            <a:r>
              <a:rPr lang="en-US" b="0" i="0" u="none" strike="noStrike">
                <a:solidFill>
                  <a:srgbClr val="000000"/>
                </a:solidFill>
                <a:effectLst/>
                <a:latin typeface="docs-Calibri"/>
              </a:rPr>
              <a:t>(</a:t>
            </a:r>
            <a:r>
              <a:rPr lang="en-US" b="0" i="0" u="none" strike="noStrike">
                <a:solidFill>
                  <a:srgbClr val="FF0000"/>
                </a:solidFill>
                <a:effectLst/>
                <a:latin typeface="docs-Calibri"/>
              </a:rPr>
              <a:t>Outdoor seating, tables and accessories)</a:t>
            </a:r>
          </a:p>
          <a:p>
            <a:endParaRPr lang="en-US"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EMU: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/c/zxq8cp6p</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EMU: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/c/144mfzbm</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a:solidFill>
                  <a:srgbClr val="212121"/>
                </a:solidFill>
                <a:effectLst/>
                <a:latin typeface="Calibri" panose="020F0502020204030204" pitchFamily="34" charset="0"/>
              </a:rPr>
              <a:t>EMU </a:t>
            </a:r>
            <a:r>
              <a:rPr lang="en-US"/>
              <a:t>Sales Presentation - https://</a:t>
            </a:r>
            <a:r>
              <a:rPr lang="en-US" err="1"/>
              <a:t>www.steelcase.com</a:t>
            </a:r>
            <a:r>
              <a:rPr lang="en-US"/>
              <a:t>/resources/documents/emu-advanced-collection-overview/</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45</a:t>
            </a:fld>
            <a:endParaRPr lang="en-GB"/>
          </a:p>
        </p:txBody>
      </p:sp>
    </p:spTree>
    <p:extLst>
      <p:ext uri="{BB962C8B-B14F-4D97-AF65-F5344CB8AC3E}">
        <p14:creationId xmlns:p14="http://schemas.microsoft.com/office/powerpoint/2010/main" val="37102812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a:solidFill>
                  <a:srgbClr val="000000"/>
                </a:solidFill>
                <a:effectLst/>
                <a:latin typeface="docs-Calibri"/>
              </a:rPr>
              <a:t>At </a:t>
            </a:r>
            <a:r>
              <a:rPr lang="en-US" b="0" i="0" u="none" strike="noStrike" err="1">
                <a:solidFill>
                  <a:srgbClr val="000000"/>
                </a:solidFill>
                <a:effectLst/>
                <a:latin typeface="docs-Calibri"/>
              </a:rPr>
              <a:t>Mattiazzi</a:t>
            </a:r>
            <a:r>
              <a:rPr lang="en-US" b="0" i="0" u="none" strike="noStrike">
                <a:solidFill>
                  <a:srgbClr val="000000"/>
                </a:solidFill>
                <a:effectLst/>
                <a:latin typeface="docs-Calibri"/>
              </a:rPr>
              <a:t>, traditional skill is complemented by state-of-the-art machinery and an environmentally friendly, energy efficient infrastructure. Due to the combination of uncompromising design with high-quality processing, </a:t>
            </a:r>
            <a:r>
              <a:rPr lang="en-US" b="0" i="0" u="none" strike="noStrike" err="1">
                <a:solidFill>
                  <a:srgbClr val="000000"/>
                </a:solidFill>
                <a:effectLst/>
                <a:latin typeface="docs-Calibri"/>
              </a:rPr>
              <a:t>Mattiazzi</a:t>
            </a:r>
            <a:r>
              <a:rPr lang="en-US" b="0" i="0" u="none" strike="noStrike">
                <a:solidFill>
                  <a:srgbClr val="000000"/>
                </a:solidFill>
                <a:effectLst/>
                <a:latin typeface="docs-Calibri"/>
              </a:rPr>
              <a:t> has become a celebrated premium brand.</a:t>
            </a:r>
          </a:p>
          <a:p>
            <a:r>
              <a:rPr lang="en-US" b="0" i="0" u="none" strike="noStrike">
                <a:solidFill>
                  <a:srgbClr val="000000"/>
                </a:solidFill>
                <a:effectLst/>
                <a:latin typeface="docs-Calibri"/>
              </a:rPr>
              <a:t>(</a:t>
            </a:r>
            <a:r>
              <a:rPr lang="en-US" b="0" i="0" u="none" strike="noStrike">
                <a:solidFill>
                  <a:srgbClr val="FF0000"/>
                </a:solidFill>
                <a:effectLst/>
                <a:latin typeface="docs-Calibri"/>
              </a:rPr>
              <a:t>Seating, tables and accessories)</a:t>
            </a:r>
          </a:p>
          <a:p>
            <a:endParaRPr lang="en-US"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Mattiazzi</a:t>
            </a:r>
            <a:r>
              <a:rPr lang="en-US" sz="1200" b="0" i="0" u="none" strike="noStrike">
                <a:solidFill>
                  <a:srgbClr val="212121"/>
                </a:solidFill>
                <a:effectLst/>
                <a:latin typeface="Calibri" panose="020F0502020204030204" pitchFamily="34" charset="0"/>
              </a:rPr>
              <a:t>: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mqyponun</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Mattiazzi</a:t>
            </a:r>
            <a:r>
              <a:rPr lang="en-US" sz="1200" b="0" i="0" u="none" strike="noStrike">
                <a:solidFill>
                  <a:srgbClr val="212121"/>
                </a:solidFill>
                <a:effectLst/>
                <a:latin typeface="Calibri" panose="020F0502020204030204" pitchFamily="34" charset="0"/>
              </a:rPr>
              <a:t>: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/c/3en7eq5m</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Mattiazzi</a:t>
            </a:r>
            <a:r>
              <a:rPr lang="en-US" sz="1200" b="0" i="0" u="none" strike="noStrike">
                <a:solidFill>
                  <a:srgbClr val="212121"/>
                </a:solidFill>
                <a:effectLst/>
                <a:latin typeface="Calibri" panose="020F0502020204030204" pitchFamily="34" charset="0"/>
              </a:rPr>
              <a:t>: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/c/cvv65uoh</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err="1">
                <a:solidFill>
                  <a:srgbClr val="212121"/>
                </a:solidFill>
                <a:effectLst/>
                <a:latin typeface="Calibri" panose="020F0502020204030204" pitchFamily="34" charset="0"/>
              </a:rPr>
              <a:t>Mattiazzi</a:t>
            </a:r>
            <a:r>
              <a:rPr lang="en-US" sz="1200" b="0" i="0" u="none" strike="noStrike">
                <a:solidFill>
                  <a:srgbClr val="212121"/>
                </a:solidFill>
                <a:effectLst/>
                <a:latin typeface="Calibri" panose="020F0502020204030204" pitchFamily="34" charset="0"/>
              </a:rPr>
              <a:t> </a:t>
            </a:r>
            <a:r>
              <a:rPr lang="en-US"/>
              <a:t>Sales Presentation - https://</a:t>
            </a:r>
            <a:r>
              <a:rPr lang="en-US" err="1"/>
              <a:t>www.steelcase.com</a:t>
            </a:r>
            <a:r>
              <a:rPr lang="en-US"/>
              <a:t>/resources/documents/</a:t>
            </a:r>
            <a:r>
              <a:rPr lang="en-US" err="1"/>
              <a:t>mattiazzi</a:t>
            </a:r>
            <a:r>
              <a:rPr lang="en-US"/>
              <a:t>-sales-presentation/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46</a:t>
            </a:fld>
            <a:endParaRPr lang="en-GB"/>
          </a:p>
        </p:txBody>
      </p:sp>
    </p:spTree>
    <p:extLst>
      <p:ext uri="{BB962C8B-B14F-4D97-AF65-F5344CB8AC3E}">
        <p14:creationId xmlns:p14="http://schemas.microsoft.com/office/powerpoint/2010/main" val="2127778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err="1">
                <a:solidFill>
                  <a:srgbClr val="000000"/>
                </a:solidFill>
                <a:effectLst/>
                <a:latin typeface="docs-Calibri"/>
              </a:rPr>
              <a:t>Moooi</a:t>
            </a:r>
            <a:r>
              <a:rPr lang="en-US" b="0" i="0" u="none" strike="noStrike">
                <a:solidFill>
                  <a:srgbClr val="000000"/>
                </a:solidFill>
                <a:effectLst/>
                <a:latin typeface="docs-Calibri"/>
              </a:rPr>
              <a:t> is a well-curated mix of lighting, furniture and accessories that outlast everyday interiors, define personalities of spaces &amp; deliver the extra touch of creativity and beauty that is always unexpected and yet so exquisitely welcome. </a:t>
            </a:r>
          </a:p>
          <a:p>
            <a:r>
              <a:rPr lang="en-US" b="0" i="0" u="none" strike="noStrike">
                <a:solidFill>
                  <a:srgbClr val="000000"/>
                </a:solidFill>
                <a:effectLst/>
                <a:latin typeface="docs-Calibri"/>
              </a:rPr>
              <a:t>(</a:t>
            </a:r>
            <a:r>
              <a:rPr lang="en-US" b="0" i="0" u="none" strike="noStrike">
                <a:solidFill>
                  <a:srgbClr val="FF0000"/>
                </a:solidFill>
                <a:effectLst/>
                <a:latin typeface="docs-Calibri"/>
              </a:rPr>
              <a:t>Seating, tables and accessories)</a:t>
            </a:r>
          </a:p>
          <a:p>
            <a:endParaRPr lang="en-US"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/c/jvampbn8</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/c/u07kplyg</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/c/0dwjz1gc</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Carpets: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/c/1irv8lva</a:t>
            </a:r>
          </a:p>
          <a:p>
            <a:pPr marL="0" marR="0" algn="l">
              <a:spcBef>
                <a:spcPts val="0"/>
              </a:spcBef>
              <a:spcAft>
                <a:spcPts val="0"/>
              </a:spcAft>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Carpets: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belvpnju</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err="1">
                <a:solidFill>
                  <a:srgbClr val="212121"/>
                </a:solidFill>
                <a:effectLst/>
                <a:latin typeface="Calibri" panose="020F0502020204030204" pitchFamily="34" charset="0"/>
              </a:rPr>
              <a:t>Moooi</a:t>
            </a:r>
            <a:r>
              <a:rPr lang="en-US" sz="1200" b="0" i="0" u="none" strike="noStrike">
                <a:solidFill>
                  <a:srgbClr val="212121"/>
                </a:solidFill>
                <a:effectLst/>
                <a:latin typeface="Calibri" panose="020F0502020204030204" pitchFamily="34" charset="0"/>
              </a:rPr>
              <a:t> </a:t>
            </a:r>
            <a:r>
              <a:rPr lang="en-US"/>
              <a:t>Sales Presentation - https://</a:t>
            </a:r>
            <a:r>
              <a:rPr lang="en-US" err="1"/>
              <a:t>www.steelcase.com</a:t>
            </a:r>
            <a:r>
              <a:rPr lang="en-US"/>
              <a:t>/resources/documents/</a:t>
            </a:r>
            <a:r>
              <a:rPr lang="en-US" err="1"/>
              <a:t>moooi</a:t>
            </a:r>
            <a:r>
              <a:rPr lang="en-US"/>
              <a:t>-sales-presentation/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47</a:t>
            </a:fld>
            <a:endParaRPr lang="en-GB"/>
          </a:p>
        </p:txBody>
      </p:sp>
    </p:spTree>
    <p:extLst>
      <p:ext uri="{BB962C8B-B14F-4D97-AF65-F5344CB8AC3E}">
        <p14:creationId xmlns:p14="http://schemas.microsoft.com/office/powerpoint/2010/main" val="23007001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a:solidFill>
                  <a:srgbClr val="000000"/>
                </a:solidFill>
                <a:effectLst/>
                <a:latin typeface="docs-Calibri"/>
              </a:rPr>
              <a:t>Latin for flower, the name FLOS is recognized as a source for illuminating the human experience by offering finely-crafted pieces created by lighting artist legends. </a:t>
            </a:r>
          </a:p>
          <a:p>
            <a:r>
              <a:rPr lang="en-US" b="0" i="0" u="none" strike="noStrike">
                <a:solidFill>
                  <a:srgbClr val="000000"/>
                </a:solidFill>
                <a:effectLst/>
                <a:latin typeface="docs-Calibri"/>
              </a:rPr>
              <a:t>(</a:t>
            </a:r>
            <a:r>
              <a:rPr lang="en-US" b="0" i="0" u="none" strike="noStrike">
                <a:solidFill>
                  <a:srgbClr val="FF0000"/>
                </a:solidFill>
                <a:effectLst/>
                <a:latin typeface="docs-Calibri"/>
              </a:rPr>
              <a:t>Accessories)</a:t>
            </a:r>
          </a:p>
          <a:p>
            <a:endParaRPr lang="en-US"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FLOS: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ohzmdqvb</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a:solidFill>
                  <a:srgbClr val="212121"/>
                </a:solidFill>
                <a:effectLst/>
                <a:latin typeface="Calibri" panose="020F0502020204030204" pitchFamily="34" charset="0"/>
              </a:rPr>
              <a:t>FLOS: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/c/qtb0hjds</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FLOS: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fwwgptls</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a:solidFill>
                  <a:srgbClr val="212121"/>
                </a:solidFill>
                <a:effectLst/>
                <a:latin typeface="Calibri" panose="020F0502020204030204" pitchFamily="34" charset="0"/>
              </a:rPr>
              <a:t>FLOS </a:t>
            </a:r>
            <a:r>
              <a:rPr lang="en-US"/>
              <a:t>Sales Presentation - https://</a:t>
            </a:r>
            <a:r>
              <a:rPr lang="en-US" err="1"/>
              <a:t>www.steelcase.com</a:t>
            </a:r>
            <a:r>
              <a:rPr lang="en-US"/>
              <a:t>/resources/documents/</a:t>
            </a:r>
            <a:r>
              <a:rPr lang="en-US" err="1"/>
              <a:t>flos</a:t>
            </a:r>
            <a:r>
              <a:rPr lang="en-US"/>
              <a:t>-sales-presentation/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48</a:t>
            </a:fld>
            <a:endParaRPr lang="en-GB"/>
          </a:p>
        </p:txBody>
      </p:sp>
    </p:spTree>
    <p:extLst>
      <p:ext uri="{BB962C8B-B14F-4D97-AF65-F5344CB8AC3E}">
        <p14:creationId xmlns:p14="http://schemas.microsoft.com/office/powerpoint/2010/main" val="41164426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a:solidFill>
                  <a:srgbClr val="000000"/>
                </a:solidFill>
                <a:effectLst/>
                <a:latin typeface="docs-Calibri"/>
              </a:rPr>
              <a:t>With an aesthetic that is intrinsically inspired by the brand’s British roots, Tom Dixon’s furniture, lighting, and accessories are internationally recognized for their pioneering use of materials and techniques. </a:t>
            </a:r>
          </a:p>
          <a:p>
            <a:r>
              <a:rPr lang="en-US" b="0" i="0" u="none" strike="noStrike">
                <a:solidFill>
                  <a:srgbClr val="000000"/>
                </a:solidFill>
                <a:effectLst/>
                <a:latin typeface="docs-Calibri"/>
              </a:rPr>
              <a:t>(</a:t>
            </a:r>
            <a:r>
              <a:rPr lang="en-US" b="0" i="0" u="none" strike="noStrike">
                <a:solidFill>
                  <a:srgbClr val="FF0000"/>
                </a:solidFill>
                <a:effectLst/>
                <a:latin typeface="docs-Calibri"/>
              </a:rPr>
              <a:t>Seating, tables and accessories)</a:t>
            </a:r>
          </a:p>
          <a:p>
            <a:endParaRPr lang="en-US" b="0" i="0" u="none" strike="noStrike">
              <a:solidFill>
                <a:srgbClr val="FF0000"/>
              </a:solidFill>
              <a:effectLst/>
              <a:latin typeface="docs-Calibri"/>
            </a:endParaRP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more images?</a:t>
            </a:r>
            <a:r>
              <a:rPr lang="en-US" sz="1200" b="0" i="0" u="none" strike="noStrike">
                <a:solidFill>
                  <a:srgbClr val="212121"/>
                </a:solidFill>
                <a:effectLst/>
                <a:latin typeface="Calibri" panose="020F0502020204030204" pitchFamily="34" charset="0"/>
              </a:rPr>
              <a:t> To download from our photo collections, copy/paste these links into your browser:</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Tom Dixon: Curated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iqacmakd</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a:solidFill>
                  <a:srgbClr val="212121"/>
                </a:solidFill>
                <a:effectLst/>
                <a:latin typeface="Calibri" panose="020F0502020204030204" pitchFamily="34" charset="0"/>
              </a:rPr>
              <a:t>Tom Dixon: Environment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a:t>
            </a:r>
            <a:r>
              <a:rPr lang="en-US" sz="1200" b="0" i="0" u="none" strike="noStrike" err="1">
                <a:solidFill>
                  <a:srgbClr val="212121"/>
                </a:solidFill>
                <a:effectLst/>
                <a:latin typeface="Calibri" panose="020F0502020204030204" pitchFamily="34" charset="0"/>
              </a:rPr>
              <a:t>zxglelgl</a:t>
            </a:r>
            <a:endParaRPr lang="en-US" sz="1200" b="0" i="0" u="none" strike="noStrike">
              <a:solidFill>
                <a:srgbClr val="212121"/>
              </a:solidFill>
              <a:effectLst/>
              <a:latin typeface="Calibri" panose="020F0502020204030204" pitchFamily="34" charset="0"/>
            </a:endParaRPr>
          </a:p>
          <a:p>
            <a:pPr marL="0" marR="0" algn="l">
              <a:spcBef>
                <a:spcPts val="0"/>
              </a:spcBef>
              <a:spcAft>
                <a:spcPts val="0"/>
              </a:spcAft>
            </a:pPr>
            <a:r>
              <a:rPr lang="en-US" sz="1200" b="0" i="0" u="none" strike="noStrike">
                <a:solidFill>
                  <a:srgbClr val="212121"/>
                </a:solidFill>
                <a:effectLst/>
                <a:latin typeface="Calibri" panose="020F0502020204030204" pitchFamily="34" charset="0"/>
              </a:rPr>
              <a:t>Tom Dixon: On-White + Detail Images – https://</a:t>
            </a:r>
            <a:r>
              <a:rPr lang="en-US" sz="1200" b="0" i="0" u="none" strike="noStrike" err="1">
                <a:solidFill>
                  <a:srgbClr val="212121"/>
                </a:solidFill>
                <a:effectLst/>
                <a:latin typeface="Calibri" panose="020F0502020204030204" pitchFamily="34" charset="0"/>
              </a:rPr>
              <a:t>da.steelcase.com</a:t>
            </a:r>
            <a:r>
              <a:rPr lang="en-US" sz="1200" b="0" i="0" u="none" strike="noStrike">
                <a:solidFill>
                  <a:srgbClr val="212121"/>
                </a:solidFill>
                <a:effectLst/>
                <a:latin typeface="Calibri" panose="020F0502020204030204" pitchFamily="34" charset="0"/>
              </a:rPr>
              <a:t>/c/xtfj3jag</a:t>
            </a:r>
          </a:p>
          <a:p>
            <a:pPr marL="0" marR="0" algn="l">
              <a:spcBef>
                <a:spcPts val="0"/>
              </a:spcBef>
              <a:spcAft>
                <a:spcPts val="0"/>
              </a:spcAft>
            </a:pPr>
            <a:r>
              <a:rPr lang="en-US" sz="1200" b="0" i="0" u="none" strike="noStrike">
                <a:solidFill>
                  <a:srgbClr val="212121"/>
                </a:solidFill>
                <a:effectLst/>
                <a:latin typeface="Calibri" panose="020F0502020204030204" pitchFamily="34" charset="0"/>
              </a:rPr>
              <a:t> </a:t>
            </a:r>
          </a:p>
          <a:p>
            <a:pPr marL="0" marR="0" algn="l">
              <a:spcBef>
                <a:spcPts val="0"/>
              </a:spcBef>
              <a:spcAft>
                <a:spcPts val="0"/>
              </a:spcAft>
            </a:pPr>
            <a:r>
              <a:rPr lang="en-US" sz="1200" b="1" i="0" u="none" strike="noStrike">
                <a:solidFill>
                  <a:srgbClr val="212121"/>
                </a:solidFill>
                <a:effectLst/>
                <a:latin typeface="Calibri" panose="020F0502020204030204" pitchFamily="34" charset="0"/>
              </a:rPr>
              <a:t>Need a full brand presentation?</a:t>
            </a:r>
            <a:endParaRPr lang="en-US" sz="1200" b="0" i="0" u="none" strike="noStrike">
              <a:solidFill>
                <a:srgbClr val="212121"/>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a:solidFill>
                  <a:srgbClr val="212121"/>
                </a:solidFill>
                <a:effectLst/>
                <a:latin typeface="Calibri" panose="020F0502020204030204" pitchFamily="34" charset="0"/>
              </a:rPr>
              <a:t>Tom Dixon </a:t>
            </a:r>
            <a:r>
              <a:rPr lang="en-US"/>
              <a:t>Sales Presentation - https://</a:t>
            </a:r>
            <a:r>
              <a:rPr lang="en-US" err="1"/>
              <a:t>www.steelcase.com</a:t>
            </a:r>
            <a:r>
              <a:rPr lang="en-US"/>
              <a:t>/resources/documents/tom-</a:t>
            </a:r>
            <a:r>
              <a:rPr lang="en-US" err="1"/>
              <a:t>dixon</a:t>
            </a:r>
            <a:r>
              <a:rPr lang="en-US"/>
              <a:t>-sales-presentation/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49</a:t>
            </a:fld>
            <a:endParaRPr lang="en-GB"/>
          </a:p>
        </p:txBody>
      </p:sp>
    </p:spTree>
    <p:extLst>
      <p:ext uri="{BB962C8B-B14F-4D97-AF65-F5344CB8AC3E}">
        <p14:creationId xmlns:p14="http://schemas.microsoft.com/office/powerpoint/2010/main" val="9846398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u="none" strike="noStrike" err="1">
                <a:solidFill>
                  <a:srgbClr val="000000"/>
                </a:solidFill>
                <a:effectLst/>
                <a:latin typeface="docs-Calibri"/>
              </a:rPr>
              <a:t>m.a.d.</a:t>
            </a:r>
            <a:r>
              <a:rPr lang="en-US" b="0" i="0" u="none" strike="noStrike">
                <a:solidFill>
                  <a:srgbClr val="000000"/>
                </a:solidFill>
                <a:effectLst/>
                <a:latin typeface="docs-Calibri"/>
              </a:rPr>
              <a:t> is founded to create well designed, high quality, modern furniture at an accessible price point. Home, work or play, </a:t>
            </a:r>
            <a:r>
              <a:rPr lang="en-US" b="0" i="0" u="none" strike="noStrike" err="1">
                <a:solidFill>
                  <a:srgbClr val="000000"/>
                </a:solidFill>
                <a:effectLst/>
                <a:latin typeface="docs-Calibri"/>
              </a:rPr>
              <a:t>m.a.d.</a:t>
            </a:r>
            <a:r>
              <a:rPr lang="en-US" b="0" i="0" u="none" strike="noStrike">
                <a:solidFill>
                  <a:srgbClr val="000000"/>
                </a:solidFill>
                <a:effectLst/>
                <a:latin typeface="docs-Calibri"/>
              </a:rPr>
              <a:t> furniture complements just about any modern residential or commercial space. </a:t>
            </a:r>
          </a:p>
          <a:p>
            <a:r>
              <a:rPr lang="en-US" b="0" i="0" u="none" strike="noStrike">
                <a:solidFill>
                  <a:srgbClr val="000000"/>
                </a:solidFill>
                <a:effectLst/>
                <a:latin typeface="docs-Calibri"/>
              </a:rPr>
              <a:t>(</a:t>
            </a:r>
            <a:r>
              <a:rPr lang="en-US" b="0" i="0" u="none" strike="noStrike">
                <a:solidFill>
                  <a:srgbClr val="FF0000"/>
                </a:solidFill>
                <a:effectLst/>
                <a:latin typeface="docs-Calibri"/>
              </a:rPr>
              <a:t>Seating, tables and storage)</a:t>
            </a:r>
            <a:endParaRPr lang="en-US"/>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50</a:t>
            </a:fld>
            <a:endParaRPr lang="en-GB"/>
          </a:p>
        </p:txBody>
      </p:sp>
    </p:spTree>
    <p:extLst>
      <p:ext uri="{BB962C8B-B14F-4D97-AF65-F5344CB8AC3E}">
        <p14:creationId xmlns:p14="http://schemas.microsoft.com/office/powerpoint/2010/main" val="51283951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b="0" i="0" dirty="0">
                <a:solidFill>
                  <a:srgbClr val="707070"/>
                </a:solidFill>
                <a:effectLst/>
                <a:latin typeface="Helvetica Neue"/>
              </a:rPr>
              <a:t>Steelcase and the Frank Lloyd Wright Foundation are joined in a creative collaboration that ranges from launching reintroductions of iconic pieces to newly authored designs rooted in Frank Lloyd Wright’s principles.</a:t>
            </a:r>
          </a:p>
          <a:p>
            <a:endParaRPr lang="en-US" b="0" i="0" dirty="0">
              <a:solidFill>
                <a:srgbClr val="707070"/>
              </a:solidFill>
              <a:effectLst/>
              <a:latin typeface="Helvetica Neue"/>
            </a:endParaRPr>
          </a:p>
          <a:p>
            <a:r>
              <a:rPr lang="en-US" b="1" i="0" dirty="0">
                <a:solidFill>
                  <a:srgbClr val="707070"/>
                </a:solidFill>
                <a:effectLst/>
                <a:latin typeface="Helvetica Neue"/>
              </a:rPr>
              <a:t>Featuring</a:t>
            </a:r>
            <a:r>
              <a:rPr lang="en-US" b="0" i="0" dirty="0">
                <a:solidFill>
                  <a:srgbClr val="707070"/>
                </a:solidFill>
                <a:effectLst/>
                <a:latin typeface="Helvetica Neue"/>
              </a:rPr>
              <a:t>:</a:t>
            </a:r>
          </a:p>
          <a:p>
            <a:r>
              <a:rPr lang="en-US" b="0" i="0" dirty="0">
                <a:solidFill>
                  <a:srgbClr val="707070"/>
                </a:solidFill>
                <a:effectLst/>
                <a:latin typeface="Helvetica Neue"/>
              </a:rPr>
              <a:t>Galesburg Collection</a:t>
            </a:r>
          </a:p>
          <a:p>
            <a:r>
              <a:rPr lang="en-US" b="0" i="0" dirty="0">
                <a:solidFill>
                  <a:srgbClr val="707070"/>
                </a:solidFill>
                <a:effectLst/>
                <a:latin typeface="Helvetica Neue"/>
              </a:rPr>
              <a:t>Racine Lounge Chair</a:t>
            </a:r>
          </a:p>
          <a:p>
            <a:r>
              <a:rPr lang="en-US" b="0" i="0" dirty="0">
                <a:solidFill>
                  <a:srgbClr val="707070"/>
                </a:solidFill>
                <a:effectLst/>
                <a:latin typeface="Helvetica Neue"/>
              </a:rPr>
              <a:t>Rockford Collection</a:t>
            </a:r>
          </a:p>
          <a:p>
            <a:endParaRPr lang="en-US" b="0" i="0" dirty="0">
              <a:solidFill>
                <a:srgbClr val="707070"/>
              </a:solidFill>
              <a:effectLst/>
              <a:latin typeface="Helvetica Neue"/>
            </a:endParaRPr>
          </a:p>
          <a:p>
            <a:r>
              <a:rPr lang="en-US" b="1" i="0" dirty="0">
                <a:solidFill>
                  <a:srgbClr val="707070"/>
                </a:solidFill>
                <a:effectLst/>
                <a:latin typeface="Helvetica Neue"/>
              </a:rPr>
              <a:t>Learn more about the partnership: </a:t>
            </a:r>
            <a:r>
              <a:rPr lang="en-US" b="0" i="0" dirty="0">
                <a:solidFill>
                  <a:srgbClr val="707070"/>
                </a:solidFill>
                <a:effectLst/>
                <a:latin typeface="Helvetica Neue"/>
              </a:rPr>
              <a:t>https://www.steelcase.com/brands/partners/flwcollection/</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51</a:t>
            </a:fld>
            <a:endParaRPr lang="en-GB"/>
          </a:p>
        </p:txBody>
      </p:sp>
    </p:spTree>
    <p:extLst>
      <p:ext uri="{BB962C8B-B14F-4D97-AF65-F5344CB8AC3E}">
        <p14:creationId xmlns:p14="http://schemas.microsoft.com/office/powerpoint/2010/main" val="9846398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E159B-FE7B-38C7-6769-0A83EE12C2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F1105E-FC99-44ED-A35B-22116BB3A0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0C88C3-BCA5-FCEE-5B87-74B2A262D769}"/>
              </a:ext>
            </a:extLst>
          </p:cNvPr>
          <p:cNvSpPr>
            <a:spLocks noGrp="1"/>
          </p:cNvSpPr>
          <p:nvPr>
            <p:ph type="body" idx="1"/>
          </p:nvPr>
        </p:nvSpPr>
        <p:spPr/>
        <p:txBody>
          <a:bodyPr/>
          <a:lstStyle/>
          <a:p>
            <a:endParaRPr lang="en-US" sz="1000" baseline="0">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CF32E2D-28C7-C92F-C43C-ADF193CD678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9215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6328A-4C39-6406-733F-2D22621783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C090F8-8391-7535-421E-88AEEB9A50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907878-F4B0-6381-7493-80488E0FABF0}"/>
              </a:ext>
            </a:extLst>
          </p:cNvPr>
          <p:cNvSpPr>
            <a:spLocks noGrp="1"/>
          </p:cNvSpPr>
          <p:nvPr>
            <p:ph type="body" idx="1"/>
          </p:nvPr>
        </p:nvSpPr>
        <p:spPr/>
        <p:txBody>
          <a:bodyPr/>
          <a:lstStyle/>
          <a:p>
            <a:r>
              <a:rPr lang="en-US" sz="1000" b="1" baseline="0">
                <a:effectLst/>
                <a:latin typeface="Arial" panose="020B0604020202020204" pitchFamily="34" charset="0"/>
                <a:cs typeface="Arial" panose="020B0604020202020204" pitchFamily="34" charset="0"/>
              </a:rPr>
              <a:t>Featured Products:</a:t>
            </a:r>
          </a:p>
          <a:p>
            <a:pPr marL="171450" indent="-171450">
              <a:buFont typeface="Arial" panose="020B0604020202020204" pitchFamily="34" charset="0"/>
              <a:buChar char="•"/>
            </a:pPr>
            <a:r>
              <a:rPr lang="en-US" sz="1000" baseline="0" err="1">
                <a:effectLst/>
                <a:latin typeface="Arial" panose="020B0604020202020204" pitchFamily="34" charset="0"/>
                <a:cs typeface="Arial" panose="020B0604020202020204" pitchFamily="34" charset="0"/>
              </a:rPr>
              <a:t>Moooi</a:t>
            </a:r>
            <a:r>
              <a:rPr lang="en-US" sz="1000" baseline="0">
                <a:effectLst/>
                <a:latin typeface="Arial" panose="020B0604020202020204" pitchFamily="34" charset="0"/>
                <a:cs typeface="Arial" panose="020B0604020202020204" pitchFamily="34" charset="0"/>
              </a:rPr>
              <a:t> Hana Chair</a:t>
            </a:r>
          </a:p>
          <a:p>
            <a:pPr marL="171450" indent="-171450">
              <a:buFont typeface="Arial" panose="020B0604020202020204" pitchFamily="34" charset="0"/>
              <a:buChar char="•"/>
            </a:pPr>
            <a:r>
              <a:rPr lang="en-US" sz="1000" err="1">
                <a:latin typeface="Arial"/>
                <a:cs typeface="Arial"/>
              </a:rPr>
              <a:t>Viccarbe</a:t>
            </a:r>
            <a:r>
              <a:rPr lang="en-US" sz="1000">
                <a:latin typeface="Arial"/>
                <a:cs typeface="Arial"/>
              </a:rPr>
              <a:t> Trino Table</a:t>
            </a:r>
          </a:p>
          <a:p>
            <a:pPr marL="171450" indent="-171450">
              <a:buFont typeface="Arial" panose="020B0604020202020204" pitchFamily="34" charset="0"/>
              <a:buChar char="•"/>
            </a:pPr>
            <a:r>
              <a:rPr lang="en-US" sz="1000" baseline="0">
                <a:effectLst/>
                <a:latin typeface="Arial"/>
                <a:cs typeface="Arial"/>
              </a:rPr>
              <a:t>Orangebox Avi Chair</a:t>
            </a:r>
            <a:endParaRPr lang="en-US">
              <a:latin typeface="Arial"/>
              <a:cs typeface="Arial"/>
            </a:endParaRP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Bolia Grace Sofa</a:t>
            </a: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FLOS Arco Lamp</a:t>
            </a: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Bolia </a:t>
            </a:r>
            <a:r>
              <a:rPr lang="en-US" sz="1000" baseline="0" err="1">
                <a:effectLst/>
                <a:latin typeface="Arial" panose="020B0604020202020204" pitchFamily="34" charset="0"/>
                <a:cs typeface="Arial" panose="020B0604020202020204" pitchFamily="34" charset="0"/>
              </a:rPr>
              <a:t>Fuuga</a:t>
            </a:r>
            <a:r>
              <a:rPr lang="en-US" sz="1000" baseline="0">
                <a:effectLst/>
                <a:latin typeface="Arial" panose="020B0604020202020204" pitchFamily="34" charset="0"/>
                <a:cs typeface="Arial" panose="020B0604020202020204" pitchFamily="34" charset="0"/>
              </a:rPr>
              <a:t> Chair</a:t>
            </a: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Established &amp; Sons Quilt Sofa</a:t>
            </a: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Bolia Phillipa Chair</a:t>
            </a:r>
          </a:p>
          <a:p>
            <a:pPr marL="171450" indent="-171450">
              <a:buFont typeface="Arial" panose="020B0604020202020204" pitchFamily="34" charset="0"/>
              <a:buChar char="•"/>
            </a:pPr>
            <a:r>
              <a:rPr lang="en-US" sz="1000" baseline="0">
                <a:effectLst/>
                <a:latin typeface="Arial" panose="020B0604020202020204" pitchFamily="34" charset="0"/>
                <a:cs typeface="Arial" panose="020B0604020202020204" pitchFamily="34" charset="0"/>
              </a:rPr>
              <a:t>Extremis Sticks Divider</a:t>
            </a:r>
          </a:p>
        </p:txBody>
      </p:sp>
      <p:sp>
        <p:nvSpPr>
          <p:cNvPr id="4" name="Slide Number Placeholder 3">
            <a:extLst>
              <a:ext uri="{FF2B5EF4-FFF2-40B4-BE49-F238E27FC236}">
                <a16:creationId xmlns:a16="http://schemas.microsoft.com/office/drawing/2014/main" id="{19B17918-069C-1616-DAAA-591E56D0827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08335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F37BF-0A73-2265-BD37-780B2D38B6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A0B819-D425-842B-CBE2-FF4A8A98C6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9B383B-6561-0978-9418-AF2E2E5C452B}"/>
              </a:ext>
            </a:extLst>
          </p:cNvPr>
          <p:cNvSpPr>
            <a:spLocks noGrp="1"/>
          </p:cNvSpPr>
          <p:nvPr>
            <p:ph type="body" idx="1"/>
          </p:nvPr>
        </p:nvSpPr>
        <p:spPr/>
        <p:txBody>
          <a:bodyPr/>
          <a:lstStyle/>
          <a:p>
            <a:r>
              <a:rPr lang="en-US">
                <a:latin typeface="Arial"/>
                <a:cs typeface="Arial"/>
              </a:rPr>
              <a:t>The new workspace features hundreds of products from 16 brands in our community of brands – all across an impressive 85,000 square feet.</a:t>
            </a:r>
          </a:p>
          <a:p>
            <a:endParaRPr lang="en-US" b="1">
              <a:latin typeface="Arial"/>
              <a:cs typeface="Arial"/>
            </a:endParaRPr>
          </a:p>
          <a:p>
            <a:r>
              <a:rPr lang="en-US" b="1">
                <a:latin typeface="Arial"/>
                <a:cs typeface="Arial"/>
              </a:rPr>
              <a:t>Featured Products:</a:t>
            </a:r>
            <a:endParaRPr lang="en-US"/>
          </a:p>
          <a:p>
            <a:r>
              <a:rPr lang="en-US" i="1">
                <a:latin typeface="Arial"/>
                <a:cs typeface="Arial"/>
              </a:rPr>
              <a:t>Left</a:t>
            </a:r>
            <a:endParaRPr lang="en-US">
              <a:latin typeface="Arial"/>
              <a:cs typeface="Arial"/>
            </a:endParaRPr>
          </a:p>
          <a:p>
            <a:pPr marL="171450" indent="-171450">
              <a:buFont typeface="Arial,Sans-Serif"/>
              <a:buChar char="•"/>
            </a:pPr>
            <a:r>
              <a:rPr lang="en-US">
                <a:latin typeface="Arial"/>
                <a:cs typeface="Arial"/>
              </a:rPr>
              <a:t>Bolia Grace Sofa</a:t>
            </a:r>
          </a:p>
          <a:p>
            <a:pPr marL="171450" indent="-171450">
              <a:buFont typeface="Arial,Sans-Serif"/>
              <a:buChar char="•"/>
            </a:pPr>
            <a:r>
              <a:rPr lang="en-US">
                <a:latin typeface="Arial"/>
                <a:cs typeface="Arial"/>
              </a:rPr>
              <a:t>Bolia </a:t>
            </a:r>
            <a:r>
              <a:rPr lang="en-US" err="1">
                <a:latin typeface="Arial"/>
                <a:cs typeface="Arial"/>
              </a:rPr>
              <a:t>Fuuga</a:t>
            </a:r>
            <a:r>
              <a:rPr lang="en-US">
                <a:latin typeface="Arial"/>
                <a:cs typeface="Arial"/>
              </a:rPr>
              <a:t> Low Back Chair</a:t>
            </a:r>
          </a:p>
          <a:p>
            <a:pPr marL="171450" indent="-171450">
              <a:buFont typeface="Arial,Sans-Serif"/>
              <a:buChar char="•"/>
            </a:pPr>
            <a:r>
              <a:rPr lang="en-US">
                <a:latin typeface="Arial"/>
                <a:cs typeface="Arial"/>
              </a:rPr>
              <a:t>Bolia Mera Side Table</a:t>
            </a:r>
          </a:p>
          <a:p>
            <a:pPr marL="171450" indent="-171450">
              <a:buFont typeface="Arial,Sans-Serif"/>
              <a:buChar char="•"/>
            </a:pPr>
            <a:r>
              <a:rPr lang="en-US" err="1">
                <a:latin typeface="Arial"/>
                <a:cs typeface="Arial"/>
              </a:rPr>
              <a:t>Moooi</a:t>
            </a:r>
            <a:r>
              <a:rPr lang="en-US">
                <a:latin typeface="Arial"/>
                <a:cs typeface="Arial"/>
              </a:rPr>
              <a:t> Carpets Blended Colors Rug</a:t>
            </a:r>
          </a:p>
          <a:p>
            <a:pPr marL="171450" indent="-171450">
              <a:buFont typeface="Arial,Sans-Serif"/>
              <a:buChar char="•"/>
            </a:pPr>
            <a:r>
              <a:rPr lang="en-US">
                <a:latin typeface="Arial"/>
                <a:cs typeface="Arial"/>
              </a:rPr>
              <a:t>Blu Dot Flume Round Coffee Table</a:t>
            </a:r>
          </a:p>
          <a:p>
            <a:pPr marL="171450" indent="-171450">
              <a:buFont typeface="Arial,Sans-Serif"/>
              <a:buChar char="•"/>
            </a:pPr>
            <a:endParaRPr lang="en-US">
              <a:latin typeface="Arial"/>
              <a:cs typeface="Arial"/>
            </a:endParaRPr>
          </a:p>
          <a:p>
            <a:r>
              <a:rPr lang="en-US" i="1">
                <a:latin typeface="Arial"/>
                <a:cs typeface="Arial"/>
              </a:rPr>
              <a:t>Top Right</a:t>
            </a:r>
            <a:endParaRPr lang="en-US">
              <a:latin typeface="Arial"/>
              <a:cs typeface="Arial"/>
            </a:endParaRPr>
          </a:p>
          <a:p>
            <a:pPr marL="171450" indent="-171450">
              <a:buFont typeface="Arial,Sans-Serif"/>
              <a:buChar char="•"/>
            </a:pPr>
            <a:r>
              <a:rPr lang="en-US">
                <a:latin typeface="Arial"/>
                <a:cs typeface="Arial"/>
              </a:rPr>
              <a:t>West Elm Work Brighton</a:t>
            </a:r>
          </a:p>
          <a:p>
            <a:pPr marL="171450" indent="-171450">
              <a:buFont typeface="Arial,Sans-Serif"/>
              <a:buChar char="•"/>
            </a:pPr>
            <a:r>
              <a:rPr lang="en-US" err="1">
                <a:latin typeface="Arial"/>
                <a:cs typeface="Arial"/>
              </a:rPr>
              <a:t>m.a.d.</a:t>
            </a:r>
            <a:r>
              <a:rPr lang="en-US">
                <a:latin typeface="Arial"/>
                <a:cs typeface="Arial"/>
              </a:rPr>
              <a:t> Urban Shelf</a:t>
            </a:r>
          </a:p>
          <a:p>
            <a:pPr marL="171450" indent="-171450">
              <a:buFont typeface="Arial,Sans-Serif"/>
              <a:buChar char="•"/>
            </a:pPr>
            <a:endParaRPr lang="en-US" i="1">
              <a:latin typeface="Arial"/>
              <a:cs typeface="Arial"/>
            </a:endParaRPr>
          </a:p>
          <a:p>
            <a:r>
              <a:rPr lang="en-US" i="1">
                <a:latin typeface="Arial"/>
                <a:cs typeface="Arial"/>
              </a:rPr>
              <a:t>Bottom Right</a:t>
            </a:r>
            <a:endParaRPr lang="en-US">
              <a:latin typeface="Arial"/>
              <a:cs typeface="Arial"/>
            </a:endParaRPr>
          </a:p>
          <a:p>
            <a:pPr marL="171450" indent="-171450">
              <a:buFont typeface="Arial" panose="020B0604020202020204" pitchFamily="34" charset="0"/>
              <a:buChar char="•"/>
            </a:pPr>
            <a:r>
              <a:rPr lang="en-US">
                <a:latin typeface="Arial"/>
                <a:cs typeface="Arial"/>
              </a:rPr>
              <a:t>Steelcase Campfire Sofa</a:t>
            </a:r>
          </a:p>
          <a:p>
            <a:pPr marL="171450" indent="-171450">
              <a:buFont typeface="Arial" panose="020B0604020202020204" pitchFamily="34" charset="0"/>
              <a:buChar char="•"/>
            </a:pPr>
            <a:r>
              <a:rPr lang="en-US">
                <a:latin typeface="Arial"/>
                <a:cs typeface="Arial"/>
              </a:rPr>
              <a:t>West Elm Work Orbit Dining Table</a:t>
            </a:r>
          </a:p>
          <a:p>
            <a:pPr marL="171450" indent="-171450">
              <a:buFont typeface="Arial" panose="020B0604020202020204" pitchFamily="34" charset="0"/>
              <a:buChar char="•"/>
            </a:pPr>
            <a:r>
              <a:rPr lang="en-US" err="1">
                <a:latin typeface="Arial"/>
                <a:cs typeface="Arial"/>
              </a:rPr>
              <a:t>Viccarbe</a:t>
            </a:r>
            <a:r>
              <a:rPr lang="en-US">
                <a:latin typeface="Arial"/>
                <a:cs typeface="Arial"/>
              </a:rPr>
              <a:t> Funda Chair</a:t>
            </a:r>
          </a:p>
          <a:p>
            <a:pPr marL="171450" indent="-171450">
              <a:buFont typeface="Arial" panose="020B0604020202020204" pitchFamily="34" charset="0"/>
              <a:buChar char="•"/>
            </a:pPr>
            <a:r>
              <a:rPr lang="en-US">
                <a:latin typeface="Arial"/>
                <a:cs typeface="Arial"/>
              </a:rPr>
              <a:t>Blu Dot Buddy Chair</a:t>
            </a:r>
          </a:p>
          <a:p>
            <a:pPr marL="171450" indent="-171450">
              <a:buFont typeface="Arial" panose="020B0604020202020204" pitchFamily="34" charset="0"/>
              <a:buChar char="•"/>
            </a:pPr>
            <a:r>
              <a:rPr lang="en-US">
                <a:latin typeface="Arial"/>
                <a:cs typeface="Arial"/>
              </a:rPr>
              <a:t>Coalesse Enea Lotus Table</a:t>
            </a:r>
            <a:endParaRPr lang="en-US" b="0" i="0">
              <a:solidFill>
                <a:srgbClr val="444444"/>
              </a:solidFill>
              <a:effectLst/>
              <a:latin typeface="Calibri" panose="020F0502020204030204" pitchFamily="34" charset="0"/>
            </a:endParaRPr>
          </a:p>
        </p:txBody>
      </p:sp>
      <p:sp>
        <p:nvSpPr>
          <p:cNvPr id="4" name="Slide Number Placeholder 3">
            <a:extLst>
              <a:ext uri="{FF2B5EF4-FFF2-40B4-BE49-F238E27FC236}">
                <a16:creationId xmlns:a16="http://schemas.microsoft.com/office/drawing/2014/main" id="{16F6D4A7-AB80-DE39-1E83-E9526F6FD5E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23090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Seen here is the atrium – a vibrant, multifunctional space designed to nurture culture by supporting social connection and informal collaboration. The modular nature of the furniture allows the space to be quickly transformed and used for other purposes, instantly turning it into a runway for a fashion show or an elegant event space for receptions.</a:t>
            </a:r>
          </a:p>
          <a:p>
            <a:endParaRPr lang="en-US" b="1">
              <a:latin typeface="Arial"/>
              <a:cs typeface="Arial"/>
            </a:endParaRPr>
          </a:p>
          <a:p>
            <a:r>
              <a:rPr lang="en-US" sz="900" b="1" baseline="0">
                <a:effectLst/>
                <a:latin typeface="Arial"/>
                <a:cs typeface="Arial"/>
              </a:rPr>
              <a:t>Featured Products:</a:t>
            </a:r>
            <a:endParaRPr lang="en-US"/>
          </a:p>
          <a:p>
            <a:pPr marL="171450" indent="-171450">
              <a:buFont typeface="Arial" panose="020B0604020202020204" pitchFamily="34" charset="0"/>
              <a:buChar char="•"/>
            </a:pPr>
            <a:r>
              <a:rPr lang="en-US" sz="900" baseline="0" err="1">
                <a:effectLst/>
                <a:latin typeface="Arial"/>
                <a:cs typeface="Arial"/>
              </a:rPr>
              <a:t>Coalesse</a:t>
            </a:r>
            <a:r>
              <a:rPr lang="en-US" sz="900" baseline="0">
                <a:effectLst/>
                <a:latin typeface="Arial"/>
                <a:cs typeface="Arial"/>
              </a:rPr>
              <a:t> Circa Sofa</a:t>
            </a:r>
          </a:p>
          <a:p>
            <a:pPr marL="171450" indent="-171450">
              <a:buFont typeface="Arial" panose="020B0604020202020204" pitchFamily="34" charset="0"/>
              <a:buChar char="•"/>
            </a:pPr>
            <a:r>
              <a:rPr lang="en-US" sz="900" baseline="0">
                <a:effectLst/>
                <a:latin typeface="Arial"/>
                <a:cs typeface="Arial"/>
              </a:rPr>
              <a:t>Tom Dixon Fat Chair</a:t>
            </a:r>
          </a:p>
          <a:p>
            <a:pPr marL="171450" indent="-171450">
              <a:buFont typeface="Arial" panose="020B0604020202020204" pitchFamily="34" charset="0"/>
              <a:buChar char="•"/>
            </a:pPr>
            <a:r>
              <a:rPr lang="en-US" sz="900" baseline="0" err="1">
                <a:effectLst/>
                <a:latin typeface="Arial"/>
                <a:cs typeface="Arial"/>
              </a:rPr>
              <a:t>Coalesse</a:t>
            </a:r>
            <a:r>
              <a:rPr lang="en-US" sz="900" baseline="0">
                <a:effectLst/>
                <a:latin typeface="Arial"/>
                <a:cs typeface="Arial"/>
              </a:rPr>
              <a:t> Bob Coffee Table</a:t>
            </a:r>
          </a:p>
          <a:p>
            <a:pPr marL="171450" indent="-171450">
              <a:buFont typeface="Arial" panose="020B0604020202020204" pitchFamily="34" charset="0"/>
              <a:buChar char="•"/>
            </a:pPr>
            <a:r>
              <a:rPr lang="en-US" sz="900" baseline="0" err="1">
                <a:effectLst/>
                <a:latin typeface="Arial"/>
                <a:cs typeface="Arial"/>
              </a:rPr>
              <a:t>Moooi</a:t>
            </a:r>
            <a:r>
              <a:rPr lang="en-US" sz="900" baseline="0">
                <a:effectLst/>
                <a:latin typeface="Arial"/>
                <a:cs typeface="Arial"/>
              </a:rPr>
              <a:t> Carpets Liquid Layers Rug</a:t>
            </a:r>
          </a:p>
          <a:p>
            <a:pPr marL="171450" indent="-171450">
              <a:buFont typeface="Arial" panose="020B0604020202020204" pitchFamily="34" charset="0"/>
              <a:buChar char="•"/>
            </a:pPr>
            <a:r>
              <a:rPr lang="en-US" sz="900" baseline="0">
                <a:effectLst/>
                <a:latin typeface="Arial"/>
                <a:cs typeface="Arial"/>
              </a:rPr>
              <a:t>West Elm Work Nolan Side Table</a:t>
            </a:r>
          </a:p>
          <a:p>
            <a:pPr marL="171450" indent="-171450">
              <a:buFont typeface="Arial" panose="020B0604020202020204" pitchFamily="34" charset="0"/>
              <a:buChar char="•"/>
            </a:pPr>
            <a:r>
              <a:rPr lang="en-US" sz="900" baseline="0">
                <a:effectLst/>
                <a:latin typeface="Arial"/>
                <a:cs typeface="Arial"/>
              </a:rPr>
              <a:t>Bolia Mera Side Table</a:t>
            </a:r>
          </a:p>
          <a:p>
            <a:pPr marL="171450" indent="-171450">
              <a:buFont typeface="Arial" panose="020B0604020202020204" pitchFamily="34" charset="0"/>
              <a:buChar char="•"/>
            </a:pPr>
            <a:r>
              <a:rPr lang="en-US" sz="900" baseline="0">
                <a:effectLst/>
                <a:latin typeface="Arial"/>
                <a:cs typeface="Arial"/>
              </a:rPr>
              <a:t>Extremis Sticks Divider</a:t>
            </a:r>
          </a:p>
          <a:p>
            <a:pPr marL="171450" indent="-171450">
              <a:buFont typeface="Arial" panose="020B0604020202020204" pitchFamily="34" charset="0"/>
              <a:buChar char="•"/>
            </a:pPr>
            <a:r>
              <a:rPr lang="en-US" sz="900" baseline="0">
                <a:effectLst/>
                <a:latin typeface="Arial"/>
                <a:cs typeface="Arial"/>
              </a:rPr>
              <a:t>Bolia Cosh Armchair</a:t>
            </a:r>
          </a:p>
          <a:p>
            <a:pPr marL="171450" indent="-171450">
              <a:buFont typeface="Arial" panose="020B0604020202020204" pitchFamily="34" charset="0"/>
              <a:buChar char="•"/>
            </a:pPr>
            <a:r>
              <a:rPr lang="en-US" sz="900" baseline="0">
                <a:effectLst/>
                <a:latin typeface="Arial"/>
                <a:cs typeface="Arial"/>
              </a:rPr>
              <a:t>Blu Dot </a:t>
            </a:r>
            <a:r>
              <a:rPr lang="en-US" sz="900" baseline="0" err="1">
                <a:effectLst/>
                <a:latin typeface="Arial"/>
                <a:cs typeface="Arial"/>
              </a:rPr>
              <a:t>Thataway</a:t>
            </a:r>
            <a:r>
              <a:rPr lang="en-US" sz="900" baseline="0">
                <a:effectLst/>
                <a:latin typeface="Arial"/>
                <a:cs typeface="Arial"/>
              </a:rPr>
              <a:t> Sofa</a:t>
            </a:r>
          </a:p>
          <a:p>
            <a:pPr marL="171450" indent="-171450">
              <a:buFont typeface="Arial" panose="020B0604020202020204" pitchFamily="34" charset="0"/>
              <a:buChar char="•"/>
            </a:pPr>
            <a:r>
              <a:rPr lang="en-US" sz="900" baseline="0" err="1">
                <a:effectLst/>
                <a:latin typeface="Arial"/>
                <a:cs typeface="Arial"/>
              </a:rPr>
              <a:t>m.a.d.</a:t>
            </a:r>
            <a:r>
              <a:rPr lang="en-US" sz="900" baseline="0">
                <a:effectLst/>
                <a:latin typeface="Arial"/>
                <a:cs typeface="Arial"/>
              </a:rPr>
              <a:t> Urban Shelf</a:t>
            </a:r>
          </a:p>
          <a:p>
            <a:endParaRPr lang="en-US" sz="90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508355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9E7E8-6763-76C8-6540-166C46991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EB032F-6759-15B9-49FA-F823EB67C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90D89-C72A-2C63-10B7-C1F4D5A7671B}"/>
              </a:ext>
            </a:extLst>
          </p:cNvPr>
          <p:cNvSpPr>
            <a:spLocks noGrp="1"/>
          </p:cNvSpPr>
          <p:nvPr>
            <p:ph type="body" idx="1"/>
          </p:nvPr>
        </p:nvSpPr>
        <p:spPr/>
        <p:txBody>
          <a:bodyPr/>
          <a:lstStyle/>
          <a:p>
            <a:r>
              <a:rPr lang="en-US" b="0">
                <a:latin typeface="Arial"/>
                <a:cs typeface="Arial"/>
              </a:rPr>
              <a:t>Through the community of brands available through Steelcase, Neiman Marcus was able to create unique and distinct associate lounges that celebrate their iconic store locations. Seen here are representations of Miami, San Francisco and New York City. The spaces provide a different aesthetic, while balancing performance with craft and style.</a:t>
            </a:r>
          </a:p>
          <a:p>
            <a:endParaRPr lang="en-US" b="1">
              <a:latin typeface="Arial"/>
              <a:cs typeface="Arial"/>
            </a:endParaRPr>
          </a:p>
          <a:p>
            <a:r>
              <a:rPr lang="en-US" sz="900" b="1" baseline="0">
                <a:effectLst/>
                <a:latin typeface="Arial"/>
                <a:cs typeface="Arial"/>
              </a:rPr>
              <a:t>Featured Products:</a:t>
            </a:r>
            <a:endParaRPr lang="en-US"/>
          </a:p>
          <a:p>
            <a:pPr marL="0" indent="0">
              <a:buFont typeface="Arial" panose="020B0604020202020204" pitchFamily="34" charset="0"/>
              <a:buNone/>
            </a:pPr>
            <a:r>
              <a:rPr lang="en-US" sz="900" i="1" baseline="0">
                <a:effectLst/>
                <a:latin typeface="Arial"/>
                <a:cs typeface="Arial"/>
              </a:rPr>
              <a:t>Left</a:t>
            </a:r>
          </a:p>
          <a:p>
            <a:pPr marL="171450" indent="-171450">
              <a:buFont typeface="Arial" panose="020B0604020202020204" pitchFamily="34" charset="0"/>
              <a:buChar char="•"/>
            </a:pPr>
            <a:r>
              <a:rPr lang="en-US" sz="900" baseline="0">
                <a:effectLst/>
                <a:latin typeface="Arial"/>
                <a:cs typeface="Arial"/>
              </a:rPr>
              <a:t>West Elm Work Belle Sofa</a:t>
            </a:r>
          </a:p>
          <a:p>
            <a:pPr marL="171450" indent="-171450">
              <a:buFont typeface="Arial" panose="020B0604020202020204" pitchFamily="34" charset="0"/>
              <a:buChar char="•"/>
            </a:pPr>
            <a:r>
              <a:rPr lang="en-US" sz="900" baseline="0">
                <a:effectLst/>
                <a:latin typeface="Arial"/>
                <a:cs typeface="Arial"/>
              </a:rPr>
              <a:t>Blu Dot Bumper Ottoman</a:t>
            </a:r>
          </a:p>
          <a:p>
            <a:pPr marL="171450" indent="-171450">
              <a:buFont typeface="Arial" panose="020B0604020202020204" pitchFamily="34" charset="0"/>
              <a:buChar char="•"/>
            </a:pPr>
            <a:r>
              <a:rPr lang="en-US" sz="900" baseline="0">
                <a:effectLst/>
                <a:latin typeface="Arial"/>
                <a:cs typeface="Arial"/>
              </a:rPr>
              <a:t>West Elm Work Lily Pad Nesting Tables</a:t>
            </a:r>
          </a:p>
          <a:p>
            <a:endParaRPr lang="en-US" sz="900"/>
          </a:p>
          <a:p>
            <a:r>
              <a:rPr lang="en-US" sz="900" i="0">
                <a:latin typeface="Arial"/>
                <a:cs typeface="Arial"/>
              </a:rPr>
              <a:t>Top </a:t>
            </a:r>
            <a:r>
              <a:rPr lang="en-US" sz="900" i="1">
                <a:latin typeface="Arial"/>
                <a:cs typeface="Arial"/>
              </a:rPr>
              <a:t>Right</a:t>
            </a:r>
          </a:p>
          <a:p>
            <a:pPr marL="171450" indent="-171450">
              <a:buFont typeface="Arial" panose="020B0604020202020204" pitchFamily="34" charset="0"/>
              <a:buChar char="•"/>
            </a:pPr>
            <a:r>
              <a:rPr lang="en-US">
                <a:latin typeface="Arial"/>
                <a:cs typeface="Arial"/>
              </a:rPr>
              <a:t>Bolia Grace Sofa</a:t>
            </a:r>
          </a:p>
          <a:p>
            <a:pPr marL="171450" indent="-171450">
              <a:buFont typeface="Arial" panose="020B0604020202020204" pitchFamily="34" charset="0"/>
              <a:buChar char="•"/>
            </a:pPr>
            <a:r>
              <a:rPr lang="en-US">
                <a:latin typeface="Arial"/>
                <a:cs typeface="Arial"/>
              </a:rPr>
              <a:t>Blu Dot Neat Chair</a:t>
            </a:r>
          </a:p>
          <a:p>
            <a:pPr marL="171450" indent="-171450">
              <a:buFont typeface="Arial" panose="020B0604020202020204" pitchFamily="34" charset="0"/>
              <a:buChar char="•"/>
            </a:pPr>
            <a:r>
              <a:rPr lang="en-US">
                <a:latin typeface="Arial"/>
                <a:cs typeface="Arial"/>
              </a:rPr>
              <a:t>Steelcase Bassline Coffee Table</a:t>
            </a:r>
          </a:p>
          <a:p>
            <a:pPr marL="171450" indent="-171450">
              <a:buFont typeface="Arial" panose="020B0604020202020204" pitchFamily="34" charset="0"/>
              <a:buChar char="•"/>
            </a:pPr>
            <a:r>
              <a:rPr lang="en-US">
                <a:latin typeface="Arial"/>
                <a:cs typeface="Arial"/>
              </a:rPr>
              <a:t>Extremis Sticks Divider</a:t>
            </a:r>
          </a:p>
          <a:p>
            <a:pPr marL="171450" indent="-171450">
              <a:buFont typeface="Arial" panose="020B0604020202020204" pitchFamily="34" charset="0"/>
              <a:buChar char="•"/>
            </a:pPr>
            <a:endParaRPr lang="en-US" i="1">
              <a:latin typeface="Arial"/>
              <a:cs typeface="Arial"/>
            </a:endParaRPr>
          </a:p>
          <a:p>
            <a:r>
              <a:rPr lang="en-US" i="1">
                <a:latin typeface="Arial"/>
                <a:cs typeface="Arial"/>
              </a:rPr>
              <a:t>Bottom Right</a:t>
            </a:r>
            <a:endParaRPr lang="en-US">
              <a:latin typeface="Arial"/>
              <a:cs typeface="Arial"/>
            </a:endParaRPr>
          </a:p>
          <a:p>
            <a:pPr marL="171450" indent="-171450">
              <a:buFont typeface="Arial,Sans-Serif" panose="020B0604020202020204" pitchFamily="34" charset="0"/>
              <a:buChar char="•"/>
            </a:pPr>
            <a:r>
              <a:rPr lang="en-US" err="1">
                <a:latin typeface="Arial"/>
                <a:cs typeface="Arial"/>
              </a:rPr>
              <a:t>Coalesse</a:t>
            </a:r>
            <a:r>
              <a:rPr lang="en-US">
                <a:latin typeface="Arial"/>
                <a:cs typeface="Arial"/>
              </a:rPr>
              <a:t> Millbrae Sofa</a:t>
            </a:r>
          </a:p>
          <a:p>
            <a:pPr marL="171450" indent="-171450">
              <a:buFont typeface="Arial,Sans-Serif" panose="020B0604020202020204" pitchFamily="34" charset="0"/>
              <a:buChar char="•"/>
            </a:pPr>
            <a:r>
              <a:rPr lang="en-US">
                <a:latin typeface="Arial"/>
                <a:cs typeface="Arial"/>
              </a:rPr>
              <a:t>Blu Dot Dibs Chair</a:t>
            </a:r>
          </a:p>
          <a:p>
            <a:pPr marL="171450" indent="-171450">
              <a:buFont typeface="Arial,Sans-Serif" panose="020B0604020202020204" pitchFamily="34" charset="0"/>
              <a:buChar char="•"/>
            </a:pPr>
            <a:r>
              <a:rPr lang="en-US" err="1">
                <a:latin typeface="Arial"/>
                <a:cs typeface="Arial"/>
              </a:rPr>
              <a:t>Moooi</a:t>
            </a:r>
            <a:r>
              <a:rPr lang="en-US">
                <a:latin typeface="Arial"/>
                <a:cs typeface="Arial"/>
              </a:rPr>
              <a:t> Carpets Erosion Moon Rug</a:t>
            </a:r>
          </a:p>
          <a:p>
            <a:pPr marL="171450" indent="-171450">
              <a:buFont typeface="Arial,Sans-Serif" panose="020B0604020202020204" pitchFamily="34" charset="0"/>
              <a:buChar char="•"/>
            </a:pPr>
            <a:r>
              <a:rPr lang="en-US" err="1">
                <a:latin typeface="Arial"/>
                <a:cs typeface="Arial"/>
              </a:rPr>
              <a:t>Viccarbe</a:t>
            </a:r>
            <a:r>
              <a:rPr lang="en-US">
                <a:latin typeface="Arial"/>
                <a:cs typeface="Arial"/>
              </a:rPr>
              <a:t> Copa Stool</a:t>
            </a:r>
          </a:p>
        </p:txBody>
      </p:sp>
      <p:sp>
        <p:nvSpPr>
          <p:cNvPr id="4" name="Slide Number Placeholder 3">
            <a:extLst>
              <a:ext uri="{FF2B5EF4-FFF2-40B4-BE49-F238E27FC236}">
                <a16:creationId xmlns:a16="http://schemas.microsoft.com/office/drawing/2014/main" id="{A4DA68B2-FEF8-35F0-3F8E-EA4BD4268D3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167087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8DDB1-654A-01C3-871C-6812CD959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933FBF-D1C9-DF78-1F7C-3B5994349D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A356B6-904F-5202-95E6-50FDD3BFE17D}"/>
              </a:ext>
            </a:extLst>
          </p:cNvPr>
          <p:cNvSpPr>
            <a:spLocks noGrp="1"/>
          </p:cNvSpPr>
          <p:nvPr>
            <p:ph type="body" idx="1"/>
          </p:nvPr>
        </p:nvSpPr>
        <p:spPr/>
        <p:txBody>
          <a:bodyPr/>
          <a:lstStyle/>
          <a:p>
            <a:r>
              <a:rPr lang="en-US" sz="900" b="1" baseline="0">
                <a:effectLst/>
                <a:latin typeface="Arial" panose="020B0604020202020204" pitchFamily="34" charset="0"/>
                <a:cs typeface="Arial" panose="020B0604020202020204" pitchFamily="34" charset="0"/>
              </a:rPr>
              <a:t>Featured Products:</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Viccarbe Step Sofa</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Blu Dot Toro Chair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West Elm Work Maisie Side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Potrero415 Table</a:t>
            </a:r>
          </a:p>
          <a:p>
            <a:endParaRPr lang="en-US"/>
          </a:p>
        </p:txBody>
      </p:sp>
      <p:sp>
        <p:nvSpPr>
          <p:cNvPr id="4" name="Slide Number Placeholder 3">
            <a:extLst>
              <a:ext uri="{FF2B5EF4-FFF2-40B4-BE49-F238E27FC236}">
                <a16:creationId xmlns:a16="http://schemas.microsoft.com/office/drawing/2014/main" id="{24BCDBBA-77BD-CC2A-DCF7-6F747B93A91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49050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83415-7B77-466E-7CCC-5B3546B5D8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3C5930-D87A-F53D-F01A-72D7A2588F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8AACA-D2CD-32A7-8CCB-CCA07B0261FF}"/>
              </a:ext>
            </a:extLst>
          </p:cNvPr>
          <p:cNvSpPr>
            <a:spLocks noGrp="1"/>
          </p:cNvSpPr>
          <p:nvPr>
            <p:ph type="body" idx="1"/>
          </p:nvPr>
        </p:nvSpPr>
        <p:spPr/>
        <p:txBody>
          <a:bodyPr/>
          <a:lstStyle/>
          <a:p>
            <a:r>
              <a:rPr lang="en-US" b="1"/>
              <a:t>Featured Products:</a:t>
            </a:r>
          </a:p>
          <a:p>
            <a:pPr marL="171450" indent="-171450">
              <a:buFont typeface="Arial" panose="020B0604020202020204" pitchFamily="34" charset="0"/>
              <a:buChar char="•"/>
            </a:pPr>
            <a:r>
              <a:rPr lang="en-US" sz="900"/>
              <a:t>Coalesse Millbrae Sofa</a:t>
            </a:r>
          </a:p>
          <a:p>
            <a:pPr marL="171450" indent="-171450">
              <a:buFont typeface="Arial" panose="020B0604020202020204" pitchFamily="34" charset="0"/>
              <a:buChar char="•"/>
            </a:pPr>
            <a:r>
              <a:rPr lang="en-US" sz="900"/>
              <a:t>Blu Dot Dibs Chair</a:t>
            </a:r>
          </a:p>
          <a:p>
            <a:pPr marL="171450" indent="-171450">
              <a:buFont typeface="Arial" panose="020B0604020202020204" pitchFamily="34" charset="0"/>
              <a:buChar char="•"/>
            </a:pPr>
            <a:r>
              <a:rPr lang="en-US" sz="900"/>
              <a:t>Moooi Carpets Erosion Moon Rug</a:t>
            </a:r>
          </a:p>
          <a:p>
            <a:pPr marL="171450" indent="-171450">
              <a:buFont typeface="Arial" panose="020B0604020202020204" pitchFamily="34" charset="0"/>
              <a:buChar char="•"/>
            </a:pPr>
            <a:r>
              <a:rPr lang="en-US" sz="900"/>
              <a:t>Viccarbe Copa Stool</a:t>
            </a:r>
          </a:p>
        </p:txBody>
      </p:sp>
      <p:sp>
        <p:nvSpPr>
          <p:cNvPr id="4" name="Slide Number Placeholder 3">
            <a:extLst>
              <a:ext uri="{FF2B5EF4-FFF2-40B4-BE49-F238E27FC236}">
                <a16:creationId xmlns:a16="http://schemas.microsoft.com/office/drawing/2014/main" id="{A734A941-E362-D536-F5F9-4AFD8013DC6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82896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4C485-E0AC-C682-0913-8656B743F6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552CA1-9263-9393-4976-3E3397B3F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256A83-A37B-E484-7EC1-BC1E1B18C119}"/>
              </a:ext>
            </a:extLst>
          </p:cNvPr>
          <p:cNvSpPr>
            <a:spLocks noGrp="1"/>
          </p:cNvSpPr>
          <p:nvPr>
            <p:ph type="body" idx="1"/>
          </p:nvPr>
        </p:nvSpPr>
        <p:spPr/>
        <p:txBody>
          <a:bodyPr/>
          <a:lstStyle/>
          <a:p>
            <a:r>
              <a:rPr lang="en-US" sz="900" b="1" baseline="0">
                <a:effectLst/>
                <a:latin typeface="Arial" panose="020B0604020202020204" pitchFamily="34" charset="0"/>
                <a:cs typeface="Arial" panose="020B0604020202020204" pitchFamily="34" charset="0"/>
              </a:rPr>
              <a:t>Featured Products:</a:t>
            </a:r>
          </a:p>
          <a:p>
            <a:r>
              <a:rPr lang="en-US" sz="900" b="0" i="1" baseline="0">
                <a:effectLst/>
                <a:latin typeface="Arial" panose="020B0604020202020204" pitchFamily="34" charset="0"/>
                <a:cs typeface="Arial" panose="020B0604020202020204" pitchFamily="34" charset="0"/>
              </a:rPr>
              <a:t>Left</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Circa Sofa</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Tom Dixon Fat Chair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Bob Coffee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Moooi Carpets Liquid Layers Rug</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West Elm Work Nolan Side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Bolia Mera Side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Extremis Sticks Divider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Bolia </a:t>
            </a:r>
            <a:r>
              <a:rPr lang="en-US" sz="900" baseline="0" err="1">
                <a:effectLst/>
                <a:latin typeface="Arial" panose="020B0604020202020204" pitchFamily="34" charset="0"/>
                <a:cs typeface="Arial" panose="020B0604020202020204" pitchFamily="34" charset="0"/>
              </a:rPr>
              <a:t>Cosh</a:t>
            </a:r>
            <a:r>
              <a:rPr lang="en-US" sz="900" baseline="0">
                <a:effectLst/>
                <a:latin typeface="Arial" panose="020B0604020202020204" pitchFamily="34" charset="0"/>
                <a:cs typeface="Arial" panose="020B0604020202020204" pitchFamily="34" charset="0"/>
              </a:rPr>
              <a:t> Armchair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Blu Dot </a:t>
            </a:r>
            <a:r>
              <a:rPr lang="en-US" sz="900" baseline="0" err="1">
                <a:effectLst/>
                <a:latin typeface="Arial" panose="020B0604020202020204" pitchFamily="34" charset="0"/>
                <a:cs typeface="Arial" panose="020B0604020202020204" pitchFamily="34" charset="0"/>
              </a:rPr>
              <a:t>Thataway</a:t>
            </a:r>
            <a:r>
              <a:rPr lang="en-US" sz="900" baseline="0">
                <a:effectLst/>
                <a:latin typeface="Arial" panose="020B0604020202020204" pitchFamily="34" charset="0"/>
                <a:cs typeface="Arial" panose="020B0604020202020204" pitchFamily="34" charset="0"/>
              </a:rPr>
              <a:t> Sofa</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m.a.d. Urban Shelf</a:t>
            </a:r>
          </a:p>
          <a:p>
            <a:pPr marL="171450" indent="-171450">
              <a:buFont typeface="Arial" panose="020B0604020202020204" pitchFamily="34" charset="0"/>
              <a:buChar char="•"/>
            </a:pPr>
            <a:endParaRPr lang="en-US" sz="900" baseline="0">
              <a:effectLst/>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900" i="1" baseline="0">
                <a:effectLst/>
                <a:latin typeface="Arial" panose="020B0604020202020204" pitchFamily="34" charset="0"/>
                <a:cs typeface="Arial" panose="020B0604020202020204" pitchFamily="34" charset="0"/>
              </a:rPr>
              <a:t>Right</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Steelcase Campfire Lounge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Blu Dot </a:t>
            </a:r>
            <a:r>
              <a:rPr lang="en-US" sz="900" baseline="0" err="1">
                <a:effectLst/>
                <a:latin typeface="Arial" panose="020B0604020202020204" pitchFamily="34" charset="0"/>
                <a:cs typeface="Arial" panose="020B0604020202020204" pitchFamily="34" charset="0"/>
              </a:rPr>
              <a:t>Swole</a:t>
            </a:r>
            <a:r>
              <a:rPr lang="en-US" sz="900" baseline="0">
                <a:effectLst/>
                <a:latin typeface="Arial" panose="020B0604020202020204" pitchFamily="34" charset="0"/>
                <a:cs typeface="Arial" panose="020B0604020202020204" pitchFamily="34" charset="0"/>
              </a:rPr>
              <a:t>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Lagunitas Lounge</a:t>
            </a:r>
          </a:p>
        </p:txBody>
      </p:sp>
      <p:sp>
        <p:nvSpPr>
          <p:cNvPr id="4" name="Slide Number Placeholder 3">
            <a:extLst>
              <a:ext uri="{FF2B5EF4-FFF2-40B4-BE49-F238E27FC236}">
                <a16:creationId xmlns:a16="http://schemas.microsoft.com/office/drawing/2014/main" id="{0F070D41-C71C-B7B1-3F8A-D41093A4A37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93172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F2493-26BD-4353-E06A-19B895C9AC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98B1F5-238B-F352-1CA5-2268AAFC5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69D8E6-0063-976D-9436-C55E4FDE93C3}"/>
              </a:ext>
            </a:extLst>
          </p:cNvPr>
          <p:cNvSpPr>
            <a:spLocks noGrp="1"/>
          </p:cNvSpPr>
          <p:nvPr>
            <p:ph type="body" idx="1"/>
          </p:nvPr>
        </p:nvSpPr>
        <p:spPr/>
        <p:txBody>
          <a:bodyPr/>
          <a:lstStyle/>
          <a:p>
            <a:r>
              <a:rPr lang="en-US" b="1"/>
              <a:t>Featured Products:</a:t>
            </a:r>
          </a:p>
          <a:p>
            <a:r>
              <a:rPr lang="en-US" i="1"/>
              <a:t>Front</a:t>
            </a:r>
          </a:p>
          <a:p>
            <a:pPr marL="171450" indent="-171450">
              <a:buFont typeface="Arial" panose="020B0604020202020204" pitchFamily="34" charset="0"/>
              <a:buChar char="•"/>
            </a:pPr>
            <a:r>
              <a:rPr lang="en-US"/>
              <a:t>Bolia Grace Sofa</a:t>
            </a:r>
          </a:p>
          <a:p>
            <a:pPr marL="171450" indent="-171450">
              <a:buFont typeface="Arial" panose="020B0604020202020204" pitchFamily="34" charset="0"/>
              <a:buChar char="•"/>
            </a:pPr>
            <a:r>
              <a:rPr lang="en-US"/>
              <a:t>Bolia </a:t>
            </a:r>
            <a:r>
              <a:rPr lang="en-US" err="1"/>
              <a:t>Fuuga</a:t>
            </a:r>
            <a:r>
              <a:rPr lang="en-US"/>
              <a:t> Low Back Armchair</a:t>
            </a:r>
          </a:p>
          <a:p>
            <a:pPr marL="171450" indent="-171450">
              <a:buFont typeface="Arial" panose="020B0604020202020204" pitchFamily="34" charset="0"/>
              <a:buChar char="•"/>
            </a:pPr>
            <a:r>
              <a:rPr lang="en-US"/>
              <a:t>Bolia Mera Side Table</a:t>
            </a:r>
          </a:p>
          <a:p>
            <a:pPr marL="171450" indent="-171450">
              <a:buFont typeface="Arial" panose="020B0604020202020204" pitchFamily="34" charset="0"/>
              <a:buChar char="•"/>
            </a:pPr>
            <a:r>
              <a:rPr lang="en-US"/>
              <a:t>Blu Dot Flume Round Coffee Table</a:t>
            </a:r>
          </a:p>
          <a:p>
            <a:pPr marL="171450" indent="-171450">
              <a:buFont typeface="Arial" panose="020B0604020202020204" pitchFamily="34" charset="0"/>
              <a:buChar char="•"/>
            </a:pPr>
            <a:r>
              <a:rPr lang="en-US"/>
              <a:t>Moooi Carpets Blended Colors Rug</a:t>
            </a:r>
          </a:p>
          <a:p>
            <a:endParaRPr lang="en-US"/>
          </a:p>
          <a:p>
            <a:r>
              <a:rPr lang="en-US" i="1"/>
              <a:t>Back</a:t>
            </a:r>
          </a:p>
          <a:p>
            <a:pPr marL="171450" indent="-171450">
              <a:buFont typeface="Arial" panose="020B0604020202020204" pitchFamily="34" charset="0"/>
              <a:buChar char="•"/>
            </a:pPr>
            <a:r>
              <a:rPr lang="en-US"/>
              <a:t>Bolia Grace Sofa</a:t>
            </a:r>
          </a:p>
          <a:p>
            <a:pPr marL="171450" indent="-171450">
              <a:buFont typeface="Arial" panose="020B0604020202020204" pitchFamily="34" charset="0"/>
              <a:buChar char="•"/>
            </a:pPr>
            <a:r>
              <a:rPr lang="en-US"/>
              <a:t>Orangebox Avi Chair</a:t>
            </a:r>
          </a:p>
          <a:p>
            <a:pPr marL="171450" indent="-171450">
              <a:buFont typeface="Arial" panose="020B0604020202020204" pitchFamily="34" charset="0"/>
              <a:buChar char="•"/>
            </a:pPr>
            <a:r>
              <a:rPr lang="en-US"/>
              <a:t>Viccarbe Trino Table</a:t>
            </a:r>
          </a:p>
          <a:p>
            <a:pPr marL="171450" indent="-171450">
              <a:buFont typeface="Arial" panose="020B0604020202020204" pitchFamily="34" charset="0"/>
              <a:buChar char="•"/>
            </a:pPr>
            <a:r>
              <a:rPr lang="en-US"/>
              <a:t>Viccarbe Ryutaro Table</a:t>
            </a:r>
          </a:p>
          <a:p>
            <a:pPr marL="171450" indent="-171450">
              <a:buFont typeface="Arial" panose="020B0604020202020204" pitchFamily="34" charset="0"/>
              <a:buChar char="•"/>
            </a:pPr>
            <a:r>
              <a:rPr lang="en-US"/>
              <a:t>FLOS Arco Lamp</a:t>
            </a:r>
          </a:p>
        </p:txBody>
      </p:sp>
      <p:sp>
        <p:nvSpPr>
          <p:cNvPr id="4" name="Slide Number Placeholder 3">
            <a:extLst>
              <a:ext uri="{FF2B5EF4-FFF2-40B4-BE49-F238E27FC236}">
                <a16:creationId xmlns:a16="http://schemas.microsoft.com/office/drawing/2014/main" id="{6F35A6B6-056B-27EC-46CC-340EB03114E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26029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C6A89-7286-6AEF-14BC-5D656B85F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D1E965-35D9-2BC2-5A11-380ED766DC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21D8C0-3FD4-0734-6025-9AAB3752ED87}"/>
              </a:ext>
            </a:extLst>
          </p:cNvPr>
          <p:cNvSpPr>
            <a:spLocks noGrp="1"/>
          </p:cNvSpPr>
          <p:nvPr>
            <p:ph type="body" idx="1"/>
          </p:nvPr>
        </p:nvSpPr>
        <p:spPr/>
        <p:txBody>
          <a:bodyPr/>
          <a:lstStyle/>
          <a:p>
            <a:r>
              <a:rPr lang="en-US" b="1"/>
              <a:t>Featured Products:</a:t>
            </a:r>
            <a:endParaRPr lang="en-US" sz="900" b="0" i="1" baseline="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Circa Sofa</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Tom Dixon Fat Chair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Bob Coffee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Moooi Carpets Liquid Layers Rug</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West Elm Work Nolan Side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Bolia Mera Side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Extremis Sticks Divider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m.a.d. Urban Shelf</a:t>
            </a:r>
          </a:p>
          <a:p>
            <a:endParaRPr lang="en-US"/>
          </a:p>
        </p:txBody>
      </p:sp>
      <p:sp>
        <p:nvSpPr>
          <p:cNvPr id="4" name="Slide Number Placeholder 3">
            <a:extLst>
              <a:ext uri="{FF2B5EF4-FFF2-40B4-BE49-F238E27FC236}">
                <a16:creationId xmlns:a16="http://schemas.microsoft.com/office/drawing/2014/main" id="{E0CE57AA-3260-1923-C27C-F0282F54B84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50365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5AAE9-0585-58F0-5926-82BF9C2D7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E3C95-281A-5BEC-F1E2-A87C0DC28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799468-72A1-BF5A-52CF-C09099534FE7}"/>
              </a:ext>
            </a:extLst>
          </p:cNvPr>
          <p:cNvSpPr>
            <a:spLocks noGrp="1"/>
          </p:cNvSpPr>
          <p:nvPr>
            <p:ph type="body" idx="1"/>
          </p:nvPr>
        </p:nvSpPr>
        <p:spPr/>
        <p:txBody>
          <a:bodyPr/>
          <a:lstStyle/>
          <a:p>
            <a:r>
              <a:rPr lang="en-US" b="1"/>
              <a:t>Featured Products:</a:t>
            </a:r>
          </a:p>
          <a:p>
            <a:pPr marL="171450" indent="-171450">
              <a:buFont typeface="Arial" panose="020B0604020202020204" pitchFamily="34" charset="0"/>
              <a:buChar char="•"/>
            </a:pPr>
            <a:r>
              <a:rPr lang="en-US"/>
              <a:t>Steelcase Campfire Sofa</a:t>
            </a:r>
          </a:p>
          <a:p>
            <a:pPr marL="171450" indent="-171450">
              <a:buFont typeface="Arial" panose="020B0604020202020204" pitchFamily="34" charset="0"/>
              <a:buChar char="•"/>
            </a:pPr>
            <a:r>
              <a:rPr lang="en-US"/>
              <a:t>West Elm Work Orbit Dining Table</a:t>
            </a:r>
          </a:p>
          <a:p>
            <a:pPr marL="171450" indent="-171450">
              <a:buFont typeface="Arial" panose="020B0604020202020204" pitchFamily="34" charset="0"/>
              <a:buChar char="•"/>
            </a:pPr>
            <a:r>
              <a:rPr lang="en-US"/>
              <a:t>Viccarbe Funda Chair</a:t>
            </a:r>
          </a:p>
          <a:p>
            <a:pPr marL="171450" indent="-171450">
              <a:buFont typeface="Arial" panose="020B0604020202020204" pitchFamily="34" charset="0"/>
              <a:buChar char="•"/>
            </a:pPr>
            <a:r>
              <a:rPr lang="en-US"/>
              <a:t>Blu Dot Buddy Chair</a:t>
            </a:r>
          </a:p>
          <a:p>
            <a:pPr marL="171450" indent="-171450">
              <a:buFont typeface="Arial" panose="020B0604020202020204" pitchFamily="34" charset="0"/>
              <a:buChar char="•"/>
            </a:pPr>
            <a:r>
              <a:rPr lang="en-US"/>
              <a:t>Coalesse </a:t>
            </a:r>
            <a:r>
              <a:rPr lang="en-US" err="1"/>
              <a:t>Enea</a:t>
            </a:r>
            <a:r>
              <a:rPr lang="en-US"/>
              <a:t> Lotus 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aseline="0">
                <a:effectLst/>
                <a:latin typeface="Arial" panose="020B0604020202020204" pitchFamily="34" charset="0"/>
                <a:cs typeface="Arial" panose="020B0604020202020204" pitchFamily="34" charset="0"/>
              </a:rPr>
              <a:t>Extremis Sticks Divider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aseline="0">
                <a:effectLst/>
                <a:latin typeface="Arial" panose="020B0604020202020204" pitchFamily="34" charset="0"/>
                <a:cs typeface="Arial" panose="020B0604020202020204" pitchFamily="34" charset="0"/>
              </a:rPr>
              <a:t>Viccarbe Aleta Stools</a:t>
            </a:r>
          </a:p>
          <a:p>
            <a:pPr marL="171450" indent="-171450">
              <a:buFont typeface="Arial" panose="020B0604020202020204" pitchFamily="34" charset="0"/>
              <a:buChar char="•"/>
            </a:pPr>
            <a:endParaRPr lang="en-US"/>
          </a:p>
        </p:txBody>
      </p:sp>
      <p:sp>
        <p:nvSpPr>
          <p:cNvPr id="4" name="Slide Number Placeholder 3">
            <a:extLst>
              <a:ext uri="{FF2B5EF4-FFF2-40B4-BE49-F238E27FC236}">
                <a16:creationId xmlns:a16="http://schemas.microsoft.com/office/drawing/2014/main" id="{A817A502-632F-BCB6-507A-BCEA8CF5E32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874491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79179-CA1C-6265-DA14-42E861A620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4CC6A6-E115-7807-E830-4D49890432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1339A3-774F-5751-0C38-F8B10C1E8D88}"/>
              </a:ext>
            </a:extLst>
          </p:cNvPr>
          <p:cNvSpPr>
            <a:spLocks noGrp="1"/>
          </p:cNvSpPr>
          <p:nvPr>
            <p:ph type="body" idx="1"/>
          </p:nvPr>
        </p:nvSpPr>
        <p:spPr/>
        <p:txBody>
          <a:bodyPr/>
          <a:lstStyle/>
          <a:p>
            <a:r>
              <a:rPr lang="en-US" b="1"/>
              <a:t>Featured Products:</a:t>
            </a:r>
            <a:endParaRPr lang="en-US"/>
          </a:p>
          <a:p>
            <a:r>
              <a:rPr lang="en-US" i="1"/>
              <a:t>Left</a:t>
            </a:r>
          </a:p>
          <a:p>
            <a:pPr marL="171450" indent="-171450">
              <a:buFont typeface="Arial" panose="020B0604020202020204" pitchFamily="34" charset="0"/>
              <a:buChar char="•"/>
            </a:pPr>
            <a:r>
              <a:rPr lang="en-US" err="1">
                <a:latin typeface="Arial"/>
                <a:cs typeface="Arial"/>
              </a:rPr>
              <a:t>Viccarbe</a:t>
            </a:r>
            <a:r>
              <a:rPr lang="en-US">
                <a:latin typeface="Arial"/>
                <a:cs typeface="Arial"/>
              </a:rPr>
              <a:t> Sistema</a:t>
            </a:r>
            <a:r>
              <a:rPr lang="en-US" i="0">
                <a:latin typeface="Arial"/>
                <a:cs typeface="Arial"/>
              </a:rPr>
              <a:t> Sofa</a:t>
            </a:r>
          </a:p>
          <a:p>
            <a:pPr marL="171450" indent="-171450">
              <a:buFont typeface="Arial" panose="020B0604020202020204" pitchFamily="34" charset="0"/>
              <a:buChar char="•"/>
            </a:pPr>
            <a:r>
              <a:rPr lang="en-US" i="0"/>
              <a:t>Lagunitas Personal Table</a:t>
            </a:r>
          </a:p>
          <a:p>
            <a:endParaRPr lang="en-US" i="1"/>
          </a:p>
          <a:p>
            <a:r>
              <a:rPr lang="en-US" i="1"/>
              <a:t>Right</a:t>
            </a:r>
          </a:p>
          <a:p>
            <a:pPr marL="171450" indent="-171450">
              <a:buFont typeface="Arial" panose="020B0604020202020204" pitchFamily="34" charset="0"/>
              <a:buChar char="•"/>
            </a:pPr>
            <a:r>
              <a:rPr lang="en-US"/>
              <a:t>Steelcase Campfire Sofa</a:t>
            </a:r>
          </a:p>
          <a:p>
            <a:pPr marL="171450" indent="-171450">
              <a:buFont typeface="Arial" panose="020B0604020202020204" pitchFamily="34" charset="0"/>
              <a:buChar char="•"/>
            </a:pPr>
            <a:r>
              <a:rPr lang="en-US"/>
              <a:t>West Elm Work Orbit Dining Table</a:t>
            </a:r>
          </a:p>
          <a:p>
            <a:pPr marL="171450" indent="-171450">
              <a:buFont typeface="Arial" panose="020B0604020202020204" pitchFamily="34" charset="0"/>
              <a:buChar char="•"/>
            </a:pPr>
            <a:r>
              <a:rPr lang="en-US"/>
              <a:t>Viccarbe Funda Chair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aseline="0">
                <a:effectLst/>
                <a:latin typeface="Arial" panose="020B0604020202020204" pitchFamily="34" charset="0"/>
                <a:cs typeface="Arial" panose="020B0604020202020204" pitchFamily="34" charset="0"/>
              </a:rPr>
              <a:t>Extremis Sticks Divider</a:t>
            </a:r>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p:txBody>
      </p:sp>
      <p:sp>
        <p:nvSpPr>
          <p:cNvPr id="4" name="Slide Number Placeholder 3">
            <a:extLst>
              <a:ext uri="{FF2B5EF4-FFF2-40B4-BE49-F238E27FC236}">
                <a16:creationId xmlns:a16="http://schemas.microsoft.com/office/drawing/2014/main" id="{E48151AC-CC63-D226-654E-E943B660EB4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995047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81C67-EB71-D5B5-1782-7A00494FB2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732DBE-7FFB-8BE9-90C1-0973A236EA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84BA88-B0ED-FCAB-B72D-148973F03950}"/>
              </a:ext>
            </a:extLst>
          </p:cNvPr>
          <p:cNvSpPr>
            <a:spLocks noGrp="1"/>
          </p:cNvSpPr>
          <p:nvPr>
            <p:ph type="body" idx="1"/>
          </p:nvPr>
        </p:nvSpPr>
        <p:spPr/>
        <p:txBody>
          <a:bodyPr/>
          <a:lstStyle/>
          <a:p>
            <a:r>
              <a:rPr lang="en-US" b="1"/>
              <a:t>Featured Products:</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West Elm Work Belle Sofa</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Blu Dot Bumper Ottoman</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West Elm Work Lily Pad Nesting Tables</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Montara650 Rocking Chair</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Together Bench</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Coalesse </a:t>
            </a:r>
            <a:r>
              <a:rPr lang="en-US" sz="900" baseline="0" err="1">
                <a:effectLst/>
                <a:latin typeface="Arial" panose="020B0604020202020204" pitchFamily="34" charset="0"/>
                <a:cs typeface="Arial" panose="020B0604020202020204" pitchFamily="34" charset="0"/>
              </a:rPr>
              <a:t>Enea</a:t>
            </a:r>
            <a:r>
              <a:rPr lang="en-US" sz="900" baseline="0">
                <a:effectLst/>
                <a:latin typeface="Arial" panose="020B0604020202020204" pitchFamily="34" charset="0"/>
                <a:cs typeface="Arial" panose="020B0604020202020204" pitchFamily="34" charset="0"/>
              </a:rPr>
              <a:t> Table</a:t>
            </a:r>
          </a:p>
          <a:p>
            <a:pPr marL="171450" indent="-171450">
              <a:buFont typeface="Arial" panose="020B0604020202020204" pitchFamily="34" charset="0"/>
              <a:buChar char="•"/>
            </a:pPr>
            <a:r>
              <a:rPr lang="en-US" sz="900" baseline="0">
                <a:effectLst/>
                <a:latin typeface="Arial" panose="020B0604020202020204" pitchFamily="34" charset="0"/>
                <a:cs typeface="Arial" panose="020B0604020202020204" pitchFamily="34" charset="0"/>
              </a:rPr>
              <a:t>Kartell Masters Chair</a:t>
            </a:r>
          </a:p>
        </p:txBody>
      </p:sp>
      <p:sp>
        <p:nvSpPr>
          <p:cNvPr id="4" name="Slide Number Placeholder 3">
            <a:extLst>
              <a:ext uri="{FF2B5EF4-FFF2-40B4-BE49-F238E27FC236}">
                <a16:creationId xmlns:a16="http://schemas.microsoft.com/office/drawing/2014/main" id="{50510627-8CF8-E486-6C02-92293679E09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96897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A28C4-0737-C122-FEEF-2C41EAF394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0A1665-642D-7F7A-C182-B81424A48A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9F0A36-4101-AFDD-2B01-FECCA7C430E6}"/>
              </a:ext>
            </a:extLst>
          </p:cNvPr>
          <p:cNvSpPr>
            <a:spLocks noGrp="1"/>
          </p:cNvSpPr>
          <p:nvPr>
            <p:ph type="body" idx="1"/>
          </p:nvPr>
        </p:nvSpPr>
        <p:spPr/>
        <p:txBody>
          <a:bodyPr/>
          <a:lstStyle/>
          <a:p>
            <a:r>
              <a:rPr lang="en-US" b="1"/>
              <a:t>Featured Products:</a:t>
            </a:r>
          </a:p>
          <a:p>
            <a:pPr marL="171450" indent="-171450">
              <a:buFont typeface="Arial" panose="020B0604020202020204" pitchFamily="34" charset="0"/>
              <a:buChar char="•"/>
            </a:pPr>
            <a:r>
              <a:rPr lang="en-US"/>
              <a:t>Bolia Grace Sofa</a:t>
            </a:r>
          </a:p>
          <a:p>
            <a:pPr marL="171450" indent="-171450">
              <a:buFont typeface="Arial" panose="020B0604020202020204" pitchFamily="34" charset="0"/>
              <a:buChar char="•"/>
            </a:pPr>
            <a:r>
              <a:rPr lang="en-US"/>
              <a:t>Blu Dot Neat Chair</a:t>
            </a:r>
          </a:p>
          <a:p>
            <a:pPr marL="171450" indent="-171450">
              <a:buFont typeface="Arial" panose="020B0604020202020204" pitchFamily="34" charset="0"/>
              <a:buChar char="•"/>
            </a:pPr>
            <a:r>
              <a:rPr lang="en-US"/>
              <a:t>Steelcase Bassline Coffee Table</a:t>
            </a:r>
          </a:p>
          <a:p>
            <a:pPr marL="171450" indent="-171450">
              <a:buFont typeface="Arial" panose="020B0604020202020204" pitchFamily="34" charset="0"/>
              <a:buChar char="•"/>
            </a:pPr>
            <a:r>
              <a:rPr lang="en-US"/>
              <a:t>Extremis Sticks Divider</a:t>
            </a:r>
          </a:p>
        </p:txBody>
      </p:sp>
      <p:sp>
        <p:nvSpPr>
          <p:cNvPr id="4" name="Slide Number Placeholder 3">
            <a:extLst>
              <a:ext uri="{FF2B5EF4-FFF2-40B4-BE49-F238E27FC236}">
                <a16:creationId xmlns:a16="http://schemas.microsoft.com/office/drawing/2014/main" id="{2A2B7EA0-B3E3-4F2A-A172-0DA9F20C91FA}"/>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67747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6C9E7-8DD6-81E9-EB49-8D67045B9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BCF5AE-17D0-C9C2-B04A-0EFC5A909F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E59A13-D3A9-424C-54E4-7E5200F7E44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Featured Products:</a:t>
            </a:r>
          </a:p>
          <a:p>
            <a:r>
              <a:rPr lang="en-US" i="1"/>
              <a:t>Left</a:t>
            </a:r>
          </a:p>
          <a:p>
            <a:pPr marL="171450" indent="-171450">
              <a:buFont typeface="Arial" panose="020B0604020202020204" pitchFamily="34" charset="0"/>
              <a:buChar char="•"/>
            </a:pPr>
            <a:r>
              <a:rPr lang="en-US"/>
              <a:t>Viccarbe Trestle Table</a:t>
            </a:r>
          </a:p>
          <a:p>
            <a:pPr marL="171450" indent="-171450">
              <a:buFont typeface="Arial" panose="020B0604020202020204" pitchFamily="34" charset="0"/>
              <a:buChar char="•"/>
            </a:pPr>
            <a:r>
              <a:rPr lang="en-US"/>
              <a:t>Mattiazzi She Said Stools</a:t>
            </a:r>
          </a:p>
          <a:p>
            <a:pPr marL="171450" indent="-171450">
              <a:buFont typeface="Arial" panose="020B0604020202020204" pitchFamily="34" charset="0"/>
              <a:buChar char="•"/>
            </a:pPr>
            <a:endParaRPr lang="en-US"/>
          </a:p>
          <a:p>
            <a:pPr marL="0" indent="0">
              <a:buFont typeface="Arial" panose="020B0604020202020204" pitchFamily="34" charset="0"/>
              <a:buNone/>
            </a:pPr>
            <a:r>
              <a:rPr lang="en-US" i="1"/>
              <a:t>Right</a:t>
            </a:r>
          </a:p>
          <a:p>
            <a:pPr marL="171450" indent="-171450">
              <a:buFont typeface="Arial" panose="020B0604020202020204" pitchFamily="34" charset="0"/>
              <a:buChar char="•"/>
            </a:pPr>
            <a:r>
              <a:rPr lang="en-US" err="1">
                <a:latin typeface="Arial"/>
                <a:cs typeface="Arial"/>
              </a:rPr>
              <a:t>Viccarbe</a:t>
            </a:r>
            <a:r>
              <a:rPr lang="en-US">
                <a:latin typeface="Arial"/>
                <a:cs typeface="Arial"/>
              </a:rPr>
              <a:t> Sistema Sofa</a:t>
            </a:r>
          </a:p>
          <a:p>
            <a:pPr marL="171450" indent="-171450">
              <a:buFont typeface="Arial" panose="020B0604020202020204" pitchFamily="34" charset="0"/>
              <a:buChar char="•"/>
            </a:pPr>
            <a:r>
              <a:rPr lang="en-US"/>
              <a:t>Bolia Solo Lounge Chair</a:t>
            </a:r>
          </a:p>
          <a:p>
            <a:pPr marL="171450" indent="-171450">
              <a:buFont typeface="Arial" panose="020B0604020202020204" pitchFamily="34" charset="0"/>
              <a:buChar char="•"/>
            </a:pPr>
            <a:r>
              <a:rPr lang="en-US"/>
              <a:t>Blu Dot </a:t>
            </a:r>
            <a:r>
              <a:rPr lang="en-US" err="1"/>
              <a:t>Minimalista</a:t>
            </a:r>
            <a:r>
              <a:rPr lang="en-US"/>
              <a:t> Coffee Table</a:t>
            </a:r>
          </a:p>
          <a:p>
            <a:pPr marL="171450" indent="-171450">
              <a:buFont typeface="Arial" panose="020B0604020202020204" pitchFamily="34" charset="0"/>
              <a:buChar char="•"/>
            </a:pPr>
            <a:r>
              <a:rPr lang="en-US"/>
              <a:t>Viccarbe Shape Side Table</a:t>
            </a:r>
          </a:p>
          <a:p>
            <a:pPr marL="171450" indent="-171450">
              <a:buFont typeface="Arial" panose="020B0604020202020204" pitchFamily="34" charset="0"/>
              <a:buChar char="•"/>
            </a:pPr>
            <a:r>
              <a:rPr lang="en-US"/>
              <a:t>FLOS Captain Flint Lamp </a:t>
            </a:r>
          </a:p>
        </p:txBody>
      </p:sp>
      <p:sp>
        <p:nvSpPr>
          <p:cNvPr id="4" name="Slide Number Placeholder 3">
            <a:extLst>
              <a:ext uri="{FF2B5EF4-FFF2-40B4-BE49-F238E27FC236}">
                <a16:creationId xmlns:a16="http://schemas.microsoft.com/office/drawing/2014/main" id="{D8B23417-546C-D7D6-4956-B5D01C208C9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EDCD6E-C1D3-496D-97FD-4C2068E03C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3441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p:spPr>
      </p:sp>
      <p:sp>
        <p:nvSpPr>
          <p:cNvPr id="3" name="Notes Placeholder 2"/>
          <p:cNvSpPr>
            <a:spLocks noGrp="1"/>
          </p:cNvSpPr>
          <p:nvPr>
            <p:ph type="body" idx="1"/>
          </p:nvPr>
        </p:nvSpPr>
        <p:spPr>
          <a:xfrm>
            <a:off x="914400" y="3300412"/>
            <a:ext cx="7315200" cy="2700338"/>
          </a:xfrm>
          <a:prstGeom prst="rect">
            <a:avLst/>
          </a:prstGeom>
        </p:spPr>
        <p:txBody>
          <a:bodyPr/>
          <a:lstStyle/>
          <a:p>
            <a:r>
              <a:rPr lang="en-US"/>
              <a:t>Usage notes:</a:t>
            </a:r>
          </a:p>
          <a:p>
            <a:r>
              <a:rPr lang="en-US"/>
              <a:t>Remove this slide for markets without open line dealers. </a:t>
            </a:r>
          </a:p>
        </p:txBody>
      </p:sp>
      <p:sp>
        <p:nvSpPr>
          <p:cNvPr id="4" name="Slide Number Placeholder 3"/>
          <p:cNvSpPr>
            <a:spLocks noGrp="1"/>
          </p:cNvSpPr>
          <p:nvPr>
            <p:ph type="sldNum" sz="quarter" idx="5"/>
          </p:nvPr>
        </p:nvSpPr>
        <p:spPr>
          <a:xfrm>
            <a:off x="5179484" y="6513910"/>
            <a:ext cx="3962400" cy="344090"/>
          </a:xfrm>
          <a:prstGeom prst="rect">
            <a:avLst/>
          </a:prstGeom>
        </p:spPr>
        <p:txBody>
          <a:bodyPr/>
          <a:lstStyle/>
          <a:p>
            <a:fld id="{62EDCD6E-C1D3-496D-97FD-4C2068E03C5C}" type="slidenum">
              <a:rPr lang="en-GB" smtClean="0"/>
              <a:t>70</a:t>
            </a:fld>
            <a:endParaRPr lang="en-GB"/>
          </a:p>
        </p:txBody>
      </p:sp>
    </p:spTree>
    <p:extLst>
      <p:ext uri="{BB962C8B-B14F-4D97-AF65-F5344CB8AC3E}">
        <p14:creationId xmlns:p14="http://schemas.microsoft.com/office/powerpoint/2010/main" val="395527833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_Full Bleed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0"/>
            <a:ext cx="17886363" cy="10058400"/>
          </a:xfrm>
          <a:prstGeom prst="rect">
            <a:avLst/>
          </a:prstGeom>
          <a:solidFill>
            <a:srgbClr val="BDBEBD">
              <a:alpha val="74902"/>
            </a:srgbClr>
          </a:solidFill>
        </p:spPr>
        <p:txBody>
          <a:bodyPr tIns="457200" anchor="t"/>
          <a:lstStyle>
            <a:lvl1pPr algn="ctr">
              <a:defRPr>
                <a:solidFill>
                  <a:schemeClr val="bg1"/>
                </a:solidFill>
                <a:latin typeface="+mn-lt"/>
              </a:defRPr>
            </a:lvl1pPr>
          </a:lstStyle>
          <a:p>
            <a:r>
              <a:rPr lang="en-US" noProof="0"/>
              <a:t>Click icon to place image</a:t>
            </a:r>
          </a:p>
        </p:txBody>
      </p:sp>
      <p:sp>
        <p:nvSpPr>
          <p:cNvPr id="9" name="Text Placeholder 10">
            <a:extLst>
              <a:ext uri="{FF2B5EF4-FFF2-40B4-BE49-F238E27FC236}">
                <a16:creationId xmlns:a16="http://schemas.microsoft.com/office/drawing/2014/main" id="{7E5C8E9C-603B-B689-8689-AA43028C6B17}"/>
              </a:ext>
            </a:extLst>
          </p:cNvPr>
          <p:cNvSpPr>
            <a:spLocks noGrp="1"/>
          </p:cNvSpPr>
          <p:nvPr>
            <p:ph type="body" sz="quarter" idx="18" hasCustomPrompt="1"/>
          </p:nvPr>
        </p:nvSpPr>
        <p:spPr>
          <a:xfrm>
            <a:off x="1" y="0"/>
            <a:ext cx="11555071" cy="10058400"/>
          </a:xfrm>
          <a:prstGeom prst="rect">
            <a:avLst/>
          </a:prstGeom>
          <a:gradFill>
            <a:gsLst>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GB" sz="100" dirty="0">
                <a:solidFill>
                  <a:schemeClr val="lt1"/>
                </a:solidFill>
                <a:cs typeface="+mn-cs"/>
              </a:defRPr>
            </a:lvl1pPr>
          </a:lstStyle>
          <a:p>
            <a:pPr lvl="0" algn="ctr" defTabSz="457194"/>
            <a:r>
              <a:rPr lang="en-US" noProof="0"/>
              <a:t> </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2416990"/>
            <a:ext cx="6731778" cy="2708317"/>
          </a:xfrm>
          <a:prstGeom prst="rect">
            <a:avLst/>
          </a:prstGeom>
        </p:spPr>
        <p:txBody>
          <a:bodyPr>
            <a:noAutofit/>
          </a:bodyPr>
          <a:lstStyle>
            <a:lvl1pPr algn="l">
              <a:defRPr>
                <a:solidFill>
                  <a:schemeClr val="bg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5362997"/>
            <a:ext cx="6716177" cy="1619251"/>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pic>
        <p:nvPicPr>
          <p:cNvPr id="15" name="Picture 14" descr="Logo&#10;&#10;Description automatically generated">
            <a:extLst>
              <a:ext uri="{FF2B5EF4-FFF2-40B4-BE49-F238E27FC236}">
                <a16:creationId xmlns:a16="http://schemas.microsoft.com/office/drawing/2014/main" id="{9EB5F91C-46CC-73AE-48F3-2305C9966405}"/>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2570958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_Full Bleed Imag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0"/>
            <a:ext cx="17886363" cy="10058400"/>
          </a:xfrm>
          <a:prstGeom prst="rect">
            <a:avLst/>
          </a:prstGeom>
          <a:solidFill>
            <a:srgbClr val="BDBEBD">
              <a:alpha val="74902"/>
            </a:srgbClr>
          </a:solidFill>
        </p:spPr>
        <p:txBody>
          <a:bodyPr tIns="457200" anchor="t"/>
          <a:lstStyle>
            <a:lvl1pPr algn="ctr">
              <a:defRPr>
                <a:solidFill>
                  <a:schemeClr val="bg1"/>
                </a:solidFill>
                <a:latin typeface="+mn-lt"/>
              </a:defRPr>
            </a:lvl1pPr>
          </a:lstStyle>
          <a:p>
            <a:r>
              <a:rPr lang="en-US" noProof="0"/>
              <a:t>Click icon to place image</a:t>
            </a:r>
          </a:p>
        </p:txBody>
      </p:sp>
      <p:sp>
        <p:nvSpPr>
          <p:cNvPr id="11" name="Text Placeholder 10">
            <a:extLst>
              <a:ext uri="{FF2B5EF4-FFF2-40B4-BE49-F238E27FC236}">
                <a16:creationId xmlns:a16="http://schemas.microsoft.com/office/drawing/2014/main" id="{823F5D3C-7CCE-2D1C-2223-E857374FC7A4}"/>
              </a:ext>
            </a:extLst>
          </p:cNvPr>
          <p:cNvSpPr>
            <a:spLocks noGrp="1"/>
          </p:cNvSpPr>
          <p:nvPr>
            <p:ph type="body" sz="quarter" idx="18" hasCustomPrompt="1"/>
          </p:nvPr>
        </p:nvSpPr>
        <p:spPr>
          <a:xfrm>
            <a:off x="0" y="0"/>
            <a:ext cx="11601217" cy="10058400"/>
          </a:xfrm>
          <a:prstGeom prst="rect">
            <a:avLst/>
          </a:prstGeom>
          <a:gradFill>
            <a:gsLst>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GB" sz="100" dirty="0">
                <a:solidFill>
                  <a:schemeClr val="lt1"/>
                </a:solidFill>
                <a:cs typeface="+mn-cs"/>
              </a:defRPr>
            </a:lvl1pPr>
          </a:lstStyle>
          <a:p>
            <a:pPr lvl="0" algn="ctr" defTabSz="457194"/>
            <a:r>
              <a:rPr lang="en-US" noProof="0"/>
              <a:t> </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4665"/>
            <a:ext cx="10938421" cy="3955321"/>
          </a:xfrm>
          <a:prstGeom prst="rect">
            <a:avLst/>
          </a:prstGeom>
        </p:spPr>
        <p:txBody>
          <a:bodyPr>
            <a:noAutofit/>
          </a:bodyPr>
          <a:lstStyle>
            <a:lvl1pPr algn="l">
              <a:lnSpc>
                <a:spcPts val="9450"/>
              </a:lnSpc>
              <a:defRPr sz="9000">
                <a:solidFill>
                  <a:schemeClr val="bg1"/>
                </a:solidFill>
              </a:defRPr>
            </a:lvl1pPr>
          </a:lstStyle>
          <a:p>
            <a:r>
              <a:rPr lang="en-US"/>
              <a:t>Click To Edit Master Title Style</a:t>
            </a:r>
            <a:endParaRPr lang="en-GB"/>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6341498"/>
            <a:ext cx="10938421" cy="1771649"/>
          </a:xfrm>
          <a:prstGeom prst="rect">
            <a:avLst/>
          </a:prstGeom>
        </p:spPr>
        <p:txBody>
          <a:bodyPr lIns="0" tIns="0" rIns="0" bIns="0">
            <a:noAutofit/>
          </a:bodyPr>
          <a:lstStyle>
            <a:lvl1pPr marL="0" indent="0">
              <a:lnSpc>
                <a:spcPts val="3996"/>
              </a:lnSpc>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a:t>
            </a:r>
            <a:br>
              <a:rPr lang="en-US"/>
            </a:br>
            <a:r>
              <a:rPr lang="en-US"/>
              <a:t>consectetur adipiscing elit. </a:t>
            </a:r>
          </a:p>
        </p:txBody>
      </p:sp>
      <p:sp>
        <p:nvSpPr>
          <p:cNvPr id="9" name="PRESENTATION TITLE OR SECTION">
            <a:extLst>
              <a:ext uri="{FF2B5EF4-FFF2-40B4-BE49-F238E27FC236}">
                <a16:creationId xmlns:a16="http://schemas.microsoft.com/office/drawing/2014/main" id="{0FD2ADA4-B1F9-8BEE-71F6-81A99CF3D8EA}"/>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pic>
        <p:nvPicPr>
          <p:cNvPr id="8" name="Picture 7" descr="Logo&#10;&#10;Description automatically generated">
            <a:extLst>
              <a:ext uri="{FF2B5EF4-FFF2-40B4-BE49-F238E27FC236}">
                <a16:creationId xmlns:a16="http://schemas.microsoft.com/office/drawing/2014/main" id="{B3E4096E-C9D4-5FB8-615B-BA23CF7AF97D}"/>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4124188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_5x4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445068"/>
            <a:ext cx="5301869" cy="2009513"/>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3424731"/>
            <a:ext cx="5301869" cy="132793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sp>
        <p:nvSpPr>
          <p:cNvPr id="4" name="Slide Number Placeholder 3">
            <a:extLst>
              <a:ext uri="{FF2B5EF4-FFF2-40B4-BE49-F238E27FC236}">
                <a16:creationId xmlns:a16="http://schemas.microsoft.com/office/drawing/2014/main" id="{D5D8CFD9-B854-64B8-88C0-9C166CCADF6C}"/>
              </a:ext>
            </a:extLst>
          </p:cNvPr>
          <p:cNvSpPr>
            <a:spLocks noGrp="1"/>
          </p:cNvSpPr>
          <p:nvPr>
            <p:ph type="sldNum" sz="quarter" idx="20"/>
          </p:nvPr>
        </p:nvSpPr>
        <p:spPr/>
        <p:txBody>
          <a:bodyPr/>
          <a:lstStyle/>
          <a:p>
            <a:fld id="{387AECDB-6C85-4FE3-9DAF-486A9B5BAE12}" type="slidenum">
              <a:rPr lang="en-GB" smtClean="0"/>
              <a:pPr/>
              <a:t>‹#›</a:t>
            </a:fld>
            <a:endParaRPr lang="en-GB"/>
          </a:p>
        </p:txBody>
      </p:sp>
      <p:sp>
        <p:nvSpPr>
          <p:cNvPr id="5" name="Picture Placeholder 5">
            <a:extLst>
              <a:ext uri="{FF2B5EF4-FFF2-40B4-BE49-F238E27FC236}">
                <a16:creationId xmlns:a16="http://schemas.microsoft.com/office/drawing/2014/main" id="{FD7C0542-EE06-ABA8-52CF-0B53F8B7B907}"/>
              </a:ext>
            </a:extLst>
          </p:cNvPr>
          <p:cNvSpPr>
            <a:spLocks noGrp="1"/>
          </p:cNvSpPr>
          <p:nvPr>
            <p:ph type="pic" sz="quarter" idx="14" hasCustomPrompt="1"/>
          </p:nvPr>
        </p:nvSpPr>
        <p:spPr>
          <a:xfrm>
            <a:off x="5954714" y="0"/>
            <a:ext cx="11931650"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5x4 image</a:t>
            </a:r>
          </a:p>
        </p:txBody>
      </p:sp>
      <p:pic>
        <p:nvPicPr>
          <p:cNvPr id="11" name="Picture 10" descr="Logo&#10;&#10;Description automatically generated">
            <a:extLst>
              <a:ext uri="{FF2B5EF4-FFF2-40B4-BE49-F238E27FC236}">
                <a16:creationId xmlns:a16="http://schemas.microsoft.com/office/drawing/2014/main" id="{938C8EF5-BA79-F11A-90FD-FA0118C0E6C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529317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ver_1x1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BBAF60B0-8554-7074-FD7E-5DEA5B23F7AB}"/>
              </a:ext>
            </a:extLst>
          </p:cNvPr>
          <p:cNvSpPr>
            <a:spLocks noGrp="1"/>
          </p:cNvSpPr>
          <p:nvPr>
            <p:ph type="pic" sz="quarter" idx="14" hasCustomPrompt="1"/>
          </p:nvPr>
        </p:nvSpPr>
        <p:spPr>
          <a:xfrm>
            <a:off x="661988" y="0"/>
            <a:ext cx="10202863"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1x1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11575503" y="1443286"/>
            <a:ext cx="5301869" cy="2009513"/>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11575503" y="3421848"/>
            <a:ext cx="5301869" cy="132793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4" name="Slide Number Placeholder 3">
            <a:extLst>
              <a:ext uri="{FF2B5EF4-FFF2-40B4-BE49-F238E27FC236}">
                <a16:creationId xmlns:a16="http://schemas.microsoft.com/office/drawing/2014/main" id="{D5D8CFD9-B854-64B8-88C0-9C166CCADF6C}"/>
              </a:ext>
            </a:extLst>
          </p:cNvPr>
          <p:cNvSpPr>
            <a:spLocks noGrp="1"/>
          </p:cNvSpPr>
          <p:nvPr>
            <p:ph type="sldNum" sz="quarter" idx="20"/>
          </p:nvPr>
        </p:nvSpPr>
        <p:spPr/>
        <p:txBody>
          <a:bodyPr/>
          <a:lstStyle/>
          <a:p>
            <a:fld id="{387AECDB-6C85-4FE3-9DAF-486A9B5BAE12}" type="slidenum">
              <a:rPr lang="en-GB" smtClean="0"/>
              <a:pPr/>
              <a:t>‹#›</a:t>
            </a:fld>
            <a:endParaRPr lang="en-GB"/>
          </a:p>
        </p:txBody>
      </p:sp>
      <p:pic>
        <p:nvPicPr>
          <p:cNvPr id="12" name="Picture 11" descr="Logo&#10;&#10;Description automatically generated">
            <a:extLst>
              <a:ext uri="{FF2B5EF4-FFF2-40B4-BE49-F238E27FC236}">
                <a16:creationId xmlns:a16="http://schemas.microsoft.com/office/drawing/2014/main" id="{1E88B8D9-F756-96AB-8697-F274697CE7A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567818" y="9061450"/>
            <a:ext cx="1773025" cy="325330"/>
          </a:xfrm>
          <a:prstGeom prst="rect">
            <a:avLst/>
          </a:prstGeom>
        </p:spPr>
      </p:pic>
    </p:spTree>
    <p:extLst>
      <p:ext uri="{BB962C8B-B14F-4D97-AF65-F5344CB8AC3E}">
        <p14:creationId xmlns:p14="http://schemas.microsoft.com/office/powerpoint/2010/main" val="2321172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ver_1x1 Image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097119"/>
            <a:ext cx="5981701" cy="3035033"/>
          </a:xfrm>
          <a:prstGeom prst="rect">
            <a:avLst/>
          </a:prstGeom>
        </p:spPr>
        <p:txBody>
          <a:bodyPr anchor="b">
            <a:noAutofit/>
          </a:bodyPr>
          <a:lstStyle>
            <a:lvl1pPr algn="l">
              <a:defRPr/>
            </a:lvl1pPr>
          </a:lstStyle>
          <a:p>
            <a:r>
              <a:rPr lang="en-US"/>
              <a:t>Click to Edit Master Title Style</a:t>
            </a:r>
            <a:endParaRPr lang="en-GB"/>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5370253"/>
            <a:ext cx="5981700" cy="1166812"/>
          </a:xfrm>
          <a:prstGeom prst="rect">
            <a:avLst/>
          </a:prstGeom>
        </p:spPr>
        <p:txBody>
          <a:bodyPr lIns="0" tIns="0" rIns="0" bIns="0">
            <a:noAutofit/>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1x1 image</a:t>
            </a:r>
          </a:p>
        </p:txBody>
      </p:sp>
      <p:sp>
        <p:nvSpPr>
          <p:cNvPr id="4" name="PRESENTATION TITLE OR SECTION">
            <a:extLst>
              <a:ext uri="{FF2B5EF4-FFF2-40B4-BE49-F238E27FC236}">
                <a16:creationId xmlns:a16="http://schemas.microsoft.com/office/drawing/2014/main" id="{DB795E07-55DF-DF7A-3FEE-14715E80191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pic>
        <p:nvPicPr>
          <p:cNvPr id="13" name="Picture 12" descr="Logo&#10;&#10;Description automatically generated">
            <a:extLst>
              <a:ext uri="{FF2B5EF4-FFF2-40B4-BE49-F238E27FC236}">
                <a16:creationId xmlns:a16="http://schemas.microsoft.com/office/drawing/2014/main" id="{E999D7D2-25BF-365D-9733-F5A3B824F71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106045684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ver_4x5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491788" y="492125"/>
            <a:ext cx="6726807" cy="8893175"/>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4x5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10293"/>
            <a:ext cx="8433824" cy="4277200"/>
          </a:xfrm>
          <a:prstGeom prst="rect">
            <a:avLst/>
          </a:prstGeom>
        </p:spPr>
        <p:txBody>
          <a:bodyPr>
            <a:noAutofit/>
          </a:bodyPr>
          <a:lstStyle>
            <a:lvl1pPr algn="l">
              <a:lnSpc>
                <a:spcPts val="9450"/>
              </a:lnSpc>
              <a:defRPr sz="9000">
                <a:solidFill>
                  <a:schemeClr val="tx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2796" y="6984387"/>
            <a:ext cx="7569467" cy="1166812"/>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1988" y="6469063"/>
            <a:ext cx="843382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51942FF7-03F5-2A80-4DA7-583D6BA4AEA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622165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ver_16x6 Image">
    <p:bg>
      <p:bgPr>
        <a:solidFill>
          <a:schemeClr val="bg1"/>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70B6E3BF-FD4E-0182-CB23-2A6F12916AEC}"/>
              </a:ext>
            </a:extLst>
          </p:cNvPr>
          <p:cNvSpPr>
            <a:spLocks noGrp="1"/>
          </p:cNvSpPr>
          <p:nvPr>
            <p:ph type="pic" sz="quarter" idx="14" hasCustomPrompt="1"/>
          </p:nvPr>
        </p:nvSpPr>
        <p:spPr>
          <a:xfrm>
            <a:off x="-1" y="3355782"/>
            <a:ext cx="17886363" cy="670261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121533"/>
            <a:ext cx="9829800" cy="691744"/>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 Style</a:t>
            </a:r>
            <a:endParaRPr lang="en-GB"/>
          </a:p>
        </p:txBody>
      </p:sp>
      <p:sp>
        <p:nvSpPr>
          <p:cNvPr id="9" name="Text Placeholder 4">
            <a:extLst>
              <a:ext uri="{FF2B5EF4-FFF2-40B4-BE49-F238E27FC236}">
                <a16:creationId xmlns:a16="http://schemas.microsoft.com/office/drawing/2014/main" id="{B0F03620-26C6-5DFE-FB20-001ADB6B981C}"/>
              </a:ext>
            </a:extLst>
          </p:cNvPr>
          <p:cNvSpPr>
            <a:spLocks noGrp="1"/>
          </p:cNvSpPr>
          <p:nvPr>
            <p:ph type="body" sz="quarter" idx="21" hasCustomPrompt="1"/>
          </p:nvPr>
        </p:nvSpPr>
        <p:spPr>
          <a:xfrm>
            <a:off x="661988" y="1932996"/>
            <a:ext cx="9829800" cy="551239"/>
          </a:xfrm>
          <a:prstGeom prst="rect">
            <a:avLst/>
          </a:prstGeom>
        </p:spPr>
        <p:txBody>
          <a:bodyPr/>
          <a:lstStyle>
            <a:lvl1pPr marL="0" indent="0">
              <a:lnSpc>
                <a:spcPts val="3996"/>
              </a:lnSpc>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r>
              <a:rPr lang="en-US"/>
              <a:t>Lorem ipsum dolor sit amet, consectetur adipiscing elit.</a:t>
            </a:r>
            <a:endParaRPr lang="en-GB"/>
          </a:p>
        </p:txBody>
      </p:sp>
      <p:pic>
        <p:nvPicPr>
          <p:cNvPr id="6" name="Picture 5" descr="Logo&#10;&#10;Description automatically generated">
            <a:extLst>
              <a:ext uri="{FF2B5EF4-FFF2-40B4-BE49-F238E27FC236}">
                <a16:creationId xmlns:a16="http://schemas.microsoft.com/office/drawing/2014/main" id="{D6B227E1-71D0-4E4B-A7B4-870960DF263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5508341" y="2016367"/>
            <a:ext cx="1773025" cy="325330"/>
          </a:xfrm>
          <a:prstGeom prst="rect">
            <a:avLst/>
          </a:prstGeom>
        </p:spPr>
      </p:pic>
    </p:spTree>
    <p:extLst>
      <p:ext uri="{BB962C8B-B14F-4D97-AF65-F5344CB8AC3E}">
        <p14:creationId xmlns:p14="http://schemas.microsoft.com/office/powerpoint/2010/main" val="608405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ver_16x6 Image_2">
    <p:bg>
      <p:bgPr>
        <a:solidFill>
          <a:schemeClr val="tx1"/>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70B6E3BF-FD4E-0182-CB23-2A6F12916AEC}"/>
              </a:ext>
            </a:extLst>
          </p:cNvPr>
          <p:cNvSpPr>
            <a:spLocks noGrp="1"/>
          </p:cNvSpPr>
          <p:nvPr>
            <p:ph type="pic" sz="quarter" idx="14" hasCustomPrompt="1"/>
          </p:nvPr>
        </p:nvSpPr>
        <p:spPr>
          <a:xfrm>
            <a:off x="-1" y="6240"/>
            <a:ext cx="17886363" cy="670261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7928512"/>
            <a:ext cx="9829800" cy="691744"/>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bg1"/>
                </a:solidFill>
                <a:latin typeface="+mj-lt"/>
                <a:ea typeface="+mj-ea"/>
                <a:cs typeface="+mj-cs"/>
              </a:defRPr>
            </a:lvl1pPr>
          </a:lstStyle>
          <a:p>
            <a:r>
              <a:rPr lang="en-US"/>
              <a:t>Click to Edit Master Title Style</a:t>
            </a:r>
            <a:endParaRPr lang="en-GB"/>
          </a:p>
        </p:txBody>
      </p:sp>
      <p:sp>
        <p:nvSpPr>
          <p:cNvPr id="9" name="Text Placeholder 4">
            <a:extLst>
              <a:ext uri="{FF2B5EF4-FFF2-40B4-BE49-F238E27FC236}">
                <a16:creationId xmlns:a16="http://schemas.microsoft.com/office/drawing/2014/main" id="{B0F03620-26C6-5DFE-FB20-001ADB6B981C}"/>
              </a:ext>
            </a:extLst>
          </p:cNvPr>
          <p:cNvSpPr>
            <a:spLocks noGrp="1"/>
          </p:cNvSpPr>
          <p:nvPr>
            <p:ph type="body" sz="quarter" idx="21" hasCustomPrompt="1"/>
          </p:nvPr>
        </p:nvSpPr>
        <p:spPr>
          <a:xfrm>
            <a:off x="661988" y="8682990"/>
            <a:ext cx="9829800" cy="551239"/>
          </a:xfrm>
          <a:prstGeom prst="rect">
            <a:avLst/>
          </a:prstGeom>
        </p:spPr>
        <p:txBody>
          <a:bodyPr/>
          <a:lstStyle>
            <a:lvl1pPr marL="0" indent="0">
              <a:lnSpc>
                <a:spcPts val="3996"/>
              </a:lnSpc>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r>
              <a:rPr lang="en-US"/>
              <a:t>Lorem ipsum dolor sit amet, consectetur adipiscing elit.</a:t>
            </a:r>
            <a:endParaRPr lang="en-GB"/>
          </a:p>
        </p:txBody>
      </p:sp>
      <p:pic>
        <p:nvPicPr>
          <p:cNvPr id="5" name="Picture 4" descr="Logo&#10;&#10;Description automatically generated">
            <a:extLst>
              <a:ext uri="{FF2B5EF4-FFF2-40B4-BE49-F238E27FC236}">
                <a16:creationId xmlns:a16="http://schemas.microsoft.com/office/drawing/2014/main" id="{7EA30C15-EFE2-D2D8-D40A-D377D62CE3B2}"/>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15513911" y="8728393"/>
            <a:ext cx="1773025" cy="325330"/>
          </a:xfrm>
          <a:prstGeom prst="rect">
            <a:avLst/>
          </a:prstGeom>
        </p:spPr>
      </p:pic>
    </p:spTree>
    <p:extLst>
      <p:ext uri="{BB962C8B-B14F-4D97-AF65-F5344CB8AC3E}">
        <p14:creationId xmlns:p14="http://schemas.microsoft.com/office/powerpoint/2010/main" val="3165624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ver_Typ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08862"/>
            <a:ext cx="8137525" cy="4295129"/>
          </a:xfrm>
          <a:prstGeom prst="rect">
            <a:avLst/>
          </a:prstGeom>
        </p:spPr>
        <p:txBody>
          <a:bodyPr>
            <a:noAutofit/>
          </a:bodyPr>
          <a:lstStyle>
            <a:lvl1pPr algn="l">
              <a:lnSpc>
                <a:spcPts val="9450"/>
              </a:lnSpc>
              <a:defRPr sz="9000">
                <a:solidFill>
                  <a:schemeClr val="tx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6984306"/>
            <a:ext cx="7569467" cy="1128170"/>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1988" y="6469063"/>
            <a:ext cx="1655978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Logo&#10;&#10;Description automatically generated">
            <a:extLst>
              <a:ext uri="{FF2B5EF4-FFF2-40B4-BE49-F238E27FC236}">
                <a16:creationId xmlns:a16="http://schemas.microsoft.com/office/drawing/2014/main" id="{2EB7F263-C971-6E5E-3287-7688EC788AF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89243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ver_Type Only w/ Color Bkg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19691"/>
            <a:ext cx="8137525" cy="4277200"/>
          </a:xfrm>
          <a:prstGeom prst="rect">
            <a:avLst/>
          </a:prstGeom>
        </p:spPr>
        <p:txBody>
          <a:bodyPr>
            <a:noAutofit/>
          </a:bodyPr>
          <a:lstStyle>
            <a:lvl1pPr algn="l">
              <a:lnSpc>
                <a:spcPts val="9450"/>
              </a:lnSpc>
              <a:defRPr sz="9000">
                <a:solidFill>
                  <a:schemeClr val="bg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2797" y="6985356"/>
            <a:ext cx="7020704" cy="112147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2496" y="6475596"/>
            <a:ext cx="16559784"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descr="Logo&#10;&#10;Description automatically generated">
            <a:extLst>
              <a:ext uri="{FF2B5EF4-FFF2-40B4-BE49-F238E27FC236}">
                <a16:creationId xmlns:a16="http://schemas.microsoft.com/office/drawing/2014/main" id="{210E7D96-0D4F-5420-6558-4786A905B727}"/>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731557837"/>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2312"/>
            <a:ext cx="15156640" cy="640693"/>
          </a:xfrm>
          <a:prstGeom prst="rect">
            <a:avLst/>
          </a:prstGeom>
        </p:spPr>
        <p:txBody>
          <a:bodyPr/>
          <a:lstStyle>
            <a:lvl1pPr>
              <a:defRPr/>
            </a:lvl1pPr>
          </a:lstStyle>
          <a:p>
            <a:r>
              <a:rPr lang="en-US"/>
              <a:t>Agenda</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endParaRPr lang="en-US"/>
          </a:p>
        </p:txBody>
      </p:sp>
      <p:sp>
        <p:nvSpPr>
          <p:cNvPr id="14" name="Text Placeholder 13">
            <a:extLst>
              <a:ext uri="{FF2B5EF4-FFF2-40B4-BE49-F238E27FC236}">
                <a16:creationId xmlns:a16="http://schemas.microsoft.com/office/drawing/2014/main" id="{4C4A5253-A9D2-71AB-9547-D78F40D788E6}"/>
              </a:ext>
            </a:extLst>
          </p:cNvPr>
          <p:cNvSpPr>
            <a:spLocks noGrp="1"/>
          </p:cNvSpPr>
          <p:nvPr>
            <p:ph type="body" sz="quarter" idx="11" hasCustomPrompt="1"/>
          </p:nvPr>
        </p:nvSpPr>
        <p:spPr>
          <a:xfrm>
            <a:off x="2179320" y="3228976"/>
            <a:ext cx="2372043" cy="323849"/>
          </a:xfrm>
          <a:prstGeom prst="rect">
            <a:avLst/>
          </a:prstGeom>
        </p:spPr>
        <p:txBody>
          <a:bodyPr anchor="ctr" anchorCtr="0"/>
          <a:lstStyle>
            <a:lvl1pPr algn="r">
              <a:defRPr u="none">
                <a:solidFill>
                  <a:schemeClr val="tx1"/>
                </a:solidFill>
              </a:defRPr>
            </a:lvl1pPr>
          </a:lstStyle>
          <a:p>
            <a:pPr lvl="0"/>
            <a:r>
              <a:rPr lang="en-US"/>
              <a:t>XX:XXxx – XX:XXxx</a:t>
            </a:r>
            <a:endParaRPr lang="en-GB"/>
          </a:p>
        </p:txBody>
      </p:sp>
      <p:sp>
        <p:nvSpPr>
          <p:cNvPr id="15" name="Text Placeholder 13">
            <a:extLst>
              <a:ext uri="{FF2B5EF4-FFF2-40B4-BE49-F238E27FC236}">
                <a16:creationId xmlns:a16="http://schemas.microsoft.com/office/drawing/2014/main" id="{52D97818-6085-106E-2828-D411B48E8D06}"/>
              </a:ext>
            </a:extLst>
          </p:cNvPr>
          <p:cNvSpPr>
            <a:spLocks noGrp="1"/>
          </p:cNvSpPr>
          <p:nvPr>
            <p:ph type="body" sz="quarter" idx="12" hasCustomPrompt="1"/>
          </p:nvPr>
        </p:nvSpPr>
        <p:spPr>
          <a:xfrm>
            <a:off x="2179320" y="4201801"/>
            <a:ext cx="2372043" cy="323849"/>
          </a:xfrm>
          <a:prstGeom prst="rect">
            <a:avLst/>
          </a:prstGeom>
        </p:spPr>
        <p:txBody>
          <a:bodyPr anchor="ctr" anchorCtr="0"/>
          <a:lstStyle>
            <a:lvl1pPr algn="r">
              <a:defRPr u="none">
                <a:solidFill>
                  <a:schemeClr val="tx1"/>
                </a:solidFill>
              </a:defRPr>
            </a:lvl1pPr>
          </a:lstStyle>
          <a:p>
            <a:pPr lvl="0"/>
            <a:r>
              <a:rPr lang="en-US"/>
              <a:t>XX:XXxx – XX:XXxx</a:t>
            </a:r>
            <a:endParaRPr lang="en-GB"/>
          </a:p>
        </p:txBody>
      </p:sp>
      <p:sp>
        <p:nvSpPr>
          <p:cNvPr id="16" name="Text Placeholder 13">
            <a:extLst>
              <a:ext uri="{FF2B5EF4-FFF2-40B4-BE49-F238E27FC236}">
                <a16:creationId xmlns:a16="http://schemas.microsoft.com/office/drawing/2014/main" id="{37826141-5A4A-007A-F103-1AC3A6232F7B}"/>
              </a:ext>
            </a:extLst>
          </p:cNvPr>
          <p:cNvSpPr>
            <a:spLocks noGrp="1"/>
          </p:cNvSpPr>
          <p:nvPr>
            <p:ph type="body" sz="quarter" idx="13" hasCustomPrompt="1"/>
          </p:nvPr>
        </p:nvSpPr>
        <p:spPr>
          <a:xfrm>
            <a:off x="2179320" y="5174626"/>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7" name="Text Placeholder 13">
            <a:extLst>
              <a:ext uri="{FF2B5EF4-FFF2-40B4-BE49-F238E27FC236}">
                <a16:creationId xmlns:a16="http://schemas.microsoft.com/office/drawing/2014/main" id="{2178B50A-7B5E-E38E-CEC1-592120607104}"/>
              </a:ext>
            </a:extLst>
          </p:cNvPr>
          <p:cNvSpPr>
            <a:spLocks noGrp="1"/>
          </p:cNvSpPr>
          <p:nvPr>
            <p:ph type="body" sz="quarter" idx="14" hasCustomPrompt="1"/>
          </p:nvPr>
        </p:nvSpPr>
        <p:spPr>
          <a:xfrm>
            <a:off x="2179320" y="6147451"/>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8" name="Text Placeholder 13">
            <a:extLst>
              <a:ext uri="{FF2B5EF4-FFF2-40B4-BE49-F238E27FC236}">
                <a16:creationId xmlns:a16="http://schemas.microsoft.com/office/drawing/2014/main" id="{02865D35-4586-4F9A-1A13-AD2818FB6445}"/>
              </a:ext>
            </a:extLst>
          </p:cNvPr>
          <p:cNvSpPr>
            <a:spLocks noGrp="1"/>
          </p:cNvSpPr>
          <p:nvPr>
            <p:ph type="body" sz="quarter" idx="15" hasCustomPrompt="1"/>
          </p:nvPr>
        </p:nvSpPr>
        <p:spPr>
          <a:xfrm>
            <a:off x="2179320" y="7120276"/>
            <a:ext cx="2372043" cy="3206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9" name="Text Placeholder 13">
            <a:extLst>
              <a:ext uri="{FF2B5EF4-FFF2-40B4-BE49-F238E27FC236}">
                <a16:creationId xmlns:a16="http://schemas.microsoft.com/office/drawing/2014/main" id="{B0027789-16AB-F1B2-73B2-BDFC4992D89C}"/>
              </a:ext>
            </a:extLst>
          </p:cNvPr>
          <p:cNvSpPr>
            <a:spLocks noGrp="1"/>
          </p:cNvSpPr>
          <p:nvPr>
            <p:ph type="body" sz="quarter" idx="16" hasCustomPrompt="1"/>
          </p:nvPr>
        </p:nvSpPr>
        <p:spPr>
          <a:xfrm>
            <a:off x="2179320" y="8089900"/>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20" name="Text Placeholder 13">
            <a:extLst>
              <a:ext uri="{FF2B5EF4-FFF2-40B4-BE49-F238E27FC236}">
                <a16:creationId xmlns:a16="http://schemas.microsoft.com/office/drawing/2014/main" id="{BC8E9C42-0424-58B5-7250-B198DB0C2AD1}"/>
              </a:ext>
            </a:extLst>
          </p:cNvPr>
          <p:cNvSpPr>
            <a:spLocks noGrp="1"/>
          </p:cNvSpPr>
          <p:nvPr>
            <p:ph type="body" sz="quarter" idx="17" hasCustomPrompt="1"/>
          </p:nvPr>
        </p:nvSpPr>
        <p:spPr>
          <a:xfrm>
            <a:off x="5373952" y="3228976"/>
            <a:ext cx="10445486"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6" name="Text Placeholder 13">
            <a:extLst>
              <a:ext uri="{FF2B5EF4-FFF2-40B4-BE49-F238E27FC236}">
                <a16:creationId xmlns:a16="http://schemas.microsoft.com/office/drawing/2014/main" id="{C0C5DA11-16E5-D297-2392-614E1077B199}"/>
              </a:ext>
            </a:extLst>
          </p:cNvPr>
          <p:cNvSpPr>
            <a:spLocks noGrp="1"/>
          </p:cNvSpPr>
          <p:nvPr>
            <p:ph type="body" sz="quarter" idx="18" hasCustomPrompt="1"/>
          </p:nvPr>
        </p:nvSpPr>
        <p:spPr>
          <a:xfrm>
            <a:off x="5373952" y="4200844"/>
            <a:ext cx="10445486"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7" name="Text Placeholder 13">
            <a:extLst>
              <a:ext uri="{FF2B5EF4-FFF2-40B4-BE49-F238E27FC236}">
                <a16:creationId xmlns:a16="http://schemas.microsoft.com/office/drawing/2014/main" id="{2335484E-CDA9-FAD4-4BD1-9536020D8B67}"/>
              </a:ext>
            </a:extLst>
          </p:cNvPr>
          <p:cNvSpPr>
            <a:spLocks noGrp="1"/>
          </p:cNvSpPr>
          <p:nvPr>
            <p:ph type="body" sz="quarter" idx="19" hasCustomPrompt="1"/>
          </p:nvPr>
        </p:nvSpPr>
        <p:spPr>
          <a:xfrm>
            <a:off x="5373952" y="5172712"/>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8" name="Text Placeholder 13">
            <a:extLst>
              <a:ext uri="{FF2B5EF4-FFF2-40B4-BE49-F238E27FC236}">
                <a16:creationId xmlns:a16="http://schemas.microsoft.com/office/drawing/2014/main" id="{2EFA3AA1-B3D4-966A-9B18-85C198CEAC27}"/>
              </a:ext>
            </a:extLst>
          </p:cNvPr>
          <p:cNvSpPr>
            <a:spLocks noGrp="1"/>
          </p:cNvSpPr>
          <p:nvPr>
            <p:ph type="body" sz="quarter" idx="20" hasCustomPrompt="1"/>
          </p:nvPr>
        </p:nvSpPr>
        <p:spPr>
          <a:xfrm>
            <a:off x="5373952" y="6144580"/>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9" name="Text Placeholder 13">
            <a:extLst>
              <a:ext uri="{FF2B5EF4-FFF2-40B4-BE49-F238E27FC236}">
                <a16:creationId xmlns:a16="http://schemas.microsoft.com/office/drawing/2014/main" id="{4AE292C1-4C8E-2852-89CF-D70E8B995DA7}"/>
              </a:ext>
            </a:extLst>
          </p:cNvPr>
          <p:cNvSpPr>
            <a:spLocks noGrp="1"/>
          </p:cNvSpPr>
          <p:nvPr>
            <p:ph type="body" sz="quarter" idx="21" hasCustomPrompt="1"/>
          </p:nvPr>
        </p:nvSpPr>
        <p:spPr>
          <a:xfrm>
            <a:off x="5373952" y="7116448"/>
            <a:ext cx="10445486" cy="325437"/>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30" name="Text Placeholder 13">
            <a:extLst>
              <a:ext uri="{FF2B5EF4-FFF2-40B4-BE49-F238E27FC236}">
                <a16:creationId xmlns:a16="http://schemas.microsoft.com/office/drawing/2014/main" id="{4EA6B7C8-8AFB-98B5-CCD3-6C12FEC4A3B9}"/>
              </a:ext>
            </a:extLst>
          </p:cNvPr>
          <p:cNvSpPr>
            <a:spLocks noGrp="1"/>
          </p:cNvSpPr>
          <p:nvPr>
            <p:ph type="body" sz="quarter" idx="22" hasCustomPrompt="1"/>
          </p:nvPr>
        </p:nvSpPr>
        <p:spPr>
          <a:xfrm>
            <a:off x="5373952" y="8089901"/>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cxnSp>
        <p:nvCxnSpPr>
          <p:cNvPr id="21" name="Straight Connector 20">
            <a:extLst>
              <a:ext uri="{FF2B5EF4-FFF2-40B4-BE49-F238E27FC236}">
                <a16:creationId xmlns:a16="http://schemas.microsoft.com/office/drawing/2014/main" id="{A7729E50-7A86-F447-9304-37ED6B3C5F94}"/>
              </a:ext>
            </a:extLst>
          </p:cNvPr>
          <p:cNvCxnSpPr>
            <a:cxnSpLocks/>
          </p:cNvCxnSpPr>
          <p:nvPr userDrawn="1"/>
        </p:nvCxnSpPr>
        <p:spPr>
          <a:xfrm>
            <a:off x="4878601" y="1155035"/>
            <a:ext cx="0" cy="8325851"/>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E1772D3-A806-BAC8-4476-63BFF08254C1}"/>
              </a:ext>
            </a:extLst>
          </p:cNvPr>
          <p:cNvSpPr>
            <a:spLocks noGrp="1"/>
          </p:cNvSpPr>
          <p:nvPr>
            <p:ph type="sldNum" sz="quarter" idx="2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38909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1120993"/>
            <a:ext cx="3896472" cy="701434"/>
          </a:xfrm>
          <a:prstGeom prst="rect">
            <a:avLst/>
          </a:prstGeom>
        </p:spPr>
        <p:txBody>
          <a:bodyPr/>
          <a:lstStyle>
            <a:lvl1pPr>
              <a:defRPr/>
            </a:lvl1pPr>
          </a:lstStyle>
          <a:p>
            <a:r>
              <a:rPr lang="en-US"/>
              <a:t>Agenda</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endParaRPr lang="en-US"/>
          </a:p>
        </p:txBody>
      </p:sp>
      <p:sp>
        <p:nvSpPr>
          <p:cNvPr id="14" name="Text Placeholder 13">
            <a:extLst>
              <a:ext uri="{FF2B5EF4-FFF2-40B4-BE49-F238E27FC236}">
                <a16:creationId xmlns:a16="http://schemas.microsoft.com/office/drawing/2014/main" id="{4C4A5253-A9D2-71AB-9547-D78F40D788E6}"/>
              </a:ext>
            </a:extLst>
          </p:cNvPr>
          <p:cNvSpPr>
            <a:spLocks noGrp="1"/>
          </p:cNvSpPr>
          <p:nvPr>
            <p:ph type="body" sz="quarter" idx="11" hasCustomPrompt="1"/>
          </p:nvPr>
        </p:nvSpPr>
        <p:spPr>
          <a:xfrm>
            <a:off x="5311966" y="1284288"/>
            <a:ext cx="2371534" cy="323850"/>
          </a:xfrm>
          <a:prstGeom prst="rect">
            <a:avLst/>
          </a:prstGeom>
        </p:spPr>
        <p:txBody>
          <a:bodyPr anchor="ctr" anchorCtr="0"/>
          <a:lstStyle>
            <a:lvl1pPr algn="l">
              <a:defRPr u="none">
                <a:solidFill>
                  <a:schemeClr val="tx1"/>
                </a:solidFill>
              </a:defRPr>
            </a:lvl1pPr>
          </a:lstStyle>
          <a:p>
            <a:pPr lvl="0"/>
            <a:r>
              <a:rPr lang="en-US"/>
              <a:t>XX:XXxx – XX:XXxx</a:t>
            </a:r>
            <a:endParaRPr lang="en-GB"/>
          </a:p>
        </p:txBody>
      </p:sp>
      <p:sp>
        <p:nvSpPr>
          <p:cNvPr id="15" name="Text Placeholder 13">
            <a:extLst>
              <a:ext uri="{FF2B5EF4-FFF2-40B4-BE49-F238E27FC236}">
                <a16:creationId xmlns:a16="http://schemas.microsoft.com/office/drawing/2014/main" id="{52D97818-6085-106E-2828-D411B48E8D06}"/>
              </a:ext>
            </a:extLst>
          </p:cNvPr>
          <p:cNvSpPr>
            <a:spLocks noGrp="1"/>
          </p:cNvSpPr>
          <p:nvPr>
            <p:ph type="body" sz="quarter" idx="12" hasCustomPrompt="1"/>
          </p:nvPr>
        </p:nvSpPr>
        <p:spPr>
          <a:xfrm>
            <a:off x="5311966" y="2257425"/>
            <a:ext cx="2371534" cy="323850"/>
          </a:xfrm>
          <a:prstGeom prst="rect">
            <a:avLst/>
          </a:prstGeom>
        </p:spPr>
        <p:txBody>
          <a:bodyPr anchor="ctr" anchorCtr="0"/>
          <a:lstStyle>
            <a:lvl1pPr algn="l">
              <a:defRPr u="none">
                <a:solidFill>
                  <a:schemeClr val="tx1"/>
                </a:solidFill>
              </a:defRPr>
            </a:lvl1pPr>
          </a:lstStyle>
          <a:p>
            <a:pPr lvl="0"/>
            <a:r>
              <a:rPr lang="en-US"/>
              <a:t>XX:XXxx – XX:XXxx</a:t>
            </a:r>
            <a:endParaRPr lang="en-GB"/>
          </a:p>
        </p:txBody>
      </p:sp>
      <p:sp>
        <p:nvSpPr>
          <p:cNvPr id="16" name="Text Placeholder 13">
            <a:extLst>
              <a:ext uri="{FF2B5EF4-FFF2-40B4-BE49-F238E27FC236}">
                <a16:creationId xmlns:a16="http://schemas.microsoft.com/office/drawing/2014/main" id="{37826141-5A4A-007A-F103-1AC3A6232F7B}"/>
              </a:ext>
            </a:extLst>
          </p:cNvPr>
          <p:cNvSpPr>
            <a:spLocks noGrp="1"/>
          </p:cNvSpPr>
          <p:nvPr>
            <p:ph type="body" sz="quarter" idx="13" hasCustomPrompt="1"/>
          </p:nvPr>
        </p:nvSpPr>
        <p:spPr>
          <a:xfrm>
            <a:off x="5311966" y="3228976"/>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7" name="Text Placeholder 13">
            <a:extLst>
              <a:ext uri="{FF2B5EF4-FFF2-40B4-BE49-F238E27FC236}">
                <a16:creationId xmlns:a16="http://schemas.microsoft.com/office/drawing/2014/main" id="{2178B50A-7B5E-E38E-CEC1-592120607104}"/>
              </a:ext>
            </a:extLst>
          </p:cNvPr>
          <p:cNvSpPr>
            <a:spLocks noGrp="1"/>
          </p:cNvSpPr>
          <p:nvPr>
            <p:ph type="body" sz="quarter" idx="14" hasCustomPrompt="1"/>
          </p:nvPr>
        </p:nvSpPr>
        <p:spPr>
          <a:xfrm>
            <a:off x="5311966" y="4200525"/>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8" name="Text Placeholder 13">
            <a:extLst>
              <a:ext uri="{FF2B5EF4-FFF2-40B4-BE49-F238E27FC236}">
                <a16:creationId xmlns:a16="http://schemas.microsoft.com/office/drawing/2014/main" id="{02865D35-4586-4F9A-1A13-AD2818FB6445}"/>
              </a:ext>
            </a:extLst>
          </p:cNvPr>
          <p:cNvSpPr>
            <a:spLocks noGrp="1"/>
          </p:cNvSpPr>
          <p:nvPr>
            <p:ph type="body" sz="quarter" idx="15" hasCustomPrompt="1"/>
          </p:nvPr>
        </p:nvSpPr>
        <p:spPr>
          <a:xfrm>
            <a:off x="5311966" y="5173663"/>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9" name="Text Placeholder 13">
            <a:extLst>
              <a:ext uri="{FF2B5EF4-FFF2-40B4-BE49-F238E27FC236}">
                <a16:creationId xmlns:a16="http://schemas.microsoft.com/office/drawing/2014/main" id="{B0027789-16AB-F1B2-73B2-BDFC4992D89C}"/>
              </a:ext>
            </a:extLst>
          </p:cNvPr>
          <p:cNvSpPr>
            <a:spLocks noGrp="1"/>
          </p:cNvSpPr>
          <p:nvPr>
            <p:ph type="body" sz="quarter" idx="16" hasCustomPrompt="1"/>
          </p:nvPr>
        </p:nvSpPr>
        <p:spPr>
          <a:xfrm>
            <a:off x="5311966" y="6145214"/>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20" name="Text Placeholder 13">
            <a:extLst>
              <a:ext uri="{FF2B5EF4-FFF2-40B4-BE49-F238E27FC236}">
                <a16:creationId xmlns:a16="http://schemas.microsoft.com/office/drawing/2014/main" id="{BC8E9C42-0424-58B5-7250-B198DB0C2AD1}"/>
              </a:ext>
            </a:extLst>
          </p:cNvPr>
          <p:cNvSpPr>
            <a:spLocks noGrp="1"/>
          </p:cNvSpPr>
          <p:nvPr>
            <p:ph type="body" sz="quarter" idx="17" hasCustomPrompt="1"/>
          </p:nvPr>
        </p:nvSpPr>
        <p:spPr>
          <a:xfrm>
            <a:off x="8826013" y="1284289"/>
            <a:ext cx="7317276" cy="308354"/>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6" name="Text Placeholder 13">
            <a:extLst>
              <a:ext uri="{FF2B5EF4-FFF2-40B4-BE49-F238E27FC236}">
                <a16:creationId xmlns:a16="http://schemas.microsoft.com/office/drawing/2014/main" id="{C0C5DA11-16E5-D297-2392-614E1077B199}"/>
              </a:ext>
            </a:extLst>
          </p:cNvPr>
          <p:cNvSpPr>
            <a:spLocks noGrp="1"/>
          </p:cNvSpPr>
          <p:nvPr>
            <p:ph type="body" sz="quarter" idx="18" hasCustomPrompt="1"/>
          </p:nvPr>
        </p:nvSpPr>
        <p:spPr>
          <a:xfrm>
            <a:off x="8799513" y="2257426"/>
            <a:ext cx="7343775"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7" name="Text Placeholder 13">
            <a:extLst>
              <a:ext uri="{FF2B5EF4-FFF2-40B4-BE49-F238E27FC236}">
                <a16:creationId xmlns:a16="http://schemas.microsoft.com/office/drawing/2014/main" id="{2335484E-CDA9-FAD4-4BD1-9536020D8B67}"/>
              </a:ext>
            </a:extLst>
          </p:cNvPr>
          <p:cNvSpPr>
            <a:spLocks noGrp="1"/>
          </p:cNvSpPr>
          <p:nvPr>
            <p:ph type="body" sz="quarter" idx="19" hasCustomPrompt="1"/>
          </p:nvPr>
        </p:nvSpPr>
        <p:spPr>
          <a:xfrm>
            <a:off x="8799513" y="3228976"/>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8" name="Text Placeholder 13">
            <a:extLst>
              <a:ext uri="{FF2B5EF4-FFF2-40B4-BE49-F238E27FC236}">
                <a16:creationId xmlns:a16="http://schemas.microsoft.com/office/drawing/2014/main" id="{2EFA3AA1-B3D4-966A-9B18-85C198CEAC27}"/>
              </a:ext>
            </a:extLst>
          </p:cNvPr>
          <p:cNvSpPr>
            <a:spLocks noGrp="1"/>
          </p:cNvSpPr>
          <p:nvPr>
            <p:ph type="body" sz="quarter" idx="20" hasCustomPrompt="1"/>
          </p:nvPr>
        </p:nvSpPr>
        <p:spPr>
          <a:xfrm>
            <a:off x="8799513" y="4200526"/>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9" name="Text Placeholder 13">
            <a:extLst>
              <a:ext uri="{FF2B5EF4-FFF2-40B4-BE49-F238E27FC236}">
                <a16:creationId xmlns:a16="http://schemas.microsoft.com/office/drawing/2014/main" id="{4AE292C1-4C8E-2852-89CF-D70E8B995DA7}"/>
              </a:ext>
            </a:extLst>
          </p:cNvPr>
          <p:cNvSpPr>
            <a:spLocks noGrp="1"/>
          </p:cNvSpPr>
          <p:nvPr>
            <p:ph type="body" sz="quarter" idx="21" hasCustomPrompt="1"/>
          </p:nvPr>
        </p:nvSpPr>
        <p:spPr>
          <a:xfrm>
            <a:off x="8799513" y="5173664"/>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30" name="Text Placeholder 13">
            <a:extLst>
              <a:ext uri="{FF2B5EF4-FFF2-40B4-BE49-F238E27FC236}">
                <a16:creationId xmlns:a16="http://schemas.microsoft.com/office/drawing/2014/main" id="{4EA6B7C8-8AFB-98B5-CCD3-6C12FEC4A3B9}"/>
              </a:ext>
            </a:extLst>
          </p:cNvPr>
          <p:cNvSpPr>
            <a:spLocks noGrp="1"/>
          </p:cNvSpPr>
          <p:nvPr>
            <p:ph type="body" sz="quarter" idx="22" hasCustomPrompt="1"/>
          </p:nvPr>
        </p:nvSpPr>
        <p:spPr>
          <a:xfrm>
            <a:off x="8799513" y="6145213"/>
            <a:ext cx="7343775" cy="323851"/>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cxnSp>
        <p:nvCxnSpPr>
          <p:cNvPr id="21" name="Straight Connector 20">
            <a:extLst>
              <a:ext uri="{FF2B5EF4-FFF2-40B4-BE49-F238E27FC236}">
                <a16:creationId xmlns:a16="http://schemas.microsoft.com/office/drawing/2014/main" id="{A7729E50-7A86-F447-9304-37ED6B3C5F94}"/>
              </a:ext>
            </a:extLst>
          </p:cNvPr>
          <p:cNvCxnSpPr>
            <a:cxnSpLocks/>
          </p:cNvCxnSpPr>
          <p:nvPr userDrawn="1"/>
        </p:nvCxnSpPr>
        <p:spPr>
          <a:xfrm>
            <a:off x="4878425"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D017701D-304D-DEF4-7055-419364B88C56}"/>
              </a:ext>
            </a:extLst>
          </p:cNvPr>
          <p:cNvSpPr>
            <a:spLocks noGrp="1"/>
          </p:cNvSpPr>
          <p:nvPr>
            <p:ph type="sldNum" sz="quarter" idx="2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726072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able of Contents">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126983"/>
            <a:ext cx="5076136" cy="212027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8032163" y="190899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29" name="Text Placeholder 7">
            <a:extLst>
              <a:ext uri="{FF2B5EF4-FFF2-40B4-BE49-F238E27FC236}">
                <a16:creationId xmlns:a16="http://schemas.microsoft.com/office/drawing/2014/main" id="{FD0BEDA4-461D-4B4E-8606-835880FF93BE}"/>
              </a:ext>
            </a:extLst>
          </p:cNvPr>
          <p:cNvSpPr>
            <a:spLocks noGrp="1"/>
          </p:cNvSpPr>
          <p:nvPr>
            <p:ph type="body" sz="quarter" idx="42" hasCustomPrompt="1"/>
          </p:nvPr>
        </p:nvSpPr>
        <p:spPr>
          <a:xfrm>
            <a:off x="8032163" y="111928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33" name="Text Placeholder 7">
            <a:extLst>
              <a:ext uri="{FF2B5EF4-FFF2-40B4-BE49-F238E27FC236}">
                <a16:creationId xmlns:a16="http://schemas.microsoft.com/office/drawing/2014/main" id="{6B777ED0-5E1C-024B-9D2E-51AFDC5C3F67}"/>
              </a:ext>
            </a:extLst>
          </p:cNvPr>
          <p:cNvSpPr>
            <a:spLocks noGrp="1"/>
          </p:cNvSpPr>
          <p:nvPr>
            <p:ph type="body" sz="quarter" idx="43" hasCustomPrompt="1"/>
          </p:nvPr>
        </p:nvSpPr>
        <p:spPr>
          <a:xfrm>
            <a:off x="7191943" y="111462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01</a:t>
            </a:r>
            <a:endParaRPr lang="en-GB"/>
          </a:p>
        </p:txBody>
      </p:sp>
      <p:sp>
        <p:nvSpPr>
          <p:cNvPr id="36" name="Text Placeholder 7">
            <a:extLst>
              <a:ext uri="{FF2B5EF4-FFF2-40B4-BE49-F238E27FC236}">
                <a16:creationId xmlns:a16="http://schemas.microsoft.com/office/drawing/2014/main" id="{4AAF48B4-1A8A-A443-85B8-52F84E673CFA}"/>
              </a:ext>
            </a:extLst>
          </p:cNvPr>
          <p:cNvSpPr>
            <a:spLocks noGrp="1"/>
          </p:cNvSpPr>
          <p:nvPr>
            <p:ph type="body" sz="quarter" idx="44" hasCustomPrompt="1"/>
          </p:nvPr>
        </p:nvSpPr>
        <p:spPr>
          <a:xfrm>
            <a:off x="8032163" y="389841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38" name="Text Placeholder 7">
            <a:extLst>
              <a:ext uri="{FF2B5EF4-FFF2-40B4-BE49-F238E27FC236}">
                <a16:creationId xmlns:a16="http://schemas.microsoft.com/office/drawing/2014/main" id="{92059198-6A6B-F545-B816-81BD95810DB4}"/>
              </a:ext>
            </a:extLst>
          </p:cNvPr>
          <p:cNvSpPr>
            <a:spLocks noGrp="1"/>
          </p:cNvSpPr>
          <p:nvPr>
            <p:ph type="body" sz="quarter" idx="45" hasCustomPrompt="1"/>
          </p:nvPr>
        </p:nvSpPr>
        <p:spPr>
          <a:xfrm>
            <a:off x="8032163" y="3108703"/>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40" name="Text Placeholder 7">
            <a:extLst>
              <a:ext uri="{FF2B5EF4-FFF2-40B4-BE49-F238E27FC236}">
                <a16:creationId xmlns:a16="http://schemas.microsoft.com/office/drawing/2014/main" id="{9A6871BB-6525-4448-A981-B14F8B12E1EC}"/>
              </a:ext>
            </a:extLst>
          </p:cNvPr>
          <p:cNvSpPr>
            <a:spLocks noGrp="1"/>
          </p:cNvSpPr>
          <p:nvPr>
            <p:ph type="body" sz="quarter" idx="46" hasCustomPrompt="1"/>
          </p:nvPr>
        </p:nvSpPr>
        <p:spPr>
          <a:xfrm>
            <a:off x="7191943" y="310404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02</a:t>
            </a:r>
            <a:endParaRPr lang="en-GB"/>
          </a:p>
        </p:txBody>
      </p:sp>
      <p:sp>
        <p:nvSpPr>
          <p:cNvPr id="41" name="Text Placeholder 7">
            <a:extLst>
              <a:ext uri="{FF2B5EF4-FFF2-40B4-BE49-F238E27FC236}">
                <a16:creationId xmlns:a16="http://schemas.microsoft.com/office/drawing/2014/main" id="{9F857A5F-6D0D-8D49-89AC-EE68C9BE5B41}"/>
              </a:ext>
            </a:extLst>
          </p:cNvPr>
          <p:cNvSpPr>
            <a:spLocks noGrp="1"/>
          </p:cNvSpPr>
          <p:nvPr>
            <p:ph type="body" sz="quarter" idx="47" hasCustomPrompt="1"/>
          </p:nvPr>
        </p:nvSpPr>
        <p:spPr>
          <a:xfrm>
            <a:off x="8032163" y="5955086"/>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42" name="Text Placeholder 7">
            <a:extLst>
              <a:ext uri="{FF2B5EF4-FFF2-40B4-BE49-F238E27FC236}">
                <a16:creationId xmlns:a16="http://schemas.microsoft.com/office/drawing/2014/main" id="{D7734E9B-6A9F-864D-BF41-29C0D92C566F}"/>
              </a:ext>
            </a:extLst>
          </p:cNvPr>
          <p:cNvSpPr>
            <a:spLocks noGrp="1"/>
          </p:cNvSpPr>
          <p:nvPr>
            <p:ph type="body" sz="quarter" idx="48" hasCustomPrompt="1"/>
          </p:nvPr>
        </p:nvSpPr>
        <p:spPr>
          <a:xfrm>
            <a:off x="8032163" y="5165375"/>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43" name="Text Placeholder 7">
            <a:extLst>
              <a:ext uri="{FF2B5EF4-FFF2-40B4-BE49-F238E27FC236}">
                <a16:creationId xmlns:a16="http://schemas.microsoft.com/office/drawing/2014/main" id="{4BDFEDA6-DE32-3944-935A-03BF7EF62AAE}"/>
              </a:ext>
            </a:extLst>
          </p:cNvPr>
          <p:cNvSpPr>
            <a:spLocks noGrp="1"/>
          </p:cNvSpPr>
          <p:nvPr>
            <p:ph type="body" sz="quarter" idx="49" hasCustomPrompt="1"/>
          </p:nvPr>
        </p:nvSpPr>
        <p:spPr>
          <a:xfrm>
            <a:off x="7191943" y="5160719"/>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03</a:t>
            </a:r>
            <a:endParaRPr lang="en-GB"/>
          </a:p>
        </p:txBody>
      </p:sp>
      <p:sp>
        <p:nvSpPr>
          <p:cNvPr id="49" name="Text Placeholder 7">
            <a:extLst>
              <a:ext uri="{FF2B5EF4-FFF2-40B4-BE49-F238E27FC236}">
                <a16:creationId xmlns:a16="http://schemas.microsoft.com/office/drawing/2014/main" id="{058EA0A5-DC4B-684B-94D1-1A71E32BE32D}"/>
              </a:ext>
            </a:extLst>
          </p:cNvPr>
          <p:cNvSpPr>
            <a:spLocks noGrp="1"/>
          </p:cNvSpPr>
          <p:nvPr>
            <p:ph type="body" sz="quarter" idx="50" hasCustomPrompt="1"/>
          </p:nvPr>
        </p:nvSpPr>
        <p:spPr>
          <a:xfrm>
            <a:off x="8032163" y="793680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0" name="Text Placeholder 7">
            <a:extLst>
              <a:ext uri="{FF2B5EF4-FFF2-40B4-BE49-F238E27FC236}">
                <a16:creationId xmlns:a16="http://schemas.microsoft.com/office/drawing/2014/main" id="{2F50A749-1F45-1E43-ABB2-93C2E464F3C1}"/>
              </a:ext>
            </a:extLst>
          </p:cNvPr>
          <p:cNvSpPr>
            <a:spLocks noGrp="1"/>
          </p:cNvSpPr>
          <p:nvPr>
            <p:ph type="body" sz="quarter" idx="51" hasCustomPrompt="1"/>
          </p:nvPr>
        </p:nvSpPr>
        <p:spPr>
          <a:xfrm>
            <a:off x="8032163" y="714709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1" name="Text Placeholder 7">
            <a:extLst>
              <a:ext uri="{FF2B5EF4-FFF2-40B4-BE49-F238E27FC236}">
                <a16:creationId xmlns:a16="http://schemas.microsoft.com/office/drawing/2014/main" id="{D79A312A-F9E1-0A46-AB72-E2E633062573}"/>
              </a:ext>
            </a:extLst>
          </p:cNvPr>
          <p:cNvSpPr>
            <a:spLocks noGrp="1"/>
          </p:cNvSpPr>
          <p:nvPr>
            <p:ph type="body" sz="quarter" idx="52" hasCustomPrompt="1"/>
          </p:nvPr>
        </p:nvSpPr>
        <p:spPr>
          <a:xfrm>
            <a:off x="7191943" y="714244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04</a:t>
            </a:r>
            <a:endParaRPr lang="en-GB"/>
          </a:p>
        </p:txBody>
      </p:sp>
      <p:cxnSp>
        <p:nvCxnSpPr>
          <p:cNvPr id="78" name="Straight Connector 77">
            <a:extLst>
              <a:ext uri="{FF2B5EF4-FFF2-40B4-BE49-F238E27FC236}">
                <a16:creationId xmlns:a16="http://schemas.microsoft.com/office/drawing/2014/main" id="{6685F0A6-66E5-2649-AD91-F6FFAC80685B}"/>
              </a:ext>
            </a:extLst>
          </p:cNvPr>
          <p:cNvCxnSpPr>
            <a:cxnSpLocks/>
          </p:cNvCxnSpPr>
          <p:nvPr userDrawn="1"/>
        </p:nvCxnSpPr>
        <p:spPr>
          <a:xfrm>
            <a:off x="6852891" y="1284288"/>
            <a:ext cx="0" cy="8334676"/>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91" name="Text Placeholder 7">
            <a:extLst>
              <a:ext uri="{FF2B5EF4-FFF2-40B4-BE49-F238E27FC236}">
                <a16:creationId xmlns:a16="http://schemas.microsoft.com/office/drawing/2014/main" id="{F67B7048-9598-A043-85C5-F752EE0238C8}"/>
              </a:ext>
            </a:extLst>
          </p:cNvPr>
          <p:cNvSpPr>
            <a:spLocks noGrp="1"/>
          </p:cNvSpPr>
          <p:nvPr>
            <p:ph type="body" sz="quarter" idx="53" hasCustomPrompt="1"/>
          </p:nvPr>
        </p:nvSpPr>
        <p:spPr>
          <a:xfrm>
            <a:off x="13356624" y="190899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2" name="Text Placeholder 7">
            <a:extLst>
              <a:ext uri="{FF2B5EF4-FFF2-40B4-BE49-F238E27FC236}">
                <a16:creationId xmlns:a16="http://schemas.microsoft.com/office/drawing/2014/main" id="{E4A66D5A-79B2-4646-B74B-47D9D5A7C639}"/>
              </a:ext>
            </a:extLst>
          </p:cNvPr>
          <p:cNvSpPr>
            <a:spLocks noGrp="1"/>
          </p:cNvSpPr>
          <p:nvPr>
            <p:ph type="body" sz="quarter" idx="54" hasCustomPrompt="1"/>
          </p:nvPr>
        </p:nvSpPr>
        <p:spPr>
          <a:xfrm>
            <a:off x="13356624" y="111928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93" name="Text Placeholder 7">
            <a:extLst>
              <a:ext uri="{FF2B5EF4-FFF2-40B4-BE49-F238E27FC236}">
                <a16:creationId xmlns:a16="http://schemas.microsoft.com/office/drawing/2014/main" id="{37C3F778-CB27-774B-BD6B-5A2BC26870DA}"/>
              </a:ext>
            </a:extLst>
          </p:cNvPr>
          <p:cNvSpPr>
            <a:spLocks noGrp="1"/>
          </p:cNvSpPr>
          <p:nvPr>
            <p:ph type="body" sz="quarter" idx="55" hasCustomPrompt="1"/>
          </p:nvPr>
        </p:nvSpPr>
        <p:spPr>
          <a:xfrm>
            <a:off x="12516402" y="111462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05</a:t>
            </a:r>
            <a:endParaRPr lang="en-GB"/>
          </a:p>
        </p:txBody>
      </p:sp>
      <p:sp>
        <p:nvSpPr>
          <p:cNvPr id="94" name="Text Placeholder 7">
            <a:extLst>
              <a:ext uri="{FF2B5EF4-FFF2-40B4-BE49-F238E27FC236}">
                <a16:creationId xmlns:a16="http://schemas.microsoft.com/office/drawing/2014/main" id="{4D3D3AB9-7F7C-4A44-9AF9-A847DC71955C}"/>
              </a:ext>
            </a:extLst>
          </p:cNvPr>
          <p:cNvSpPr>
            <a:spLocks noGrp="1"/>
          </p:cNvSpPr>
          <p:nvPr>
            <p:ph type="body" sz="quarter" idx="56" hasCustomPrompt="1"/>
          </p:nvPr>
        </p:nvSpPr>
        <p:spPr>
          <a:xfrm>
            <a:off x="13356624" y="389841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5" name="Text Placeholder 7">
            <a:extLst>
              <a:ext uri="{FF2B5EF4-FFF2-40B4-BE49-F238E27FC236}">
                <a16:creationId xmlns:a16="http://schemas.microsoft.com/office/drawing/2014/main" id="{D0F01968-E2A8-0B47-BE16-121AD77358CF}"/>
              </a:ext>
            </a:extLst>
          </p:cNvPr>
          <p:cNvSpPr>
            <a:spLocks noGrp="1"/>
          </p:cNvSpPr>
          <p:nvPr>
            <p:ph type="body" sz="quarter" idx="57" hasCustomPrompt="1"/>
          </p:nvPr>
        </p:nvSpPr>
        <p:spPr>
          <a:xfrm>
            <a:off x="13356624" y="310870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97" name="Text Placeholder 7">
            <a:extLst>
              <a:ext uri="{FF2B5EF4-FFF2-40B4-BE49-F238E27FC236}">
                <a16:creationId xmlns:a16="http://schemas.microsoft.com/office/drawing/2014/main" id="{7FB4CF80-1350-EB4F-A79C-B265BD07DB93}"/>
              </a:ext>
            </a:extLst>
          </p:cNvPr>
          <p:cNvSpPr>
            <a:spLocks noGrp="1"/>
          </p:cNvSpPr>
          <p:nvPr>
            <p:ph type="body" sz="quarter" idx="58" hasCustomPrompt="1"/>
          </p:nvPr>
        </p:nvSpPr>
        <p:spPr>
          <a:xfrm>
            <a:off x="12516402" y="310404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06</a:t>
            </a:r>
            <a:endParaRPr lang="en-GB"/>
          </a:p>
        </p:txBody>
      </p:sp>
      <p:sp>
        <p:nvSpPr>
          <p:cNvPr id="98" name="Text Placeholder 7">
            <a:extLst>
              <a:ext uri="{FF2B5EF4-FFF2-40B4-BE49-F238E27FC236}">
                <a16:creationId xmlns:a16="http://schemas.microsoft.com/office/drawing/2014/main" id="{761B128E-127C-EF47-AF94-73580BDE6CF7}"/>
              </a:ext>
            </a:extLst>
          </p:cNvPr>
          <p:cNvSpPr>
            <a:spLocks noGrp="1"/>
          </p:cNvSpPr>
          <p:nvPr>
            <p:ph type="body" sz="quarter" idx="59" hasCustomPrompt="1"/>
          </p:nvPr>
        </p:nvSpPr>
        <p:spPr>
          <a:xfrm>
            <a:off x="13356624" y="5955086"/>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9" name="Text Placeholder 7">
            <a:extLst>
              <a:ext uri="{FF2B5EF4-FFF2-40B4-BE49-F238E27FC236}">
                <a16:creationId xmlns:a16="http://schemas.microsoft.com/office/drawing/2014/main" id="{EDDDA156-B6D8-2740-9D29-D3CF42EEFE53}"/>
              </a:ext>
            </a:extLst>
          </p:cNvPr>
          <p:cNvSpPr>
            <a:spLocks noGrp="1"/>
          </p:cNvSpPr>
          <p:nvPr>
            <p:ph type="body" sz="quarter" idx="60" hasCustomPrompt="1"/>
          </p:nvPr>
        </p:nvSpPr>
        <p:spPr>
          <a:xfrm>
            <a:off x="13356624" y="5165375"/>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100" name="Text Placeholder 7">
            <a:extLst>
              <a:ext uri="{FF2B5EF4-FFF2-40B4-BE49-F238E27FC236}">
                <a16:creationId xmlns:a16="http://schemas.microsoft.com/office/drawing/2014/main" id="{A1E5F337-5EA3-5249-931E-686A1C6A8356}"/>
              </a:ext>
            </a:extLst>
          </p:cNvPr>
          <p:cNvSpPr>
            <a:spLocks noGrp="1"/>
          </p:cNvSpPr>
          <p:nvPr>
            <p:ph type="body" sz="quarter" idx="61" hasCustomPrompt="1"/>
          </p:nvPr>
        </p:nvSpPr>
        <p:spPr>
          <a:xfrm>
            <a:off x="12516402" y="5160719"/>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07</a:t>
            </a:r>
            <a:endParaRPr lang="en-GB"/>
          </a:p>
        </p:txBody>
      </p:sp>
      <p:sp>
        <p:nvSpPr>
          <p:cNvPr id="101" name="Text Placeholder 7">
            <a:extLst>
              <a:ext uri="{FF2B5EF4-FFF2-40B4-BE49-F238E27FC236}">
                <a16:creationId xmlns:a16="http://schemas.microsoft.com/office/drawing/2014/main" id="{BB0A824A-76C6-1240-98D5-0A18C8FDB5AB}"/>
              </a:ext>
            </a:extLst>
          </p:cNvPr>
          <p:cNvSpPr>
            <a:spLocks noGrp="1"/>
          </p:cNvSpPr>
          <p:nvPr>
            <p:ph type="body" sz="quarter" idx="62" hasCustomPrompt="1"/>
          </p:nvPr>
        </p:nvSpPr>
        <p:spPr>
          <a:xfrm>
            <a:off x="13356624" y="793680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02" name="Text Placeholder 7">
            <a:extLst>
              <a:ext uri="{FF2B5EF4-FFF2-40B4-BE49-F238E27FC236}">
                <a16:creationId xmlns:a16="http://schemas.microsoft.com/office/drawing/2014/main" id="{BEF56B7B-F357-7248-BC21-62638B149804}"/>
              </a:ext>
            </a:extLst>
          </p:cNvPr>
          <p:cNvSpPr>
            <a:spLocks noGrp="1"/>
          </p:cNvSpPr>
          <p:nvPr>
            <p:ph type="body" sz="quarter" idx="63" hasCustomPrompt="1"/>
          </p:nvPr>
        </p:nvSpPr>
        <p:spPr>
          <a:xfrm>
            <a:off x="13356624" y="714709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103" name="Text Placeholder 7">
            <a:extLst>
              <a:ext uri="{FF2B5EF4-FFF2-40B4-BE49-F238E27FC236}">
                <a16:creationId xmlns:a16="http://schemas.microsoft.com/office/drawing/2014/main" id="{CF21A43E-9609-634C-B0E3-9BCD9E5E53C4}"/>
              </a:ext>
            </a:extLst>
          </p:cNvPr>
          <p:cNvSpPr>
            <a:spLocks noGrp="1"/>
          </p:cNvSpPr>
          <p:nvPr>
            <p:ph type="body" sz="quarter" idx="64" hasCustomPrompt="1"/>
          </p:nvPr>
        </p:nvSpPr>
        <p:spPr>
          <a:xfrm>
            <a:off x="12516402" y="714244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08</a:t>
            </a:r>
            <a:endParaRPr lang="en-GB"/>
          </a:p>
        </p:txBody>
      </p:sp>
      <p:sp>
        <p:nvSpPr>
          <p:cNvPr id="4" name="Slide Number Placeholder 3">
            <a:extLst>
              <a:ext uri="{FF2B5EF4-FFF2-40B4-BE49-F238E27FC236}">
                <a16:creationId xmlns:a16="http://schemas.microsoft.com/office/drawing/2014/main" id="{14754228-32E4-1A54-6954-4D1623C28ACD}"/>
              </a:ext>
            </a:extLst>
          </p:cNvPr>
          <p:cNvSpPr>
            <a:spLocks noGrp="1"/>
          </p:cNvSpPr>
          <p:nvPr>
            <p:ph type="sldNum" sz="quarter" idx="6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48032130"/>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of Contents 2">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cxnSp>
        <p:nvCxnSpPr>
          <p:cNvPr id="96" name="Straight Connector 95">
            <a:extLst>
              <a:ext uri="{FF2B5EF4-FFF2-40B4-BE49-F238E27FC236}">
                <a16:creationId xmlns:a16="http://schemas.microsoft.com/office/drawing/2014/main" id="{04034D15-87E1-3BAA-6452-98797BD06D65}"/>
              </a:ext>
            </a:extLst>
          </p:cNvPr>
          <p:cNvCxnSpPr>
            <a:cxnSpLocks/>
          </p:cNvCxnSpPr>
          <p:nvPr userDrawn="1"/>
        </p:nvCxnSpPr>
        <p:spPr>
          <a:xfrm>
            <a:off x="908685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50143AFE-9104-5BA7-49D0-7ACFF3246A9F}"/>
              </a:ext>
            </a:extLst>
          </p:cNvPr>
          <p:cNvSpPr>
            <a:spLocks noGrp="1"/>
          </p:cNvSpPr>
          <p:nvPr>
            <p:ph type="sldNum" sz="quarter" idx="42"/>
          </p:nvPr>
        </p:nvSpPr>
        <p:spPr/>
        <p:txBody>
          <a:bodyPr/>
          <a:lstStyle/>
          <a:p>
            <a:fld id="{387AECDB-6C85-4FE3-9DAF-486A9B5BAE12}" type="slidenum">
              <a:rPr lang="en-GB" smtClean="0"/>
              <a:pPr/>
              <a:t>‹#›</a:t>
            </a:fld>
            <a:endParaRPr lang="en-GB"/>
          </a:p>
        </p:txBody>
      </p:sp>
      <p:sp>
        <p:nvSpPr>
          <p:cNvPr id="50" name="Text Placeholder 7">
            <a:extLst>
              <a:ext uri="{FF2B5EF4-FFF2-40B4-BE49-F238E27FC236}">
                <a16:creationId xmlns:a16="http://schemas.microsoft.com/office/drawing/2014/main" id="{7725F67A-9650-3244-A672-7B892806769E}"/>
              </a:ext>
            </a:extLst>
          </p:cNvPr>
          <p:cNvSpPr>
            <a:spLocks noGrp="1"/>
          </p:cNvSpPr>
          <p:nvPr>
            <p:ph type="body" sz="quarter" idx="13" hasCustomPrompt="1"/>
          </p:nvPr>
        </p:nvSpPr>
        <p:spPr>
          <a:xfrm>
            <a:off x="3529636" y="404983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1" name="Text Placeholder 7">
            <a:extLst>
              <a:ext uri="{FF2B5EF4-FFF2-40B4-BE49-F238E27FC236}">
                <a16:creationId xmlns:a16="http://schemas.microsoft.com/office/drawing/2014/main" id="{A7251195-7280-5445-BE6D-690815FF6765}"/>
              </a:ext>
            </a:extLst>
          </p:cNvPr>
          <p:cNvSpPr>
            <a:spLocks noGrp="1"/>
          </p:cNvSpPr>
          <p:nvPr>
            <p:ph type="body" sz="quarter" idx="43" hasCustomPrompt="1"/>
          </p:nvPr>
        </p:nvSpPr>
        <p:spPr>
          <a:xfrm>
            <a:off x="3529636" y="326012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2" name="Text Placeholder 7">
            <a:extLst>
              <a:ext uri="{FF2B5EF4-FFF2-40B4-BE49-F238E27FC236}">
                <a16:creationId xmlns:a16="http://schemas.microsoft.com/office/drawing/2014/main" id="{99012305-46F2-284E-802F-C56C76FB239C}"/>
              </a:ext>
            </a:extLst>
          </p:cNvPr>
          <p:cNvSpPr>
            <a:spLocks noGrp="1"/>
          </p:cNvSpPr>
          <p:nvPr>
            <p:ph type="body" sz="quarter" idx="44" hasCustomPrompt="1"/>
          </p:nvPr>
        </p:nvSpPr>
        <p:spPr>
          <a:xfrm>
            <a:off x="2689416" y="325547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01</a:t>
            </a:r>
            <a:endParaRPr lang="en-GB"/>
          </a:p>
        </p:txBody>
      </p:sp>
      <p:sp>
        <p:nvSpPr>
          <p:cNvPr id="53" name="Text Placeholder 7">
            <a:extLst>
              <a:ext uri="{FF2B5EF4-FFF2-40B4-BE49-F238E27FC236}">
                <a16:creationId xmlns:a16="http://schemas.microsoft.com/office/drawing/2014/main" id="{D5DE2EB4-B8F7-8842-9303-6CDB6B57A371}"/>
              </a:ext>
            </a:extLst>
          </p:cNvPr>
          <p:cNvSpPr>
            <a:spLocks noGrp="1"/>
          </p:cNvSpPr>
          <p:nvPr>
            <p:ph type="body" sz="quarter" idx="45" hasCustomPrompt="1"/>
          </p:nvPr>
        </p:nvSpPr>
        <p:spPr>
          <a:xfrm>
            <a:off x="3529636" y="603925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4" name="Text Placeholder 7">
            <a:extLst>
              <a:ext uri="{FF2B5EF4-FFF2-40B4-BE49-F238E27FC236}">
                <a16:creationId xmlns:a16="http://schemas.microsoft.com/office/drawing/2014/main" id="{D5129A95-BF7F-8747-BA3D-5750EA64A02F}"/>
              </a:ext>
            </a:extLst>
          </p:cNvPr>
          <p:cNvSpPr>
            <a:spLocks noGrp="1"/>
          </p:cNvSpPr>
          <p:nvPr>
            <p:ph type="body" sz="quarter" idx="46" hasCustomPrompt="1"/>
          </p:nvPr>
        </p:nvSpPr>
        <p:spPr>
          <a:xfrm>
            <a:off x="3529636" y="5249547"/>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5" name="Text Placeholder 7">
            <a:extLst>
              <a:ext uri="{FF2B5EF4-FFF2-40B4-BE49-F238E27FC236}">
                <a16:creationId xmlns:a16="http://schemas.microsoft.com/office/drawing/2014/main" id="{7B610AD6-0185-654B-B578-32EC3BC44435}"/>
              </a:ext>
            </a:extLst>
          </p:cNvPr>
          <p:cNvSpPr>
            <a:spLocks noGrp="1"/>
          </p:cNvSpPr>
          <p:nvPr>
            <p:ph type="body" sz="quarter" idx="47" hasCustomPrompt="1"/>
          </p:nvPr>
        </p:nvSpPr>
        <p:spPr>
          <a:xfrm>
            <a:off x="2689416" y="524489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02</a:t>
            </a:r>
            <a:endParaRPr lang="en-GB"/>
          </a:p>
        </p:txBody>
      </p:sp>
      <p:sp>
        <p:nvSpPr>
          <p:cNvPr id="56" name="Text Placeholder 7">
            <a:extLst>
              <a:ext uri="{FF2B5EF4-FFF2-40B4-BE49-F238E27FC236}">
                <a16:creationId xmlns:a16="http://schemas.microsoft.com/office/drawing/2014/main" id="{D338DC5D-8A68-1146-A1D6-2EBB313107F5}"/>
              </a:ext>
            </a:extLst>
          </p:cNvPr>
          <p:cNvSpPr>
            <a:spLocks noGrp="1"/>
          </p:cNvSpPr>
          <p:nvPr>
            <p:ph type="body" sz="quarter" idx="48" hasCustomPrompt="1"/>
          </p:nvPr>
        </p:nvSpPr>
        <p:spPr>
          <a:xfrm>
            <a:off x="3529636" y="8095930"/>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7" name="Text Placeholder 7">
            <a:extLst>
              <a:ext uri="{FF2B5EF4-FFF2-40B4-BE49-F238E27FC236}">
                <a16:creationId xmlns:a16="http://schemas.microsoft.com/office/drawing/2014/main" id="{2AF72B74-5869-7045-BD2E-15B2E1D78A5B}"/>
              </a:ext>
            </a:extLst>
          </p:cNvPr>
          <p:cNvSpPr>
            <a:spLocks noGrp="1"/>
          </p:cNvSpPr>
          <p:nvPr>
            <p:ph type="body" sz="quarter" idx="49" hasCustomPrompt="1"/>
          </p:nvPr>
        </p:nvSpPr>
        <p:spPr>
          <a:xfrm>
            <a:off x="3529636" y="7306219"/>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8" name="Text Placeholder 7">
            <a:extLst>
              <a:ext uri="{FF2B5EF4-FFF2-40B4-BE49-F238E27FC236}">
                <a16:creationId xmlns:a16="http://schemas.microsoft.com/office/drawing/2014/main" id="{E27DA2F2-948F-FF40-943C-334A8968B653}"/>
              </a:ext>
            </a:extLst>
          </p:cNvPr>
          <p:cNvSpPr>
            <a:spLocks noGrp="1"/>
          </p:cNvSpPr>
          <p:nvPr>
            <p:ph type="body" sz="quarter" idx="50" hasCustomPrompt="1"/>
          </p:nvPr>
        </p:nvSpPr>
        <p:spPr>
          <a:xfrm>
            <a:off x="2689416" y="7301563"/>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03</a:t>
            </a:r>
            <a:endParaRPr lang="en-GB"/>
          </a:p>
        </p:txBody>
      </p:sp>
      <p:sp>
        <p:nvSpPr>
          <p:cNvPr id="62" name="Text Placeholder 7">
            <a:extLst>
              <a:ext uri="{FF2B5EF4-FFF2-40B4-BE49-F238E27FC236}">
                <a16:creationId xmlns:a16="http://schemas.microsoft.com/office/drawing/2014/main" id="{162E6E80-B351-A44D-ACBF-3EB2CC72D893}"/>
              </a:ext>
            </a:extLst>
          </p:cNvPr>
          <p:cNvSpPr>
            <a:spLocks noGrp="1"/>
          </p:cNvSpPr>
          <p:nvPr>
            <p:ph type="body" sz="quarter" idx="51" hasCustomPrompt="1"/>
          </p:nvPr>
        </p:nvSpPr>
        <p:spPr>
          <a:xfrm>
            <a:off x="11934047" y="404983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3" name="Text Placeholder 7">
            <a:extLst>
              <a:ext uri="{FF2B5EF4-FFF2-40B4-BE49-F238E27FC236}">
                <a16:creationId xmlns:a16="http://schemas.microsoft.com/office/drawing/2014/main" id="{316D74CE-99FB-9F41-BEF5-928F9FD5E6F1}"/>
              </a:ext>
            </a:extLst>
          </p:cNvPr>
          <p:cNvSpPr>
            <a:spLocks noGrp="1"/>
          </p:cNvSpPr>
          <p:nvPr>
            <p:ph type="body" sz="quarter" idx="52" hasCustomPrompt="1"/>
          </p:nvPr>
        </p:nvSpPr>
        <p:spPr>
          <a:xfrm>
            <a:off x="11934047" y="326012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64" name="Text Placeholder 7">
            <a:extLst>
              <a:ext uri="{FF2B5EF4-FFF2-40B4-BE49-F238E27FC236}">
                <a16:creationId xmlns:a16="http://schemas.microsoft.com/office/drawing/2014/main" id="{C154A27A-52B3-E640-B655-4A10D6F6B625}"/>
              </a:ext>
            </a:extLst>
          </p:cNvPr>
          <p:cNvSpPr>
            <a:spLocks noGrp="1"/>
          </p:cNvSpPr>
          <p:nvPr>
            <p:ph type="body" sz="quarter" idx="53" hasCustomPrompt="1"/>
          </p:nvPr>
        </p:nvSpPr>
        <p:spPr>
          <a:xfrm>
            <a:off x="11093827" y="325547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04</a:t>
            </a:r>
            <a:endParaRPr lang="en-GB"/>
          </a:p>
        </p:txBody>
      </p:sp>
      <p:sp>
        <p:nvSpPr>
          <p:cNvPr id="65" name="Text Placeholder 7">
            <a:extLst>
              <a:ext uri="{FF2B5EF4-FFF2-40B4-BE49-F238E27FC236}">
                <a16:creationId xmlns:a16="http://schemas.microsoft.com/office/drawing/2014/main" id="{D226ED8E-0543-B34C-8AED-668EEDACB965}"/>
              </a:ext>
            </a:extLst>
          </p:cNvPr>
          <p:cNvSpPr>
            <a:spLocks noGrp="1"/>
          </p:cNvSpPr>
          <p:nvPr>
            <p:ph type="body" sz="quarter" idx="54" hasCustomPrompt="1"/>
          </p:nvPr>
        </p:nvSpPr>
        <p:spPr>
          <a:xfrm>
            <a:off x="11934047" y="603925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6" name="Text Placeholder 7">
            <a:extLst>
              <a:ext uri="{FF2B5EF4-FFF2-40B4-BE49-F238E27FC236}">
                <a16:creationId xmlns:a16="http://schemas.microsoft.com/office/drawing/2014/main" id="{76D8EF64-4F5B-2B4D-9F04-B5F947819DCA}"/>
              </a:ext>
            </a:extLst>
          </p:cNvPr>
          <p:cNvSpPr>
            <a:spLocks noGrp="1"/>
          </p:cNvSpPr>
          <p:nvPr>
            <p:ph type="body" sz="quarter" idx="55" hasCustomPrompt="1"/>
          </p:nvPr>
        </p:nvSpPr>
        <p:spPr>
          <a:xfrm>
            <a:off x="11934047" y="5249547"/>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67" name="Text Placeholder 7">
            <a:extLst>
              <a:ext uri="{FF2B5EF4-FFF2-40B4-BE49-F238E27FC236}">
                <a16:creationId xmlns:a16="http://schemas.microsoft.com/office/drawing/2014/main" id="{BF3DEF7A-DA17-4844-8B58-526CF584A00C}"/>
              </a:ext>
            </a:extLst>
          </p:cNvPr>
          <p:cNvSpPr>
            <a:spLocks noGrp="1"/>
          </p:cNvSpPr>
          <p:nvPr>
            <p:ph type="body" sz="quarter" idx="56" hasCustomPrompt="1"/>
          </p:nvPr>
        </p:nvSpPr>
        <p:spPr>
          <a:xfrm>
            <a:off x="11093827" y="524489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05</a:t>
            </a:r>
            <a:endParaRPr lang="en-GB"/>
          </a:p>
        </p:txBody>
      </p:sp>
      <p:sp>
        <p:nvSpPr>
          <p:cNvPr id="68" name="Text Placeholder 7">
            <a:extLst>
              <a:ext uri="{FF2B5EF4-FFF2-40B4-BE49-F238E27FC236}">
                <a16:creationId xmlns:a16="http://schemas.microsoft.com/office/drawing/2014/main" id="{31737235-D27F-704E-9822-B395A0732597}"/>
              </a:ext>
            </a:extLst>
          </p:cNvPr>
          <p:cNvSpPr>
            <a:spLocks noGrp="1"/>
          </p:cNvSpPr>
          <p:nvPr>
            <p:ph type="body" sz="quarter" idx="57" hasCustomPrompt="1"/>
          </p:nvPr>
        </p:nvSpPr>
        <p:spPr>
          <a:xfrm>
            <a:off x="11934047" y="8095930"/>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9" name="Text Placeholder 7">
            <a:extLst>
              <a:ext uri="{FF2B5EF4-FFF2-40B4-BE49-F238E27FC236}">
                <a16:creationId xmlns:a16="http://schemas.microsoft.com/office/drawing/2014/main" id="{A818639B-0434-2F4F-82A0-639993D1FB13}"/>
              </a:ext>
            </a:extLst>
          </p:cNvPr>
          <p:cNvSpPr>
            <a:spLocks noGrp="1"/>
          </p:cNvSpPr>
          <p:nvPr>
            <p:ph type="body" sz="quarter" idx="58" hasCustomPrompt="1"/>
          </p:nvPr>
        </p:nvSpPr>
        <p:spPr>
          <a:xfrm>
            <a:off x="11934047" y="7306219"/>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70" name="Text Placeholder 7">
            <a:extLst>
              <a:ext uri="{FF2B5EF4-FFF2-40B4-BE49-F238E27FC236}">
                <a16:creationId xmlns:a16="http://schemas.microsoft.com/office/drawing/2014/main" id="{E03F0F47-04D2-074D-8DEE-9BCC68D249DC}"/>
              </a:ext>
            </a:extLst>
          </p:cNvPr>
          <p:cNvSpPr>
            <a:spLocks noGrp="1"/>
          </p:cNvSpPr>
          <p:nvPr>
            <p:ph type="body" sz="quarter" idx="59" hasCustomPrompt="1"/>
          </p:nvPr>
        </p:nvSpPr>
        <p:spPr>
          <a:xfrm>
            <a:off x="11093827" y="7301563"/>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06</a:t>
            </a:r>
            <a:endParaRPr lang="en-GB"/>
          </a:p>
        </p:txBody>
      </p:sp>
      <p:sp>
        <p:nvSpPr>
          <p:cNvPr id="4" name="Title 1">
            <a:extLst>
              <a:ext uri="{FF2B5EF4-FFF2-40B4-BE49-F238E27FC236}">
                <a16:creationId xmlns:a16="http://schemas.microsoft.com/office/drawing/2014/main" id="{E43C9091-C339-7846-59E1-48AC252B3D1C}"/>
              </a:ext>
            </a:extLst>
          </p:cNvPr>
          <p:cNvSpPr>
            <a:spLocks noGrp="1"/>
          </p:cNvSpPr>
          <p:nvPr>
            <p:ph type="title" hasCustomPrompt="1"/>
          </p:nvPr>
        </p:nvSpPr>
        <p:spPr>
          <a:xfrm>
            <a:off x="661987" y="1126983"/>
            <a:ext cx="6747357" cy="162519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894834388"/>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tro Statement with Image">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0"/>
            <a:ext cx="17886363" cy="10058400"/>
          </a:xfrm>
          <a:solidFill>
            <a:srgbClr val="BDBEBD"/>
          </a:solidFill>
        </p:spPr>
        <p:txBody>
          <a:bodyPr anchor="ctr"/>
          <a:lstStyle>
            <a:lvl1pPr algn="ctr">
              <a:defRPr>
                <a:solidFill>
                  <a:schemeClr val="bg1"/>
                </a:solidFill>
              </a:defRPr>
            </a:lvl1pPr>
          </a:lstStyle>
          <a:p>
            <a:r>
              <a:rPr lang="en-GB"/>
              <a:t>Click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7" name="Title 6">
            <a:extLst>
              <a:ext uri="{FF2B5EF4-FFF2-40B4-BE49-F238E27FC236}">
                <a16:creationId xmlns:a16="http://schemas.microsoft.com/office/drawing/2014/main" id="{DB1BF636-55A2-ACFF-B33A-82DD8DE38D69}"/>
              </a:ext>
            </a:extLst>
          </p:cNvPr>
          <p:cNvSpPr>
            <a:spLocks noGrp="1"/>
          </p:cNvSpPr>
          <p:nvPr>
            <p:ph type="title" hasCustomPrompt="1"/>
          </p:nvPr>
        </p:nvSpPr>
        <p:spPr>
          <a:xfrm>
            <a:off x="2066924" y="2095707"/>
            <a:ext cx="13752513" cy="1535460"/>
          </a:xfrm>
        </p:spPr>
        <p:txBody>
          <a:bodyPr/>
          <a:lstStyle>
            <a:lvl1pPr algn="ctr">
              <a:lnSpc>
                <a:spcPts val="6264"/>
              </a:lnSpc>
              <a:defRPr sz="5400">
                <a:solidFill>
                  <a:schemeClr val="tx1"/>
                </a:solidFill>
              </a:defRPr>
            </a:lvl1pPr>
          </a:lstStyle>
          <a:p>
            <a:r>
              <a:rPr lang="en-US"/>
              <a:t>Sed hendrerit </a:t>
            </a:r>
            <a:br>
              <a:rPr lang="en-US"/>
            </a:br>
            <a:r>
              <a:rPr lang="en-US"/>
              <a:t>consectetur dapibus</a:t>
            </a:r>
          </a:p>
        </p:txBody>
      </p:sp>
      <p:sp>
        <p:nvSpPr>
          <p:cNvPr id="11" name="Text Placeholder 4">
            <a:extLst>
              <a:ext uri="{FF2B5EF4-FFF2-40B4-BE49-F238E27FC236}">
                <a16:creationId xmlns:a16="http://schemas.microsoft.com/office/drawing/2014/main" id="{45F5B617-B7F6-4B3F-EC8E-27579D5BCDA4}"/>
              </a:ext>
            </a:extLst>
          </p:cNvPr>
          <p:cNvSpPr>
            <a:spLocks noGrp="1"/>
          </p:cNvSpPr>
          <p:nvPr>
            <p:ph type="body" sz="quarter" idx="12" hasCustomPrompt="1"/>
          </p:nvPr>
        </p:nvSpPr>
        <p:spPr>
          <a:xfrm>
            <a:off x="2951337" y="4388367"/>
            <a:ext cx="11696352" cy="1166812"/>
          </a:xfrm>
          <a:prstGeom prst="rect">
            <a:avLst/>
          </a:prstGeom>
        </p:spPr>
        <p:txBody>
          <a:bodyPr/>
          <a:lstStyle>
            <a:lvl1pPr marL="0" indent="0" algn="ctr">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marL="0" marR="0" lvl="0" indent="0" algn="ctr" defTabSz="1344150" rtl="0" eaLnBrk="1" fontAlgn="auto" latinLnBrk="0" hangingPunct="1">
              <a:lnSpc>
                <a:spcPts val="3996"/>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a:t>
            </a:r>
            <a:r>
              <a:rPr lang="en-GB" sz="2800"/>
              <a:t> Sed malesuada, arcu vel posuere tristique, tortor nibh pharetra arcu, sed dignissim mauris purus eget turpis. Phasellus at velit aliquet, accumsan leo vitae, aliquet sem. Pellentesque mattis nibh libero, sed dapibus diam dictum vel. Quisque neque ligula, faucibus sodales tincidunt sed, viverra vitae sapien. </a:t>
            </a:r>
            <a:endParaRPr lang="en-US"/>
          </a:p>
        </p:txBody>
      </p:sp>
    </p:spTree>
    <p:extLst>
      <p:ext uri="{BB962C8B-B14F-4D97-AF65-F5344CB8AC3E}">
        <p14:creationId xmlns:p14="http://schemas.microsoft.com/office/powerpoint/2010/main" val="1617794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am_7 people">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3470275" y="5344235"/>
            <a:ext cx="2484438"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3470275" y="5704275"/>
            <a:ext cx="2484438" cy="544406"/>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6278563" y="5704275"/>
            <a:ext cx="2520950"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9096035" y="5704275"/>
            <a:ext cx="2484438"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1931650" y="5704275"/>
            <a:ext cx="2493621" cy="5420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3737230"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6563774"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9362990"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2203196"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6278563" y="5344235"/>
            <a:ext cx="252095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9100628" y="5344235"/>
            <a:ext cx="2475253"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1932790" y="5348043"/>
            <a:ext cx="249134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2" name="Text Placeholder 7">
            <a:extLst>
              <a:ext uri="{FF2B5EF4-FFF2-40B4-BE49-F238E27FC236}">
                <a16:creationId xmlns:a16="http://schemas.microsoft.com/office/drawing/2014/main" id="{DD58D8E2-E3B4-25B3-7E17-4F8752608A90}"/>
              </a:ext>
            </a:extLst>
          </p:cNvPr>
          <p:cNvSpPr>
            <a:spLocks noGrp="1"/>
          </p:cNvSpPr>
          <p:nvPr>
            <p:ph type="body" sz="quarter" idx="51" hasCustomPrompt="1"/>
          </p:nvPr>
        </p:nvSpPr>
        <p:spPr>
          <a:xfrm>
            <a:off x="4890364" y="8957706"/>
            <a:ext cx="2520950"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4" name="Text Placeholder 7">
            <a:extLst>
              <a:ext uri="{FF2B5EF4-FFF2-40B4-BE49-F238E27FC236}">
                <a16:creationId xmlns:a16="http://schemas.microsoft.com/office/drawing/2014/main" id="{B7DCBF5F-E6A6-46F6-32E8-0D098CDC3E08}"/>
              </a:ext>
            </a:extLst>
          </p:cNvPr>
          <p:cNvSpPr>
            <a:spLocks noGrp="1"/>
          </p:cNvSpPr>
          <p:nvPr>
            <p:ph type="body" sz="quarter" idx="52" hasCustomPrompt="1"/>
          </p:nvPr>
        </p:nvSpPr>
        <p:spPr>
          <a:xfrm>
            <a:off x="7707836" y="8957706"/>
            <a:ext cx="2484438"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5" name="Text Placeholder 7">
            <a:extLst>
              <a:ext uri="{FF2B5EF4-FFF2-40B4-BE49-F238E27FC236}">
                <a16:creationId xmlns:a16="http://schemas.microsoft.com/office/drawing/2014/main" id="{F76B0859-8A2C-ABAA-32B6-0A59955D2A24}"/>
              </a:ext>
            </a:extLst>
          </p:cNvPr>
          <p:cNvSpPr>
            <a:spLocks noGrp="1"/>
          </p:cNvSpPr>
          <p:nvPr>
            <p:ph type="body" sz="quarter" idx="53" hasCustomPrompt="1"/>
          </p:nvPr>
        </p:nvSpPr>
        <p:spPr>
          <a:xfrm>
            <a:off x="10543451" y="8957706"/>
            <a:ext cx="2493621" cy="5420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6" name="Picture Placeholder 11">
            <a:extLst>
              <a:ext uri="{FF2B5EF4-FFF2-40B4-BE49-F238E27FC236}">
                <a16:creationId xmlns:a16="http://schemas.microsoft.com/office/drawing/2014/main" id="{7A8B4404-9B64-E8DE-E9A5-8046B04B1BE3}"/>
              </a:ext>
            </a:extLst>
          </p:cNvPr>
          <p:cNvSpPr>
            <a:spLocks noGrp="1"/>
          </p:cNvSpPr>
          <p:nvPr>
            <p:ph type="pic" sz="quarter" idx="54" hasCustomPrompt="1"/>
          </p:nvPr>
        </p:nvSpPr>
        <p:spPr>
          <a:xfrm>
            <a:off x="5175575"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8" name="Picture Placeholder 11">
            <a:extLst>
              <a:ext uri="{FF2B5EF4-FFF2-40B4-BE49-F238E27FC236}">
                <a16:creationId xmlns:a16="http://schemas.microsoft.com/office/drawing/2014/main" id="{B610D187-53F5-3A65-8D42-FE47B790190E}"/>
              </a:ext>
            </a:extLst>
          </p:cNvPr>
          <p:cNvSpPr>
            <a:spLocks noGrp="1"/>
          </p:cNvSpPr>
          <p:nvPr>
            <p:ph type="pic" sz="quarter" idx="55" hasCustomPrompt="1"/>
          </p:nvPr>
        </p:nvSpPr>
        <p:spPr>
          <a:xfrm>
            <a:off x="7974791"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85325BEF-36DE-B509-AA90-178CE766FF5A}"/>
              </a:ext>
            </a:extLst>
          </p:cNvPr>
          <p:cNvSpPr>
            <a:spLocks noGrp="1"/>
          </p:cNvSpPr>
          <p:nvPr>
            <p:ph type="pic" sz="quarter" idx="56" hasCustomPrompt="1"/>
          </p:nvPr>
        </p:nvSpPr>
        <p:spPr>
          <a:xfrm>
            <a:off x="10814997"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Text Placeholder 7">
            <a:extLst>
              <a:ext uri="{FF2B5EF4-FFF2-40B4-BE49-F238E27FC236}">
                <a16:creationId xmlns:a16="http://schemas.microsoft.com/office/drawing/2014/main" id="{54EE1C2B-D6E9-AADD-B4B6-0BD58664ADB7}"/>
              </a:ext>
            </a:extLst>
          </p:cNvPr>
          <p:cNvSpPr>
            <a:spLocks noGrp="1"/>
          </p:cNvSpPr>
          <p:nvPr>
            <p:ph type="body" sz="quarter" idx="57" hasCustomPrompt="1"/>
          </p:nvPr>
        </p:nvSpPr>
        <p:spPr>
          <a:xfrm>
            <a:off x="4890364" y="8597666"/>
            <a:ext cx="252095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29" name="Text Placeholder 7">
            <a:extLst>
              <a:ext uri="{FF2B5EF4-FFF2-40B4-BE49-F238E27FC236}">
                <a16:creationId xmlns:a16="http://schemas.microsoft.com/office/drawing/2014/main" id="{EBF0DB5E-1AA2-57A7-AB3F-09E8EC642AE6}"/>
              </a:ext>
            </a:extLst>
          </p:cNvPr>
          <p:cNvSpPr>
            <a:spLocks noGrp="1"/>
          </p:cNvSpPr>
          <p:nvPr>
            <p:ph type="body" sz="quarter" idx="58" hasCustomPrompt="1"/>
          </p:nvPr>
        </p:nvSpPr>
        <p:spPr>
          <a:xfrm>
            <a:off x="7712429" y="8597666"/>
            <a:ext cx="2475253"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30" name="Text Placeholder 7">
            <a:extLst>
              <a:ext uri="{FF2B5EF4-FFF2-40B4-BE49-F238E27FC236}">
                <a16:creationId xmlns:a16="http://schemas.microsoft.com/office/drawing/2014/main" id="{AB4248B3-42F8-26A3-C9F8-F05CD417C468}"/>
              </a:ext>
            </a:extLst>
          </p:cNvPr>
          <p:cNvSpPr>
            <a:spLocks noGrp="1"/>
          </p:cNvSpPr>
          <p:nvPr>
            <p:ph type="body" sz="quarter" idx="59" hasCustomPrompt="1"/>
          </p:nvPr>
        </p:nvSpPr>
        <p:spPr>
          <a:xfrm>
            <a:off x="10544591" y="8601474"/>
            <a:ext cx="249134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5" name="Title 1">
            <a:extLst>
              <a:ext uri="{FF2B5EF4-FFF2-40B4-BE49-F238E27FC236}">
                <a16:creationId xmlns:a16="http://schemas.microsoft.com/office/drawing/2014/main" id="{D5332AAC-9F2D-0F2F-CED3-A3E5ADD1777E}"/>
              </a:ext>
            </a:extLst>
          </p:cNvPr>
          <p:cNvSpPr>
            <a:spLocks noGrp="1"/>
          </p:cNvSpPr>
          <p:nvPr>
            <p:ph type="title" hasCustomPrompt="1"/>
          </p:nvPr>
        </p:nvSpPr>
        <p:spPr>
          <a:xfrm>
            <a:off x="662796" y="1117874"/>
            <a:ext cx="10924578" cy="701434"/>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4137563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Long Bios_4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874"/>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066925" y="4742625"/>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2066925" y="5173662"/>
            <a:ext cx="2926080" cy="3461023"/>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t>
            </a:r>
            <a:r>
              <a:rPr lang="en-US" err="1"/>
              <a:t>Arcu</a:t>
            </a:r>
            <a:r>
              <a:rPr lang="en-US"/>
              <a:t> vel </a:t>
            </a:r>
            <a:r>
              <a:rPr lang="en-US" err="1"/>
              <a:t>posuere</a:t>
            </a:r>
            <a:r>
              <a:rPr lang="en-US"/>
              <a:t> </a:t>
            </a:r>
            <a:r>
              <a:rPr lang="en-US" err="1"/>
              <a:t>tristique</a:t>
            </a:r>
            <a:r>
              <a:rPr lang="en-US"/>
              <a:t>, </a:t>
            </a:r>
            <a:r>
              <a:rPr lang="en-US" err="1"/>
              <a:t>tortor</a:t>
            </a:r>
            <a:r>
              <a:rPr lang="en-US"/>
              <a:t> </a:t>
            </a:r>
            <a:r>
              <a:rPr lang="en-US" err="1"/>
              <a:t>nibh</a:t>
            </a:r>
            <a:r>
              <a:rPr lang="en-US"/>
              <a:t> pharetra </a:t>
            </a:r>
            <a:r>
              <a:rPr lang="en-US" err="1"/>
              <a:t>arcu</a:t>
            </a:r>
            <a:r>
              <a:rPr lang="en-US"/>
              <a:t>, sed </a:t>
            </a:r>
            <a:r>
              <a:rPr lang="en-US" err="1"/>
              <a:t>dignissim</a:t>
            </a:r>
            <a:r>
              <a:rPr lang="en-US"/>
              <a:t> </a:t>
            </a:r>
            <a:r>
              <a:rPr lang="en-US" err="1"/>
              <a:t>mauris</a:t>
            </a:r>
            <a:r>
              <a:rPr lang="en-US"/>
              <a:t> </a:t>
            </a:r>
            <a:r>
              <a:rPr lang="en-US" err="1"/>
              <a:t>purus</a:t>
            </a:r>
            <a:r>
              <a:rPr lang="en-US"/>
              <a:t> </a:t>
            </a:r>
            <a:r>
              <a:rPr lang="en-US" err="1"/>
              <a:t>eget</a:t>
            </a:r>
            <a:r>
              <a:rPr lang="en-US"/>
              <a:t> </a:t>
            </a:r>
            <a:r>
              <a:rPr lang="en-US" err="1"/>
              <a:t>turpis</a:t>
            </a:r>
            <a:r>
              <a:rPr lang="en-US"/>
              <a:t>. </a:t>
            </a:r>
            <a:r>
              <a:rPr lang="en-US" err="1"/>
              <a:t>Phasellus</a:t>
            </a:r>
            <a:r>
              <a:rPr lang="en-US"/>
              <a:t> at </a:t>
            </a:r>
            <a:r>
              <a:rPr lang="en-US" err="1"/>
              <a:t>velit</a:t>
            </a:r>
            <a:r>
              <a:rPr lang="en-US"/>
              <a:t> </a:t>
            </a:r>
            <a:r>
              <a:rPr lang="en-US" err="1"/>
              <a:t>aliquet</a:t>
            </a:r>
            <a:r>
              <a:rPr lang="en-US"/>
              <a:t>, </a:t>
            </a:r>
            <a:r>
              <a:rPr lang="en-US" err="1"/>
              <a:t>accumsan</a:t>
            </a:r>
            <a:r>
              <a:rPr lang="en-US"/>
              <a:t> </a:t>
            </a:r>
            <a:r>
              <a:rPr lang="en-US" err="1"/>
              <a:t>leo</a:t>
            </a:r>
            <a:r>
              <a:rPr lang="en-US"/>
              <a:t> vitae, </a:t>
            </a:r>
            <a:r>
              <a:rPr lang="en-US" err="1"/>
              <a:t>aliquet</a:t>
            </a:r>
            <a:r>
              <a:rPr lang="en-US"/>
              <a:t> sem. </a:t>
            </a:r>
            <a:r>
              <a:rPr lang="en-US" err="1"/>
              <a:t>Pellentesque</a:t>
            </a:r>
            <a:r>
              <a:rPr lang="en-US"/>
              <a:t> </a:t>
            </a:r>
            <a:r>
              <a:rPr lang="en-US" err="1"/>
              <a:t>mattis</a:t>
            </a:r>
            <a:r>
              <a:rPr lang="en-US"/>
              <a:t> </a:t>
            </a:r>
            <a:r>
              <a:rPr lang="en-US" err="1"/>
              <a:t>nibh</a:t>
            </a:r>
            <a:r>
              <a:rPr lang="en-US"/>
              <a:t> libero, sed </a:t>
            </a:r>
            <a:r>
              <a:rPr lang="en-US" err="1"/>
              <a:t>dapibus</a:t>
            </a:r>
            <a:r>
              <a:rPr lang="en-US"/>
              <a: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5669350" y="5173663"/>
            <a:ext cx="2926080" cy="3461029"/>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9290934" y="5173663"/>
            <a:ext cx="2926080" cy="3461029"/>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2921702" y="5173663"/>
            <a:ext cx="2926080" cy="3446153"/>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2573084"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6167824"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9761749"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3353032"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5669350" y="4742625"/>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9295526" y="4748124"/>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2922843" y="4746433"/>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35061621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Long Bios_3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2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3271796" y="4745371"/>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3271796" y="5124102"/>
            <a:ext cx="2926080" cy="3640360"/>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503021" y="5124102"/>
            <a:ext cx="2926080" cy="36403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683139" y="5124102"/>
            <a:ext cx="2926080" cy="36403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374387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797102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1218277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7503021" y="4745371"/>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11687731" y="4750870"/>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1196664147"/>
      </p:ext>
    </p:extLst>
  </p:cSld>
  <p:clrMapOvr>
    <a:masterClrMapping/>
  </p:clrMapOvr>
  <p:extLst>
    <p:ext uri="{DCECCB84-F9BA-43D5-87BE-67443E8EF086}">
      <p15:sldGuideLst xmlns:p15="http://schemas.microsoft.com/office/powerpoint/2012/main">
        <p15:guide id="1" pos="5633"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6 people + Picture">
    <p:bg>
      <p:bgPr>
        <a:solidFill>
          <a:schemeClr val="bg1"/>
        </a:solidFill>
        <a:effectLst/>
      </p:bgPr>
    </p:bg>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686874CF-C977-3249-CC5C-0958517E9151}"/>
              </a:ext>
            </a:extLst>
          </p:cNvPr>
          <p:cNvSpPr>
            <a:spLocks noGrp="1"/>
          </p:cNvSpPr>
          <p:nvPr>
            <p:ph type="pic" sz="quarter" idx="14" hasCustomPrompt="1"/>
          </p:nvPr>
        </p:nvSpPr>
        <p:spPr>
          <a:xfrm>
            <a:off x="10355" y="0"/>
            <a:ext cx="7673145" cy="10058399"/>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8434855" y="507752"/>
            <a:ext cx="6716178" cy="294213"/>
          </a:xfrm>
          <a:prstGeom prst="rect">
            <a:avLst/>
          </a:prstGeom>
        </p:spPr>
        <p:txBody>
          <a:bodyPr/>
          <a:lstStyle/>
          <a:p>
            <a:r>
              <a:rPr lang="en-US" noProof="0"/>
              <a:t>Header Text – Remove if Not Needed</a:t>
            </a:r>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10269351" y="4097180"/>
            <a:ext cx="2402836"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0264758" y="6315910"/>
            <a:ext cx="2368035"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821539" y="4099708"/>
            <a:ext cx="2402836" cy="54206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8443849" y="3244481"/>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12996036" y="3244481"/>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2996036" y="5505774"/>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10269351" y="3718449"/>
            <a:ext cx="240283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10269351" y="5937179"/>
            <a:ext cx="2363441"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4822679" y="3724785"/>
            <a:ext cx="240169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2" name="Text Placeholder 7">
            <a:extLst>
              <a:ext uri="{FF2B5EF4-FFF2-40B4-BE49-F238E27FC236}">
                <a16:creationId xmlns:a16="http://schemas.microsoft.com/office/drawing/2014/main" id="{DD58D8E2-E3B4-25B3-7E17-4F8752608A90}"/>
              </a:ext>
            </a:extLst>
          </p:cNvPr>
          <p:cNvSpPr>
            <a:spLocks noGrp="1"/>
          </p:cNvSpPr>
          <p:nvPr>
            <p:ph type="body" sz="quarter" idx="51" hasCustomPrompt="1"/>
          </p:nvPr>
        </p:nvSpPr>
        <p:spPr>
          <a:xfrm>
            <a:off x="14821539" y="6315910"/>
            <a:ext cx="2402836"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4" name="Text Placeholder 7">
            <a:extLst>
              <a:ext uri="{FF2B5EF4-FFF2-40B4-BE49-F238E27FC236}">
                <a16:creationId xmlns:a16="http://schemas.microsoft.com/office/drawing/2014/main" id="{B7DCBF5F-E6A6-46F6-32E8-0D098CDC3E08}"/>
              </a:ext>
            </a:extLst>
          </p:cNvPr>
          <p:cNvSpPr>
            <a:spLocks noGrp="1"/>
          </p:cNvSpPr>
          <p:nvPr>
            <p:ph type="body" sz="quarter" idx="52" hasCustomPrompt="1"/>
          </p:nvPr>
        </p:nvSpPr>
        <p:spPr>
          <a:xfrm>
            <a:off x="10243226" y="8596284"/>
            <a:ext cx="2359281"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5" name="Text Placeholder 7">
            <a:extLst>
              <a:ext uri="{FF2B5EF4-FFF2-40B4-BE49-F238E27FC236}">
                <a16:creationId xmlns:a16="http://schemas.microsoft.com/office/drawing/2014/main" id="{F76B0859-8A2C-ABAA-32B6-0A59955D2A24}"/>
              </a:ext>
            </a:extLst>
          </p:cNvPr>
          <p:cNvSpPr>
            <a:spLocks noGrp="1"/>
          </p:cNvSpPr>
          <p:nvPr>
            <p:ph type="body" sz="quarter" idx="53" hasCustomPrompt="1"/>
          </p:nvPr>
        </p:nvSpPr>
        <p:spPr>
          <a:xfrm>
            <a:off x="14806482" y="8598624"/>
            <a:ext cx="2417893" cy="54206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6" name="Picture Placeholder 11">
            <a:extLst>
              <a:ext uri="{FF2B5EF4-FFF2-40B4-BE49-F238E27FC236}">
                <a16:creationId xmlns:a16="http://schemas.microsoft.com/office/drawing/2014/main" id="{7A8B4404-9B64-E8DE-E9A5-8046B04B1BE3}"/>
              </a:ext>
            </a:extLst>
          </p:cNvPr>
          <p:cNvSpPr>
            <a:spLocks noGrp="1"/>
          </p:cNvSpPr>
          <p:nvPr>
            <p:ph type="pic" sz="quarter" idx="54" hasCustomPrompt="1"/>
          </p:nvPr>
        </p:nvSpPr>
        <p:spPr>
          <a:xfrm>
            <a:off x="8443849" y="5505774"/>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8" name="Picture Placeholder 11">
            <a:extLst>
              <a:ext uri="{FF2B5EF4-FFF2-40B4-BE49-F238E27FC236}">
                <a16:creationId xmlns:a16="http://schemas.microsoft.com/office/drawing/2014/main" id="{B610D187-53F5-3A65-8D42-FE47B790190E}"/>
              </a:ext>
            </a:extLst>
          </p:cNvPr>
          <p:cNvSpPr>
            <a:spLocks noGrp="1"/>
          </p:cNvSpPr>
          <p:nvPr>
            <p:ph type="pic" sz="quarter" idx="55" hasCustomPrompt="1"/>
          </p:nvPr>
        </p:nvSpPr>
        <p:spPr>
          <a:xfrm>
            <a:off x="8443849" y="7767067"/>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85325BEF-36DE-B509-AA90-178CE766FF5A}"/>
              </a:ext>
            </a:extLst>
          </p:cNvPr>
          <p:cNvSpPr>
            <a:spLocks noGrp="1"/>
          </p:cNvSpPr>
          <p:nvPr>
            <p:ph type="pic" sz="quarter" idx="56" hasCustomPrompt="1"/>
          </p:nvPr>
        </p:nvSpPr>
        <p:spPr>
          <a:xfrm>
            <a:off x="12996036" y="7767067"/>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Text Placeholder 7">
            <a:extLst>
              <a:ext uri="{FF2B5EF4-FFF2-40B4-BE49-F238E27FC236}">
                <a16:creationId xmlns:a16="http://schemas.microsoft.com/office/drawing/2014/main" id="{54EE1C2B-D6E9-AADD-B4B6-0BD58664ADB7}"/>
              </a:ext>
            </a:extLst>
          </p:cNvPr>
          <p:cNvSpPr>
            <a:spLocks noGrp="1"/>
          </p:cNvSpPr>
          <p:nvPr>
            <p:ph type="body" sz="quarter" idx="57" hasCustomPrompt="1"/>
          </p:nvPr>
        </p:nvSpPr>
        <p:spPr>
          <a:xfrm>
            <a:off x="14821539" y="5937179"/>
            <a:ext cx="240283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29" name="Text Placeholder 7">
            <a:extLst>
              <a:ext uri="{FF2B5EF4-FFF2-40B4-BE49-F238E27FC236}">
                <a16:creationId xmlns:a16="http://schemas.microsoft.com/office/drawing/2014/main" id="{EBF0DB5E-1AA2-57A7-AB3F-09E8EC642AE6}"/>
              </a:ext>
            </a:extLst>
          </p:cNvPr>
          <p:cNvSpPr>
            <a:spLocks noGrp="1"/>
          </p:cNvSpPr>
          <p:nvPr>
            <p:ph type="body" sz="quarter" idx="58" hasCustomPrompt="1"/>
          </p:nvPr>
        </p:nvSpPr>
        <p:spPr>
          <a:xfrm>
            <a:off x="10247820" y="8217553"/>
            <a:ext cx="2359280"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30" name="Text Placeholder 7">
            <a:extLst>
              <a:ext uri="{FF2B5EF4-FFF2-40B4-BE49-F238E27FC236}">
                <a16:creationId xmlns:a16="http://schemas.microsoft.com/office/drawing/2014/main" id="{AB4248B3-42F8-26A3-C9F8-F05CD417C468}"/>
              </a:ext>
            </a:extLst>
          </p:cNvPr>
          <p:cNvSpPr>
            <a:spLocks noGrp="1"/>
          </p:cNvSpPr>
          <p:nvPr>
            <p:ph type="body" sz="quarter" idx="59" hasCustomPrompt="1"/>
          </p:nvPr>
        </p:nvSpPr>
        <p:spPr>
          <a:xfrm>
            <a:off x="14807622" y="8217553"/>
            <a:ext cx="2416753"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1567828210"/>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with Title ">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4" name="Text Placeholder 6">
            <a:extLst>
              <a:ext uri="{FF2B5EF4-FFF2-40B4-BE49-F238E27FC236}">
                <a16:creationId xmlns:a16="http://schemas.microsoft.com/office/drawing/2014/main" id="{16C959C3-4EAC-77EB-2E6B-CF0BB1956171}"/>
              </a:ext>
            </a:extLst>
          </p:cNvPr>
          <p:cNvSpPr>
            <a:spLocks noGrp="1"/>
          </p:cNvSpPr>
          <p:nvPr>
            <p:ph type="body" sz="quarter" idx="14" hasCustomPrompt="1"/>
          </p:nvPr>
        </p:nvSpPr>
        <p:spPr>
          <a:xfrm>
            <a:off x="662796" y="1120010"/>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Tree>
    <p:extLst>
      <p:ext uri="{BB962C8B-B14F-4D97-AF65-F5344CB8AC3E}">
        <p14:creationId xmlns:p14="http://schemas.microsoft.com/office/powerpoint/2010/main" val="5150340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ingle Column">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Text Placeholder 7">
            <a:extLst>
              <a:ext uri="{FF2B5EF4-FFF2-40B4-BE49-F238E27FC236}">
                <a16:creationId xmlns:a16="http://schemas.microsoft.com/office/drawing/2014/main" id="{86F199A8-9591-4AAE-2DD9-2C0FF2B48BC6}"/>
              </a:ext>
            </a:extLst>
          </p:cNvPr>
          <p:cNvSpPr>
            <a:spLocks noGrp="1"/>
          </p:cNvSpPr>
          <p:nvPr>
            <p:ph type="body" sz="quarter" idx="12" hasCustomPrompt="1"/>
          </p:nvPr>
        </p:nvSpPr>
        <p:spPr>
          <a:xfrm>
            <a:off x="662797" y="2593321"/>
            <a:ext cx="16572903" cy="6783014"/>
          </a:xfrm>
          <a:prstGeom prst="rect">
            <a:avLst/>
          </a:prstGeom>
        </p:spPr>
        <p:txBody>
          <a:bodyPr/>
          <a:lstStyle>
            <a:lvl1pPr marL="0" indent="0">
              <a:spcBef>
                <a:spcPts val="1440"/>
              </a:spcBef>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010"/>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6FCD92C2-882B-CA74-9549-27AAC9962968}"/>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2620844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ing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281"/>
            <a:ext cx="15140488" cy="701434"/>
          </a:xfrm>
          <a:prstGeom prst="rect">
            <a:avLst/>
          </a:prstGeom>
        </p:spPr>
        <p:txBody>
          <a:bodyPr/>
          <a:lstStyle/>
          <a:p>
            <a:r>
              <a:rPr lang="en-US" noProof="0"/>
              <a:t>Click To Edit Master Title Style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2257425"/>
            <a:ext cx="15157450"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noProof="0"/>
              <a:t>Lorem ipsum dolor sit amet, consectetur adipiscing elit. Sed porta magna eget est porttitor, nec rutrum nisi scelerisque. Nam vitae varius eros. Phasellus a tellus sit amet massa placerat rutrum.</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2"/>
            <a:ext cx="15154333" cy="5173578"/>
          </a:xfrm>
          <a:prstGeom prst="rect">
            <a:avLst/>
          </a:prstGeom>
        </p:spPr>
        <p:txBody>
          <a:bodyPr/>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4" name="Slide Number Placeholder 3">
            <a:extLst>
              <a:ext uri="{FF2B5EF4-FFF2-40B4-BE49-F238E27FC236}">
                <a16:creationId xmlns:a16="http://schemas.microsoft.com/office/drawing/2014/main" id="{F75A96A0-F10B-B252-A265-90E4234798C8}"/>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464645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Doubl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0595"/>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3163D733-2CFA-43B7-182C-18924B28ACDC}"/>
              </a:ext>
            </a:extLst>
          </p:cNvPr>
          <p:cNvSpPr>
            <a:spLocks noGrp="1"/>
          </p:cNvSpPr>
          <p:nvPr>
            <p:ph type="body" sz="quarter" idx="12" hasCustomPrompt="1"/>
          </p:nvPr>
        </p:nvSpPr>
        <p:spPr>
          <a:xfrm>
            <a:off x="662797" y="2586788"/>
            <a:ext cx="16572903" cy="6798512"/>
          </a:xfrm>
          <a:prstGeom prst="rect">
            <a:avLst/>
          </a:prstGeom>
        </p:spPr>
        <p:txBody>
          <a:bodyPr numCol="2"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endParaRPr lang="en-US"/>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5" name="Slide Number Placeholder 4">
            <a:extLst>
              <a:ext uri="{FF2B5EF4-FFF2-40B4-BE49-F238E27FC236}">
                <a16:creationId xmlns:a16="http://schemas.microsoft.com/office/drawing/2014/main" id="{861291F7-DF86-00FC-5936-0ACD83372F4D}"/>
              </a:ext>
            </a:extLst>
          </p:cNvPr>
          <p:cNvSpPr>
            <a:spLocks noGrp="1"/>
          </p:cNvSpPr>
          <p:nvPr>
            <p:ph type="sldNum" sz="quarter" idx="1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4077680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oub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759"/>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2260714"/>
            <a:ext cx="1373489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2"/>
            <a:ext cx="15140488" cy="51735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4" name="Slide Number Placeholder 3">
            <a:extLst>
              <a:ext uri="{FF2B5EF4-FFF2-40B4-BE49-F238E27FC236}">
                <a16:creationId xmlns:a16="http://schemas.microsoft.com/office/drawing/2014/main" id="{90DC920F-E630-C901-6424-5C9FCE67FCE2}"/>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4007104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ipl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878"/>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4B97378C-0F31-4E94-3AAA-6F4A922F1757}"/>
              </a:ext>
            </a:extLst>
          </p:cNvPr>
          <p:cNvSpPr>
            <a:spLocks noGrp="1"/>
          </p:cNvSpPr>
          <p:nvPr>
            <p:ph type="body" sz="quarter" idx="12" hasCustomPrompt="1"/>
          </p:nvPr>
        </p:nvSpPr>
        <p:spPr>
          <a:xfrm>
            <a:off x="662797" y="2586788"/>
            <a:ext cx="16572903" cy="6798512"/>
          </a:xfrm>
          <a:prstGeom prst="rect">
            <a:avLst/>
          </a:prstGeom>
        </p:spPr>
        <p:txBody>
          <a:bodyPr numCol="3"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a:t>
            </a:r>
            <a:endParaRPr lang="en-GB"/>
          </a:p>
        </p:txBody>
      </p:sp>
      <p:sp>
        <p:nvSpPr>
          <p:cNvPr id="5" name="Slide Number Placeholder 4">
            <a:extLst>
              <a:ext uri="{FF2B5EF4-FFF2-40B4-BE49-F238E27FC236}">
                <a16:creationId xmlns:a16="http://schemas.microsoft.com/office/drawing/2014/main" id="{7F767D1A-9329-1742-67AA-1D28D81F490B}"/>
              </a:ext>
            </a:extLst>
          </p:cNvPr>
          <p:cNvSpPr>
            <a:spLocks noGrp="1"/>
          </p:cNvSpPr>
          <p:nvPr>
            <p:ph type="sldNum" sz="quarter" idx="1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025126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ip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130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2255870"/>
            <a:ext cx="15156642"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1"/>
            <a:ext cx="15154333" cy="5173579"/>
          </a:xfrm>
          <a:prstGeom prst="rect">
            <a:avLst/>
          </a:prstGeom>
        </p:spPr>
        <p:txBody>
          <a:bodyPr numCol="3"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a:t>
            </a:r>
          </a:p>
          <a:p>
            <a:pPr lvl="0"/>
            <a:r>
              <a:rPr lang="en-US"/>
              <a: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a:t>
            </a:r>
            <a:endParaRPr lang="en-GB"/>
          </a:p>
        </p:txBody>
      </p:sp>
      <p:sp>
        <p:nvSpPr>
          <p:cNvPr id="4" name="Slide Number Placeholder 3">
            <a:extLst>
              <a:ext uri="{FF2B5EF4-FFF2-40B4-BE49-F238E27FC236}">
                <a16:creationId xmlns:a16="http://schemas.microsoft.com/office/drawing/2014/main" id="{93CB4E35-D4FC-B530-ACC5-B92BBE1260A2}"/>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7785913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Double Column + Callout + Na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9" y="1118387"/>
            <a:ext cx="10924576"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4B97378C-0F31-4E94-3AAA-6F4A922F1757}"/>
              </a:ext>
            </a:extLst>
          </p:cNvPr>
          <p:cNvSpPr>
            <a:spLocks noGrp="1"/>
          </p:cNvSpPr>
          <p:nvPr>
            <p:ph type="body" sz="quarter" idx="12" hasCustomPrompt="1"/>
          </p:nvPr>
        </p:nvSpPr>
        <p:spPr>
          <a:xfrm>
            <a:off x="662579" y="2586788"/>
            <a:ext cx="10924796" cy="6798512"/>
          </a:xfrm>
          <a:prstGeom prst="rect">
            <a:avLst/>
          </a:prstGeom>
        </p:spPr>
        <p:txBody>
          <a:bodyPr numCol="2"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a:t>
            </a:r>
            <a:endParaRPr lang="en-GB"/>
          </a:p>
        </p:txBody>
      </p:sp>
      <p:sp>
        <p:nvSpPr>
          <p:cNvPr id="8" name="Text Placeholder 7">
            <a:extLst>
              <a:ext uri="{FF2B5EF4-FFF2-40B4-BE49-F238E27FC236}">
                <a16:creationId xmlns:a16="http://schemas.microsoft.com/office/drawing/2014/main" id="{B5F839E8-3955-9C9F-FFD3-D9D403DA0F87}"/>
              </a:ext>
            </a:extLst>
          </p:cNvPr>
          <p:cNvSpPr>
            <a:spLocks noGrp="1"/>
          </p:cNvSpPr>
          <p:nvPr>
            <p:ph type="body" sz="quarter" idx="14" hasCustomPrompt="1"/>
          </p:nvPr>
        </p:nvSpPr>
        <p:spPr>
          <a:xfrm>
            <a:off x="13327707" y="4698549"/>
            <a:ext cx="3906942" cy="3888747"/>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a:t>
            </a:r>
            <a:endParaRPr lang="en-GB"/>
          </a:p>
        </p:txBody>
      </p:sp>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13335000" y="8911223"/>
            <a:ext cx="3907163" cy="474077"/>
          </a:xfrm>
          <a:prstGeom prst="rect">
            <a:avLst/>
          </a:prstGeom>
        </p:spPr>
        <p:txBody>
          <a:bodyPr/>
          <a:lstStyle>
            <a:lvl1pPr>
              <a:defRPr sz="1350" b="1"/>
            </a:lvl1pPr>
          </a:lstStyle>
          <a:p>
            <a:pPr lvl="0"/>
            <a:r>
              <a:rPr lang="en-US"/>
              <a:t>Author Name</a:t>
            </a:r>
            <a:endParaRPr lang="en-GB"/>
          </a:p>
        </p:txBody>
      </p:sp>
      <p:cxnSp>
        <p:nvCxnSpPr>
          <p:cNvPr id="7" name="Straight Connector 6">
            <a:extLst>
              <a:ext uri="{FF2B5EF4-FFF2-40B4-BE49-F238E27FC236}">
                <a16:creationId xmlns:a16="http://schemas.microsoft.com/office/drawing/2014/main" id="{1EA7C658-FE7F-5DFD-8267-924D8317D511}"/>
              </a:ext>
            </a:extLst>
          </p:cNvPr>
          <p:cNvCxnSpPr>
            <a:cxnSpLocks/>
          </p:cNvCxnSpPr>
          <p:nvPr userDrawn="1"/>
        </p:nvCxnSpPr>
        <p:spPr>
          <a:xfrm flipH="1">
            <a:off x="13335000" y="4445544"/>
            <a:ext cx="3888566" cy="0"/>
          </a:xfrm>
          <a:prstGeom prst="line">
            <a:avLst/>
          </a:prstGeom>
          <a:ln w="165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CCAAE73-660A-E845-BAF8-3B437AB5CE7C}"/>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4C572EC-4C18-E3BD-731A-6B13102DC14B}"/>
              </a:ext>
            </a:extLst>
          </p:cNvPr>
          <p:cNvSpPr>
            <a:spLocks noGrp="1"/>
          </p:cNvSpPr>
          <p:nvPr>
            <p:ph type="sldNum" sz="quarter" idx="16"/>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937506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Double Column + Call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0935"/>
            <a:ext cx="6731777" cy="1497482"/>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3177315"/>
            <a:ext cx="1090821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0" name="Text Placeholder 7">
            <a:extLst>
              <a:ext uri="{FF2B5EF4-FFF2-40B4-BE49-F238E27FC236}">
                <a16:creationId xmlns:a16="http://schemas.microsoft.com/office/drawing/2014/main" id="{C6CC4BAE-0D2E-AB1B-892C-90078C83C6CA}"/>
              </a:ext>
            </a:extLst>
          </p:cNvPr>
          <p:cNvSpPr>
            <a:spLocks noGrp="1"/>
          </p:cNvSpPr>
          <p:nvPr>
            <p:ph type="body" sz="quarter" idx="14" hasCustomPrompt="1"/>
          </p:nvPr>
        </p:nvSpPr>
        <p:spPr>
          <a:xfrm>
            <a:off x="13316625" y="4716057"/>
            <a:ext cx="3906942" cy="4736977"/>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a:t>
            </a:r>
            <a:endParaRPr lang="en-GB"/>
          </a:p>
        </p:txBody>
      </p:sp>
      <p:sp>
        <p:nvSpPr>
          <p:cNvPr id="14" name="Text Placeholder 7">
            <a:extLst>
              <a:ext uri="{FF2B5EF4-FFF2-40B4-BE49-F238E27FC236}">
                <a16:creationId xmlns:a16="http://schemas.microsoft.com/office/drawing/2014/main" id="{80E6B4FD-B660-1B46-A27C-FE6C255C1177}"/>
              </a:ext>
            </a:extLst>
          </p:cNvPr>
          <p:cNvSpPr>
            <a:spLocks noGrp="1"/>
          </p:cNvSpPr>
          <p:nvPr>
            <p:ph type="body" sz="quarter" idx="13" hasCustomPrompt="1"/>
          </p:nvPr>
        </p:nvSpPr>
        <p:spPr>
          <a:xfrm>
            <a:off x="661988" y="4903025"/>
            <a:ext cx="10926437" cy="4271790"/>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6" name="Slide Number Placeholder 5">
            <a:extLst>
              <a:ext uri="{FF2B5EF4-FFF2-40B4-BE49-F238E27FC236}">
                <a16:creationId xmlns:a16="http://schemas.microsoft.com/office/drawing/2014/main" id="{CFF07A7E-FA8F-B71B-768E-BC5F68D34A43}"/>
              </a:ext>
            </a:extLst>
          </p:cNvPr>
          <p:cNvSpPr>
            <a:spLocks noGrp="1"/>
          </p:cNvSpPr>
          <p:nvPr>
            <p:ph type="sldNum" sz="quarter" idx="15"/>
          </p:nvPr>
        </p:nvSpPr>
        <p:spPr/>
        <p:txBody>
          <a:bodyPr/>
          <a:lstStyle/>
          <a:p>
            <a:fld id="{387AECDB-6C85-4FE3-9DAF-486A9B5BAE12}" type="slidenum">
              <a:rPr lang="en-GB" smtClean="0"/>
              <a:pPr/>
              <a:t>‹#›</a:t>
            </a:fld>
            <a:endParaRPr lang="en-GB"/>
          </a:p>
        </p:txBody>
      </p:sp>
      <p:cxnSp>
        <p:nvCxnSpPr>
          <p:cNvPr id="7" name="Straight Connector 6">
            <a:extLst>
              <a:ext uri="{FF2B5EF4-FFF2-40B4-BE49-F238E27FC236}">
                <a16:creationId xmlns:a16="http://schemas.microsoft.com/office/drawing/2014/main" id="{795861FA-8DF8-829D-42BA-5C4771296527}"/>
              </a:ext>
            </a:extLst>
          </p:cNvPr>
          <p:cNvCxnSpPr>
            <a:cxnSpLocks/>
          </p:cNvCxnSpPr>
          <p:nvPr userDrawn="1"/>
        </p:nvCxnSpPr>
        <p:spPr>
          <a:xfrm flipH="1">
            <a:off x="13335000" y="4445544"/>
            <a:ext cx="3888566" cy="0"/>
          </a:xfrm>
          <a:prstGeom prst="line">
            <a:avLst/>
          </a:prstGeom>
          <a:ln w="165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5C6F7F-6B66-DB63-E91B-52E87485456E}"/>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70415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Double Column + Callout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3173934"/>
            <a:ext cx="10908492"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9" y="4903451"/>
            <a:ext cx="10908490" cy="4487015"/>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8" name="Text Placeholder 7">
            <a:extLst>
              <a:ext uri="{FF2B5EF4-FFF2-40B4-BE49-F238E27FC236}">
                <a16:creationId xmlns:a16="http://schemas.microsoft.com/office/drawing/2014/main" id="{A406F74E-C6FF-DBC6-BDAC-F6548F5F9F66}"/>
              </a:ext>
            </a:extLst>
          </p:cNvPr>
          <p:cNvSpPr>
            <a:spLocks noGrp="1"/>
          </p:cNvSpPr>
          <p:nvPr>
            <p:ph type="body" sz="quarter" idx="14" hasCustomPrompt="1"/>
          </p:nvPr>
        </p:nvSpPr>
        <p:spPr>
          <a:xfrm>
            <a:off x="13332673" y="1153639"/>
            <a:ext cx="3906942" cy="8231662"/>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Lorem ipsum dolor sit amet, consectetur </a:t>
            </a:r>
            <a:endParaRPr lang="en-GB"/>
          </a:p>
        </p:txBody>
      </p:sp>
      <p:sp>
        <p:nvSpPr>
          <p:cNvPr id="4" name="Slide Number Placeholder 3">
            <a:extLst>
              <a:ext uri="{FF2B5EF4-FFF2-40B4-BE49-F238E27FC236}">
                <a16:creationId xmlns:a16="http://schemas.microsoft.com/office/drawing/2014/main" id="{B552B8EE-5559-0794-F110-39759A000EF1}"/>
              </a:ext>
            </a:extLst>
          </p:cNvPr>
          <p:cNvSpPr>
            <a:spLocks noGrp="1"/>
          </p:cNvSpPr>
          <p:nvPr>
            <p:ph type="sldNum" sz="quarter" idx="15"/>
          </p:nvPr>
        </p:nvSpPr>
        <p:spPr/>
        <p:txBody>
          <a:bodyPr/>
          <a:lstStyle/>
          <a:p>
            <a:fld id="{387AECDB-6C85-4FE3-9DAF-486A9B5BAE12}" type="slidenum">
              <a:rPr lang="en-GB" smtClean="0"/>
              <a:pPr/>
              <a:t>‹#›</a:t>
            </a:fld>
            <a:endParaRPr lang="en-GB"/>
          </a:p>
        </p:txBody>
      </p:sp>
      <p:cxnSp>
        <p:nvCxnSpPr>
          <p:cNvPr id="11" name="Straight Connector 10">
            <a:extLst>
              <a:ext uri="{FF2B5EF4-FFF2-40B4-BE49-F238E27FC236}">
                <a16:creationId xmlns:a16="http://schemas.microsoft.com/office/drawing/2014/main" id="{9B3D63EB-D58C-835A-E9F4-ACD523CEF618}"/>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22173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 Bod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7265" y="2021641"/>
            <a:ext cx="8100561" cy="7500353"/>
          </a:xfrm>
          <a:prstGeom prst="rect">
            <a:avLst/>
          </a:prstGeom>
        </p:spPr>
        <p:txBody>
          <a:bodyPr numCol="1" anchor="b" anchorCtr="0"/>
          <a:lstStyle/>
          <a:p>
            <a:r>
              <a:rPr lang="en-US"/>
              <a:t>Click To Edit Master Title Style</a:t>
            </a:r>
            <a:endParaRPr lang="en-GB"/>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10502922" y="1844040"/>
            <a:ext cx="6716178" cy="7541260"/>
          </a:xfrm>
          <a:prstGeom prst="rect">
            <a:avLst/>
          </a:prstGeom>
        </p:spPr>
        <p:txBody>
          <a:bodyPr numCol="1" spcCol="548640" anchor="b"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4" name="Footer Placeholder 3">
            <a:extLst>
              <a:ext uri="{FF2B5EF4-FFF2-40B4-BE49-F238E27FC236}">
                <a16:creationId xmlns:a16="http://schemas.microsoft.com/office/drawing/2014/main" id="{B72E4C6D-994F-A13E-C118-BC9CB0F57108}"/>
              </a:ext>
            </a:extLst>
          </p:cNvPr>
          <p:cNvSpPr>
            <a:spLocks noGrp="1"/>
          </p:cNvSpPr>
          <p:nvPr>
            <p:ph type="ftr" sz="quarter" idx="14"/>
          </p:nvPr>
        </p:nvSpPr>
        <p:spPr/>
        <p:txBody>
          <a:bodyPr/>
          <a:lstStyle/>
          <a:p>
            <a:r>
              <a:rPr lang="en-US" noProof="0"/>
              <a:t>Header Text – Remove if Not Needed</a:t>
            </a:r>
          </a:p>
        </p:txBody>
      </p:sp>
      <p:cxnSp>
        <p:nvCxnSpPr>
          <p:cNvPr id="3" name="Straight Connector 2">
            <a:extLst>
              <a:ext uri="{FF2B5EF4-FFF2-40B4-BE49-F238E27FC236}">
                <a16:creationId xmlns:a16="http://schemas.microsoft.com/office/drawing/2014/main" id="{B8DD4F50-0267-1434-651B-CC4A4E250B79}"/>
              </a:ext>
            </a:extLst>
          </p:cNvPr>
          <p:cNvCxnSpPr>
            <a:cxnSpLocks/>
          </p:cNvCxnSpPr>
          <p:nvPr userDrawn="1"/>
        </p:nvCxnSpPr>
        <p:spPr>
          <a:xfrm>
            <a:off x="10206119" y="492125"/>
            <a:ext cx="0" cy="8896804"/>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2349F180-472A-E336-6E56-35D5F1F4E5D1}"/>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4466521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 Subhead + 2 column">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PRESENTATION TITLE OR SECTION">
            <a:extLst>
              <a:ext uri="{FF2B5EF4-FFF2-40B4-BE49-F238E27FC236}">
                <a16:creationId xmlns:a16="http://schemas.microsoft.com/office/drawing/2014/main" id="{369F1317-01CB-8966-585F-492DEC18B5DD}"/>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noProof="0"/>
              <a:t>Header Text – Remove if Not Needed</a:t>
            </a:r>
          </a:p>
        </p:txBody>
      </p:sp>
      <p:sp>
        <p:nvSpPr>
          <p:cNvPr id="9" name="Text Placeholder 8">
            <a:extLst>
              <a:ext uri="{FF2B5EF4-FFF2-40B4-BE49-F238E27FC236}">
                <a16:creationId xmlns:a16="http://schemas.microsoft.com/office/drawing/2014/main" id="{D23964E3-86EF-7577-05CA-3B1B953DC94D}"/>
              </a:ext>
            </a:extLst>
          </p:cNvPr>
          <p:cNvSpPr>
            <a:spLocks noGrp="1"/>
          </p:cNvSpPr>
          <p:nvPr>
            <p:ph type="body" sz="quarter" idx="18" hasCustomPrompt="1"/>
          </p:nvPr>
        </p:nvSpPr>
        <p:spPr>
          <a:xfrm>
            <a:off x="661988" y="3441332"/>
            <a:ext cx="6716178" cy="4595813"/>
          </a:xfrm>
        </p:spPr>
        <p:txBody>
          <a:bodyPr/>
          <a:lstStyle>
            <a:lvl1pPr>
              <a:defRPr lang="en-GB" sz="2700" kern="1200" dirty="0">
                <a:solidFill>
                  <a:schemeClr val="tx1"/>
                </a:solidFill>
                <a:latin typeface="Arial" panose="020B0604020202020204" pitchFamily="34" charset="0"/>
                <a:ea typeface="+mn-ea"/>
                <a:cs typeface="Arial" panose="020B0604020202020204" pitchFamily="34" charset="0"/>
              </a:defRPr>
            </a:lvl1pPr>
          </a:lstStyle>
          <a:p>
            <a:pPr marL="0" lvl="0" indent="0" algn="l" defTabSz="1344150" rtl="0" eaLnBrk="1" latinLnBrk="0" hangingPunct="1">
              <a:lnSpc>
                <a:spcPts val="3996"/>
              </a:lnSpc>
              <a:spcBef>
                <a:spcPts val="1467"/>
              </a:spcBef>
              <a:buSzPct val="80000"/>
              <a:buFont typeface="Arial" panose="020B0604020202020204" pitchFamily="34" charset="0"/>
              <a:buNone/>
              <a:tabLst>
                <a:tab pos="274317" algn="l"/>
              </a:tabLst>
            </a:pPr>
            <a:r>
              <a:rPr lang="en-GB"/>
              <a:t>Sed malesuada, arcu </a:t>
            </a:r>
            <a:r>
              <a:rPr lang="en-GB" err="1"/>
              <a:t>vel</a:t>
            </a:r>
            <a:r>
              <a:rPr lang="en-GB"/>
              <a:t> </a:t>
            </a:r>
            <a:r>
              <a:rPr lang="en-GB" err="1"/>
              <a:t>posuere</a:t>
            </a:r>
            <a:r>
              <a:rPr lang="en-GB"/>
              <a:t> tristique, tortor nibh pharetra arcu, sed dignissim mauris purus eget turpis. Phasellus at velit aliquet, accumsan leo vitae, aliquet</a:t>
            </a:r>
          </a:p>
        </p:txBody>
      </p:sp>
      <p:sp>
        <p:nvSpPr>
          <p:cNvPr id="12" name="Text Placeholder 11">
            <a:extLst>
              <a:ext uri="{FF2B5EF4-FFF2-40B4-BE49-F238E27FC236}">
                <a16:creationId xmlns:a16="http://schemas.microsoft.com/office/drawing/2014/main" id="{4B06EB6C-ED71-1E0E-1A0C-A747B2FB4731}"/>
              </a:ext>
            </a:extLst>
          </p:cNvPr>
          <p:cNvSpPr>
            <a:spLocks noGrp="1"/>
          </p:cNvSpPr>
          <p:nvPr>
            <p:ph type="body" sz="quarter" idx="19" hasCustomPrompt="1"/>
          </p:nvPr>
        </p:nvSpPr>
        <p:spPr>
          <a:xfrm>
            <a:off x="8799513" y="1178778"/>
            <a:ext cx="8423981" cy="8206522"/>
          </a:xfrm>
        </p:spPr>
        <p:txBody>
          <a:bodyPr numCol="2" spcCol="457200"/>
          <a:lstStyle>
            <a:lvl1pPr>
              <a:spcBef>
                <a:spcPts val="0"/>
              </a:spcBef>
              <a:defRPr lang="en-GB" sz="1800" kern="1200" dirty="0">
                <a:solidFill>
                  <a:schemeClr val="tx1"/>
                </a:solidFill>
                <a:latin typeface="+mn-lt"/>
                <a:ea typeface="+mn-ea"/>
                <a:cs typeface="Arial" panose="020B0604020202020204" pitchFamily="34" charset="0"/>
              </a:defRPr>
            </a:lvl1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Cras ac turpis euismod, venenatis massa id, ac nibh ornare tempus orci. Cras ac turpis euismod, venenatis massa id, ac nibh ornare tempus </a:t>
            </a:r>
            <a:r>
              <a:rPr lang="en-US" err="1"/>
              <a:t>orci</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mi ac </a:t>
            </a:r>
            <a:r>
              <a:rPr lang="en-US" err="1"/>
              <a:t>nibh</a:t>
            </a:r>
            <a:r>
              <a:rPr lang="en-US"/>
              <a:t> </a:t>
            </a:r>
            <a:r>
              <a:rPr lang="en-US" err="1"/>
              <a:t>ornare</a:t>
            </a:r>
            <a:r>
              <a:rPr lang="en-US"/>
              <a:t>, ac auctor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mi ac </a:t>
            </a:r>
            <a:r>
              <a:rPr lang="en-US" err="1"/>
              <a:t>nibh</a:t>
            </a:r>
            <a:r>
              <a:rPr lang="en-US"/>
              <a:t> </a:t>
            </a:r>
            <a:r>
              <a:rPr lang="en-US" err="1"/>
              <a:t>ornare</a:t>
            </a:r>
            <a:r>
              <a:rPr lang="en-US"/>
              <a:t>, ac auctor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a:t>
            </a:r>
            <a:endParaRPr lang="en-GB"/>
          </a:p>
          <a:p>
            <a:pPr marL="0" lvl="0" indent="0" algn="l" defTabSz="1344150" rtl="0" eaLnBrk="1" latinLnBrk="0" hangingPunct="1">
              <a:lnSpc>
                <a:spcPts val="2880"/>
              </a:lnSpc>
              <a:spcBef>
                <a:spcPts val="1467"/>
              </a:spcBef>
              <a:buSzPct val="80000"/>
              <a:buFont typeface="Arial" panose="020B0604020202020204" pitchFamily="34" charset="0"/>
              <a:buNone/>
              <a:tabLst>
                <a:tab pos="274317" algn="l"/>
              </a:tabLst>
            </a:pPr>
            <a:endParaRPr lang="en-GB"/>
          </a:p>
        </p:txBody>
      </p:sp>
      <p:sp>
        <p:nvSpPr>
          <p:cNvPr id="8" name="Title 1">
            <a:extLst>
              <a:ext uri="{FF2B5EF4-FFF2-40B4-BE49-F238E27FC236}">
                <a16:creationId xmlns:a16="http://schemas.microsoft.com/office/drawing/2014/main" id="{9DEAE662-F027-B945-9A69-3A969CF805F8}"/>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7069809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 Subhead + 2 column_2">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8703311C-463C-5CF5-9BBC-B628730869A9}"/>
              </a:ext>
            </a:extLst>
          </p:cNvPr>
          <p:cNvSpPr>
            <a:spLocks noGrp="1"/>
          </p:cNvSpPr>
          <p:nvPr>
            <p:ph type="body" sz="quarter" idx="21" hasCustomPrompt="1"/>
          </p:nvPr>
        </p:nvSpPr>
        <p:spPr>
          <a:xfrm>
            <a:off x="8799513" y="1231532"/>
            <a:ext cx="8423981" cy="8153767"/>
          </a:xfrm>
        </p:spPr>
        <p:txBody>
          <a:bodyPr numCol="2" spcCol="457200"/>
          <a:lstStyle>
            <a:lvl1pPr marL="0" indent="0">
              <a:lnSpc>
                <a:spcPts val="2025"/>
              </a:lnSpc>
              <a:buFont typeface="Arial" panose="020B0604020202020204" pitchFamily="34" charset="0"/>
              <a:buNone/>
              <a:defRPr sz="1350"/>
            </a:lvl1pPr>
            <a:lvl2pPr marL="670566" indent="0">
              <a:lnSpc>
                <a:spcPts val="2025"/>
              </a:lnSpc>
              <a:buNone/>
              <a:defRPr sz="1350"/>
            </a:lvl2pPr>
            <a:lvl3pPr marL="1341133" indent="0">
              <a:lnSpc>
                <a:spcPts val="2025"/>
              </a:lnSpc>
              <a:buNone/>
              <a:defRPr sz="1350"/>
            </a:lvl3pPr>
            <a:lvl4pPr marL="2011698" indent="0">
              <a:lnSpc>
                <a:spcPts val="2025"/>
              </a:lnSpc>
              <a:buNone/>
              <a:defRPr sz="1350"/>
            </a:lvl4pPr>
            <a:lvl5pPr marL="2682265" indent="0">
              <a:lnSpc>
                <a:spcPts val="2025"/>
              </a:lnSpc>
              <a:buNone/>
              <a:defRPr sz="1350"/>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GB" sz="1350" kern="1200">
                <a:solidFill>
                  <a:schemeClr val="tx1"/>
                </a:solidFill>
                <a:latin typeface="+mn-lt"/>
                <a:ea typeface="+mn-ea"/>
                <a:cs typeface="Arial" panose="020B0604020202020204" pitchFamily="34" charset="0"/>
              </a:rPr>
              <a:t>Lorem ipsum dolor sit amet, consectetur adipiscing elit. Aliquam vitae lacus vitae elit scelerisque cursus. Nam tempor vestibulum est, a finibus magna vehicula vel. Etiam gravida sapien et tortor mollis, eget imperdiet quam venenatis. Pellentesque tempus ultrices nisl, et volutpat enim varius id. Ut non lobortis sapien. In hac habitasse platea dictumst. Class aptent taciti sociosqu ad litora torquent per conubia nostra, per inceptos himenaeos. Nam lacinia fringilla tellus vitae ullamcorper. Sed hendrerit tristique accumsan. Vivamus ac ante feugiat, efficitur nisl vel, molestie nunc. Nunc ultricies, neque a finibus malesuada, tortor ex vehicula nisl, non facilisis nunc nisl vel nisi. Nam vehicula vestibulum urna, faucibus tempus nulla laoreet ac. Fusce nunc dolor, euismod eget nunc </a:t>
            </a:r>
            <a:r>
              <a:rPr lang="en-GB" sz="1350" kern="1200" err="1">
                <a:solidFill>
                  <a:schemeClr val="tx1"/>
                </a:solidFill>
                <a:latin typeface="+mn-lt"/>
                <a:ea typeface="+mn-ea"/>
                <a:cs typeface="Arial" panose="020B0604020202020204" pitchFamily="34" charset="0"/>
              </a:rPr>
              <a:t>ut</a:t>
            </a:r>
            <a:r>
              <a:rPr lang="en-GB" sz="1350" kern="1200">
                <a:solidFill>
                  <a:schemeClr val="tx1"/>
                </a:solidFill>
                <a:latin typeface="+mn-lt"/>
                <a:ea typeface="+mn-ea"/>
                <a:cs typeface="Arial" panose="020B0604020202020204" pitchFamily="34" charset="0"/>
              </a:rPr>
              <a:t>, ornare ultricies nunc. In ultrices, lectus quis sagittis interdum, eros neque aliquam leo, vestibulum porttitor est nulla sed lectus. Cras porttitor euismod tempor. ornare ultricies nunc. In ultrices, lectus quis sagittis interdum, eros neque aliquam leo, vestibulum porttitor est nulla sed lectus. Cras porttitor euismod tempor  sagittis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Lorem ipsum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sit </a:t>
            </a:r>
            <a:r>
              <a:rPr lang="en-GB" sz="1350" kern="1200" err="1">
                <a:solidFill>
                  <a:schemeClr val="tx1"/>
                </a:solidFill>
                <a:latin typeface="+mn-lt"/>
                <a:ea typeface="+mn-ea"/>
                <a:cs typeface="Arial" panose="020B0604020202020204" pitchFamily="34" charset="0"/>
              </a:rPr>
              <a:t>amet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consectetur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adipiscing</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lacus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scelerisque</a:t>
            </a:r>
            <a:r>
              <a:rPr lang="en-GB" sz="1350" kern="1200">
                <a:solidFill>
                  <a:schemeClr val="tx1"/>
                </a:solidFill>
                <a:latin typeface="+mn-lt"/>
                <a:ea typeface="+mn-ea"/>
                <a:cs typeface="Arial" panose="020B0604020202020204" pitchFamily="34" charset="0"/>
              </a:rPr>
              <a:t> cursus. Nam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magna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vel. </a:t>
            </a:r>
            <a:r>
              <a:rPr lang="en-GB" sz="1350" kern="1200" err="1">
                <a:solidFill>
                  <a:schemeClr val="tx1"/>
                </a:solidFill>
                <a:latin typeface="+mn-lt"/>
                <a:ea typeface="+mn-ea"/>
                <a:cs typeface="Arial" panose="020B0604020202020204" pitchFamily="34" charset="0"/>
              </a:rPr>
              <a:t>Etiam</a:t>
            </a:r>
            <a:r>
              <a:rPr lang="en-GB" sz="1350" kern="1200">
                <a:solidFill>
                  <a:schemeClr val="tx1"/>
                </a:solidFill>
                <a:latin typeface="+mn-lt"/>
                <a:ea typeface="+mn-ea"/>
                <a:cs typeface="Arial" panose="020B0604020202020204" pitchFamily="34" charset="0"/>
              </a:rPr>
              <a:t> gravida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mollis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imperdiet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venenatis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Pellentesque</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volutpat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enim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varius</a:t>
            </a:r>
            <a:r>
              <a:rPr lang="en-GB" sz="1350" kern="1200">
                <a:solidFill>
                  <a:schemeClr val="tx1"/>
                </a:solidFill>
                <a:latin typeface="+mn-lt"/>
                <a:ea typeface="+mn-ea"/>
                <a:cs typeface="Arial" panose="020B0604020202020204" pitchFamily="34" charset="0"/>
              </a:rPr>
              <a:t> id. Ut non </a:t>
            </a:r>
            <a:r>
              <a:rPr lang="en-GB" sz="1350" kern="1200" err="1">
                <a:solidFill>
                  <a:schemeClr val="tx1"/>
                </a:solidFill>
                <a:latin typeface="+mn-lt"/>
                <a:ea typeface="+mn-ea"/>
                <a:cs typeface="Arial" panose="020B0604020202020204" pitchFamily="34" charset="0"/>
              </a:rPr>
              <a:t>lobortis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hac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habitasse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platea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dictumst</a:t>
            </a:r>
            <a:r>
              <a:rPr lang="en-GB" sz="1350" kern="1200">
                <a:solidFill>
                  <a:schemeClr val="tx1"/>
                </a:solidFill>
                <a:latin typeface="+mn-lt"/>
                <a:ea typeface="+mn-ea"/>
                <a:cs typeface="Arial" panose="020B0604020202020204" pitchFamily="34" charset="0"/>
              </a:rPr>
              <a:t>. Class </a:t>
            </a:r>
            <a:r>
              <a:rPr lang="en-GB" sz="1350" kern="1200" err="1">
                <a:solidFill>
                  <a:schemeClr val="tx1"/>
                </a:solidFill>
                <a:latin typeface="+mn-lt"/>
                <a:ea typeface="+mn-ea"/>
                <a:cs typeface="Arial" panose="020B0604020202020204" pitchFamily="34" charset="0"/>
              </a:rPr>
              <a:t>aptent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taciti</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sociosqu</a:t>
            </a:r>
            <a:r>
              <a:rPr lang="en-GB" sz="1350" kern="1200">
                <a:solidFill>
                  <a:schemeClr val="tx1"/>
                </a:solidFill>
                <a:latin typeface="+mn-lt"/>
                <a:ea typeface="+mn-ea"/>
                <a:cs typeface="Arial" panose="020B0604020202020204" pitchFamily="34" charset="0"/>
              </a:rPr>
              <a:t> ad </a:t>
            </a:r>
            <a:r>
              <a:rPr lang="en-GB" sz="1350" kern="1200" err="1">
                <a:solidFill>
                  <a:schemeClr val="tx1"/>
                </a:solidFill>
                <a:latin typeface="+mn-lt"/>
                <a:ea typeface="+mn-ea"/>
                <a:cs typeface="Arial" panose="020B0604020202020204" pitchFamily="34" charset="0"/>
              </a:rPr>
              <a:t>litora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torquent</a:t>
            </a:r>
            <a:r>
              <a:rPr lang="en-GB" sz="1350" kern="1200">
                <a:solidFill>
                  <a:schemeClr val="tx1"/>
                </a:solidFill>
                <a:latin typeface="+mn-lt"/>
                <a:ea typeface="+mn-ea"/>
                <a:cs typeface="Arial" panose="020B0604020202020204" pitchFamily="34" charset="0"/>
              </a:rPr>
              <a:t> per </a:t>
            </a:r>
            <a:r>
              <a:rPr lang="en-GB" sz="1350" kern="1200" err="1">
                <a:solidFill>
                  <a:schemeClr val="tx1"/>
                </a:solidFill>
                <a:latin typeface="+mn-lt"/>
                <a:ea typeface="+mn-ea"/>
                <a:cs typeface="Arial" panose="020B0604020202020204" pitchFamily="34" charset="0"/>
              </a:rPr>
              <a:t>conubia</a:t>
            </a:r>
            <a:r>
              <a:rPr lang="en-GB" sz="1350" kern="1200">
                <a:solidFill>
                  <a:schemeClr val="tx1"/>
                </a:solidFill>
                <a:latin typeface="+mn-lt"/>
                <a:ea typeface="+mn-ea"/>
                <a:cs typeface="Arial" panose="020B0604020202020204" pitchFamily="34" charset="0"/>
              </a:rPr>
              <a:t> nostra, per </a:t>
            </a:r>
            <a:r>
              <a:rPr lang="en-GB" sz="1350" kern="1200" err="1">
                <a:solidFill>
                  <a:schemeClr val="tx1"/>
                </a:solidFill>
                <a:latin typeface="+mn-lt"/>
                <a:ea typeface="+mn-ea"/>
                <a:cs typeface="Arial" panose="020B0604020202020204" pitchFamily="34" charset="0"/>
              </a:rPr>
              <a:t>inceptos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himenaeos</a:t>
            </a:r>
            <a:r>
              <a:rPr lang="en-GB" sz="1350" kern="1200">
                <a:solidFill>
                  <a:schemeClr val="tx1"/>
                </a:solidFill>
                <a:latin typeface="+mn-lt"/>
                <a:ea typeface="+mn-ea"/>
                <a:cs typeface="Arial" panose="020B0604020202020204" pitchFamily="34" charset="0"/>
              </a:rPr>
              <a:t>. Nam lacinia </a:t>
            </a:r>
            <a:r>
              <a:rPr lang="en-GB" sz="1350" kern="1200" err="1">
                <a:solidFill>
                  <a:schemeClr val="tx1"/>
                </a:solidFill>
                <a:latin typeface="+mn-lt"/>
                <a:ea typeface="+mn-ea"/>
                <a:cs typeface="Arial" panose="020B0604020202020204" pitchFamily="34" charset="0"/>
              </a:rPr>
              <a:t>fringilla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tellus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ullamcorper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hendrerit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tristique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accumsan</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Vivamus</a:t>
            </a:r>
            <a:r>
              <a:rPr lang="en-GB" sz="1350" kern="1200">
                <a:solidFill>
                  <a:schemeClr val="tx1"/>
                </a:solidFill>
                <a:latin typeface="+mn-lt"/>
                <a:ea typeface="+mn-ea"/>
                <a:cs typeface="Arial" panose="020B0604020202020204" pitchFamily="34" charset="0"/>
              </a:rPr>
              <a:t> ac ante </a:t>
            </a:r>
            <a:r>
              <a:rPr lang="en-GB" sz="1350" kern="1200" err="1">
                <a:solidFill>
                  <a:schemeClr val="tx1"/>
                </a:solidFill>
                <a:latin typeface="+mn-lt"/>
                <a:ea typeface="+mn-ea"/>
                <a:cs typeface="Arial" panose="020B0604020202020204" pitchFamily="34" charset="0"/>
              </a:rPr>
              <a:t>feugiat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efficitur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molestie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Nunc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malesuada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ex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non </a:t>
            </a:r>
            <a:r>
              <a:rPr lang="en-GB" sz="1350" kern="1200" err="1">
                <a:solidFill>
                  <a:schemeClr val="tx1"/>
                </a:solidFill>
                <a:latin typeface="+mn-lt"/>
                <a:ea typeface="+mn-ea"/>
                <a:cs typeface="Arial" panose="020B0604020202020204" pitchFamily="34" charset="0"/>
              </a:rPr>
              <a:t>facilisis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vel</a:t>
            </a:r>
            <a:r>
              <a:rPr lang="en-GB" sz="1350" kern="1200">
                <a:solidFill>
                  <a:schemeClr val="tx1"/>
                </a:solidFill>
                <a:latin typeface="+mn-lt"/>
                <a:ea typeface="+mn-ea"/>
                <a:cs typeface="Arial" panose="020B0604020202020204" pitchFamily="34" charset="0"/>
              </a:rPr>
              <a:t> nisi. Nam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urna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faucibus</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laoreet</a:t>
            </a:r>
            <a:r>
              <a:rPr lang="en-GB" sz="1350" kern="1200">
                <a:solidFill>
                  <a:schemeClr val="tx1"/>
                </a:solidFill>
                <a:latin typeface="+mn-lt"/>
                <a:ea typeface="+mn-ea"/>
                <a:cs typeface="Arial" panose="020B0604020202020204" pitchFamily="34" charset="0"/>
              </a:rPr>
              <a:t> ac. </a:t>
            </a:r>
            <a:r>
              <a:rPr lang="en-GB" sz="1350" kern="1200" err="1">
                <a:solidFill>
                  <a:schemeClr val="tx1"/>
                </a:solidFill>
                <a:latin typeface="+mn-lt"/>
                <a:ea typeface="+mn-ea"/>
                <a:cs typeface="Arial" panose="020B0604020202020204" pitchFamily="34" charset="0"/>
              </a:rPr>
              <a:t>Fusce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ornare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eros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leo</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Cras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ornare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eros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leo</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Cras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Lorem ipsum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sit </a:t>
            </a:r>
            <a:r>
              <a:rPr lang="en-GB" sz="1350" kern="1200" err="1">
                <a:solidFill>
                  <a:schemeClr val="tx1"/>
                </a:solidFill>
                <a:latin typeface="+mn-lt"/>
                <a:ea typeface="+mn-ea"/>
                <a:cs typeface="Arial" panose="020B0604020202020204" pitchFamily="34" charset="0"/>
              </a:rPr>
              <a:t>amet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consectetur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adipiscing</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lacus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scelerisque</a:t>
            </a:r>
            <a:r>
              <a:rPr lang="en-GB" sz="1350" kern="1200">
                <a:solidFill>
                  <a:schemeClr val="tx1"/>
                </a:solidFill>
                <a:latin typeface="+mn-lt"/>
                <a:ea typeface="+mn-ea"/>
                <a:cs typeface="Arial" panose="020B0604020202020204" pitchFamily="34" charset="0"/>
              </a:rPr>
              <a:t> cursus. Nam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magna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vel. </a:t>
            </a:r>
            <a:r>
              <a:rPr lang="en-GB" sz="1350" kern="1200" err="1">
                <a:solidFill>
                  <a:schemeClr val="tx1"/>
                </a:solidFill>
                <a:latin typeface="+mn-lt"/>
                <a:ea typeface="+mn-ea"/>
                <a:cs typeface="Arial" panose="020B0604020202020204" pitchFamily="34" charset="0"/>
              </a:rPr>
              <a:t>Etiam</a:t>
            </a:r>
            <a:r>
              <a:rPr lang="en-GB" sz="1350" kern="1200">
                <a:solidFill>
                  <a:schemeClr val="tx1"/>
                </a:solidFill>
                <a:latin typeface="+mn-lt"/>
                <a:ea typeface="+mn-ea"/>
                <a:cs typeface="Arial" panose="020B0604020202020204" pitchFamily="34" charset="0"/>
              </a:rPr>
              <a:t> gravida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mollis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imperdiet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venenatis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Pellentesque</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volutpat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enim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varius</a:t>
            </a:r>
            <a:r>
              <a:rPr lang="en-GB" sz="1350" kern="1200">
                <a:solidFill>
                  <a:schemeClr val="tx1"/>
                </a:solidFill>
                <a:latin typeface="+mn-lt"/>
                <a:ea typeface="+mn-ea"/>
                <a:cs typeface="Arial" panose="020B0604020202020204" pitchFamily="34" charset="0"/>
              </a:rPr>
              <a:t> id. </a:t>
            </a:r>
          </a:p>
          <a:p>
            <a:pPr indent="0" algn="l" rtl="0" eaLnBrk="1" latinLnBrk="0" hangingPunct="1">
              <a:lnSpc>
                <a:spcPts val="2025"/>
              </a:lnSpc>
              <a:buFont typeface="Arial" panose="020B0604020202020204" pitchFamily="34" charset="0"/>
              <a:buNone/>
            </a:pPr>
            <a:endParaRPr lang="en-GB" sz="1350" kern="1200">
              <a:solidFill>
                <a:schemeClr val="tx1"/>
              </a:solidFill>
              <a:latin typeface="+mn-lt"/>
              <a:ea typeface="+mn-ea"/>
              <a:cs typeface="Arial" panose="020B0604020202020204" pitchFamily="34" charset="0"/>
            </a:endParaRP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PRESENTATION TITLE OR SECTION">
            <a:extLst>
              <a:ext uri="{FF2B5EF4-FFF2-40B4-BE49-F238E27FC236}">
                <a16:creationId xmlns:a16="http://schemas.microsoft.com/office/drawing/2014/main" id="{369F1317-01CB-8966-585F-492DEC18B5DD}"/>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noProof="0"/>
              <a:t>Header Text – Remove if Not Needed</a:t>
            </a:r>
          </a:p>
        </p:txBody>
      </p:sp>
      <p:sp>
        <p:nvSpPr>
          <p:cNvPr id="10" name="Text Placeholder 8">
            <a:extLst>
              <a:ext uri="{FF2B5EF4-FFF2-40B4-BE49-F238E27FC236}">
                <a16:creationId xmlns:a16="http://schemas.microsoft.com/office/drawing/2014/main" id="{EC1C155F-37A9-8C4F-AEED-191D82C5DF13}"/>
              </a:ext>
            </a:extLst>
          </p:cNvPr>
          <p:cNvSpPr>
            <a:spLocks noGrp="1"/>
          </p:cNvSpPr>
          <p:nvPr>
            <p:ph type="body" sz="quarter" idx="18" hasCustomPrompt="1"/>
          </p:nvPr>
        </p:nvSpPr>
        <p:spPr>
          <a:xfrm>
            <a:off x="661988" y="3441332"/>
            <a:ext cx="6716178" cy="4595813"/>
          </a:xfrm>
        </p:spPr>
        <p:txBody>
          <a:bodyPr/>
          <a:lstStyle>
            <a:lvl1pPr>
              <a:defRPr lang="en-GB" sz="2700" kern="1200" dirty="0">
                <a:solidFill>
                  <a:schemeClr val="tx1"/>
                </a:solidFill>
                <a:latin typeface="Arial" panose="020B0604020202020204" pitchFamily="34" charset="0"/>
                <a:ea typeface="+mn-ea"/>
                <a:cs typeface="Arial" panose="020B0604020202020204" pitchFamily="34" charset="0"/>
              </a:defRPr>
            </a:lvl1pPr>
          </a:lstStyle>
          <a:p>
            <a:pPr marL="0" lvl="0" indent="0" algn="l" defTabSz="1344150" rtl="0" eaLnBrk="1" latinLnBrk="0" hangingPunct="1">
              <a:lnSpc>
                <a:spcPts val="3996"/>
              </a:lnSpc>
              <a:spcBef>
                <a:spcPts val="1467"/>
              </a:spcBef>
              <a:buSzPct val="80000"/>
              <a:buFont typeface="Arial" panose="020B0604020202020204" pitchFamily="34" charset="0"/>
              <a:buNone/>
              <a:tabLst>
                <a:tab pos="274317" algn="l"/>
              </a:tabLst>
            </a:pPr>
            <a:r>
              <a:rPr lang="en-GB"/>
              <a:t>Sed malesuada, arcu </a:t>
            </a:r>
            <a:r>
              <a:rPr lang="en-GB" err="1"/>
              <a:t>vel</a:t>
            </a:r>
            <a:r>
              <a:rPr lang="en-GB"/>
              <a:t> </a:t>
            </a:r>
            <a:r>
              <a:rPr lang="en-GB" err="1"/>
              <a:t>posuere</a:t>
            </a:r>
            <a:r>
              <a:rPr lang="en-GB"/>
              <a:t> tristique, tortor nibh pharetra arcu, sed dignissim mauris purus eget turpis. Phasellus at velit aliquet, accumsan leo vitae, aliquet</a:t>
            </a:r>
          </a:p>
        </p:txBody>
      </p:sp>
      <p:sp>
        <p:nvSpPr>
          <p:cNvPr id="11" name="Title 1">
            <a:extLst>
              <a:ext uri="{FF2B5EF4-FFF2-40B4-BE49-F238E27FC236}">
                <a16:creationId xmlns:a16="http://schemas.microsoft.com/office/drawing/2014/main" id="{357365C4-03D7-E642-9D94-818FD279BD2E}"/>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0795554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rner picture + column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684" y="7963811"/>
            <a:ext cx="9557907" cy="1627787"/>
          </a:xfrm>
          <a:prstGeom prst="rect">
            <a:avLst/>
          </a:prstGeom>
        </p:spPr>
        <p:txBody>
          <a:bodyPr/>
          <a:lstStyle>
            <a:lvl1pPr>
              <a:lnSpc>
                <a:spcPts val="4680"/>
              </a:lnSpc>
              <a:defRPr sz="3600"/>
            </a:lvl1pPr>
          </a:lstStyle>
          <a:p>
            <a:r>
              <a:rPr lang="en-US"/>
              <a:t>Sed hendrerit consectetur dapibus, lorem ipsum dolor sit amet, consectetur adipiscing</a:t>
            </a:r>
            <a:endParaRPr lang="en-GB"/>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
        <p:nvSpPr>
          <p:cNvPr id="9" name="Picture Placeholder 5">
            <a:extLst>
              <a:ext uri="{FF2B5EF4-FFF2-40B4-BE49-F238E27FC236}">
                <a16:creationId xmlns:a16="http://schemas.microsoft.com/office/drawing/2014/main" id="{02EAAFE5-8C16-4FF7-FD56-03E10D9AFF61}"/>
              </a:ext>
            </a:extLst>
          </p:cNvPr>
          <p:cNvSpPr>
            <a:spLocks noGrp="1"/>
          </p:cNvSpPr>
          <p:nvPr>
            <p:ph type="pic" sz="quarter" idx="14" hasCustomPrompt="1"/>
          </p:nvPr>
        </p:nvSpPr>
        <p:spPr>
          <a:xfrm>
            <a:off x="0" y="1"/>
            <a:ext cx="12451976" cy="7006194"/>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cxnSp>
        <p:nvCxnSpPr>
          <p:cNvPr id="3" name="Straight Connector 2">
            <a:extLst>
              <a:ext uri="{FF2B5EF4-FFF2-40B4-BE49-F238E27FC236}">
                <a16:creationId xmlns:a16="http://schemas.microsoft.com/office/drawing/2014/main" id="{B441F14B-9CDD-FEA1-93C0-DDD181F31339}"/>
              </a:ext>
            </a:extLst>
          </p:cNvPr>
          <p:cNvCxnSpPr>
            <a:cxnSpLocks/>
          </p:cNvCxnSpPr>
          <p:nvPr userDrawn="1"/>
        </p:nvCxnSpPr>
        <p:spPr>
          <a:xfrm>
            <a:off x="12976225" y="618710"/>
            <a:ext cx="0" cy="876659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647EF114-E1AC-B544-9052-B3A1D7A939DC}"/>
              </a:ext>
            </a:extLst>
          </p:cNvPr>
          <p:cNvSpPr>
            <a:spLocks noGrp="1"/>
          </p:cNvSpPr>
          <p:nvPr>
            <p:ph type="body" sz="quarter" idx="39" hasCustomPrompt="1"/>
          </p:nvPr>
        </p:nvSpPr>
        <p:spPr>
          <a:xfrm>
            <a:off x="13308013" y="619125"/>
            <a:ext cx="3914775" cy="8766175"/>
          </a:xfrm>
        </p:spPr>
        <p:txBody>
          <a:bodyPr/>
          <a:lstStyle>
            <a:lvl1pPr>
              <a:lnSpc>
                <a:spcPts val="2025"/>
              </a:lnSpc>
              <a:defRPr sz="1350"/>
            </a:lvl1pPr>
            <a:lvl2pPr>
              <a:lnSpc>
                <a:spcPts val="2025"/>
              </a:lnSpc>
              <a:defRPr sz="1350"/>
            </a:lvl2pPr>
            <a:lvl3pPr>
              <a:lnSpc>
                <a:spcPts val="2025"/>
              </a:lnSpc>
              <a:defRPr sz="1350"/>
            </a:lvl3pPr>
            <a:lvl4pPr>
              <a:lnSpc>
                <a:spcPts val="2025"/>
              </a:lnSpc>
              <a:defRPr sz="1350"/>
            </a:lvl4pPr>
            <a:lvl5pPr>
              <a:lnSpc>
                <a:spcPts val="2025"/>
              </a:lnSpc>
              <a:defRPr sz="1350"/>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a:t>
            </a:r>
            <a:r>
              <a:rPr lang="en-US" err="1"/>
              <a:t>ut</a:t>
            </a:r>
            <a:r>
              <a:rPr lang="en-US"/>
              <a:t> convallis.</a:t>
            </a:r>
          </a:p>
          <a:p>
            <a:pPr marL="0" marR="0" lvl="0" indent="0" algn="l" defTabSz="1344150" rtl="0" eaLnBrk="1" fontAlgn="auto" latinLnBrk="0" hangingPunct="1">
              <a:lnSpc>
                <a:spcPts val="2025"/>
              </a:lnSpc>
              <a:spcBef>
                <a:spcPts val="1467"/>
              </a:spcBef>
              <a:spcAft>
                <a:spcPts val="0"/>
              </a:spcAft>
              <a:buClrTx/>
              <a:buSzPct val="80000"/>
              <a:buFontTx/>
              <a:buNone/>
              <a:tabLst>
                <a:tab pos="274317" algn="l"/>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a:t>
            </a:r>
            <a:r>
              <a:rPr lang="en-US" err="1"/>
              <a:t>ut</a:t>
            </a:r>
            <a:r>
              <a:rPr lang="en-US"/>
              <a:t> convallis.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endParaRPr lang="en-US"/>
          </a:p>
        </p:txBody>
      </p:sp>
    </p:spTree>
    <p:extLst>
      <p:ext uri="{BB962C8B-B14F-4D97-AF65-F5344CB8AC3E}">
        <p14:creationId xmlns:p14="http://schemas.microsoft.com/office/powerpoint/2010/main" val="1042726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x5 Image +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8298648" y="1119030"/>
            <a:ext cx="8925727" cy="1456670"/>
          </a:xfrm>
          <a:prstGeom prst="rect">
            <a:avLst/>
          </a:prstGeom>
        </p:spPr>
        <p:txBody>
          <a:bodyPr anchor="t">
            <a:noAutofit/>
          </a:bodyPr>
          <a:lstStyle>
            <a:lvl1pPr algn="l">
              <a:defRPr/>
            </a:lvl1pPr>
          </a:lstStyle>
          <a:p>
            <a:r>
              <a:rPr lang="en-US"/>
              <a:t>Sed Hendrerit </a:t>
            </a:r>
            <a:br>
              <a:rPr lang="en-US"/>
            </a:br>
            <a:r>
              <a:rPr lang="en-US"/>
              <a:t>Consectetur Dapibus </a:t>
            </a:r>
            <a:endParaRPr lang="en-GB"/>
          </a:p>
        </p:txBody>
      </p:sp>
      <p:sp>
        <p:nvSpPr>
          <p:cNvPr id="3" name="Picture Placeholder 5">
            <a:extLst>
              <a:ext uri="{FF2B5EF4-FFF2-40B4-BE49-F238E27FC236}">
                <a16:creationId xmlns:a16="http://schemas.microsoft.com/office/drawing/2014/main" id="{8C5C01D9-6D94-E5D5-A965-DCF8648D0EE4}"/>
              </a:ext>
            </a:extLst>
          </p:cNvPr>
          <p:cNvSpPr>
            <a:spLocks noGrp="1"/>
          </p:cNvSpPr>
          <p:nvPr>
            <p:ph type="pic" sz="quarter" idx="14" hasCustomPrompt="1"/>
          </p:nvPr>
        </p:nvSpPr>
        <p:spPr>
          <a:xfrm>
            <a:off x="658216" y="630082"/>
            <a:ext cx="7020226" cy="8755218"/>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4" name="Footer Placeholder 2">
            <a:extLst>
              <a:ext uri="{FF2B5EF4-FFF2-40B4-BE49-F238E27FC236}">
                <a16:creationId xmlns:a16="http://schemas.microsoft.com/office/drawing/2014/main" id="{A4BDF286-D05B-DBC2-61D2-8528E891B353}"/>
              </a:ext>
            </a:extLst>
          </p:cNvPr>
          <p:cNvSpPr>
            <a:spLocks noGrp="1"/>
          </p:cNvSpPr>
          <p:nvPr>
            <p:ph type="ftr" sz="quarter" idx="10"/>
          </p:nvPr>
        </p:nvSpPr>
        <p:spPr>
          <a:xfrm>
            <a:off x="8313341" y="507752"/>
            <a:ext cx="6716178" cy="294213"/>
          </a:xfrm>
          <a:prstGeom prst="rect">
            <a:avLst/>
          </a:prstGeom>
        </p:spPr>
        <p:txBody>
          <a:bodyPr/>
          <a:lstStyle/>
          <a:p>
            <a:r>
              <a:rPr lang="en-US" noProof="0"/>
              <a:t>Header Text – Remove if Not Needed</a:t>
            </a:r>
          </a:p>
        </p:txBody>
      </p:sp>
      <p:sp>
        <p:nvSpPr>
          <p:cNvPr id="6" name="Text Placeholder 7">
            <a:extLst>
              <a:ext uri="{FF2B5EF4-FFF2-40B4-BE49-F238E27FC236}">
                <a16:creationId xmlns:a16="http://schemas.microsoft.com/office/drawing/2014/main" id="{7D3B63B7-E5D5-6848-B025-3AF6861FF6A0}"/>
              </a:ext>
            </a:extLst>
          </p:cNvPr>
          <p:cNvSpPr>
            <a:spLocks noGrp="1"/>
          </p:cNvSpPr>
          <p:nvPr>
            <p:ph type="body" sz="quarter" idx="13" hasCustomPrompt="1"/>
          </p:nvPr>
        </p:nvSpPr>
        <p:spPr>
          <a:xfrm>
            <a:off x="8315121" y="3120822"/>
            <a:ext cx="8909254" cy="62644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Phasellus a tellus sit amet massa placerat rutrum id sed odio </a:t>
            </a:r>
            <a:r>
              <a:rPr lang="en-US" err="1"/>
              <a:t>ut</a:t>
            </a:r>
            <a:r>
              <a:rPr lang="en-US"/>
              <a:t> convallis.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p:txBody>
      </p:sp>
      <p:sp>
        <p:nvSpPr>
          <p:cNvPr id="7" name="Slide Number Placeholder 5">
            <a:extLst>
              <a:ext uri="{FF2B5EF4-FFF2-40B4-BE49-F238E27FC236}">
                <a16:creationId xmlns:a16="http://schemas.microsoft.com/office/drawing/2014/main" id="{D72B5286-364C-F645-B70D-EF2282B627B9}"/>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09171929"/>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9x16 Image + 2 Colum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0"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Tree>
    <p:extLst>
      <p:ext uri="{BB962C8B-B14F-4D97-AF65-F5344CB8AC3E}">
        <p14:creationId xmlns:p14="http://schemas.microsoft.com/office/powerpoint/2010/main" val="31789431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x1 Image + 2 Colum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7" name="Picture Placeholder 7">
            <a:extLst>
              <a:ext uri="{FF2B5EF4-FFF2-40B4-BE49-F238E27FC236}">
                <a16:creationId xmlns:a16="http://schemas.microsoft.com/office/drawing/2014/main" id="{A6BFAC8D-59F6-6E41-9040-24E4C37B3A61}"/>
              </a:ext>
            </a:extLst>
          </p:cNvPr>
          <p:cNvSpPr>
            <a:spLocks noGrp="1"/>
          </p:cNvSpPr>
          <p:nvPr>
            <p:ph type="pic" sz="quarter" idx="39" hasCustomPrompt="1"/>
          </p:nvPr>
        </p:nvSpPr>
        <p:spPr>
          <a:xfrm>
            <a:off x="680653" y="1285368"/>
            <a:ext cx="4914902" cy="4914901"/>
          </a:xfrm>
          <a:solidFill>
            <a:srgbClr val="BDBEBD">
              <a:alpha val="74902"/>
            </a:srgbClr>
          </a:solidFill>
        </p:spPr>
        <p:txBody>
          <a:bodyPr anchor="ctr"/>
          <a:lstStyle>
            <a:lvl1pPr algn="ctr">
              <a:defRPr>
                <a:solidFill>
                  <a:schemeClr val="bg1"/>
                </a:solidFill>
              </a:defRPr>
            </a:lvl1pPr>
          </a:lstStyle>
          <a:p>
            <a:r>
              <a:rPr lang="en-MX"/>
              <a:t>Click icon to place 1x1 image </a:t>
            </a:r>
          </a:p>
        </p:txBody>
      </p:sp>
    </p:spTree>
    <p:extLst>
      <p:ext uri="{BB962C8B-B14F-4D97-AF65-F5344CB8AC3E}">
        <p14:creationId xmlns:p14="http://schemas.microsoft.com/office/powerpoint/2010/main" val="10707702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 Column + 1x1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2C8CD655-A9A4-5863-97EE-F463761AAC33}"/>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351"/>
            <a:ext cx="6210154" cy="1461923"/>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3091778"/>
            <a:ext cx="6210963" cy="1754940"/>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Phasellus a tellus sit amet massa placerat rutrum id sed odio. Ut conv allis vel libero.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8" y="5232002"/>
            <a:ext cx="6210154" cy="4347411"/>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4" name="Slide Number Placeholder 3">
            <a:extLst>
              <a:ext uri="{FF2B5EF4-FFF2-40B4-BE49-F238E27FC236}">
                <a16:creationId xmlns:a16="http://schemas.microsoft.com/office/drawing/2014/main" id="{567822EF-4A53-2DBB-ADAD-41F8793138DC}"/>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35221471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 Column + 1x1 Image_2">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B7C904EE-7566-3AAA-D114-F0BA13F02DA3}"/>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667264" y="1239073"/>
            <a:ext cx="6160682" cy="4394136"/>
          </a:xfrm>
          <a:prstGeom prst="rect">
            <a:avLst/>
          </a:prstGeom>
        </p:spPr>
        <p:txBody>
          <a:bodyPr numCol="1" anchor="b" anchorCtr="0"/>
          <a:lstStyle/>
          <a:p>
            <a:r>
              <a:rPr lang="en-US"/>
              <a:t>Click To Edit Master Title Style</a:t>
            </a:r>
            <a:endParaRPr lang="en-GB"/>
          </a:p>
        </p:txBody>
      </p:sp>
      <p:sp>
        <p:nvSpPr>
          <p:cNvPr id="8" name="Text Placeholder 7">
            <a:extLst>
              <a:ext uri="{FF2B5EF4-FFF2-40B4-BE49-F238E27FC236}">
                <a16:creationId xmlns:a16="http://schemas.microsoft.com/office/drawing/2014/main" id="{8137042C-4897-E52C-9AD5-78F929A8115B}"/>
              </a:ext>
            </a:extLst>
          </p:cNvPr>
          <p:cNvSpPr>
            <a:spLocks noGrp="1"/>
          </p:cNvSpPr>
          <p:nvPr>
            <p:ph type="body" sz="quarter" idx="13" hasCustomPrompt="1"/>
          </p:nvPr>
        </p:nvSpPr>
        <p:spPr>
          <a:xfrm>
            <a:off x="661988" y="6363121"/>
            <a:ext cx="6160682" cy="3513222"/>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a:t>
            </a:r>
          </a:p>
        </p:txBody>
      </p:sp>
      <p:sp>
        <p:nvSpPr>
          <p:cNvPr id="2" name="Slide Number Placeholder 1">
            <a:extLst>
              <a:ext uri="{FF2B5EF4-FFF2-40B4-BE49-F238E27FC236}">
                <a16:creationId xmlns:a16="http://schemas.microsoft.com/office/drawing/2014/main" id="{1F29EFA4-C0C8-E584-E592-C44AC7F7EF69}"/>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28710278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 Horizontal image + cop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9" y="5979020"/>
            <a:ext cx="4213224" cy="2434730"/>
          </a:xfrm>
          <a:prstGeom prst="rect">
            <a:avLst/>
          </a:prstGeom>
        </p:spPr>
        <p:txBody>
          <a:bodyPr>
            <a:noAutofit/>
          </a:bodyPr>
          <a:lstStyle>
            <a:lvl1pPr algn="l">
              <a:lnSpc>
                <a:spcPts val="3645"/>
              </a:lnSpc>
              <a:defRPr sz="2700"/>
            </a:lvl1pPr>
          </a:lstStyle>
          <a:p>
            <a:r>
              <a:rPr lang="en-US"/>
              <a:t>Sed </a:t>
            </a:r>
            <a:r>
              <a:rPr lang="en-US" err="1"/>
              <a:t>Hendrerit</a:t>
            </a:r>
            <a:br>
              <a:rPr lang="en-US"/>
            </a:br>
            <a:r>
              <a:rPr lang="en-US" err="1"/>
              <a:t>Consectetur</a:t>
            </a:r>
            <a:r>
              <a:rPr lang="en-US"/>
              <a:t> Dapibus </a:t>
            </a:r>
            <a:endParaRPr lang="en-GB"/>
          </a:p>
        </p:txBody>
      </p:sp>
      <p:sp>
        <p:nvSpPr>
          <p:cNvPr id="6" name="Text Placeholder 7">
            <a:extLst>
              <a:ext uri="{FF2B5EF4-FFF2-40B4-BE49-F238E27FC236}">
                <a16:creationId xmlns:a16="http://schemas.microsoft.com/office/drawing/2014/main" id="{E4EA5085-5628-E923-909D-4D103E5DD0BB}"/>
              </a:ext>
            </a:extLst>
          </p:cNvPr>
          <p:cNvSpPr>
            <a:spLocks noGrp="1"/>
          </p:cNvSpPr>
          <p:nvPr>
            <p:ph type="body" sz="quarter" idx="13" hasCustomPrompt="1"/>
          </p:nvPr>
        </p:nvSpPr>
        <p:spPr>
          <a:xfrm>
            <a:off x="5954714" y="6023483"/>
            <a:ext cx="11269662" cy="3361817"/>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Phasellus a tellus sit amet massa placerat rutrum id sed odio </a:t>
            </a:r>
            <a:r>
              <a:rPr lang="en-US" err="1"/>
              <a:t>ut</a:t>
            </a:r>
            <a:r>
              <a:rPr lang="en-US"/>
              <a:t> convallis. Nam vitae varius eros. Phasellus a tellus sit amet massa placerat rutrum id sed odio.</a:t>
            </a:r>
          </a:p>
        </p:txBody>
      </p:sp>
      <p:sp>
        <p:nvSpPr>
          <p:cNvPr id="4" name="Picture Placeholder 5">
            <a:extLst>
              <a:ext uri="{FF2B5EF4-FFF2-40B4-BE49-F238E27FC236}">
                <a16:creationId xmlns:a16="http://schemas.microsoft.com/office/drawing/2014/main" id="{218411AA-5BDF-AB52-D361-CAB0A5B54FF2}"/>
              </a:ext>
            </a:extLst>
          </p:cNvPr>
          <p:cNvSpPr>
            <a:spLocks noGrp="1"/>
          </p:cNvSpPr>
          <p:nvPr>
            <p:ph type="pic" sz="quarter" idx="17" hasCustomPrompt="1"/>
          </p:nvPr>
        </p:nvSpPr>
        <p:spPr>
          <a:xfrm>
            <a:off x="661988" y="507753"/>
            <a:ext cx="16560623" cy="498976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a:t>
            </a:r>
          </a:p>
        </p:txBody>
      </p:sp>
      <p:sp>
        <p:nvSpPr>
          <p:cNvPr id="3" name="Footer Placeholder 2">
            <a:extLst>
              <a:ext uri="{FF2B5EF4-FFF2-40B4-BE49-F238E27FC236}">
                <a16:creationId xmlns:a16="http://schemas.microsoft.com/office/drawing/2014/main" id="{627C1D2E-D147-A2F0-98BF-A9B8AFAD1D0B}"/>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Slide Number Placeholder 5">
            <a:extLst>
              <a:ext uri="{FF2B5EF4-FFF2-40B4-BE49-F238E27FC236}">
                <a16:creationId xmlns:a16="http://schemas.microsoft.com/office/drawing/2014/main" id="{4454DD53-192A-0A41-89F1-F544E77B6A9E}"/>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836217056"/>
      </p:ext>
    </p:extLst>
  </p:cSld>
  <p:clrMapOvr>
    <a:masterClrMapping/>
  </p:clrMapOvr>
  <p:extLst>
    <p:ext uri="{DCECCB84-F9BA-43D5-87BE-67443E8EF086}">
      <p15:sldGuideLst xmlns:p15="http://schemas.microsoft.com/office/powerpoint/2012/main"/>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Half Page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4216400"/>
            <a:ext cx="17886363" cy="58420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half-page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5" y="1121145"/>
            <a:ext cx="6731779" cy="1870688"/>
          </a:xfrm>
          <a:prstGeom prst="rect">
            <a:avLst/>
          </a:prstGeom>
        </p:spPr>
        <p:txBody>
          <a:bodyPr/>
          <a:lstStyle/>
          <a:p>
            <a:r>
              <a:rPr lang="en-US"/>
              <a:t>Click To Edit Master Title Style</a:t>
            </a:r>
            <a:endParaRPr lang="en-GB"/>
          </a:p>
        </p:txBody>
      </p:sp>
      <p:sp>
        <p:nvSpPr>
          <p:cNvPr id="5" name="Text Placeholder 7">
            <a:extLst>
              <a:ext uri="{FF2B5EF4-FFF2-40B4-BE49-F238E27FC236}">
                <a16:creationId xmlns:a16="http://schemas.microsoft.com/office/drawing/2014/main" id="{876F02B8-043E-6FFD-282A-F14493FC2D07}"/>
              </a:ext>
            </a:extLst>
          </p:cNvPr>
          <p:cNvSpPr>
            <a:spLocks noGrp="1"/>
          </p:cNvSpPr>
          <p:nvPr>
            <p:ph type="body" sz="quarter" idx="13" hasCustomPrompt="1"/>
          </p:nvPr>
        </p:nvSpPr>
        <p:spPr>
          <a:xfrm>
            <a:off x="8250912" y="1179625"/>
            <a:ext cx="8972582" cy="2581512"/>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r>
              <a:rPr lang="en-US"/>
              <a:t>Sed sollicitudin eros sit amet tincidunt finibus. Nulla tincidunt libero nisl, quis tristique nisl venenatis eu.</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28784888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5x4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64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451"/>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8" y="4091915"/>
            <a:ext cx="9003716" cy="5173578"/>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491788" y="4200525"/>
            <a:ext cx="6732587"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5x4 image</a:t>
            </a:r>
          </a:p>
        </p:txBody>
      </p:sp>
      <p:sp>
        <p:nvSpPr>
          <p:cNvPr id="4" name="Slide Number Placeholder 3">
            <a:extLst>
              <a:ext uri="{FF2B5EF4-FFF2-40B4-BE49-F238E27FC236}">
                <a16:creationId xmlns:a16="http://schemas.microsoft.com/office/drawing/2014/main" id="{B4F3441D-B419-9FBD-266D-D2CABE8030CB}"/>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3482265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x4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150"/>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4461"/>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7710985" y="4129100"/>
            <a:ext cx="9512584" cy="4860926"/>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Slide Number Placeholder 5">
            <a:extLst>
              <a:ext uri="{FF2B5EF4-FFF2-40B4-BE49-F238E27FC236}">
                <a16:creationId xmlns:a16="http://schemas.microsoft.com/office/drawing/2014/main" id="{00CC8B5C-F6CC-5BCC-665A-C4DD97E8FFE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F0529680-655F-561F-4AD4-F4094C19F874}"/>
              </a:ext>
            </a:extLst>
          </p:cNvPr>
          <p:cNvSpPr>
            <a:spLocks noGrp="1"/>
          </p:cNvSpPr>
          <p:nvPr>
            <p:ph type="pic" sz="quarter" idx="14" hasCustomPrompt="1"/>
          </p:nvPr>
        </p:nvSpPr>
        <p:spPr>
          <a:xfrm>
            <a:off x="661988" y="4200525"/>
            <a:ext cx="6441071"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5x4 image</a:t>
            </a:r>
          </a:p>
        </p:txBody>
      </p:sp>
    </p:spTree>
    <p:extLst>
      <p:ext uri="{BB962C8B-B14F-4D97-AF65-F5344CB8AC3E}">
        <p14:creationId xmlns:p14="http://schemas.microsoft.com/office/powerpoint/2010/main" val="6996689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x3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352"/>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157"/>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9" y="4093749"/>
            <a:ext cx="8424862" cy="5291551"/>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202863" y="4200524"/>
            <a:ext cx="702151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
        <p:nvSpPr>
          <p:cNvPr id="4" name="Slide Number Placeholder 3">
            <a:extLst>
              <a:ext uri="{FF2B5EF4-FFF2-40B4-BE49-F238E27FC236}">
                <a16:creationId xmlns:a16="http://schemas.microsoft.com/office/drawing/2014/main" id="{765ED021-4077-5C8A-337E-39AD9260E50A}"/>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526928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4x3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37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647"/>
            <a:ext cx="13753021"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8218119" y="4087778"/>
            <a:ext cx="9006256" cy="5297522"/>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4" name="Slide Number Placeholder 3">
            <a:extLst>
              <a:ext uri="{FF2B5EF4-FFF2-40B4-BE49-F238E27FC236}">
                <a16:creationId xmlns:a16="http://schemas.microsoft.com/office/drawing/2014/main" id="{D16A3D6C-68F0-0501-9756-FAC21286539D}"/>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8D6D3A98-2FE4-153F-80CD-BB0B392E9150}"/>
              </a:ext>
            </a:extLst>
          </p:cNvPr>
          <p:cNvSpPr>
            <a:spLocks noGrp="1"/>
          </p:cNvSpPr>
          <p:nvPr>
            <p:ph type="pic" sz="quarter" idx="14" hasCustomPrompt="1"/>
          </p:nvPr>
        </p:nvSpPr>
        <p:spPr>
          <a:xfrm>
            <a:off x="661988" y="4200525"/>
            <a:ext cx="702151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Tree>
    <p:extLst>
      <p:ext uri="{BB962C8B-B14F-4D97-AF65-F5344CB8AC3E}">
        <p14:creationId xmlns:p14="http://schemas.microsoft.com/office/powerpoint/2010/main" val="14630740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16x9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150"/>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3920"/>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6824" y="4129100"/>
            <a:ext cx="6716176" cy="5184775"/>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8026903" y="4200525"/>
            <a:ext cx="919747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4" name="Slide Number Placeholder 3">
            <a:extLst>
              <a:ext uri="{FF2B5EF4-FFF2-40B4-BE49-F238E27FC236}">
                <a16:creationId xmlns:a16="http://schemas.microsoft.com/office/drawing/2014/main" id="{4FD4CF93-B1B7-2C33-0F45-22C8255A5AC5}"/>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8726697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6x9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571"/>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4562"/>
            <a:ext cx="13753021"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10507911" y="4129100"/>
            <a:ext cx="6693278" cy="5184775"/>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4" name="Slide Number Placeholder 3">
            <a:extLst>
              <a:ext uri="{FF2B5EF4-FFF2-40B4-BE49-F238E27FC236}">
                <a16:creationId xmlns:a16="http://schemas.microsoft.com/office/drawing/2014/main" id="{708EDA47-45CB-245D-A661-8D5427E7D2B7}"/>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1502442F-E830-EDF4-DBD9-A1FCBE19D5C5}"/>
              </a:ext>
            </a:extLst>
          </p:cNvPr>
          <p:cNvSpPr>
            <a:spLocks noGrp="1"/>
          </p:cNvSpPr>
          <p:nvPr>
            <p:ph type="pic" sz="quarter" idx="14" hasCustomPrompt="1"/>
          </p:nvPr>
        </p:nvSpPr>
        <p:spPr>
          <a:xfrm>
            <a:off x="661988" y="4200525"/>
            <a:ext cx="919747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Tree>
    <p:extLst>
      <p:ext uri="{BB962C8B-B14F-4D97-AF65-F5344CB8AC3E}">
        <p14:creationId xmlns:p14="http://schemas.microsoft.com/office/powerpoint/2010/main" val="11369613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Impact Center">
    <p:bg>
      <p:bgPr>
        <a:solidFill>
          <a:schemeClr val="accent2"/>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6989600" y="7910429"/>
            <a:ext cx="3907163" cy="854241"/>
          </a:xfrm>
          <a:prstGeom prst="rect">
            <a:avLst/>
          </a:prstGeom>
        </p:spPr>
        <p:txBody>
          <a:bodyPr anchor="ctr" anchorCtr="0"/>
          <a:lstStyle>
            <a:lvl1pPr algn="ctr">
              <a:lnSpc>
                <a:spcPts val="2160"/>
              </a:lnSpc>
              <a:defRPr sz="1800" b="1"/>
            </a:lvl1pPr>
          </a:lstStyle>
          <a:p>
            <a:pPr lvl="0"/>
            <a:r>
              <a:rPr lang="en-US"/>
              <a:t>Author Name, Title</a:t>
            </a:r>
            <a:endParaRPr lang="en-GB"/>
          </a:p>
        </p:txBody>
      </p:sp>
      <p:sp>
        <p:nvSpPr>
          <p:cNvPr id="5" name="Footer Placeholder 4">
            <a:extLst>
              <a:ext uri="{FF2B5EF4-FFF2-40B4-BE49-F238E27FC236}">
                <a16:creationId xmlns:a16="http://schemas.microsoft.com/office/drawing/2014/main" id="{32F38151-8A16-B8C9-B32E-C07101801E6E}"/>
              </a:ext>
            </a:extLst>
          </p:cNvPr>
          <p:cNvSpPr>
            <a:spLocks noGrp="1"/>
          </p:cNvSpPr>
          <p:nvPr>
            <p:ph type="ftr" sz="quarter" idx="16"/>
          </p:nvPr>
        </p:nvSpPr>
        <p:spPr/>
        <p:txBody>
          <a:bodyPr/>
          <a:lstStyle/>
          <a:p>
            <a:r>
              <a:rPr lang="en-GB"/>
              <a:t>Header Text – Remove if Not Needed</a:t>
            </a:r>
            <a:endParaRPr lang="en-US"/>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7" name="Title 6">
            <a:extLst>
              <a:ext uri="{FF2B5EF4-FFF2-40B4-BE49-F238E27FC236}">
                <a16:creationId xmlns:a16="http://schemas.microsoft.com/office/drawing/2014/main" id="{DB1BF636-55A2-ACFF-B33A-82DD8DE38D69}"/>
              </a:ext>
            </a:extLst>
          </p:cNvPr>
          <p:cNvSpPr>
            <a:spLocks noGrp="1"/>
          </p:cNvSpPr>
          <p:nvPr>
            <p:ph type="title" hasCustomPrompt="1"/>
          </p:nvPr>
        </p:nvSpPr>
        <p:spPr>
          <a:xfrm>
            <a:off x="2066925" y="3065967"/>
            <a:ext cx="13752513" cy="4338753"/>
          </a:xfrm>
        </p:spPr>
        <p:txBody>
          <a:bodyPr/>
          <a:lstStyle>
            <a:lvl1pPr algn="ctr">
              <a:lnSpc>
                <a:spcPts val="6264"/>
              </a:lnSpc>
              <a:defRPr sz="5400">
                <a:solidFill>
                  <a:schemeClr val="tx1"/>
                </a:solidFill>
              </a:defRPr>
            </a:lvl1pPr>
          </a:lstStyle>
          <a:p>
            <a:r>
              <a:rPr lang="en-US"/>
              <a:t>“Lorem ipsum dolor sit amet,</a:t>
            </a:r>
            <a:br>
              <a:rPr lang="en-US"/>
            </a:br>
            <a:r>
              <a:rPr lang="en-US"/>
              <a:t>consectetur adipiscing elit. Sed porta</a:t>
            </a:r>
            <a:br>
              <a:rPr lang="en-US"/>
            </a:br>
            <a:r>
              <a:rPr lang="en-US"/>
              <a:t>magna eget est porttitor, nec rutrum</a:t>
            </a:r>
            <a:br>
              <a:rPr lang="en-US"/>
            </a:br>
            <a:r>
              <a:rPr lang="en-US"/>
              <a:t>nisi scelerisque.”</a:t>
            </a:r>
          </a:p>
        </p:txBody>
      </p:sp>
    </p:spTree>
    <p:extLst>
      <p:ext uri="{BB962C8B-B14F-4D97-AF65-F5344CB8AC3E}">
        <p14:creationId xmlns:p14="http://schemas.microsoft.com/office/powerpoint/2010/main" val="10744657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mpact Left">
    <p:bg>
      <p:bgPr>
        <a:solidFill>
          <a:schemeClr val="accent2"/>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2066925" y="6906802"/>
            <a:ext cx="3907163" cy="854241"/>
          </a:xfrm>
          <a:prstGeom prst="rect">
            <a:avLst/>
          </a:prstGeom>
        </p:spPr>
        <p:txBody>
          <a:bodyPr anchor="ctr" anchorCtr="0"/>
          <a:lstStyle>
            <a:lvl1pPr algn="l">
              <a:lnSpc>
                <a:spcPts val="2880"/>
              </a:lnSpc>
              <a:defRPr sz="1800" b="1"/>
            </a:lvl1pPr>
          </a:lstStyle>
          <a:p>
            <a:pPr lvl="0"/>
            <a:r>
              <a:rPr lang="en-US"/>
              <a:t>Author Name, Title</a:t>
            </a:r>
            <a:endParaRPr lang="en-GB"/>
          </a:p>
        </p:txBody>
      </p:sp>
      <p:sp>
        <p:nvSpPr>
          <p:cNvPr id="3" name="Text Placeholder 2">
            <a:extLst>
              <a:ext uri="{FF2B5EF4-FFF2-40B4-BE49-F238E27FC236}">
                <a16:creationId xmlns:a16="http://schemas.microsoft.com/office/drawing/2014/main" id="{1600BCDD-D16B-F7AE-D8C5-4BDEC3E7787B}"/>
              </a:ext>
            </a:extLst>
          </p:cNvPr>
          <p:cNvSpPr>
            <a:spLocks noGrp="1"/>
          </p:cNvSpPr>
          <p:nvPr>
            <p:ph type="body" sz="quarter" idx="16" hasCustomPrompt="1"/>
          </p:nvPr>
        </p:nvSpPr>
        <p:spPr>
          <a:xfrm>
            <a:off x="2076880" y="2092559"/>
            <a:ext cx="13732606" cy="6015038"/>
          </a:xfrm>
          <a:prstGeom prst="rect">
            <a:avLst/>
          </a:prstGeom>
        </p:spPr>
        <p:txBody>
          <a:bodyPr/>
          <a:lstStyle>
            <a:lvl1pPr>
              <a:lnSpc>
                <a:spcPts val="6264"/>
              </a:lnSpc>
              <a:defRPr sz="5400">
                <a:solidFill>
                  <a:schemeClr val="tx1"/>
                </a:solidFill>
                <a:latin typeface="+mj-lt"/>
              </a:defRPr>
            </a:lvl1pPr>
          </a:lstStyle>
          <a:p>
            <a:pPr lvl="0"/>
            <a:r>
              <a:rPr lang="en-US"/>
              <a:t>“Lorem ipsum dolor sit amet,</a:t>
            </a:r>
            <a:br>
              <a:rPr lang="en-US"/>
            </a:br>
            <a:r>
              <a:rPr lang="en-US"/>
              <a:t>consectetur adipiscing elit. Sed porta</a:t>
            </a:r>
            <a:br>
              <a:rPr lang="en-US"/>
            </a:br>
            <a:r>
              <a:rPr lang="en-US"/>
              <a:t>magna eget est porttitor, nec rutrum</a:t>
            </a:r>
            <a:br>
              <a:rPr lang="en-US"/>
            </a:br>
            <a:r>
              <a:rPr lang="en-US"/>
              <a:t>nisi scelerisque.”</a:t>
            </a:r>
            <a:endParaRPr lang="en-GB"/>
          </a:p>
        </p:txBody>
      </p:sp>
      <p:sp>
        <p:nvSpPr>
          <p:cNvPr id="6" name="Footer Placeholder 5">
            <a:extLst>
              <a:ext uri="{FF2B5EF4-FFF2-40B4-BE49-F238E27FC236}">
                <a16:creationId xmlns:a16="http://schemas.microsoft.com/office/drawing/2014/main" id="{EF1C3F8D-F895-D3D8-9DED-3F0EC7B0CAC0}"/>
              </a:ext>
            </a:extLst>
          </p:cNvPr>
          <p:cNvSpPr>
            <a:spLocks noGrp="1"/>
          </p:cNvSpPr>
          <p:nvPr>
            <p:ph type="ftr" sz="quarter" idx="17"/>
          </p:nvPr>
        </p:nvSpPr>
        <p:spPr/>
        <p:txBody>
          <a:bodyPr/>
          <a:lstStyle/>
          <a:p>
            <a:r>
              <a:rPr lang="en-GB"/>
              <a:t>Header Text – Remove if Not Needed</a:t>
            </a:r>
            <a:endParaRPr lang="en-US"/>
          </a:p>
        </p:txBody>
      </p:sp>
      <p:sp>
        <p:nvSpPr>
          <p:cNvPr id="2" name="Slide Number Placeholder 1">
            <a:extLst>
              <a:ext uri="{FF2B5EF4-FFF2-40B4-BE49-F238E27FC236}">
                <a16:creationId xmlns:a16="http://schemas.microsoft.com/office/drawing/2014/main" id="{011239E4-26F1-735E-9344-D2B6FF3695FB}"/>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461309294"/>
      </p:ext>
    </p:extLst>
  </p:cSld>
  <p:clrMapOvr>
    <a:masterClrMapping/>
  </p:clrMapOvr>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SectionDivider_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1830"/>
            <a:ext cx="13734896" cy="2802155"/>
          </a:xfrm>
          <a:prstGeom prst="rect">
            <a:avLst/>
          </a:prstGeom>
        </p:spPr>
        <p:txBody>
          <a:bodyPr>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5348786"/>
            <a:ext cx="6716178" cy="1681753"/>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spTree>
    <p:extLst>
      <p:ext uri="{BB962C8B-B14F-4D97-AF65-F5344CB8AC3E}">
        <p14:creationId xmlns:p14="http://schemas.microsoft.com/office/powerpoint/2010/main" val="4262297376"/>
      </p:ext>
    </p:extLst>
  </p:cSld>
  <p:clrMapOvr>
    <a:masterClrMapping/>
  </p:clrMapOvr>
  <p:extLst>
    <p:ext uri="{DCECCB84-F9BA-43D5-87BE-67443E8EF086}">
      <p15:sldGuideLst xmlns:p15="http://schemas.microsoft.com/office/powerpoint/2012/main">
        <p15:guide id="1" orient="horz" pos="3168" userDrawn="1">
          <p15:clr>
            <a:srgbClr val="FBAE40"/>
          </p15:clr>
        </p15:guide>
        <p15:guide id="2" pos="5633" userDrawn="1">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ection Divider_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5933019"/>
            <a:ext cx="13734896" cy="2802155"/>
          </a:xfrm>
          <a:prstGeom prst="rect">
            <a:avLst/>
          </a:prstGeom>
        </p:spPr>
        <p:txBody>
          <a:bodyPr anchor="b">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cxnSp>
        <p:nvCxnSpPr>
          <p:cNvPr id="5" name="Straight Connector 4">
            <a:extLst>
              <a:ext uri="{FF2B5EF4-FFF2-40B4-BE49-F238E27FC236}">
                <a16:creationId xmlns:a16="http://schemas.microsoft.com/office/drawing/2014/main" id="{8E988807-3F95-C345-A302-80EB256D5242}"/>
              </a:ext>
            </a:extLst>
          </p:cNvPr>
          <p:cNvCxnSpPr/>
          <p:nvPr userDrawn="1"/>
        </p:nvCxnSpPr>
        <p:spPr>
          <a:xfrm>
            <a:off x="661988" y="9061450"/>
            <a:ext cx="1655905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130994"/>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ection Divider_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0865"/>
            <a:ext cx="13734896" cy="2802155"/>
          </a:xfrm>
          <a:prstGeom prst="rect">
            <a:avLst/>
          </a:prstGeom>
        </p:spPr>
        <p:txBody>
          <a:bodyPr>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7781618"/>
            <a:ext cx="6716178" cy="1681753"/>
          </a:xfrm>
          <a:prstGeom prst="rect">
            <a:avLst/>
          </a:prstGeom>
        </p:spPr>
        <p:txBody>
          <a:bodyPr lIns="0" tIns="0" rIns="0" bIns="0" anchor="b">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cxnSp>
        <p:nvCxnSpPr>
          <p:cNvPr id="5" name="Straight Connector 4">
            <a:extLst>
              <a:ext uri="{FF2B5EF4-FFF2-40B4-BE49-F238E27FC236}">
                <a16:creationId xmlns:a16="http://schemas.microsoft.com/office/drawing/2014/main" id="{2CE8AC88-BF35-436C-4DE8-ADB6A660E0B4}"/>
              </a:ext>
            </a:extLst>
          </p:cNvPr>
          <p:cNvCxnSpPr/>
          <p:nvPr userDrawn="1"/>
        </p:nvCxnSpPr>
        <p:spPr>
          <a:xfrm>
            <a:off x="661988" y="8091838"/>
            <a:ext cx="1655905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6257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Data x 3">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8779492" y="1727991"/>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11962083" y="1533533"/>
            <a:ext cx="4730809" cy="1118770"/>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5" name="Text Placeholder 8">
            <a:extLst>
              <a:ext uri="{FF2B5EF4-FFF2-40B4-BE49-F238E27FC236}">
                <a16:creationId xmlns:a16="http://schemas.microsoft.com/office/drawing/2014/main" id="{7F9C8E03-87B7-C356-77D3-71707C2BEC90}"/>
              </a:ext>
            </a:extLst>
          </p:cNvPr>
          <p:cNvSpPr>
            <a:spLocks noGrp="1"/>
          </p:cNvSpPr>
          <p:nvPr>
            <p:ph type="body" sz="quarter" idx="18" hasCustomPrompt="1"/>
          </p:nvPr>
        </p:nvSpPr>
        <p:spPr>
          <a:xfrm>
            <a:off x="8779492" y="4645729"/>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16" name="Text Placeholder 7">
            <a:extLst>
              <a:ext uri="{FF2B5EF4-FFF2-40B4-BE49-F238E27FC236}">
                <a16:creationId xmlns:a16="http://schemas.microsoft.com/office/drawing/2014/main" id="{9228F3A3-DB24-251E-E1F9-3D05505F461A}"/>
              </a:ext>
            </a:extLst>
          </p:cNvPr>
          <p:cNvSpPr>
            <a:spLocks noGrp="1"/>
          </p:cNvSpPr>
          <p:nvPr>
            <p:ph type="body" sz="quarter" idx="19" hasCustomPrompt="1"/>
          </p:nvPr>
        </p:nvSpPr>
        <p:spPr>
          <a:xfrm>
            <a:off x="11962083" y="4457212"/>
            <a:ext cx="4730808"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9" name="Text Placeholder 8">
            <a:extLst>
              <a:ext uri="{FF2B5EF4-FFF2-40B4-BE49-F238E27FC236}">
                <a16:creationId xmlns:a16="http://schemas.microsoft.com/office/drawing/2014/main" id="{7DC82887-4232-7EB7-49C4-0BEE3046DC02}"/>
              </a:ext>
            </a:extLst>
          </p:cNvPr>
          <p:cNvSpPr>
            <a:spLocks noGrp="1"/>
          </p:cNvSpPr>
          <p:nvPr>
            <p:ph type="body" sz="quarter" idx="22" hasCustomPrompt="1"/>
          </p:nvPr>
        </p:nvSpPr>
        <p:spPr>
          <a:xfrm>
            <a:off x="8779492" y="7558367"/>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20" name="Text Placeholder 7">
            <a:extLst>
              <a:ext uri="{FF2B5EF4-FFF2-40B4-BE49-F238E27FC236}">
                <a16:creationId xmlns:a16="http://schemas.microsoft.com/office/drawing/2014/main" id="{45C2600F-1682-6759-20D9-5B9E5D77A466}"/>
              </a:ext>
            </a:extLst>
          </p:cNvPr>
          <p:cNvSpPr>
            <a:spLocks noGrp="1"/>
          </p:cNvSpPr>
          <p:nvPr>
            <p:ph type="body" sz="quarter" idx="23" hasCustomPrompt="1"/>
          </p:nvPr>
        </p:nvSpPr>
        <p:spPr>
          <a:xfrm>
            <a:off x="11962083" y="7380887"/>
            <a:ext cx="4730807"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2" name="Text Placeholder 4">
            <a:extLst>
              <a:ext uri="{FF2B5EF4-FFF2-40B4-BE49-F238E27FC236}">
                <a16:creationId xmlns:a16="http://schemas.microsoft.com/office/drawing/2014/main" id="{E2420981-6D9F-8CEA-EC2A-4579F4F56D5C}"/>
              </a:ext>
            </a:extLst>
          </p:cNvPr>
          <p:cNvSpPr>
            <a:spLocks noGrp="1"/>
          </p:cNvSpPr>
          <p:nvPr>
            <p:ph type="body" sz="quarter" idx="12" hasCustomPrompt="1"/>
          </p:nvPr>
        </p:nvSpPr>
        <p:spPr>
          <a:xfrm>
            <a:off x="662795" y="3422567"/>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2" name="Text Placeholder 7">
            <a:extLst>
              <a:ext uri="{FF2B5EF4-FFF2-40B4-BE49-F238E27FC236}">
                <a16:creationId xmlns:a16="http://schemas.microsoft.com/office/drawing/2014/main" id="{DC451748-7A7B-3661-6736-225289EA9D85}"/>
              </a:ext>
            </a:extLst>
          </p:cNvPr>
          <p:cNvSpPr>
            <a:spLocks noGrp="1"/>
          </p:cNvSpPr>
          <p:nvPr>
            <p:ph type="body" sz="quarter" idx="26" hasCustomPrompt="1"/>
          </p:nvPr>
        </p:nvSpPr>
        <p:spPr>
          <a:xfrm>
            <a:off x="662795" y="8336154"/>
            <a:ext cx="6716176" cy="1166812"/>
          </a:xfrm>
          <a:prstGeom prst="rect">
            <a:avLst/>
          </a:prstGeom>
        </p:spPr>
        <p:txBody>
          <a:bodyPr numCol="1" spcCol="274320" anchor="b"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4" name="Slide Number Placeholder 3">
            <a:extLst>
              <a:ext uri="{FF2B5EF4-FFF2-40B4-BE49-F238E27FC236}">
                <a16:creationId xmlns:a16="http://schemas.microsoft.com/office/drawing/2014/main" id="{93E63D47-9FE8-D4B3-79E9-03869580A7A6}"/>
              </a:ext>
            </a:extLst>
          </p:cNvPr>
          <p:cNvSpPr>
            <a:spLocks noGrp="1"/>
          </p:cNvSpPr>
          <p:nvPr>
            <p:ph type="sldNum" sz="quarter" idx="27"/>
          </p:nvPr>
        </p:nvSpPr>
        <p:spPr/>
        <p:txBody>
          <a:bodyPr/>
          <a:lstStyle/>
          <a:p>
            <a:fld id="{387AECDB-6C85-4FE3-9DAF-486A9B5BAE12}" type="slidenum">
              <a:rPr lang="en-GB" smtClean="0"/>
              <a:pPr/>
              <a:t>‹#›</a:t>
            </a:fld>
            <a:endParaRPr lang="en-GB"/>
          </a:p>
        </p:txBody>
      </p:sp>
      <p:sp>
        <p:nvSpPr>
          <p:cNvPr id="5" name="Title 1">
            <a:extLst>
              <a:ext uri="{FF2B5EF4-FFF2-40B4-BE49-F238E27FC236}">
                <a16:creationId xmlns:a16="http://schemas.microsoft.com/office/drawing/2014/main" id="{674EF9DD-6D16-C7D2-22F1-E33A76E8EE48}"/>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cxnSp>
        <p:nvCxnSpPr>
          <p:cNvPr id="14" name="Straight Connector 13">
            <a:extLst>
              <a:ext uri="{FF2B5EF4-FFF2-40B4-BE49-F238E27FC236}">
                <a16:creationId xmlns:a16="http://schemas.microsoft.com/office/drawing/2014/main" id="{D447B765-2492-B642-8A8A-CD94101C600D}"/>
              </a:ext>
            </a:extLst>
          </p:cNvPr>
          <p:cNvCxnSpPr>
            <a:cxnSpLocks/>
          </p:cNvCxnSpPr>
          <p:nvPr userDrawn="1"/>
        </p:nvCxnSpPr>
        <p:spPr>
          <a:xfrm>
            <a:off x="7699793" y="1284288"/>
            <a:ext cx="0" cy="82720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18708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Data x 6">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9119738" y="1154810"/>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9119739" y="2298667"/>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13343849" y="1154810"/>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13343849" y="2298667"/>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5" name="Text Placeholder 8">
            <a:extLst>
              <a:ext uri="{FF2B5EF4-FFF2-40B4-BE49-F238E27FC236}">
                <a16:creationId xmlns:a16="http://schemas.microsoft.com/office/drawing/2014/main" id="{7F9C8E03-87B7-C356-77D3-71707C2BEC90}"/>
              </a:ext>
            </a:extLst>
          </p:cNvPr>
          <p:cNvSpPr>
            <a:spLocks noGrp="1"/>
          </p:cNvSpPr>
          <p:nvPr>
            <p:ph type="body" sz="quarter" idx="18" hasCustomPrompt="1"/>
          </p:nvPr>
        </p:nvSpPr>
        <p:spPr>
          <a:xfrm>
            <a:off x="9119738" y="4078486"/>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6" name="Text Placeholder 7">
            <a:extLst>
              <a:ext uri="{FF2B5EF4-FFF2-40B4-BE49-F238E27FC236}">
                <a16:creationId xmlns:a16="http://schemas.microsoft.com/office/drawing/2014/main" id="{9228F3A3-DB24-251E-E1F9-3D05505F461A}"/>
              </a:ext>
            </a:extLst>
          </p:cNvPr>
          <p:cNvSpPr>
            <a:spLocks noGrp="1"/>
          </p:cNvSpPr>
          <p:nvPr>
            <p:ph type="body" sz="quarter" idx="19" hasCustomPrompt="1"/>
          </p:nvPr>
        </p:nvSpPr>
        <p:spPr>
          <a:xfrm>
            <a:off x="9119739" y="5222341"/>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8">
            <a:extLst>
              <a:ext uri="{FF2B5EF4-FFF2-40B4-BE49-F238E27FC236}">
                <a16:creationId xmlns:a16="http://schemas.microsoft.com/office/drawing/2014/main" id="{7B9A7CC8-73EC-5C37-7644-959EA71A1620}"/>
              </a:ext>
            </a:extLst>
          </p:cNvPr>
          <p:cNvSpPr>
            <a:spLocks noGrp="1"/>
          </p:cNvSpPr>
          <p:nvPr>
            <p:ph type="body" sz="quarter" idx="20" hasCustomPrompt="1"/>
          </p:nvPr>
        </p:nvSpPr>
        <p:spPr>
          <a:xfrm>
            <a:off x="13343849" y="4078486"/>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8" name="Text Placeholder 7">
            <a:extLst>
              <a:ext uri="{FF2B5EF4-FFF2-40B4-BE49-F238E27FC236}">
                <a16:creationId xmlns:a16="http://schemas.microsoft.com/office/drawing/2014/main" id="{608E7CFB-165F-4D64-0132-C5C0A2ABC93C}"/>
              </a:ext>
            </a:extLst>
          </p:cNvPr>
          <p:cNvSpPr>
            <a:spLocks noGrp="1"/>
          </p:cNvSpPr>
          <p:nvPr>
            <p:ph type="body" sz="quarter" idx="21" hasCustomPrompt="1"/>
          </p:nvPr>
        </p:nvSpPr>
        <p:spPr>
          <a:xfrm>
            <a:off x="13343849" y="5222341"/>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8">
            <a:extLst>
              <a:ext uri="{FF2B5EF4-FFF2-40B4-BE49-F238E27FC236}">
                <a16:creationId xmlns:a16="http://schemas.microsoft.com/office/drawing/2014/main" id="{7DC82887-4232-7EB7-49C4-0BEE3046DC02}"/>
              </a:ext>
            </a:extLst>
          </p:cNvPr>
          <p:cNvSpPr>
            <a:spLocks noGrp="1"/>
          </p:cNvSpPr>
          <p:nvPr>
            <p:ph type="body" sz="quarter" idx="22" hasCustomPrompt="1"/>
          </p:nvPr>
        </p:nvSpPr>
        <p:spPr>
          <a:xfrm>
            <a:off x="9119738" y="7008938"/>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20" name="Text Placeholder 7">
            <a:extLst>
              <a:ext uri="{FF2B5EF4-FFF2-40B4-BE49-F238E27FC236}">
                <a16:creationId xmlns:a16="http://schemas.microsoft.com/office/drawing/2014/main" id="{45C2600F-1682-6759-20D9-5B9E5D77A466}"/>
              </a:ext>
            </a:extLst>
          </p:cNvPr>
          <p:cNvSpPr>
            <a:spLocks noGrp="1"/>
          </p:cNvSpPr>
          <p:nvPr>
            <p:ph type="body" sz="quarter" idx="23" hasCustomPrompt="1"/>
          </p:nvPr>
        </p:nvSpPr>
        <p:spPr>
          <a:xfrm>
            <a:off x="9119739" y="8146015"/>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1" name="Text Placeholder 8">
            <a:extLst>
              <a:ext uri="{FF2B5EF4-FFF2-40B4-BE49-F238E27FC236}">
                <a16:creationId xmlns:a16="http://schemas.microsoft.com/office/drawing/2014/main" id="{D2803287-871C-AABB-1AEE-701F71BBBBE1}"/>
              </a:ext>
            </a:extLst>
          </p:cNvPr>
          <p:cNvSpPr>
            <a:spLocks noGrp="1"/>
          </p:cNvSpPr>
          <p:nvPr>
            <p:ph type="body" sz="quarter" idx="24" hasCustomPrompt="1"/>
          </p:nvPr>
        </p:nvSpPr>
        <p:spPr>
          <a:xfrm>
            <a:off x="13343849" y="7008938"/>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22" name="Text Placeholder 7">
            <a:extLst>
              <a:ext uri="{FF2B5EF4-FFF2-40B4-BE49-F238E27FC236}">
                <a16:creationId xmlns:a16="http://schemas.microsoft.com/office/drawing/2014/main" id="{BEE2981F-5A4A-B0CA-2545-88A825877E5C}"/>
              </a:ext>
            </a:extLst>
          </p:cNvPr>
          <p:cNvSpPr>
            <a:spLocks noGrp="1"/>
          </p:cNvSpPr>
          <p:nvPr>
            <p:ph type="body" sz="quarter" idx="25" hasCustomPrompt="1"/>
          </p:nvPr>
        </p:nvSpPr>
        <p:spPr>
          <a:xfrm>
            <a:off x="13343849" y="8146015"/>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sp>
        <p:nvSpPr>
          <p:cNvPr id="5" name="Text Placeholder 4">
            <a:extLst>
              <a:ext uri="{FF2B5EF4-FFF2-40B4-BE49-F238E27FC236}">
                <a16:creationId xmlns:a16="http://schemas.microsoft.com/office/drawing/2014/main" id="{2E99EAF2-610D-87C0-02BE-6D5552A24D67}"/>
              </a:ext>
            </a:extLst>
          </p:cNvPr>
          <p:cNvSpPr>
            <a:spLocks noGrp="1"/>
          </p:cNvSpPr>
          <p:nvPr>
            <p:ph type="body" sz="quarter" idx="12" hasCustomPrompt="1"/>
          </p:nvPr>
        </p:nvSpPr>
        <p:spPr>
          <a:xfrm>
            <a:off x="662799" y="3421879"/>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6" name="Text Placeholder 7">
            <a:extLst>
              <a:ext uri="{FF2B5EF4-FFF2-40B4-BE49-F238E27FC236}">
                <a16:creationId xmlns:a16="http://schemas.microsoft.com/office/drawing/2014/main" id="{B03FD00C-3DAC-D975-09CC-2ED1CF219E3C}"/>
              </a:ext>
            </a:extLst>
          </p:cNvPr>
          <p:cNvSpPr>
            <a:spLocks noGrp="1"/>
          </p:cNvSpPr>
          <p:nvPr>
            <p:ph type="body" sz="quarter" idx="26" hasCustomPrompt="1"/>
          </p:nvPr>
        </p:nvSpPr>
        <p:spPr>
          <a:xfrm>
            <a:off x="662795" y="8340789"/>
            <a:ext cx="6716176" cy="1166812"/>
          </a:xfrm>
          <a:prstGeom prst="rect">
            <a:avLst/>
          </a:prstGeom>
        </p:spPr>
        <p:txBody>
          <a:bodyPr numCol="1" spcCol="274320" anchor="b"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a:t>
            </a:r>
            <a:endParaRPr lang="en-GB"/>
          </a:p>
        </p:txBody>
      </p:sp>
      <p:cxnSp>
        <p:nvCxnSpPr>
          <p:cNvPr id="23" name="Straight Connector 22">
            <a:extLst>
              <a:ext uri="{FF2B5EF4-FFF2-40B4-BE49-F238E27FC236}">
                <a16:creationId xmlns:a16="http://schemas.microsoft.com/office/drawing/2014/main" id="{C8701497-2359-D747-91C9-A04C0564ED30}"/>
              </a:ext>
            </a:extLst>
          </p:cNvPr>
          <p:cNvCxnSpPr>
            <a:cxnSpLocks/>
          </p:cNvCxnSpPr>
          <p:nvPr userDrawn="1"/>
        </p:nvCxnSpPr>
        <p:spPr>
          <a:xfrm>
            <a:off x="7699793" y="1284288"/>
            <a:ext cx="0" cy="82720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09D23D99-DFB0-E192-7F1B-6DBE8FB2907B}"/>
              </a:ext>
            </a:extLst>
          </p:cNvPr>
          <p:cNvSpPr>
            <a:spLocks noGrp="1"/>
          </p:cNvSpPr>
          <p:nvPr>
            <p:ph type="sldNum" sz="quarter" idx="2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8270690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umber Chart">
    <p:bg>
      <p:bgPr>
        <a:solidFill>
          <a:schemeClr val="accent2"/>
        </a:solidFill>
        <a:effectLst/>
      </p:bgPr>
    </p:bg>
    <p:spTree>
      <p:nvGrpSpPr>
        <p:cNvPr id="1" name=""/>
        <p:cNvGrpSpPr/>
        <p:nvPr/>
      </p:nvGrpSpPr>
      <p:grpSpPr>
        <a:xfrm>
          <a:off x="0" y="0"/>
          <a:ext cx="0" cy="0"/>
          <a:chOff x="0" y="0"/>
          <a:chExt cx="0" cy="0"/>
        </a:xfrm>
      </p:grpSpPr>
      <p:grpSp>
        <p:nvGrpSpPr>
          <p:cNvPr id="15" name="MAIN GRID SYSTEM" hidden="1">
            <a:extLst>
              <a:ext uri="{FF2B5EF4-FFF2-40B4-BE49-F238E27FC236}">
                <a16:creationId xmlns:a16="http://schemas.microsoft.com/office/drawing/2014/main" id="{C36378E4-0CC9-A65B-EBD8-00473C11740E}"/>
              </a:ext>
            </a:extLst>
          </p:cNvPr>
          <p:cNvGrpSpPr/>
          <p:nvPr/>
        </p:nvGrpSpPr>
        <p:grpSpPr>
          <a:xfrm>
            <a:off x="-4827095" y="-1000093"/>
            <a:ext cx="22713463" cy="12160107"/>
            <a:chOff x="-4195165" y="-1000093"/>
            <a:chExt cx="19739968" cy="12160107"/>
          </a:xfrm>
        </p:grpSpPr>
        <p:grpSp>
          <p:nvGrpSpPr>
            <p:cNvPr id="16" name="HORIZONTAL">
              <a:extLst>
                <a:ext uri="{FF2B5EF4-FFF2-40B4-BE49-F238E27FC236}">
                  <a16:creationId xmlns:a16="http://schemas.microsoft.com/office/drawing/2014/main" id="{B4C5C9EE-B7F0-F84E-28F1-BDC36D79D21C}"/>
                </a:ext>
              </a:extLst>
            </p:cNvPr>
            <p:cNvGrpSpPr/>
            <p:nvPr/>
          </p:nvGrpSpPr>
          <p:grpSpPr>
            <a:xfrm>
              <a:off x="-727002" y="1144050"/>
              <a:ext cx="548014" cy="8332048"/>
              <a:chOff x="-727002" y="1144050"/>
              <a:chExt cx="548014" cy="8332048"/>
            </a:xfrm>
          </p:grpSpPr>
          <p:sp>
            <p:nvSpPr>
              <p:cNvPr id="88" name="Rectangle 87">
                <a:extLst>
                  <a:ext uri="{FF2B5EF4-FFF2-40B4-BE49-F238E27FC236}">
                    <a16:creationId xmlns:a16="http://schemas.microsoft.com/office/drawing/2014/main" id="{0C839459-6172-671F-1282-F94591568A25}"/>
                  </a:ext>
                </a:extLst>
              </p:cNvPr>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9" name="Rectangle 88">
                <a:extLst>
                  <a:ext uri="{FF2B5EF4-FFF2-40B4-BE49-F238E27FC236}">
                    <a16:creationId xmlns:a16="http://schemas.microsoft.com/office/drawing/2014/main" id="{B1EE2AF0-83C1-7DF9-4DFA-FA4D04627AC6}"/>
                  </a:ext>
                </a:extLst>
              </p:cNvPr>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0" name="Rectangle 89">
                <a:extLst>
                  <a:ext uri="{FF2B5EF4-FFF2-40B4-BE49-F238E27FC236}">
                    <a16:creationId xmlns:a16="http://schemas.microsoft.com/office/drawing/2014/main" id="{7C0A2569-197C-71C8-A7E6-54A1274A4B58}"/>
                  </a:ext>
                </a:extLst>
              </p:cNvPr>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1" name="Rectangle 90">
                <a:extLst>
                  <a:ext uri="{FF2B5EF4-FFF2-40B4-BE49-F238E27FC236}">
                    <a16:creationId xmlns:a16="http://schemas.microsoft.com/office/drawing/2014/main" id="{52B865B7-A45F-8017-B33B-44C99692AED4}"/>
                  </a:ext>
                </a:extLst>
              </p:cNvPr>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2" name="Rectangle 91">
                <a:extLst>
                  <a:ext uri="{FF2B5EF4-FFF2-40B4-BE49-F238E27FC236}">
                    <a16:creationId xmlns:a16="http://schemas.microsoft.com/office/drawing/2014/main" id="{052645BC-6A31-6E96-FE6E-934AB47178AD}"/>
                  </a:ext>
                </a:extLst>
              </p:cNvPr>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3" name="Rectangle 92">
                <a:extLst>
                  <a:ext uri="{FF2B5EF4-FFF2-40B4-BE49-F238E27FC236}">
                    <a16:creationId xmlns:a16="http://schemas.microsoft.com/office/drawing/2014/main" id="{EA3A6AFA-E55A-DBB4-9FAE-2F4BAA89CAAE}"/>
                  </a:ext>
                </a:extLst>
              </p:cNvPr>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4" name="Rectangle 93">
                <a:extLst>
                  <a:ext uri="{FF2B5EF4-FFF2-40B4-BE49-F238E27FC236}">
                    <a16:creationId xmlns:a16="http://schemas.microsoft.com/office/drawing/2014/main" id="{E496CBA8-DFD1-BFDA-1950-61D3AD2AE1A5}"/>
                  </a:ext>
                </a:extLst>
              </p:cNvPr>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5" name="Rectangle 94">
                <a:extLst>
                  <a:ext uri="{FF2B5EF4-FFF2-40B4-BE49-F238E27FC236}">
                    <a16:creationId xmlns:a16="http://schemas.microsoft.com/office/drawing/2014/main" id="{86F29823-34D1-9EBE-EB01-34CEF729ABE6}"/>
                  </a:ext>
                </a:extLst>
              </p:cNvPr>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6" name="Rectangle 95">
                <a:extLst>
                  <a:ext uri="{FF2B5EF4-FFF2-40B4-BE49-F238E27FC236}">
                    <a16:creationId xmlns:a16="http://schemas.microsoft.com/office/drawing/2014/main" id="{1CEC3ADE-55CB-C8A4-621A-F22305EBD8F8}"/>
                  </a:ext>
                </a:extLst>
              </p:cNvPr>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7" name="Rectangle 96">
                <a:extLst>
                  <a:ext uri="{FF2B5EF4-FFF2-40B4-BE49-F238E27FC236}">
                    <a16:creationId xmlns:a16="http://schemas.microsoft.com/office/drawing/2014/main" id="{8FBD027A-9E96-3F2E-4EF6-4E3F157F0E57}"/>
                  </a:ext>
                </a:extLst>
              </p:cNvPr>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8" name="Rectangle 97">
                <a:extLst>
                  <a:ext uri="{FF2B5EF4-FFF2-40B4-BE49-F238E27FC236}">
                    <a16:creationId xmlns:a16="http://schemas.microsoft.com/office/drawing/2014/main" id="{98DF11E1-E39D-6ECF-97C3-76ED94CC1977}"/>
                  </a:ext>
                </a:extLst>
              </p:cNvPr>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9" name="Rectangle 98">
                <a:extLst>
                  <a:ext uri="{FF2B5EF4-FFF2-40B4-BE49-F238E27FC236}">
                    <a16:creationId xmlns:a16="http://schemas.microsoft.com/office/drawing/2014/main" id="{C9B6F894-C98F-9F4C-267F-331091FD3990}"/>
                  </a:ext>
                </a:extLst>
              </p:cNvPr>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0" name="Rectangle 99">
                <a:extLst>
                  <a:ext uri="{FF2B5EF4-FFF2-40B4-BE49-F238E27FC236}">
                    <a16:creationId xmlns:a16="http://schemas.microsoft.com/office/drawing/2014/main" id="{2F66B812-A739-3D57-6C89-7C22BDED62F5}"/>
                  </a:ext>
                </a:extLst>
              </p:cNvPr>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1" name="Rectangle 100">
                <a:extLst>
                  <a:ext uri="{FF2B5EF4-FFF2-40B4-BE49-F238E27FC236}">
                    <a16:creationId xmlns:a16="http://schemas.microsoft.com/office/drawing/2014/main" id="{0C39E861-DF92-DA97-BA62-076F0E5D3A29}"/>
                  </a:ext>
                </a:extLst>
              </p:cNvPr>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2" name="Rectangle 101">
                <a:extLst>
                  <a:ext uri="{FF2B5EF4-FFF2-40B4-BE49-F238E27FC236}">
                    <a16:creationId xmlns:a16="http://schemas.microsoft.com/office/drawing/2014/main" id="{73A978E3-6F82-CB02-829A-EFBC46659855}"/>
                  </a:ext>
                </a:extLst>
              </p:cNvPr>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3" name="Rectangle 102">
                <a:extLst>
                  <a:ext uri="{FF2B5EF4-FFF2-40B4-BE49-F238E27FC236}">
                    <a16:creationId xmlns:a16="http://schemas.microsoft.com/office/drawing/2014/main" id="{BC3E7E97-5A5A-AF16-15F9-25C45FC15EC0}"/>
                  </a:ext>
                </a:extLst>
              </p:cNvPr>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4" name="Rectangle 103">
                <a:extLst>
                  <a:ext uri="{FF2B5EF4-FFF2-40B4-BE49-F238E27FC236}">
                    <a16:creationId xmlns:a16="http://schemas.microsoft.com/office/drawing/2014/main" id="{C904C6F3-A7F8-584E-68B5-69A700EE3764}"/>
                  </a:ext>
                </a:extLst>
              </p:cNvPr>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5" name="Rectangle 104">
                <a:extLst>
                  <a:ext uri="{FF2B5EF4-FFF2-40B4-BE49-F238E27FC236}">
                    <a16:creationId xmlns:a16="http://schemas.microsoft.com/office/drawing/2014/main" id="{338C9B0A-258A-1181-61A6-F18822A84355}"/>
                  </a:ext>
                </a:extLst>
              </p:cNvPr>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6" name="Rectangle 105">
                <a:extLst>
                  <a:ext uri="{FF2B5EF4-FFF2-40B4-BE49-F238E27FC236}">
                    <a16:creationId xmlns:a16="http://schemas.microsoft.com/office/drawing/2014/main" id="{5D352568-D183-EBA6-A314-D1627061751F}"/>
                  </a:ext>
                </a:extLst>
              </p:cNvPr>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grpSp>
          <p:nvGrpSpPr>
            <p:cNvPr id="17" name="VERTICAL">
              <a:extLst>
                <a:ext uri="{FF2B5EF4-FFF2-40B4-BE49-F238E27FC236}">
                  <a16:creationId xmlns:a16="http://schemas.microsoft.com/office/drawing/2014/main" id="{15D83AB7-A0C3-F9D3-1A03-A8AC9902A237}"/>
                </a:ext>
              </a:extLst>
            </p:cNvPr>
            <p:cNvGrpSpPr/>
            <p:nvPr/>
          </p:nvGrpSpPr>
          <p:grpSpPr>
            <a:xfrm>
              <a:off x="-4195165" y="-1000093"/>
              <a:ext cx="19739968" cy="12160107"/>
              <a:chOff x="-4195165" y="-1000093"/>
              <a:chExt cx="19739968" cy="12160107"/>
            </a:xfrm>
          </p:grpSpPr>
          <p:sp>
            <p:nvSpPr>
              <p:cNvPr id="18" name="Rectangle 17">
                <a:extLst>
                  <a:ext uri="{FF2B5EF4-FFF2-40B4-BE49-F238E27FC236}">
                    <a16:creationId xmlns:a16="http://schemas.microsoft.com/office/drawing/2014/main" id="{FE89D113-1994-8227-5D69-642F0B7DF56E}"/>
                  </a:ext>
                </a:extLst>
              </p:cNvPr>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9" name="TextBox 18">
                <a:extLst>
                  <a:ext uri="{FF2B5EF4-FFF2-40B4-BE49-F238E27FC236}">
                    <a16:creationId xmlns:a16="http://schemas.microsoft.com/office/drawing/2014/main" id="{1B85F9D3-0687-2FDF-6136-6B35E49B17CD}"/>
                  </a:ext>
                </a:extLst>
              </p:cNvPr>
              <p:cNvSpPr txBox="1"/>
              <p:nvPr/>
            </p:nvSpPr>
            <p:spPr>
              <a:xfrm>
                <a:off x="-4195165" y="9505217"/>
                <a:ext cx="2696809" cy="523220"/>
              </a:xfrm>
              <a:prstGeom prst="rect">
                <a:avLst/>
              </a:prstGeom>
              <a:noFill/>
            </p:spPr>
            <p:txBody>
              <a:bodyPr wrap="square" rtlCol="0">
                <a:spAutoFit/>
              </a:bodyPr>
              <a:lstStyle/>
              <a:p>
                <a:pPr algn="l"/>
                <a:r>
                  <a:rPr lang="en-GB" sz="1400"/>
                  <a:t>PPT only accurate to 2 decimal places. 0.625” = 0.63”</a:t>
                </a:r>
              </a:p>
            </p:txBody>
          </p:sp>
          <p:sp>
            <p:nvSpPr>
              <p:cNvPr id="20" name="Rectangle 19">
                <a:extLst>
                  <a:ext uri="{FF2B5EF4-FFF2-40B4-BE49-F238E27FC236}">
                    <a16:creationId xmlns:a16="http://schemas.microsoft.com/office/drawing/2014/main" id="{C25FE573-2F5B-1630-9F82-D24E716C02EC}"/>
                  </a:ext>
                </a:extLst>
              </p:cNvPr>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1" name="Rectangle 20">
                <a:extLst>
                  <a:ext uri="{FF2B5EF4-FFF2-40B4-BE49-F238E27FC236}">
                    <a16:creationId xmlns:a16="http://schemas.microsoft.com/office/drawing/2014/main" id="{F0E29B4E-3E52-8E21-10C1-1C2C41900B88}"/>
                  </a:ext>
                </a:extLst>
              </p:cNvPr>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2" name="Rectangle 21">
                <a:extLst>
                  <a:ext uri="{FF2B5EF4-FFF2-40B4-BE49-F238E27FC236}">
                    <a16:creationId xmlns:a16="http://schemas.microsoft.com/office/drawing/2014/main" id="{A229AEE4-A60C-4732-81BE-3A9D63A05AB8}"/>
                  </a:ext>
                </a:extLst>
              </p:cNvPr>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3" name="Rectangle 22">
                <a:extLst>
                  <a:ext uri="{FF2B5EF4-FFF2-40B4-BE49-F238E27FC236}">
                    <a16:creationId xmlns:a16="http://schemas.microsoft.com/office/drawing/2014/main" id="{60FAD0CF-3DB1-C40A-1614-FE888948B056}"/>
                  </a:ext>
                </a:extLst>
              </p:cNvPr>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8" name="Rectangle 37">
                <a:extLst>
                  <a:ext uri="{FF2B5EF4-FFF2-40B4-BE49-F238E27FC236}">
                    <a16:creationId xmlns:a16="http://schemas.microsoft.com/office/drawing/2014/main" id="{5278FD3A-D487-4E7C-12AB-F0F6341B31DC}"/>
                  </a:ext>
                </a:extLst>
              </p:cNvPr>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9" name="Rectangle 38">
                <a:extLst>
                  <a:ext uri="{FF2B5EF4-FFF2-40B4-BE49-F238E27FC236}">
                    <a16:creationId xmlns:a16="http://schemas.microsoft.com/office/drawing/2014/main" id="{E6E2E56B-9E64-CAC3-AF1E-F9755828206F}"/>
                  </a:ext>
                </a:extLst>
              </p:cNvPr>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0" name="Rectangle 39">
                <a:extLst>
                  <a:ext uri="{FF2B5EF4-FFF2-40B4-BE49-F238E27FC236}">
                    <a16:creationId xmlns:a16="http://schemas.microsoft.com/office/drawing/2014/main" id="{BE965FD4-94C3-9A53-4AFC-01AF6B3F86EC}"/>
                  </a:ext>
                </a:extLst>
              </p:cNvPr>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1" name="Rectangle 40">
                <a:extLst>
                  <a:ext uri="{FF2B5EF4-FFF2-40B4-BE49-F238E27FC236}">
                    <a16:creationId xmlns:a16="http://schemas.microsoft.com/office/drawing/2014/main" id="{2CCABBE7-6515-0D19-8299-BF843F5FBF8E}"/>
                  </a:ext>
                </a:extLst>
              </p:cNvPr>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2" name="Rectangle 41">
                <a:extLst>
                  <a:ext uri="{FF2B5EF4-FFF2-40B4-BE49-F238E27FC236}">
                    <a16:creationId xmlns:a16="http://schemas.microsoft.com/office/drawing/2014/main" id="{78A19EE2-B283-5590-4EE8-D7A0D76B3987}"/>
                  </a:ext>
                </a:extLst>
              </p:cNvPr>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3" name="Rectangle 42">
                <a:extLst>
                  <a:ext uri="{FF2B5EF4-FFF2-40B4-BE49-F238E27FC236}">
                    <a16:creationId xmlns:a16="http://schemas.microsoft.com/office/drawing/2014/main" id="{742E8C6B-3779-8FD4-C1D9-303421505756}"/>
                  </a:ext>
                </a:extLst>
              </p:cNvPr>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4" name="Rectangle 43">
                <a:extLst>
                  <a:ext uri="{FF2B5EF4-FFF2-40B4-BE49-F238E27FC236}">
                    <a16:creationId xmlns:a16="http://schemas.microsoft.com/office/drawing/2014/main" id="{102B583F-91FC-D0CF-93D6-DADBA8CEA969}"/>
                  </a:ext>
                </a:extLst>
              </p:cNvPr>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5" name="Rectangle 44">
                <a:extLst>
                  <a:ext uri="{FF2B5EF4-FFF2-40B4-BE49-F238E27FC236}">
                    <a16:creationId xmlns:a16="http://schemas.microsoft.com/office/drawing/2014/main" id="{9CF59513-3AC3-E290-FB15-9BDCDF0FB5C8}"/>
                  </a:ext>
                </a:extLst>
              </p:cNvPr>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6" name="Rectangle 45">
                <a:extLst>
                  <a:ext uri="{FF2B5EF4-FFF2-40B4-BE49-F238E27FC236}">
                    <a16:creationId xmlns:a16="http://schemas.microsoft.com/office/drawing/2014/main" id="{70ED2425-872E-316C-EC19-815374585E6B}"/>
                  </a:ext>
                </a:extLst>
              </p:cNvPr>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7" name="Rectangle 46">
                <a:extLst>
                  <a:ext uri="{FF2B5EF4-FFF2-40B4-BE49-F238E27FC236}">
                    <a16:creationId xmlns:a16="http://schemas.microsoft.com/office/drawing/2014/main" id="{AB82FA22-6580-74B7-5074-52E5FA588037}"/>
                  </a:ext>
                </a:extLst>
              </p:cNvPr>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8" name="Rectangle 47">
                <a:extLst>
                  <a:ext uri="{FF2B5EF4-FFF2-40B4-BE49-F238E27FC236}">
                    <a16:creationId xmlns:a16="http://schemas.microsoft.com/office/drawing/2014/main" id="{202FBA5C-7FC2-3296-8F2B-3C539DD86E85}"/>
                  </a:ext>
                </a:extLst>
              </p:cNvPr>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49" name="Group 48">
                <a:extLst>
                  <a:ext uri="{FF2B5EF4-FFF2-40B4-BE49-F238E27FC236}">
                    <a16:creationId xmlns:a16="http://schemas.microsoft.com/office/drawing/2014/main" id="{AB1511E7-6F02-1964-B3FB-930CD8D2458E}"/>
                  </a:ext>
                </a:extLst>
              </p:cNvPr>
              <p:cNvGrpSpPr/>
              <p:nvPr/>
            </p:nvGrpSpPr>
            <p:grpSpPr>
              <a:xfrm>
                <a:off x="576073" y="-1"/>
                <a:ext cx="14392674" cy="10058399"/>
                <a:chOff x="576073" y="1143000"/>
                <a:chExt cx="14392674" cy="8339328"/>
              </a:xfrm>
              <a:solidFill>
                <a:srgbClr val="F5F1ED">
                  <a:alpha val="90000"/>
                </a:srgbClr>
              </a:solidFill>
            </p:grpSpPr>
            <p:sp>
              <p:nvSpPr>
                <p:cNvPr id="76" name="Rectangle 75">
                  <a:extLst>
                    <a:ext uri="{FF2B5EF4-FFF2-40B4-BE49-F238E27FC236}">
                      <a16:creationId xmlns:a16="http://schemas.microsoft.com/office/drawing/2014/main" id="{D515FB74-31F0-EE6D-0080-2AA52022F6CC}"/>
                    </a:ext>
                  </a:extLst>
                </p:cNvPr>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7" name="Rectangle 76">
                  <a:extLst>
                    <a:ext uri="{FF2B5EF4-FFF2-40B4-BE49-F238E27FC236}">
                      <a16:creationId xmlns:a16="http://schemas.microsoft.com/office/drawing/2014/main" id="{B9C0C388-6963-A4FB-5B3B-1986100176C8}"/>
                    </a:ext>
                  </a:extLst>
                </p:cNvPr>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8" name="Rectangle 77">
                  <a:extLst>
                    <a:ext uri="{FF2B5EF4-FFF2-40B4-BE49-F238E27FC236}">
                      <a16:creationId xmlns:a16="http://schemas.microsoft.com/office/drawing/2014/main" id="{7950A640-EBB1-8DC5-989E-ED7DF0CE76A0}"/>
                    </a:ext>
                  </a:extLst>
                </p:cNvPr>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9" name="Rectangle 78">
                  <a:extLst>
                    <a:ext uri="{FF2B5EF4-FFF2-40B4-BE49-F238E27FC236}">
                      <a16:creationId xmlns:a16="http://schemas.microsoft.com/office/drawing/2014/main" id="{C22A1518-1F2E-D8C6-6B44-BDCA5DB1E980}"/>
                    </a:ext>
                  </a:extLst>
                </p:cNvPr>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0" name="Rectangle 79">
                  <a:extLst>
                    <a:ext uri="{FF2B5EF4-FFF2-40B4-BE49-F238E27FC236}">
                      <a16:creationId xmlns:a16="http://schemas.microsoft.com/office/drawing/2014/main" id="{51A8974A-B353-9404-AF21-05A5EE0C84D5}"/>
                    </a:ext>
                  </a:extLst>
                </p:cNvPr>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1" name="Rectangle 80">
                  <a:extLst>
                    <a:ext uri="{FF2B5EF4-FFF2-40B4-BE49-F238E27FC236}">
                      <a16:creationId xmlns:a16="http://schemas.microsoft.com/office/drawing/2014/main" id="{C1010AF3-BA7B-48C5-0BE6-55BDD7533FE2}"/>
                    </a:ext>
                  </a:extLst>
                </p:cNvPr>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2" name="Rectangle 81">
                  <a:extLst>
                    <a:ext uri="{FF2B5EF4-FFF2-40B4-BE49-F238E27FC236}">
                      <a16:creationId xmlns:a16="http://schemas.microsoft.com/office/drawing/2014/main" id="{1CBFAD72-822F-A63B-B9C1-48E381D680DD}"/>
                    </a:ext>
                  </a:extLst>
                </p:cNvPr>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3" name="Rectangle 82">
                  <a:extLst>
                    <a:ext uri="{FF2B5EF4-FFF2-40B4-BE49-F238E27FC236}">
                      <a16:creationId xmlns:a16="http://schemas.microsoft.com/office/drawing/2014/main" id="{4C6AA25C-F900-7538-A959-C615B6A409F9}"/>
                    </a:ext>
                  </a:extLst>
                </p:cNvPr>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4" name="Rectangle 83">
                  <a:extLst>
                    <a:ext uri="{FF2B5EF4-FFF2-40B4-BE49-F238E27FC236}">
                      <a16:creationId xmlns:a16="http://schemas.microsoft.com/office/drawing/2014/main" id="{1EC4D2F4-7F52-1BFB-8ED8-C5E8E60405F9}"/>
                    </a:ext>
                  </a:extLst>
                </p:cNvPr>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5" name="Rectangle 84">
                  <a:extLst>
                    <a:ext uri="{FF2B5EF4-FFF2-40B4-BE49-F238E27FC236}">
                      <a16:creationId xmlns:a16="http://schemas.microsoft.com/office/drawing/2014/main" id="{90D481A4-30C5-2755-DD95-87DB5B91EB27}"/>
                    </a:ext>
                  </a:extLst>
                </p:cNvPr>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6" name="Rectangle 85">
                  <a:extLst>
                    <a:ext uri="{FF2B5EF4-FFF2-40B4-BE49-F238E27FC236}">
                      <a16:creationId xmlns:a16="http://schemas.microsoft.com/office/drawing/2014/main" id="{C4BC4457-12A5-50FE-9601-0DCED0A49ECB}"/>
                    </a:ext>
                  </a:extLst>
                </p:cNvPr>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7" name="Rectangle 86">
                  <a:extLst>
                    <a:ext uri="{FF2B5EF4-FFF2-40B4-BE49-F238E27FC236}">
                      <a16:creationId xmlns:a16="http://schemas.microsoft.com/office/drawing/2014/main" id="{9EBB3926-EFD2-78A4-EC88-D52467886DD7}"/>
                    </a:ext>
                  </a:extLst>
                </p:cNvPr>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cxnSp>
            <p:nvCxnSpPr>
              <p:cNvPr id="50" name="Straight Connector 49">
                <a:extLst>
                  <a:ext uri="{FF2B5EF4-FFF2-40B4-BE49-F238E27FC236}">
                    <a16:creationId xmlns:a16="http://schemas.microsoft.com/office/drawing/2014/main" id="{8754D9F3-30B5-94C1-8341-74A9DC71EE4A}"/>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CF36309-0A7A-65BF-D461-7FEF416B760E}"/>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0C143B0-CA8C-DADE-1BAE-3CDE14116FDA}"/>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9DB0E8A4-F3BB-EFE1-8729-265A01CAD1D6}"/>
                  </a:ext>
                </a:extLst>
              </p:cNvPr>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54" name="Group 53">
                <a:extLst>
                  <a:ext uri="{FF2B5EF4-FFF2-40B4-BE49-F238E27FC236}">
                    <a16:creationId xmlns:a16="http://schemas.microsoft.com/office/drawing/2014/main" id="{06DD5950-419A-7E67-33F2-5181B31DF4C2}"/>
                  </a:ext>
                </a:extLst>
              </p:cNvPr>
              <p:cNvGrpSpPr/>
              <p:nvPr/>
            </p:nvGrpSpPr>
            <p:grpSpPr>
              <a:xfrm>
                <a:off x="-2012969" y="575451"/>
                <a:ext cx="17557772" cy="567548"/>
                <a:chOff x="-1282890" y="575451"/>
                <a:chExt cx="16827692" cy="567548"/>
              </a:xfrm>
            </p:grpSpPr>
            <p:cxnSp>
              <p:nvCxnSpPr>
                <p:cNvPr id="74" name="Straight Connector 73">
                  <a:extLst>
                    <a:ext uri="{FF2B5EF4-FFF2-40B4-BE49-F238E27FC236}">
                      <a16:creationId xmlns:a16="http://schemas.microsoft.com/office/drawing/2014/main" id="{E341CAB1-2404-E90A-CE8B-23C7E42121E8}"/>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E656E66-92D3-13AC-5DF7-E6A08C4D6528}"/>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55" name="Rectangle 54">
                <a:extLst>
                  <a:ext uri="{FF2B5EF4-FFF2-40B4-BE49-F238E27FC236}">
                    <a16:creationId xmlns:a16="http://schemas.microsoft.com/office/drawing/2014/main" id="{547BDB11-F21A-3E44-C468-9BAA6D7F2992}"/>
                  </a:ext>
                </a:extLst>
              </p:cNvPr>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56" name="TextBox 55">
                <a:extLst>
                  <a:ext uri="{FF2B5EF4-FFF2-40B4-BE49-F238E27FC236}">
                    <a16:creationId xmlns:a16="http://schemas.microsoft.com/office/drawing/2014/main" id="{01828718-633E-4AF4-52A7-7BD366A3B4C5}"/>
                  </a:ext>
                </a:extLst>
              </p:cNvPr>
              <p:cNvSpPr txBox="1"/>
              <p:nvPr/>
            </p:nvSpPr>
            <p:spPr>
              <a:xfrm>
                <a:off x="-2805432" y="440694"/>
                <a:ext cx="768100" cy="253916"/>
              </a:xfrm>
              <a:prstGeom prst="rect">
                <a:avLst/>
              </a:prstGeom>
              <a:noFill/>
            </p:spPr>
            <p:txBody>
              <a:bodyPr wrap="square" rtlCol="0">
                <a:spAutoFit/>
              </a:bodyPr>
              <a:lstStyle/>
              <a:p>
                <a:pPr algn="l"/>
                <a:r>
                  <a:rPr lang="en-GB" sz="1050"/>
                  <a:t>1.25”</a:t>
                </a:r>
              </a:p>
            </p:txBody>
          </p:sp>
          <p:sp>
            <p:nvSpPr>
              <p:cNvPr id="57" name="TextBox 56">
                <a:extLst>
                  <a:ext uri="{FF2B5EF4-FFF2-40B4-BE49-F238E27FC236}">
                    <a16:creationId xmlns:a16="http://schemas.microsoft.com/office/drawing/2014/main" id="{54E9B720-ADEA-9A90-2976-ABEBBA90EABA}"/>
                  </a:ext>
                </a:extLst>
              </p:cNvPr>
              <p:cNvSpPr txBox="1"/>
              <p:nvPr/>
            </p:nvSpPr>
            <p:spPr>
              <a:xfrm>
                <a:off x="1446217" y="-986079"/>
                <a:ext cx="429863" cy="253916"/>
              </a:xfrm>
              <a:prstGeom prst="rect">
                <a:avLst/>
              </a:prstGeom>
              <a:noFill/>
            </p:spPr>
            <p:txBody>
              <a:bodyPr wrap="square" rtlCol="0">
                <a:spAutoFit/>
              </a:bodyPr>
              <a:lstStyle/>
              <a:p>
                <a:pPr algn="l"/>
                <a:r>
                  <a:rPr lang="en-GB" sz="1050"/>
                  <a:t>0.3”</a:t>
                </a:r>
              </a:p>
            </p:txBody>
          </p:sp>
          <p:sp>
            <p:nvSpPr>
              <p:cNvPr id="58" name="TextBox 57">
                <a:extLst>
                  <a:ext uri="{FF2B5EF4-FFF2-40B4-BE49-F238E27FC236}">
                    <a16:creationId xmlns:a16="http://schemas.microsoft.com/office/drawing/2014/main" id="{F04FA8E1-7C47-1B0D-D257-76DDFE528107}"/>
                  </a:ext>
                </a:extLst>
              </p:cNvPr>
              <p:cNvSpPr txBox="1"/>
              <p:nvPr/>
            </p:nvSpPr>
            <p:spPr>
              <a:xfrm>
                <a:off x="1798303" y="10794599"/>
                <a:ext cx="4614688" cy="307777"/>
              </a:xfrm>
              <a:prstGeom prst="rect">
                <a:avLst/>
              </a:prstGeom>
              <a:noFill/>
            </p:spPr>
            <p:txBody>
              <a:bodyPr wrap="square" rtlCol="0">
                <a:spAutoFit/>
              </a:bodyPr>
              <a:lstStyle/>
              <a:p>
                <a:pPr algn="l"/>
                <a:r>
                  <a:rPr lang="en-GB" sz="1400"/>
                  <a:t>PPT only accurate to 2 decimal places. 1.0375” = 1.04”</a:t>
                </a:r>
              </a:p>
            </p:txBody>
          </p:sp>
          <p:cxnSp>
            <p:nvCxnSpPr>
              <p:cNvPr id="59" name="Straight Arrow Connector 58">
                <a:extLst>
                  <a:ext uri="{FF2B5EF4-FFF2-40B4-BE49-F238E27FC236}">
                    <a16:creationId xmlns:a16="http://schemas.microsoft.com/office/drawing/2014/main" id="{D1865397-1E42-59B2-6FAA-55E1E9814789}"/>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8152E5FA-996B-E90A-AB6A-5F32C9F7D857}"/>
                  </a:ext>
                </a:extLst>
              </p:cNvPr>
              <p:cNvGrpSpPr/>
              <p:nvPr/>
            </p:nvGrpSpPr>
            <p:grpSpPr>
              <a:xfrm>
                <a:off x="-1379884" y="-1"/>
                <a:ext cx="577801" cy="575452"/>
                <a:chOff x="-1379884" y="-1"/>
                <a:chExt cx="577801" cy="575452"/>
              </a:xfrm>
            </p:grpSpPr>
            <p:sp>
              <p:nvSpPr>
                <p:cNvPr id="72" name="TextBox 71">
                  <a:extLst>
                    <a:ext uri="{FF2B5EF4-FFF2-40B4-BE49-F238E27FC236}">
                      <a16:creationId xmlns:a16="http://schemas.microsoft.com/office/drawing/2014/main" id="{281B8EA5-6C5A-365D-4170-67CD65E687C6}"/>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73" name="Straight Arrow Connector 72">
                  <a:extLst>
                    <a:ext uri="{FF2B5EF4-FFF2-40B4-BE49-F238E27FC236}">
                      <a16:creationId xmlns:a16="http://schemas.microsoft.com/office/drawing/2014/main" id="{8839C86A-5551-3FF8-35AE-E3FDF8ED8216}"/>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61" name="Group 60">
                <a:extLst>
                  <a:ext uri="{FF2B5EF4-FFF2-40B4-BE49-F238E27FC236}">
                    <a16:creationId xmlns:a16="http://schemas.microsoft.com/office/drawing/2014/main" id="{E7A09AA8-7E42-AB17-4F37-0A8D86FE1EA1}"/>
                  </a:ext>
                </a:extLst>
              </p:cNvPr>
              <p:cNvGrpSpPr/>
              <p:nvPr/>
            </p:nvGrpSpPr>
            <p:grpSpPr>
              <a:xfrm>
                <a:off x="-1379884" y="9482948"/>
                <a:ext cx="577801" cy="575452"/>
                <a:chOff x="-1379884" y="-1"/>
                <a:chExt cx="577801" cy="575452"/>
              </a:xfrm>
            </p:grpSpPr>
            <p:sp>
              <p:nvSpPr>
                <p:cNvPr id="70" name="TextBox 69">
                  <a:extLst>
                    <a:ext uri="{FF2B5EF4-FFF2-40B4-BE49-F238E27FC236}">
                      <a16:creationId xmlns:a16="http://schemas.microsoft.com/office/drawing/2014/main" id="{F426F564-D818-EFB4-CFC4-267C8EAA3570}"/>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71" name="Straight Arrow Connector 70">
                  <a:extLst>
                    <a:ext uri="{FF2B5EF4-FFF2-40B4-BE49-F238E27FC236}">
                      <a16:creationId xmlns:a16="http://schemas.microsoft.com/office/drawing/2014/main" id="{5242A494-1EB2-7B10-5A5C-F00030A56CE4}"/>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62" name="Straight Arrow Connector 61">
                <a:extLst>
                  <a:ext uri="{FF2B5EF4-FFF2-40B4-BE49-F238E27FC236}">
                    <a16:creationId xmlns:a16="http://schemas.microsoft.com/office/drawing/2014/main" id="{E3505CD7-B2F9-1B1F-1FA5-28C5B25018CE}"/>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3" name="Rectangle 62">
                <a:extLst>
                  <a:ext uri="{FF2B5EF4-FFF2-40B4-BE49-F238E27FC236}">
                    <a16:creationId xmlns:a16="http://schemas.microsoft.com/office/drawing/2014/main" id="{C091FF58-1F95-55EB-4A07-8B054A99FB68}"/>
                  </a:ext>
                </a:extLst>
              </p:cNvPr>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64" name="TextBox 63">
                <a:extLst>
                  <a:ext uri="{FF2B5EF4-FFF2-40B4-BE49-F238E27FC236}">
                    <a16:creationId xmlns:a16="http://schemas.microsoft.com/office/drawing/2014/main" id="{55A47391-B3D8-B4B0-E1B2-54BE5F913267}"/>
                  </a:ext>
                </a:extLst>
              </p:cNvPr>
              <p:cNvSpPr txBox="1"/>
              <p:nvPr/>
            </p:nvSpPr>
            <p:spPr>
              <a:xfrm>
                <a:off x="672922" y="10266874"/>
                <a:ext cx="773296" cy="253916"/>
              </a:xfrm>
              <a:prstGeom prst="rect">
                <a:avLst/>
              </a:prstGeom>
              <a:noFill/>
            </p:spPr>
            <p:txBody>
              <a:bodyPr wrap="square" rtlCol="0">
                <a:spAutoFit/>
              </a:bodyPr>
              <a:lstStyle/>
              <a:p>
                <a:pPr algn="l"/>
                <a:r>
                  <a:rPr lang="en-GB" sz="1050"/>
                  <a:t>1.04”</a:t>
                </a:r>
              </a:p>
            </p:txBody>
          </p:sp>
          <p:cxnSp>
            <p:nvCxnSpPr>
              <p:cNvPr id="65" name="Straight Arrow Connector 64">
                <a:extLst>
                  <a:ext uri="{FF2B5EF4-FFF2-40B4-BE49-F238E27FC236}">
                    <a16:creationId xmlns:a16="http://schemas.microsoft.com/office/drawing/2014/main" id="{025526BF-4B1D-9943-8339-F99AA838388B}"/>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16CDEE69-FE5E-13E5-9732-EC5C7A970EA6}"/>
                  </a:ext>
                </a:extLst>
              </p:cNvPr>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67" name="Group 66">
                <a:extLst>
                  <a:ext uri="{FF2B5EF4-FFF2-40B4-BE49-F238E27FC236}">
                    <a16:creationId xmlns:a16="http://schemas.microsoft.com/office/drawing/2014/main" id="{C9DA6BE7-00A1-4F9C-54A1-8A223936B485}"/>
                  </a:ext>
                </a:extLst>
              </p:cNvPr>
              <p:cNvGrpSpPr/>
              <p:nvPr/>
            </p:nvGrpSpPr>
            <p:grpSpPr>
              <a:xfrm>
                <a:off x="-2" y="-1000093"/>
                <a:ext cx="576052" cy="326021"/>
                <a:chOff x="-646178" y="-215547"/>
                <a:chExt cx="576052" cy="326021"/>
              </a:xfrm>
            </p:grpSpPr>
            <p:sp>
              <p:nvSpPr>
                <p:cNvPr id="68" name="TextBox 67">
                  <a:extLst>
                    <a:ext uri="{FF2B5EF4-FFF2-40B4-BE49-F238E27FC236}">
                      <a16:creationId xmlns:a16="http://schemas.microsoft.com/office/drawing/2014/main" id="{A55F225C-6671-7B7C-0440-0C5CF1559E68}"/>
                    </a:ext>
                  </a:extLst>
                </p:cNvPr>
                <p:cNvSpPr txBox="1"/>
                <p:nvPr/>
              </p:nvSpPr>
              <p:spPr>
                <a:xfrm>
                  <a:off x="-646178" y="-215547"/>
                  <a:ext cx="576052" cy="253916"/>
                </a:xfrm>
                <a:prstGeom prst="rect">
                  <a:avLst/>
                </a:prstGeom>
                <a:noFill/>
              </p:spPr>
              <p:txBody>
                <a:bodyPr wrap="square" rtlCol="0">
                  <a:spAutoFit/>
                </a:bodyPr>
                <a:lstStyle/>
                <a:p>
                  <a:pPr algn="l"/>
                  <a:r>
                    <a:rPr lang="en-GB" sz="1050"/>
                    <a:t>0.63”</a:t>
                  </a:r>
                </a:p>
              </p:txBody>
            </p:sp>
            <p:cxnSp>
              <p:nvCxnSpPr>
                <p:cNvPr id="69" name="Straight Arrow Connector 68">
                  <a:extLst>
                    <a:ext uri="{FF2B5EF4-FFF2-40B4-BE49-F238E27FC236}">
                      <a16:creationId xmlns:a16="http://schemas.microsoft.com/office/drawing/2014/main" id="{370F2D5E-84D8-C7B5-39A4-428226AE35D0}"/>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31430"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1</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58325" y="4475574"/>
            <a:ext cx="3886819"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4" name="Text Placeholder 4">
            <a:extLst>
              <a:ext uri="{FF2B5EF4-FFF2-40B4-BE49-F238E27FC236}">
                <a16:creationId xmlns:a16="http://schemas.microsoft.com/office/drawing/2014/main" id="{3340A129-B2CC-0B6D-82FB-ED4FCEF229CC}"/>
              </a:ext>
            </a:extLst>
          </p:cNvPr>
          <p:cNvSpPr>
            <a:spLocks noGrp="1"/>
          </p:cNvSpPr>
          <p:nvPr>
            <p:ph type="body" sz="quarter" idx="12" hasCustomPrompt="1"/>
          </p:nvPr>
        </p:nvSpPr>
        <p:spPr>
          <a:xfrm>
            <a:off x="658324"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2" name="Text Placeholder 8">
            <a:extLst>
              <a:ext uri="{FF2B5EF4-FFF2-40B4-BE49-F238E27FC236}">
                <a16:creationId xmlns:a16="http://schemas.microsoft.com/office/drawing/2014/main" id="{B421639D-C7B2-D221-FB0D-CF15C81C45F9}"/>
              </a:ext>
            </a:extLst>
          </p:cNvPr>
          <p:cNvSpPr>
            <a:spLocks noGrp="1"/>
          </p:cNvSpPr>
          <p:nvPr>
            <p:ph type="body" sz="quarter" idx="19" hasCustomPrompt="1"/>
          </p:nvPr>
        </p:nvSpPr>
        <p:spPr>
          <a:xfrm>
            <a:off x="4853910"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2</a:t>
            </a:r>
            <a:endParaRPr lang="en-GB"/>
          </a:p>
        </p:txBody>
      </p:sp>
      <p:sp>
        <p:nvSpPr>
          <p:cNvPr id="24" name="Text Placeholder 7">
            <a:extLst>
              <a:ext uri="{FF2B5EF4-FFF2-40B4-BE49-F238E27FC236}">
                <a16:creationId xmlns:a16="http://schemas.microsoft.com/office/drawing/2014/main" id="{F7938513-19B5-51A8-E70F-C87D741E8158}"/>
              </a:ext>
            </a:extLst>
          </p:cNvPr>
          <p:cNvSpPr>
            <a:spLocks noGrp="1"/>
          </p:cNvSpPr>
          <p:nvPr>
            <p:ph type="body" sz="quarter" idx="20" hasCustomPrompt="1"/>
          </p:nvPr>
        </p:nvSpPr>
        <p:spPr>
          <a:xfrm>
            <a:off x="4880802" y="447557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30" name="Text Placeholder 8">
            <a:extLst>
              <a:ext uri="{FF2B5EF4-FFF2-40B4-BE49-F238E27FC236}">
                <a16:creationId xmlns:a16="http://schemas.microsoft.com/office/drawing/2014/main" id="{BE7EE001-4859-BF38-CFB8-6CE87DC73692}"/>
              </a:ext>
            </a:extLst>
          </p:cNvPr>
          <p:cNvSpPr>
            <a:spLocks noGrp="1"/>
          </p:cNvSpPr>
          <p:nvPr>
            <p:ph type="body" sz="quarter" idx="25" hasCustomPrompt="1"/>
          </p:nvPr>
        </p:nvSpPr>
        <p:spPr>
          <a:xfrm>
            <a:off x="9069616"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3</a:t>
            </a:r>
            <a:endParaRPr lang="en-GB"/>
          </a:p>
        </p:txBody>
      </p:sp>
      <p:sp>
        <p:nvSpPr>
          <p:cNvPr id="31" name="Text Placeholder 7">
            <a:extLst>
              <a:ext uri="{FF2B5EF4-FFF2-40B4-BE49-F238E27FC236}">
                <a16:creationId xmlns:a16="http://schemas.microsoft.com/office/drawing/2014/main" id="{E8CC2587-DC88-213E-4221-86717CFFCBC9}"/>
              </a:ext>
            </a:extLst>
          </p:cNvPr>
          <p:cNvSpPr>
            <a:spLocks noGrp="1"/>
          </p:cNvSpPr>
          <p:nvPr>
            <p:ph type="body" sz="quarter" idx="26" hasCustomPrompt="1"/>
          </p:nvPr>
        </p:nvSpPr>
        <p:spPr>
          <a:xfrm>
            <a:off x="9096508" y="447557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85" name="Text Placeholder 8">
            <a:extLst>
              <a:ext uri="{FF2B5EF4-FFF2-40B4-BE49-F238E27FC236}">
                <a16:creationId xmlns:a16="http://schemas.microsoft.com/office/drawing/2014/main" id="{C9FDC601-D40F-7321-6DE0-023B910BEC75}"/>
              </a:ext>
            </a:extLst>
          </p:cNvPr>
          <p:cNvSpPr>
            <a:spLocks noGrp="1"/>
          </p:cNvSpPr>
          <p:nvPr>
            <p:ph type="body" sz="quarter" idx="28" hasCustomPrompt="1"/>
          </p:nvPr>
        </p:nvSpPr>
        <p:spPr>
          <a:xfrm>
            <a:off x="4876133"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4</a:t>
            </a:r>
            <a:endParaRPr lang="en-GB"/>
          </a:p>
        </p:txBody>
      </p:sp>
      <p:sp>
        <p:nvSpPr>
          <p:cNvPr id="186" name="Text Placeholder 7">
            <a:extLst>
              <a:ext uri="{FF2B5EF4-FFF2-40B4-BE49-F238E27FC236}">
                <a16:creationId xmlns:a16="http://schemas.microsoft.com/office/drawing/2014/main" id="{06A5C742-9F36-85E3-8207-4D7F5C653FB6}"/>
              </a:ext>
            </a:extLst>
          </p:cNvPr>
          <p:cNvSpPr>
            <a:spLocks noGrp="1"/>
          </p:cNvSpPr>
          <p:nvPr>
            <p:ph type="body" sz="quarter" idx="29" hasCustomPrompt="1"/>
          </p:nvPr>
        </p:nvSpPr>
        <p:spPr>
          <a:xfrm>
            <a:off x="4885278" y="8394552"/>
            <a:ext cx="3886819"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88" name="Text Placeholder 8">
            <a:extLst>
              <a:ext uri="{FF2B5EF4-FFF2-40B4-BE49-F238E27FC236}">
                <a16:creationId xmlns:a16="http://schemas.microsoft.com/office/drawing/2014/main" id="{C0318DFD-1916-E73C-980D-B97B38BB27B2}"/>
              </a:ext>
            </a:extLst>
          </p:cNvPr>
          <p:cNvSpPr>
            <a:spLocks noGrp="1"/>
          </p:cNvSpPr>
          <p:nvPr>
            <p:ph type="body" sz="quarter" idx="31" hasCustomPrompt="1"/>
          </p:nvPr>
        </p:nvSpPr>
        <p:spPr>
          <a:xfrm>
            <a:off x="9095707"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5</a:t>
            </a:r>
            <a:endParaRPr lang="en-GB"/>
          </a:p>
        </p:txBody>
      </p:sp>
      <p:sp>
        <p:nvSpPr>
          <p:cNvPr id="189" name="Text Placeholder 7">
            <a:extLst>
              <a:ext uri="{FF2B5EF4-FFF2-40B4-BE49-F238E27FC236}">
                <a16:creationId xmlns:a16="http://schemas.microsoft.com/office/drawing/2014/main" id="{92F04322-3FB9-1548-330D-C057B14965B8}"/>
              </a:ext>
            </a:extLst>
          </p:cNvPr>
          <p:cNvSpPr>
            <a:spLocks noGrp="1"/>
          </p:cNvSpPr>
          <p:nvPr>
            <p:ph type="body" sz="quarter" idx="32" hasCustomPrompt="1"/>
          </p:nvPr>
        </p:nvSpPr>
        <p:spPr>
          <a:xfrm>
            <a:off x="9104850" y="8394552"/>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91" name="Text Placeholder 8">
            <a:extLst>
              <a:ext uri="{FF2B5EF4-FFF2-40B4-BE49-F238E27FC236}">
                <a16:creationId xmlns:a16="http://schemas.microsoft.com/office/drawing/2014/main" id="{BF6B582D-793D-09EF-12E9-EF6315AEE0BD}"/>
              </a:ext>
            </a:extLst>
          </p:cNvPr>
          <p:cNvSpPr>
            <a:spLocks noGrp="1"/>
          </p:cNvSpPr>
          <p:nvPr>
            <p:ph type="body" sz="quarter" idx="34" hasCustomPrompt="1"/>
          </p:nvPr>
        </p:nvSpPr>
        <p:spPr>
          <a:xfrm>
            <a:off x="13310917"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6</a:t>
            </a:r>
            <a:endParaRPr lang="en-GB"/>
          </a:p>
        </p:txBody>
      </p:sp>
      <p:sp>
        <p:nvSpPr>
          <p:cNvPr id="192" name="Text Placeholder 7">
            <a:extLst>
              <a:ext uri="{FF2B5EF4-FFF2-40B4-BE49-F238E27FC236}">
                <a16:creationId xmlns:a16="http://schemas.microsoft.com/office/drawing/2014/main" id="{B59A1DD9-B80E-5253-EDE6-2DBC8CDD5429}"/>
              </a:ext>
            </a:extLst>
          </p:cNvPr>
          <p:cNvSpPr>
            <a:spLocks noGrp="1"/>
          </p:cNvSpPr>
          <p:nvPr>
            <p:ph type="body" sz="quarter" idx="35" hasCustomPrompt="1"/>
          </p:nvPr>
        </p:nvSpPr>
        <p:spPr>
          <a:xfrm>
            <a:off x="13320060" y="8394552"/>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94" name="Text Placeholder 4">
            <a:extLst>
              <a:ext uri="{FF2B5EF4-FFF2-40B4-BE49-F238E27FC236}">
                <a16:creationId xmlns:a16="http://schemas.microsoft.com/office/drawing/2014/main" id="{964F7828-044E-B3EC-720F-A64C78692FD2}"/>
              </a:ext>
            </a:extLst>
          </p:cNvPr>
          <p:cNvSpPr>
            <a:spLocks noGrp="1"/>
          </p:cNvSpPr>
          <p:nvPr>
            <p:ph type="body" sz="quarter" idx="36" hasCustomPrompt="1"/>
          </p:nvPr>
        </p:nvSpPr>
        <p:spPr>
          <a:xfrm>
            <a:off x="4880802"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5" name="Text Placeholder 4">
            <a:extLst>
              <a:ext uri="{FF2B5EF4-FFF2-40B4-BE49-F238E27FC236}">
                <a16:creationId xmlns:a16="http://schemas.microsoft.com/office/drawing/2014/main" id="{95EDFDB7-F4C7-574F-F331-389A255A9DE2}"/>
              </a:ext>
            </a:extLst>
          </p:cNvPr>
          <p:cNvSpPr>
            <a:spLocks noGrp="1"/>
          </p:cNvSpPr>
          <p:nvPr>
            <p:ph type="body" sz="quarter" idx="37" hasCustomPrompt="1"/>
          </p:nvPr>
        </p:nvSpPr>
        <p:spPr>
          <a:xfrm>
            <a:off x="9096508"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6" name="Text Placeholder 4">
            <a:extLst>
              <a:ext uri="{FF2B5EF4-FFF2-40B4-BE49-F238E27FC236}">
                <a16:creationId xmlns:a16="http://schemas.microsoft.com/office/drawing/2014/main" id="{0D1A9B1F-2208-B4EF-F6A2-F919A0088661}"/>
              </a:ext>
            </a:extLst>
          </p:cNvPr>
          <p:cNvSpPr>
            <a:spLocks noGrp="1"/>
          </p:cNvSpPr>
          <p:nvPr>
            <p:ph type="body" sz="quarter" idx="38" hasCustomPrompt="1"/>
          </p:nvPr>
        </p:nvSpPr>
        <p:spPr>
          <a:xfrm>
            <a:off x="4885275"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7" name="Text Placeholder 4">
            <a:extLst>
              <a:ext uri="{FF2B5EF4-FFF2-40B4-BE49-F238E27FC236}">
                <a16:creationId xmlns:a16="http://schemas.microsoft.com/office/drawing/2014/main" id="{EF015C21-0DC0-A02E-CAEB-86F7FA202B87}"/>
              </a:ext>
            </a:extLst>
          </p:cNvPr>
          <p:cNvSpPr>
            <a:spLocks noGrp="1"/>
          </p:cNvSpPr>
          <p:nvPr>
            <p:ph type="body" sz="quarter" idx="39" hasCustomPrompt="1"/>
          </p:nvPr>
        </p:nvSpPr>
        <p:spPr>
          <a:xfrm>
            <a:off x="9104850"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8" name="Text Placeholder 4">
            <a:extLst>
              <a:ext uri="{FF2B5EF4-FFF2-40B4-BE49-F238E27FC236}">
                <a16:creationId xmlns:a16="http://schemas.microsoft.com/office/drawing/2014/main" id="{E6BC6C65-EE4D-D1D0-ECE2-461AE704FBF0}"/>
              </a:ext>
            </a:extLst>
          </p:cNvPr>
          <p:cNvSpPr>
            <a:spLocks noGrp="1"/>
          </p:cNvSpPr>
          <p:nvPr>
            <p:ph type="body" sz="quarter" idx="40" hasCustomPrompt="1"/>
          </p:nvPr>
        </p:nvSpPr>
        <p:spPr>
          <a:xfrm>
            <a:off x="13320060"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grpSp>
        <p:nvGrpSpPr>
          <p:cNvPr id="2" name="MAIN GRID SYSTEM" hidden="1">
            <a:extLst>
              <a:ext uri="{FF2B5EF4-FFF2-40B4-BE49-F238E27FC236}">
                <a16:creationId xmlns:a16="http://schemas.microsoft.com/office/drawing/2014/main" id="{E9D49EB4-44AF-BCEB-6624-7D9244A99A5F}"/>
              </a:ext>
            </a:extLst>
          </p:cNvPr>
          <p:cNvGrpSpPr/>
          <p:nvPr userDrawn="1"/>
        </p:nvGrpSpPr>
        <p:grpSpPr>
          <a:xfrm>
            <a:off x="-4827095" y="-1000093"/>
            <a:ext cx="22713463" cy="12160107"/>
            <a:chOff x="-4195165" y="-1000093"/>
            <a:chExt cx="19739968" cy="12160107"/>
          </a:xfrm>
        </p:grpSpPr>
        <p:grpSp>
          <p:nvGrpSpPr>
            <p:cNvPr id="6" name="HORIZONTAL">
              <a:extLst>
                <a:ext uri="{FF2B5EF4-FFF2-40B4-BE49-F238E27FC236}">
                  <a16:creationId xmlns:a16="http://schemas.microsoft.com/office/drawing/2014/main" id="{F4397279-7857-EE15-3DE6-9B5C127681B8}"/>
                </a:ext>
              </a:extLst>
            </p:cNvPr>
            <p:cNvGrpSpPr/>
            <p:nvPr/>
          </p:nvGrpSpPr>
          <p:grpSpPr>
            <a:xfrm>
              <a:off x="-727002" y="1144050"/>
              <a:ext cx="548014" cy="8332048"/>
              <a:chOff x="-727002" y="1144050"/>
              <a:chExt cx="548014" cy="8332048"/>
            </a:xfrm>
          </p:grpSpPr>
          <p:sp>
            <p:nvSpPr>
              <p:cNvPr id="148" name="Rectangle 147">
                <a:extLst>
                  <a:ext uri="{FF2B5EF4-FFF2-40B4-BE49-F238E27FC236}">
                    <a16:creationId xmlns:a16="http://schemas.microsoft.com/office/drawing/2014/main" id="{1C2E9A91-3EBB-B5A5-7E24-8B7F82FF2F11}"/>
                  </a:ext>
                </a:extLst>
              </p:cNvPr>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9" name="Rectangle 148">
                <a:extLst>
                  <a:ext uri="{FF2B5EF4-FFF2-40B4-BE49-F238E27FC236}">
                    <a16:creationId xmlns:a16="http://schemas.microsoft.com/office/drawing/2014/main" id="{AC50B0A4-7035-54AC-34EC-51C00951F252}"/>
                  </a:ext>
                </a:extLst>
              </p:cNvPr>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0" name="Rectangle 149">
                <a:extLst>
                  <a:ext uri="{FF2B5EF4-FFF2-40B4-BE49-F238E27FC236}">
                    <a16:creationId xmlns:a16="http://schemas.microsoft.com/office/drawing/2014/main" id="{2B6B9EA4-C123-7915-9A20-54208403CE01}"/>
                  </a:ext>
                </a:extLst>
              </p:cNvPr>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1" name="Rectangle 150">
                <a:extLst>
                  <a:ext uri="{FF2B5EF4-FFF2-40B4-BE49-F238E27FC236}">
                    <a16:creationId xmlns:a16="http://schemas.microsoft.com/office/drawing/2014/main" id="{00D0D41C-CAA7-7AF1-C1B0-61116526B122}"/>
                  </a:ext>
                </a:extLst>
              </p:cNvPr>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2" name="Rectangle 151">
                <a:extLst>
                  <a:ext uri="{FF2B5EF4-FFF2-40B4-BE49-F238E27FC236}">
                    <a16:creationId xmlns:a16="http://schemas.microsoft.com/office/drawing/2014/main" id="{F51C9699-5CFA-C6BC-C44F-7EAF9AC13805}"/>
                  </a:ext>
                </a:extLst>
              </p:cNvPr>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3" name="Rectangle 152">
                <a:extLst>
                  <a:ext uri="{FF2B5EF4-FFF2-40B4-BE49-F238E27FC236}">
                    <a16:creationId xmlns:a16="http://schemas.microsoft.com/office/drawing/2014/main" id="{5576A963-599C-92A3-7E8B-6B98976E2D72}"/>
                  </a:ext>
                </a:extLst>
              </p:cNvPr>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4" name="Rectangle 153">
                <a:extLst>
                  <a:ext uri="{FF2B5EF4-FFF2-40B4-BE49-F238E27FC236}">
                    <a16:creationId xmlns:a16="http://schemas.microsoft.com/office/drawing/2014/main" id="{EC62C9A1-4DC0-FA13-9F99-A5240B6F4C99}"/>
                  </a:ext>
                </a:extLst>
              </p:cNvPr>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5" name="Rectangle 154">
                <a:extLst>
                  <a:ext uri="{FF2B5EF4-FFF2-40B4-BE49-F238E27FC236}">
                    <a16:creationId xmlns:a16="http://schemas.microsoft.com/office/drawing/2014/main" id="{25B3A22B-2321-55C7-FCAE-E58474621471}"/>
                  </a:ext>
                </a:extLst>
              </p:cNvPr>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6" name="Rectangle 155">
                <a:extLst>
                  <a:ext uri="{FF2B5EF4-FFF2-40B4-BE49-F238E27FC236}">
                    <a16:creationId xmlns:a16="http://schemas.microsoft.com/office/drawing/2014/main" id="{0676CC0F-123C-9FE9-2E2B-DD854AE6669B}"/>
                  </a:ext>
                </a:extLst>
              </p:cNvPr>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7" name="Rectangle 156">
                <a:extLst>
                  <a:ext uri="{FF2B5EF4-FFF2-40B4-BE49-F238E27FC236}">
                    <a16:creationId xmlns:a16="http://schemas.microsoft.com/office/drawing/2014/main" id="{2D8C889C-F3CF-7274-BE76-BA1DD0318C7C}"/>
                  </a:ext>
                </a:extLst>
              </p:cNvPr>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8" name="Rectangle 157">
                <a:extLst>
                  <a:ext uri="{FF2B5EF4-FFF2-40B4-BE49-F238E27FC236}">
                    <a16:creationId xmlns:a16="http://schemas.microsoft.com/office/drawing/2014/main" id="{60ED4E16-D3B1-1C79-A2A9-BC933800C67A}"/>
                  </a:ext>
                </a:extLst>
              </p:cNvPr>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9" name="Rectangle 158">
                <a:extLst>
                  <a:ext uri="{FF2B5EF4-FFF2-40B4-BE49-F238E27FC236}">
                    <a16:creationId xmlns:a16="http://schemas.microsoft.com/office/drawing/2014/main" id="{EAE3BD8A-534D-D8D4-4F44-92EB85DD9396}"/>
                  </a:ext>
                </a:extLst>
              </p:cNvPr>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0" name="Rectangle 159">
                <a:extLst>
                  <a:ext uri="{FF2B5EF4-FFF2-40B4-BE49-F238E27FC236}">
                    <a16:creationId xmlns:a16="http://schemas.microsoft.com/office/drawing/2014/main" id="{B1B8ED16-2FB5-E74D-8E03-A232D32E5119}"/>
                  </a:ext>
                </a:extLst>
              </p:cNvPr>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1" name="Rectangle 160">
                <a:extLst>
                  <a:ext uri="{FF2B5EF4-FFF2-40B4-BE49-F238E27FC236}">
                    <a16:creationId xmlns:a16="http://schemas.microsoft.com/office/drawing/2014/main" id="{F7D34600-84D8-83F8-E026-36791F24F2E0}"/>
                  </a:ext>
                </a:extLst>
              </p:cNvPr>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2" name="Rectangle 161">
                <a:extLst>
                  <a:ext uri="{FF2B5EF4-FFF2-40B4-BE49-F238E27FC236}">
                    <a16:creationId xmlns:a16="http://schemas.microsoft.com/office/drawing/2014/main" id="{AE841DD4-5901-07B0-B983-6F401DD9BCE7}"/>
                  </a:ext>
                </a:extLst>
              </p:cNvPr>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3" name="Rectangle 162">
                <a:extLst>
                  <a:ext uri="{FF2B5EF4-FFF2-40B4-BE49-F238E27FC236}">
                    <a16:creationId xmlns:a16="http://schemas.microsoft.com/office/drawing/2014/main" id="{1F86BBB7-7569-CAF8-99E8-36154D3A7606}"/>
                  </a:ext>
                </a:extLst>
              </p:cNvPr>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4" name="Rectangle 163">
                <a:extLst>
                  <a:ext uri="{FF2B5EF4-FFF2-40B4-BE49-F238E27FC236}">
                    <a16:creationId xmlns:a16="http://schemas.microsoft.com/office/drawing/2014/main" id="{D326F198-BC88-61BC-BFEE-06CABE0B4651}"/>
                  </a:ext>
                </a:extLst>
              </p:cNvPr>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5" name="Rectangle 164">
                <a:extLst>
                  <a:ext uri="{FF2B5EF4-FFF2-40B4-BE49-F238E27FC236}">
                    <a16:creationId xmlns:a16="http://schemas.microsoft.com/office/drawing/2014/main" id="{BB9A447A-4B09-74E3-7090-3A993D23718F}"/>
                  </a:ext>
                </a:extLst>
              </p:cNvPr>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6" name="Rectangle 165">
                <a:extLst>
                  <a:ext uri="{FF2B5EF4-FFF2-40B4-BE49-F238E27FC236}">
                    <a16:creationId xmlns:a16="http://schemas.microsoft.com/office/drawing/2014/main" id="{FD55D55F-B34F-073E-CF29-E5D66BD0D34F}"/>
                  </a:ext>
                </a:extLst>
              </p:cNvPr>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grpSp>
          <p:nvGrpSpPr>
            <p:cNvPr id="7" name="VERTICAL">
              <a:extLst>
                <a:ext uri="{FF2B5EF4-FFF2-40B4-BE49-F238E27FC236}">
                  <a16:creationId xmlns:a16="http://schemas.microsoft.com/office/drawing/2014/main" id="{38244890-FE5E-EB8E-F1BD-2B60F6C7981B}"/>
                </a:ext>
              </a:extLst>
            </p:cNvPr>
            <p:cNvGrpSpPr/>
            <p:nvPr/>
          </p:nvGrpSpPr>
          <p:grpSpPr>
            <a:xfrm>
              <a:off x="-4195165" y="-1000093"/>
              <a:ext cx="19739968" cy="12160107"/>
              <a:chOff x="-4195165" y="-1000093"/>
              <a:chExt cx="19739968" cy="12160107"/>
            </a:xfrm>
          </p:grpSpPr>
          <p:sp>
            <p:nvSpPr>
              <p:cNvPr id="8" name="Rectangle 7">
                <a:extLst>
                  <a:ext uri="{FF2B5EF4-FFF2-40B4-BE49-F238E27FC236}">
                    <a16:creationId xmlns:a16="http://schemas.microsoft.com/office/drawing/2014/main" id="{DAA6CD85-1959-EFE4-A9D1-A5CE42491EF3}"/>
                  </a:ext>
                </a:extLst>
              </p:cNvPr>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1" name="TextBox 10">
                <a:extLst>
                  <a:ext uri="{FF2B5EF4-FFF2-40B4-BE49-F238E27FC236}">
                    <a16:creationId xmlns:a16="http://schemas.microsoft.com/office/drawing/2014/main" id="{34DB8444-CFB0-C955-A1AD-179A6B7F7AED}"/>
                  </a:ext>
                </a:extLst>
              </p:cNvPr>
              <p:cNvSpPr txBox="1"/>
              <p:nvPr/>
            </p:nvSpPr>
            <p:spPr>
              <a:xfrm>
                <a:off x="-4195165" y="9505217"/>
                <a:ext cx="2696809" cy="523220"/>
              </a:xfrm>
              <a:prstGeom prst="rect">
                <a:avLst/>
              </a:prstGeom>
              <a:noFill/>
            </p:spPr>
            <p:txBody>
              <a:bodyPr wrap="square" rtlCol="0">
                <a:spAutoFit/>
              </a:bodyPr>
              <a:lstStyle/>
              <a:p>
                <a:pPr algn="l"/>
                <a:r>
                  <a:rPr lang="en-GB" sz="1400"/>
                  <a:t>PPT only accurate to 2 decimal places. 0.625” = 0.63”</a:t>
                </a:r>
              </a:p>
            </p:txBody>
          </p:sp>
          <p:sp>
            <p:nvSpPr>
              <p:cNvPr id="13" name="Rectangle 12">
                <a:extLst>
                  <a:ext uri="{FF2B5EF4-FFF2-40B4-BE49-F238E27FC236}">
                    <a16:creationId xmlns:a16="http://schemas.microsoft.com/office/drawing/2014/main" id="{78995FA6-0FEC-8548-4841-9A31DE13ADAB}"/>
                  </a:ext>
                </a:extLst>
              </p:cNvPr>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 name="Rectangle 13">
                <a:extLst>
                  <a:ext uri="{FF2B5EF4-FFF2-40B4-BE49-F238E27FC236}">
                    <a16:creationId xmlns:a16="http://schemas.microsoft.com/office/drawing/2014/main" id="{A4EE229E-BC49-4B08-0FD6-F9DDED7D70C8}"/>
                  </a:ext>
                </a:extLst>
              </p:cNvPr>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5" name="Rectangle 24">
                <a:extLst>
                  <a:ext uri="{FF2B5EF4-FFF2-40B4-BE49-F238E27FC236}">
                    <a16:creationId xmlns:a16="http://schemas.microsoft.com/office/drawing/2014/main" id="{FD26580A-6F59-9C58-249A-817F08C43415}"/>
                  </a:ext>
                </a:extLst>
              </p:cNvPr>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6" name="Rectangle 25">
                <a:extLst>
                  <a:ext uri="{FF2B5EF4-FFF2-40B4-BE49-F238E27FC236}">
                    <a16:creationId xmlns:a16="http://schemas.microsoft.com/office/drawing/2014/main" id="{DBABB3D1-1B90-1A9A-5F96-6C464E3144DE}"/>
                  </a:ext>
                </a:extLst>
              </p:cNvPr>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7" name="Rectangle 26">
                <a:extLst>
                  <a:ext uri="{FF2B5EF4-FFF2-40B4-BE49-F238E27FC236}">
                    <a16:creationId xmlns:a16="http://schemas.microsoft.com/office/drawing/2014/main" id="{BBD83D6A-1CB3-585A-5D33-57F34F68EF4E}"/>
                  </a:ext>
                </a:extLst>
              </p:cNvPr>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8" name="Rectangle 27">
                <a:extLst>
                  <a:ext uri="{FF2B5EF4-FFF2-40B4-BE49-F238E27FC236}">
                    <a16:creationId xmlns:a16="http://schemas.microsoft.com/office/drawing/2014/main" id="{8E740313-7EE5-DDF7-A413-CC2563453223}"/>
                  </a:ext>
                </a:extLst>
              </p:cNvPr>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9" name="Rectangle 28">
                <a:extLst>
                  <a:ext uri="{FF2B5EF4-FFF2-40B4-BE49-F238E27FC236}">
                    <a16:creationId xmlns:a16="http://schemas.microsoft.com/office/drawing/2014/main" id="{A64A8D12-F37F-E530-12FB-6731FDE349B6}"/>
                  </a:ext>
                </a:extLst>
              </p:cNvPr>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2" name="Rectangle 31">
                <a:extLst>
                  <a:ext uri="{FF2B5EF4-FFF2-40B4-BE49-F238E27FC236}">
                    <a16:creationId xmlns:a16="http://schemas.microsoft.com/office/drawing/2014/main" id="{D27A4B53-4239-931C-A099-32BC762539EB}"/>
                  </a:ext>
                </a:extLst>
              </p:cNvPr>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3" name="Rectangle 32">
                <a:extLst>
                  <a:ext uri="{FF2B5EF4-FFF2-40B4-BE49-F238E27FC236}">
                    <a16:creationId xmlns:a16="http://schemas.microsoft.com/office/drawing/2014/main" id="{12367CC7-93E8-4929-32E8-1508A26312F8}"/>
                  </a:ext>
                </a:extLst>
              </p:cNvPr>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4" name="Rectangle 33">
                <a:extLst>
                  <a:ext uri="{FF2B5EF4-FFF2-40B4-BE49-F238E27FC236}">
                    <a16:creationId xmlns:a16="http://schemas.microsoft.com/office/drawing/2014/main" id="{EBF5E233-9A7D-DEB8-15CF-D64F380BFC85}"/>
                  </a:ext>
                </a:extLst>
              </p:cNvPr>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5" name="Rectangle 34">
                <a:extLst>
                  <a:ext uri="{FF2B5EF4-FFF2-40B4-BE49-F238E27FC236}">
                    <a16:creationId xmlns:a16="http://schemas.microsoft.com/office/drawing/2014/main" id="{7C943A51-AE8E-438F-8155-C57382F1B9A4}"/>
                  </a:ext>
                </a:extLst>
              </p:cNvPr>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6" name="Rectangle 35">
                <a:extLst>
                  <a:ext uri="{FF2B5EF4-FFF2-40B4-BE49-F238E27FC236}">
                    <a16:creationId xmlns:a16="http://schemas.microsoft.com/office/drawing/2014/main" id="{C6B5C522-06BE-6FB4-E252-EC94CE8C3D27}"/>
                  </a:ext>
                </a:extLst>
              </p:cNvPr>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7" name="Rectangle 36">
                <a:extLst>
                  <a:ext uri="{FF2B5EF4-FFF2-40B4-BE49-F238E27FC236}">
                    <a16:creationId xmlns:a16="http://schemas.microsoft.com/office/drawing/2014/main" id="{B53E88A9-105E-6D68-573F-C966732FB61E}"/>
                  </a:ext>
                </a:extLst>
              </p:cNvPr>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7" name="Rectangle 106">
                <a:extLst>
                  <a:ext uri="{FF2B5EF4-FFF2-40B4-BE49-F238E27FC236}">
                    <a16:creationId xmlns:a16="http://schemas.microsoft.com/office/drawing/2014/main" id="{A10C2E4F-8CB4-3553-49E6-9A9FADEA23FE}"/>
                  </a:ext>
                </a:extLst>
              </p:cNvPr>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8" name="Rectangle 107">
                <a:extLst>
                  <a:ext uri="{FF2B5EF4-FFF2-40B4-BE49-F238E27FC236}">
                    <a16:creationId xmlns:a16="http://schemas.microsoft.com/office/drawing/2014/main" id="{94692D6A-4011-BE2D-FEE7-26A32717C5CB}"/>
                  </a:ext>
                </a:extLst>
              </p:cNvPr>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09" name="Group 108">
                <a:extLst>
                  <a:ext uri="{FF2B5EF4-FFF2-40B4-BE49-F238E27FC236}">
                    <a16:creationId xmlns:a16="http://schemas.microsoft.com/office/drawing/2014/main" id="{645BAEE7-8A2B-3C85-C0C1-0D07BDCA1FCA}"/>
                  </a:ext>
                </a:extLst>
              </p:cNvPr>
              <p:cNvGrpSpPr/>
              <p:nvPr/>
            </p:nvGrpSpPr>
            <p:grpSpPr>
              <a:xfrm>
                <a:off x="576073" y="-1"/>
                <a:ext cx="14392674" cy="10058399"/>
                <a:chOff x="576073" y="1143000"/>
                <a:chExt cx="14392674" cy="8339328"/>
              </a:xfrm>
              <a:solidFill>
                <a:srgbClr val="F5F1ED">
                  <a:alpha val="90000"/>
                </a:srgbClr>
              </a:solidFill>
            </p:grpSpPr>
            <p:sp>
              <p:nvSpPr>
                <p:cNvPr id="136" name="Rectangle 135">
                  <a:extLst>
                    <a:ext uri="{FF2B5EF4-FFF2-40B4-BE49-F238E27FC236}">
                      <a16:creationId xmlns:a16="http://schemas.microsoft.com/office/drawing/2014/main" id="{DDAA911D-6E95-59A3-EC3C-B5DAC7CE8A0C}"/>
                    </a:ext>
                  </a:extLst>
                </p:cNvPr>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7" name="Rectangle 136">
                  <a:extLst>
                    <a:ext uri="{FF2B5EF4-FFF2-40B4-BE49-F238E27FC236}">
                      <a16:creationId xmlns:a16="http://schemas.microsoft.com/office/drawing/2014/main" id="{A030D5DC-38ED-E3B8-85E7-EC593D6E09B3}"/>
                    </a:ext>
                  </a:extLst>
                </p:cNvPr>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8" name="Rectangle 137">
                  <a:extLst>
                    <a:ext uri="{FF2B5EF4-FFF2-40B4-BE49-F238E27FC236}">
                      <a16:creationId xmlns:a16="http://schemas.microsoft.com/office/drawing/2014/main" id="{A2237CD0-1C1A-49F3-3DF6-B14A65AE22AB}"/>
                    </a:ext>
                  </a:extLst>
                </p:cNvPr>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9" name="Rectangle 138">
                  <a:extLst>
                    <a:ext uri="{FF2B5EF4-FFF2-40B4-BE49-F238E27FC236}">
                      <a16:creationId xmlns:a16="http://schemas.microsoft.com/office/drawing/2014/main" id="{A4032B71-DA84-FED3-4184-AC32CA63EB27}"/>
                    </a:ext>
                  </a:extLst>
                </p:cNvPr>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0" name="Rectangle 139">
                  <a:extLst>
                    <a:ext uri="{FF2B5EF4-FFF2-40B4-BE49-F238E27FC236}">
                      <a16:creationId xmlns:a16="http://schemas.microsoft.com/office/drawing/2014/main" id="{18138FB2-2A9C-E060-79FE-F0E16C98A6B0}"/>
                    </a:ext>
                  </a:extLst>
                </p:cNvPr>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1" name="Rectangle 140">
                  <a:extLst>
                    <a:ext uri="{FF2B5EF4-FFF2-40B4-BE49-F238E27FC236}">
                      <a16:creationId xmlns:a16="http://schemas.microsoft.com/office/drawing/2014/main" id="{55A9EE61-8002-DE30-BA10-8ACD278A3CB9}"/>
                    </a:ext>
                  </a:extLst>
                </p:cNvPr>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2" name="Rectangle 141">
                  <a:extLst>
                    <a:ext uri="{FF2B5EF4-FFF2-40B4-BE49-F238E27FC236}">
                      <a16:creationId xmlns:a16="http://schemas.microsoft.com/office/drawing/2014/main" id="{C5F38633-5D73-DC7C-9225-5C976C320E86}"/>
                    </a:ext>
                  </a:extLst>
                </p:cNvPr>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3" name="Rectangle 142">
                  <a:extLst>
                    <a:ext uri="{FF2B5EF4-FFF2-40B4-BE49-F238E27FC236}">
                      <a16:creationId xmlns:a16="http://schemas.microsoft.com/office/drawing/2014/main" id="{019275C8-3FF7-FA02-4E2B-109E5B1D5D61}"/>
                    </a:ext>
                  </a:extLst>
                </p:cNvPr>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4" name="Rectangle 143">
                  <a:extLst>
                    <a:ext uri="{FF2B5EF4-FFF2-40B4-BE49-F238E27FC236}">
                      <a16:creationId xmlns:a16="http://schemas.microsoft.com/office/drawing/2014/main" id="{425905C5-A81E-E213-AA75-C5AE4FB27892}"/>
                    </a:ext>
                  </a:extLst>
                </p:cNvPr>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5" name="Rectangle 144">
                  <a:extLst>
                    <a:ext uri="{FF2B5EF4-FFF2-40B4-BE49-F238E27FC236}">
                      <a16:creationId xmlns:a16="http://schemas.microsoft.com/office/drawing/2014/main" id="{C6FB6C86-C649-FF04-8BB7-D6E983617B41}"/>
                    </a:ext>
                  </a:extLst>
                </p:cNvPr>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6" name="Rectangle 145">
                  <a:extLst>
                    <a:ext uri="{FF2B5EF4-FFF2-40B4-BE49-F238E27FC236}">
                      <a16:creationId xmlns:a16="http://schemas.microsoft.com/office/drawing/2014/main" id="{0341EC2C-CF10-2558-C130-297D7ADC043E}"/>
                    </a:ext>
                  </a:extLst>
                </p:cNvPr>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7" name="Rectangle 146">
                  <a:extLst>
                    <a:ext uri="{FF2B5EF4-FFF2-40B4-BE49-F238E27FC236}">
                      <a16:creationId xmlns:a16="http://schemas.microsoft.com/office/drawing/2014/main" id="{D5A517CA-1293-A1E4-902A-C94AD25627DA}"/>
                    </a:ext>
                  </a:extLst>
                </p:cNvPr>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cxnSp>
            <p:nvCxnSpPr>
              <p:cNvPr id="110" name="Straight Connector 109">
                <a:extLst>
                  <a:ext uri="{FF2B5EF4-FFF2-40B4-BE49-F238E27FC236}">
                    <a16:creationId xmlns:a16="http://schemas.microsoft.com/office/drawing/2014/main" id="{27A7AE5D-036D-32B6-93D9-D5D86C0BA825}"/>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4547F16-BD39-D58E-7891-3703CC2DDEE6}"/>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EFA44F72-7C35-F4FC-7382-5FC151DEED72}"/>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113" name="Rectangle 112">
                <a:extLst>
                  <a:ext uri="{FF2B5EF4-FFF2-40B4-BE49-F238E27FC236}">
                    <a16:creationId xmlns:a16="http://schemas.microsoft.com/office/drawing/2014/main" id="{86185CA9-09B9-017C-AE3E-D688DB3990A3}"/>
                  </a:ext>
                </a:extLst>
              </p:cNvPr>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14" name="Group 113">
                <a:extLst>
                  <a:ext uri="{FF2B5EF4-FFF2-40B4-BE49-F238E27FC236}">
                    <a16:creationId xmlns:a16="http://schemas.microsoft.com/office/drawing/2014/main" id="{85F4AE49-04BF-2573-F5BF-9B3F5C657C2E}"/>
                  </a:ext>
                </a:extLst>
              </p:cNvPr>
              <p:cNvGrpSpPr/>
              <p:nvPr/>
            </p:nvGrpSpPr>
            <p:grpSpPr>
              <a:xfrm>
                <a:off x="-2012969" y="575451"/>
                <a:ext cx="17557772" cy="567548"/>
                <a:chOff x="-1282890" y="575451"/>
                <a:chExt cx="16827692" cy="567548"/>
              </a:xfrm>
            </p:grpSpPr>
            <p:cxnSp>
              <p:nvCxnSpPr>
                <p:cNvPr id="134" name="Straight Connector 133">
                  <a:extLst>
                    <a:ext uri="{FF2B5EF4-FFF2-40B4-BE49-F238E27FC236}">
                      <a16:creationId xmlns:a16="http://schemas.microsoft.com/office/drawing/2014/main" id="{AB0B422E-D8D1-6564-216C-0455DA472F55}"/>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1B345F3-4DD5-2B33-43A1-E0BD6BDD7259}"/>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115" name="Rectangle 114">
                <a:extLst>
                  <a:ext uri="{FF2B5EF4-FFF2-40B4-BE49-F238E27FC236}">
                    <a16:creationId xmlns:a16="http://schemas.microsoft.com/office/drawing/2014/main" id="{8938F55C-41EC-3ADB-5EE3-88D3F047208B}"/>
                  </a:ext>
                </a:extLst>
              </p:cNvPr>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16" name="TextBox 115">
                <a:extLst>
                  <a:ext uri="{FF2B5EF4-FFF2-40B4-BE49-F238E27FC236}">
                    <a16:creationId xmlns:a16="http://schemas.microsoft.com/office/drawing/2014/main" id="{C6849647-D25C-5A23-3851-8527DAF98F04}"/>
                  </a:ext>
                </a:extLst>
              </p:cNvPr>
              <p:cNvSpPr txBox="1"/>
              <p:nvPr/>
            </p:nvSpPr>
            <p:spPr>
              <a:xfrm>
                <a:off x="-2805432" y="440694"/>
                <a:ext cx="768100" cy="253916"/>
              </a:xfrm>
              <a:prstGeom prst="rect">
                <a:avLst/>
              </a:prstGeom>
              <a:noFill/>
            </p:spPr>
            <p:txBody>
              <a:bodyPr wrap="square" rtlCol="0">
                <a:spAutoFit/>
              </a:bodyPr>
              <a:lstStyle/>
              <a:p>
                <a:pPr algn="l"/>
                <a:r>
                  <a:rPr lang="en-GB" sz="1050"/>
                  <a:t>1.25”</a:t>
                </a:r>
              </a:p>
            </p:txBody>
          </p:sp>
          <p:sp>
            <p:nvSpPr>
              <p:cNvPr id="117" name="TextBox 116">
                <a:extLst>
                  <a:ext uri="{FF2B5EF4-FFF2-40B4-BE49-F238E27FC236}">
                    <a16:creationId xmlns:a16="http://schemas.microsoft.com/office/drawing/2014/main" id="{F0C3F649-FF86-985A-F979-C82CCA19AA90}"/>
                  </a:ext>
                </a:extLst>
              </p:cNvPr>
              <p:cNvSpPr txBox="1"/>
              <p:nvPr/>
            </p:nvSpPr>
            <p:spPr>
              <a:xfrm>
                <a:off x="1446217" y="-986079"/>
                <a:ext cx="429863" cy="253916"/>
              </a:xfrm>
              <a:prstGeom prst="rect">
                <a:avLst/>
              </a:prstGeom>
              <a:noFill/>
            </p:spPr>
            <p:txBody>
              <a:bodyPr wrap="square" rtlCol="0">
                <a:spAutoFit/>
              </a:bodyPr>
              <a:lstStyle/>
              <a:p>
                <a:pPr algn="l"/>
                <a:r>
                  <a:rPr lang="en-GB" sz="1050"/>
                  <a:t>0.3”</a:t>
                </a:r>
              </a:p>
            </p:txBody>
          </p:sp>
          <p:sp>
            <p:nvSpPr>
              <p:cNvPr id="118" name="TextBox 117">
                <a:extLst>
                  <a:ext uri="{FF2B5EF4-FFF2-40B4-BE49-F238E27FC236}">
                    <a16:creationId xmlns:a16="http://schemas.microsoft.com/office/drawing/2014/main" id="{3F603D5B-F47B-A95A-7ACC-A5C9E5BF5ACE}"/>
                  </a:ext>
                </a:extLst>
              </p:cNvPr>
              <p:cNvSpPr txBox="1"/>
              <p:nvPr/>
            </p:nvSpPr>
            <p:spPr>
              <a:xfrm>
                <a:off x="1798303" y="10794599"/>
                <a:ext cx="4614688" cy="307777"/>
              </a:xfrm>
              <a:prstGeom prst="rect">
                <a:avLst/>
              </a:prstGeom>
              <a:noFill/>
            </p:spPr>
            <p:txBody>
              <a:bodyPr wrap="square" rtlCol="0">
                <a:spAutoFit/>
              </a:bodyPr>
              <a:lstStyle/>
              <a:p>
                <a:pPr algn="l"/>
                <a:r>
                  <a:rPr lang="en-GB" sz="1400"/>
                  <a:t>PPT only accurate to 2 decimal places. 1.0375” = 1.04”</a:t>
                </a:r>
              </a:p>
            </p:txBody>
          </p:sp>
          <p:cxnSp>
            <p:nvCxnSpPr>
              <p:cNvPr id="119" name="Straight Arrow Connector 118">
                <a:extLst>
                  <a:ext uri="{FF2B5EF4-FFF2-40B4-BE49-F238E27FC236}">
                    <a16:creationId xmlns:a16="http://schemas.microsoft.com/office/drawing/2014/main" id="{3E47354C-98C3-3622-0000-7AD966EB8F07}"/>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120" name="Group 119">
                <a:extLst>
                  <a:ext uri="{FF2B5EF4-FFF2-40B4-BE49-F238E27FC236}">
                    <a16:creationId xmlns:a16="http://schemas.microsoft.com/office/drawing/2014/main" id="{64D3768A-34ED-BFD6-A737-4FD9D1F13BAF}"/>
                  </a:ext>
                </a:extLst>
              </p:cNvPr>
              <p:cNvGrpSpPr/>
              <p:nvPr/>
            </p:nvGrpSpPr>
            <p:grpSpPr>
              <a:xfrm>
                <a:off x="-1379884" y="-1"/>
                <a:ext cx="577801" cy="575452"/>
                <a:chOff x="-1379884" y="-1"/>
                <a:chExt cx="577801" cy="575452"/>
              </a:xfrm>
            </p:grpSpPr>
            <p:sp>
              <p:nvSpPr>
                <p:cNvPr id="132" name="TextBox 131">
                  <a:extLst>
                    <a:ext uri="{FF2B5EF4-FFF2-40B4-BE49-F238E27FC236}">
                      <a16:creationId xmlns:a16="http://schemas.microsoft.com/office/drawing/2014/main" id="{8A395ADE-17F6-1A61-26F7-ADA217AF193D}"/>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133" name="Straight Arrow Connector 132">
                  <a:extLst>
                    <a:ext uri="{FF2B5EF4-FFF2-40B4-BE49-F238E27FC236}">
                      <a16:creationId xmlns:a16="http://schemas.microsoft.com/office/drawing/2014/main" id="{E8016FD3-82E8-D3D3-82CE-D09E80E8FDF3}"/>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121" name="Group 120">
                <a:extLst>
                  <a:ext uri="{FF2B5EF4-FFF2-40B4-BE49-F238E27FC236}">
                    <a16:creationId xmlns:a16="http://schemas.microsoft.com/office/drawing/2014/main" id="{B8322162-66CD-636E-EA05-FE16FF66020E}"/>
                  </a:ext>
                </a:extLst>
              </p:cNvPr>
              <p:cNvGrpSpPr/>
              <p:nvPr/>
            </p:nvGrpSpPr>
            <p:grpSpPr>
              <a:xfrm>
                <a:off x="-1379884" y="9482948"/>
                <a:ext cx="577801" cy="575452"/>
                <a:chOff x="-1379884" y="-1"/>
                <a:chExt cx="577801" cy="575452"/>
              </a:xfrm>
            </p:grpSpPr>
            <p:sp>
              <p:nvSpPr>
                <p:cNvPr id="130" name="TextBox 129">
                  <a:extLst>
                    <a:ext uri="{FF2B5EF4-FFF2-40B4-BE49-F238E27FC236}">
                      <a16:creationId xmlns:a16="http://schemas.microsoft.com/office/drawing/2014/main" id="{5891CD9F-A6C6-4B9A-E1CC-14D2A8D65741}"/>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131" name="Straight Arrow Connector 130">
                  <a:extLst>
                    <a:ext uri="{FF2B5EF4-FFF2-40B4-BE49-F238E27FC236}">
                      <a16:creationId xmlns:a16="http://schemas.microsoft.com/office/drawing/2014/main" id="{86AA5CD9-55B9-2ADB-3420-88AABDFFDC89}"/>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122" name="Straight Arrow Connector 121">
                <a:extLst>
                  <a:ext uri="{FF2B5EF4-FFF2-40B4-BE49-F238E27FC236}">
                    <a16:creationId xmlns:a16="http://schemas.microsoft.com/office/drawing/2014/main" id="{41064635-9471-EFF0-0432-D21E2A292BD9}"/>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3" name="Rectangle 122">
                <a:extLst>
                  <a:ext uri="{FF2B5EF4-FFF2-40B4-BE49-F238E27FC236}">
                    <a16:creationId xmlns:a16="http://schemas.microsoft.com/office/drawing/2014/main" id="{31ED3F0A-9B7A-EABD-6B86-A5EC005B4570}"/>
                  </a:ext>
                </a:extLst>
              </p:cNvPr>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24" name="TextBox 123">
                <a:extLst>
                  <a:ext uri="{FF2B5EF4-FFF2-40B4-BE49-F238E27FC236}">
                    <a16:creationId xmlns:a16="http://schemas.microsoft.com/office/drawing/2014/main" id="{22C45F00-35A3-B656-A6DE-6A952085A1A3}"/>
                  </a:ext>
                </a:extLst>
              </p:cNvPr>
              <p:cNvSpPr txBox="1"/>
              <p:nvPr/>
            </p:nvSpPr>
            <p:spPr>
              <a:xfrm>
                <a:off x="672922" y="10266874"/>
                <a:ext cx="773296" cy="253916"/>
              </a:xfrm>
              <a:prstGeom prst="rect">
                <a:avLst/>
              </a:prstGeom>
              <a:noFill/>
            </p:spPr>
            <p:txBody>
              <a:bodyPr wrap="square" rtlCol="0">
                <a:spAutoFit/>
              </a:bodyPr>
              <a:lstStyle/>
              <a:p>
                <a:pPr algn="l"/>
                <a:r>
                  <a:rPr lang="en-GB" sz="1050"/>
                  <a:t>1.04”</a:t>
                </a:r>
              </a:p>
            </p:txBody>
          </p:sp>
          <p:cxnSp>
            <p:nvCxnSpPr>
              <p:cNvPr id="125" name="Straight Arrow Connector 124">
                <a:extLst>
                  <a:ext uri="{FF2B5EF4-FFF2-40B4-BE49-F238E27FC236}">
                    <a16:creationId xmlns:a16="http://schemas.microsoft.com/office/drawing/2014/main" id="{8C0D28E5-E717-AC85-EFBA-B1A550512CCA}"/>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6" name="Rectangle 125">
                <a:extLst>
                  <a:ext uri="{FF2B5EF4-FFF2-40B4-BE49-F238E27FC236}">
                    <a16:creationId xmlns:a16="http://schemas.microsoft.com/office/drawing/2014/main" id="{E63ABFFD-23F3-1232-3998-ACA319217A1E}"/>
                  </a:ext>
                </a:extLst>
              </p:cNvPr>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27" name="Group 126">
                <a:extLst>
                  <a:ext uri="{FF2B5EF4-FFF2-40B4-BE49-F238E27FC236}">
                    <a16:creationId xmlns:a16="http://schemas.microsoft.com/office/drawing/2014/main" id="{D509DBE6-7A4D-79A8-AB67-9D2A7FA134AD}"/>
                  </a:ext>
                </a:extLst>
              </p:cNvPr>
              <p:cNvGrpSpPr/>
              <p:nvPr/>
            </p:nvGrpSpPr>
            <p:grpSpPr>
              <a:xfrm>
                <a:off x="-2" y="-1000093"/>
                <a:ext cx="576052" cy="326021"/>
                <a:chOff x="-646178" y="-215547"/>
                <a:chExt cx="576052" cy="326021"/>
              </a:xfrm>
            </p:grpSpPr>
            <p:sp>
              <p:nvSpPr>
                <p:cNvPr id="128" name="TextBox 127">
                  <a:extLst>
                    <a:ext uri="{FF2B5EF4-FFF2-40B4-BE49-F238E27FC236}">
                      <a16:creationId xmlns:a16="http://schemas.microsoft.com/office/drawing/2014/main" id="{9C0860A5-BBC7-01F2-0EE5-143C149DF3C8}"/>
                    </a:ext>
                  </a:extLst>
                </p:cNvPr>
                <p:cNvSpPr txBox="1"/>
                <p:nvPr/>
              </p:nvSpPr>
              <p:spPr>
                <a:xfrm>
                  <a:off x="-646178" y="-215547"/>
                  <a:ext cx="576052" cy="253916"/>
                </a:xfrm>
                <a:prstGeom prst="rect">
                  <a:avLst/>
                </a:prstGeom>
                <a:noFill/>
              </p:spPr>
              <p:txBody>
                <a:bodyPr wrap="square" rtlCol="0">
                  <a:spAutoFit/>
                </a:bodyPr>
                <a:lstStyle/>
                <a:p>
                  <a:pPr algn="l"/>
                  <a:r>
                    <a:rPr lang="en-GB" sz="1050"/>
                    <a:t>0.63”</a:t>
                  </a:r>
                </a:p>
              </p:txBody>
            </p:sp>
            <p:cxnSp>
              <p:nvCxnSpPr>
                <p:cNvPr id="129" name="Straight Arrow Connector 128">
                  <a:extLst>
                    <a:ext uri="{FF2B5EF4-FFF2-40B4-BE49-F238E27FC236}">
                      <a16:creationId xmlns:a16="http://schemas.microsoft.com/office/drawing/2014/main" id="{E45C9BC8-0206-9DBB-F8C7-196D3B43C7D3}"/>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167" name="Slide Number Placeholder 166">
            <a:extLst>
              <a:ext uri="{FF2B5EF4-FFF2-40B4-BE49-F238E27FC236}">
                <a16:creationId xmlns:a16="http://schemas.microsoft.com/office/drawing/2014/main" id="{B53A67AA-465D-F549-CFEC-C452EB140AE6}"/>
              </a:ext>
            </a:extLst>
          </p:cNvPr>
          <p:cNvSpPr>
            <a:spLocks noGrp="1"/>
          </p:cNvSpPr>
          <p:nvPr>
            <p:ph type="sldNum" sz="quarter" idx="41"/>
          </p:nvPr>
        </p:nvSpPr>
        <p:spPr/>
        <p:txBody>
          <a:bodyPr/>
          <a:lstStyle/>
          <a:p>
            <a:fld id="{387AECDB-6C85-4FE3-9DAF-486A9B5BAE12}" type="slidenum">
              <a:rPr lang="en-GB" smtClean="0"/>
              <a:pPr/>
              <a:t>‹#›</a:t>
            </a:fld>
            <a:endParaRPr lang="en-GB"/>
          </a:p>
        </p:txBody>
      </p:sp>
      <p:sp>
        <p:nvSpPr>
          <p:cNvPr id="168" name="Title 1">
            <a:extLst>
              <a:ext uri="{FF2B5EF4-FFF2-40B4-BE49-F238E27FC236}">
                <a16:creationId xmlns:a16="http://schemas.microsoft.com/office/drawing/2014/main" id="{0CCB58E5-9A58-7C65-D5C8-4DC6E53D72D1}"/>
              </a:ext>
            </a:extLst>
          </p:cNvPr>
          <p:cNvSpPr>
            <a:spLocks noGrp="1"/>
          </p:cNvSpPr>
          <p:nvPr>
            <p:ph type="title" hasCustomPrompt="1"/>
          </p:nvPr>
        </p:nvSpPr>
        <p:spPr>
          <a:xfrm>
            <a:off x="662798" y="1123007"/>
            <a:ext cx="10908995" cy="1865927"/>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42877253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Data x 3 Charts">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Text Placeholder 4">
            <a:extLst>
              <a:ext uri="{FF2B5EF4-FFF2-40B4-BE49-F238E27FC236}">
                <a16:creationId xmlns:a16="http://schemas.microsoft.com/office/drawing/2014/main" id="{777A200F-447E-3FEF-2ECA-A2544E4729B4}"/>
              </a:ext>
            </a:extLst>
          </p:cNvPr>
          <p:cNvSpPr>
            <a:spLocks noGrp="1"/>
          </p:cNvSpPr>
          <p:nvPr>
            <p:ph type="body" sz="quarter" idx="12" hasCustomPrompt="1"/>
          </p:nvPr>
        </p:nvSpPr>
        <p:spPr>
          <a:xfrm>
            <a:off x="662796" y="3423415"/>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13" name="Text Placeholder 12">
            <a:extLst>
              <a:ext uri="{FF2B5EF4-FFF2-40B4-BE49-F238E27FC236}">
                <a16:creationId xmlns:a16="http://schemas.microsoft.com/office/drawing/2014/main" id="{0D30C58A-077A-2A88-E3DB-D6A143AC19E0}"/>
              </a:ext>
            </a:extLst>
          </p:cNvPr>
          <p:cNvSpPr>
            <a:spLocks noGrp="1"/>
          </p:cNvSpPr>
          <p:nvPr>
            <p:ph type="body" sz="quarter" idx="30" hasCustomPrompt="1"/>
          </p:nvPr>
        </p:nvSpPr>
        <p:spPr>
          <a:xfrm>
            <a:off x="9378728" y="1866630"/>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21" name="Text Placeholder 12">
            <a:extLst>
              <a:ext uri="{FF2B5EF4-FFF2-40B4-BE49-F238E27FC236}">
                <a16:creationId xmlns:a16="http://schemas.microsoft.com/office/drawing/2014/main" id="{D950A2CB-FA59-DE91-C185-2106BD3F1E1C}"/>
              </a:ext>
            </a:extLst>
          </p:cNvPr>
          <p:cNvSpPr>
            <a:spLocks noGrp="1"/>
          </p:cNvSpPr>
          <p:nvPr>
            <p:ph type="body" sz="quarter" idx="32" hasCustomPrompt="1"/>
          </p:nvPr>
        </p:nvSpPr>
        <p:spPr>
          <a:xfrm>
            <a:off x="9378728" y="4811451"/>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24" name="Text Placeholder 12">
            <a:extLst>
              <a:ext uri="{FF2B5EF4-FFF2-40B4-BE49-F238E27FC236}">
                <a16:creationId xmlns:a16="http://schemas.microsoft.com/office/drawing/2014/main" id="{262C4D4F-2139-35A6-89A5-A56E4CA4256D}"/>
              </a:ext>
            </a:extLst>
          </p:cNvPr>
          <p:cNvSpPr>
            <a:spLocks noGrp="1"/>
          </p:cNvSpPr>
          <p:nvPr>
            <p:ph type="body" sz="quarter" idx="34" hasCustomPrompt="1"/>
          </p:nvPr>
        </p:nvSpPr>
        <p:spPr>
          <a:xfrm>
            <a:off x="9378728" y="7791348"/>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4" name="Text Placeholder 7">
            <a:extLst>
              <a:ext uri="{FF2B5EF4-FFF2-40B4-BE49-F238E27FC236}">
                <a16:creationId xmlns:a16="http://schemas.microsoft.com/office/drawing/2014/main" id="{EFB8CE9E-3030-FD63-938A-EE461CDECD91}"/>
              </a:ext>
            </a:extLst>
          </p:cNvPr>
          <p:cNvSpPr>
            <a:spLocks noGrp="1"/>
          </p:cNvSpPr>
          <p:nvPr>
            <p:ph type="body" sz="quarter" idx="26" hasCustomPrompt="1"/>
          </p:nvPr>
        </p:nvSpPr>
        <p:spPr>
          <a:xfrm>
            <a:off x="678399" y="7921499"/>
            <a:ext cx="6716176" cy="762048"/>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a:t>
            </a:r>
            <a:endParaRPr lang="en-GB"/>
          </a:p>
        </p:txBody>
      </p:sp>
      <p:sp>
        <p:nvSpPr>
          <p:cNvPr id="7" name="Oval 6">
            <a:extLst>
              <a:ext uri="{FF2B5EF4-FFF2-40B4-BE49-F238E27FC236}">
                <a16:creationId xmlns:a16="http://schemas.microsoft.com/office/drawing/2014/main" id="{4B8B06EF-AA88-EDA9-28B4-F32217638A1D}"/>
              </a:ext>
            </a:extLst>
          </p:cNvPr>
          <p:cNvSpPr/>
          <p:nvPr userDrawn="1"/>
        </p:nvSpPr>
        <p:spPr>
          <a:xfrm>
            <a:off x="8881385" y="1257303"/>
            <a:ext cx="2172859" cy="2176272"/>
          </a:xfrm>
          <a:prstGeom prst="ellipse">
            <a:avLst/>
          </a:prstGeom>
          <a:noFill/>
          <a:ln w="1905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1" name="Oval 10">
            <a:extLst>
              <a:ext uri="{FF2B5EF4-FFF2-40B4-BE49-F238E27FC236}">
                <a16:creationId xmlns:a16="http://schemas.microsoft.com/office/drawing/2014/main" id="{2B6EA478-A7B9-A94A-207D-51A8FDAAA098}"/>
              </a:ext>
            </a:extLst>
          </p:cNvPr>
          <p:cNvSpPr/>
          <p:nvPr userDrawn="1"/>
        </p:nvSpPr>
        <p:spPr>
          <a:xfrm>
            <a:off x="8881385" y="4235845"/>
            <a:ext cx="2172859" cy="2176272"/>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2" name="Oval 11">
            <a:extLst>
              <a:ext uri="{FF2B5EF4-FFF2-40B4-BE49-F238E27FC236}">
                <a16:creationId xmlns:a16="http://schemas.microsoft.com/office/drawing/2014/main" id="{81690E5E-BF7F-30C6-725A-D29C53D49001}"/>
              </a:ext>
            </a:extLst>
          </p:cNvPr>
          <p:cNvSpPr/>
          <p:nvPr userDrawn="1"/>
        </p:nvSpPr>
        <p:spPr>
          <a:xfrm>
            <a:off x="8881385" y="7214387"/>
            <a:ext cx="2172859" cy="2176272"/>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Text Placeholder 7">
            <a:extLst>
              <a:ext uri="{FF2B5EF4-FFF2-40B4-BE49-F238E27FC236}">
                <a16:creationId xmlns:a16="http://schemas.microsoft.com/office/drawing/2014/main" id="{A874186D-1E0A-8701-4F10-BC70ECB277E1}"/>
              </a:ext>
            </a:extLst>
          </p:cNvPr>
          <p:cNvSpPr>
            <a:spLocks noGrp="1"/>
          </p:cNvSpPr>
          <p:nvPr>
            <p:ph type="body" sz="quarter" idx="13" hasCustomPrompt="1"/>
          </p:nvPr>
        </p:nvSpPr>
        <p:spPr>
          <a:xfrm>
            <a:off x="11962083" y="1815574"/>
            <a:ext cx="4730809" cy="1118770"/>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5" name="Text Placeholder 7">
            <a:extLst>
              <a:ext uri="{FF2B5EF4-FFF2-40B4-BE49-F238E27FC236}">
                <a16:creationId xmlns:a16="http://schemas.microsoft.com/office/drawing/2014/main" id="{0FD3B89E-4339-99F0-81C9-50B49D266926}"/>
              </a:ext>
            </a:extLst>
          </p:cNvPr>
          <p:cNvSpPr>
            <a:spLocks noGrp="1"/>
          </p:cNvSpPr>
          <p:nvPr>
            <p:ph type="body" sz="quarter" idx="19" hasCustomPrompt="1"/>
          </p:nvPr>
        </p:nvSpPr>
        <p:spPr>
          <a:xfrm>
            <a:off x="11962083" y="4739253"/>
            <a:ext cx="4730808"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7" name="Text Placeholder 7">
            <a:extLst>
              <a:ext uri="{FF2B5EF4-FFF2-40B4-BE49-F238E27FC236}">
                <a16:creationId xmlns:a16="http://schemas.microsoft.com/office/drawing/2014/main" id="{2182EE5E-9D6D-DA86-8479-16F8B19F72FC}"/>
              </a:ext>
            </a:extLst>
          </p:cNvPr>
          <p:cNvSpPr>
            <a:spLocks noGrp="1"/>
          </p:cNvSpPr>
          <p:nvPr>
            <p:ph type="body" sz="quarter" idx="23" hasCustomPrompt="1"/>
          </p:nvPr>
        </p:nvSpPr>
        <p:spPr>
          <a:xfrm>
            <a:off x="11962083" y="7662928"/>
            <a:ext cx="4730807"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5" name="Slide Number Placeholder 4">
            <a:extLst>
              <a:ext uri="{FF2B5EF4-FFF2-40B4-BE49-F238E27FC236}">
                <a16:creationId xmlns:a16="http://schemas.microsoft.com/office/drawing/2014/main" id="{81DF3D1F-F3AD-AAED-AB27-909DEA245254}"/>
              </a:ext>
            </a:extLst>
          </p:cNvPr>
          <p:cNvSpPr>
            <a:spLocks noGrp="1"/>
          </p:cNvSpPr>
          <p:nvPr>
            <p:ph type="sldNum" sz="quarter" idx="35"/>
          </p:nvPr>
        </p:nvSpPr>
        <p:spPr/>
        <p:txBody>
          <a:bodyPr/>
          <a:lstStyle/>
          <a:p>
            <a:fld id="{387AECDB-6C85-4FE3-9DAF-486A9B5BAE12}" type="slidenum">
              <a:rPr lang="en-GB" smtClean="0"/>
              <a:pPr/>
              <a:t>‹#›</a:t>
            </a:fld>
            <a:endParaRPr lang="en-GB"/>
          </a:p>
        </p:txBody>
      </p:sp>
      <p:sp>
        <p:nvSpPr>
          <p:cNvPr id="6" name="Title 1">
            <a:extLst>
              <a:ext uri="{FF2B5EF4-FFF2-40B4-BE49-F238E27FC236}">
                <a16:creationId xmlns:a16="http://schemas.microsoft.com/office/drawing/2014/main" id="{FB75D0E0-F874-2AD3-D41E-908E03C8EF61}"/>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cxnSp>
        <p:nvCxnSpPr>
          <p:cNvPr id="19" name="Straight Connector 18">
            <a:extLst>
              <a:ext uri="{FF2B5EF4-FFF2-40B4-BE49-F238E27FC236}">
                <a16:creationId xmlns:a16="http://schemas.microsoft.com/office/drawing/2014/main" id="{03CEF1E2-FDC1-654A-BA4C-E6625B0C6478}"/>
              </a:ext>
            </a:extLst>
          </p:cNvPr>
          <p:cNvCxnSpPr>
            <a:cxnSpLocks/>
          </p:cNvCxnSpPr>
          <p:nvPr userDrawn="1"/>
        </p:nvCxnSpPr>
        <p:spPr>
          <a:xfrm>
            <a:off x="768350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96712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4x5 Image + Data">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95A231CB-55BF-CDEC-794C-574023070A73}"/>
              </a:ext>
            </a:extLst>
          </p:cNvPr>
          <p:cNvSpPr>
            <a:spLocks noGrp="1"/>
          </p:cNvSpPr>
          <p:nvPr>
            <p:ph type="pic" sz="quarter" idx="31" hasCustomPrompt="1"/>
          </p:nvPr>
        </p:nvSpPr>
        <p:spPr>
          <a:xfrm>
            <a:off x="663070" y="1284287"/>
            <a:ext cx="6509504" cy="8101013"/>
          </a:xfrm>
          <a:solidFill>
            <a:srgbClr val="BDBEBD">
              <a:alpha val="74902"/>
            </a:srgbClr>
          </a:solidFill>
        </p:spPr>
        <p:txBody>
          <a:bodyPr tIns="457200" anchor="ctr"/>
          <a:lstStyle>
            <a:lvl1pPr algn="ctr">
              <a:defRPr lang="en-GB" dirty="0">
                <a:solidFill>
                  <a:schemeClr val="bg1"/>
                </a:solidFill>
              </a:defRPr>
            </a:lvl1pPr>
          </a:lstStyle>
          <a:p>
            <a:pPr lvl="0" algn="ctr" defTabSz="1341132"/>
            <a:r>
              <a:rPr lang="en-GB" noProof="0"/>
              <a:t>Click icon to add 4x5 picture</a:t>
            </a:r>
            <a:endParaRPr lang="en-US" noProof="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8230157" y="1122573"/>
            <a:ext cx="6509781" cy="5174451"/>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8230157" y="7301739"/>
            <a:ext cx="3341131"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8230158" y="8587639"/>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8" y="7301739"/>
            <a:ext cx="2808159"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587639"/>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userDrawn="1"/>
        </p:nvCxnSpPr>
        <p:spPr>
          <a:xfrm>
            <a:off x="768350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787CF474-91C9-2C81-E046-FE30CAADE49D}"/>
              </a:ext>
            </a:extLst>
          </p:cNvPr>
          <p:cNvSpPr>
            <a:spLocks noGrp="1"/>
          </p:cNvSpPr>
          <p:nvPr>
            <p:ph type="sldNum" sz="quarter" idx="3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9790483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Data x 4">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62794"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62794"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4886906"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488690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2418"/>
            <a:ext cx="6731777" cy="4526907"/>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9111017"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911101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9"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p:nvCxnSpPr>
        <p:spPr>
          <a:xfrm flipH="1">
            <a:off x="661988" y="7116763"/>
            <a:ext cx="16560771"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7">
            <a:extLst>
              <a:ext uri="{FF2B5EF4-FFF2-40B4-BE49-F238E27FC236}">
                <a16:creationId xmlns:a16="http://schemas.microsoft.com/office/drawing/2014/main" id="{660DC3F9-8337-E9ED-FE36-17C42AE58D40}"/>
              </a:ext>
            </a:extLst>
          </p:cNvPr>
          <p:cNvSpPr>
            <a:spLocks noGrp="1"/>
          </p:cNvSpPr>
          <p:nvPr>
            <p:ph type="body" sz="quarter" idx="31" hasCustomPrompt="1"/>
          </p:nvPr>
        </p:nvSpPr>
        <p:spPr>
          <a:xfrm>
            <a:off x="10502922" y="1170595"/>
            <a:ext cx="6716178" cy="4015554"/>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a:t>
            </a:r>
          </a:p>
        </p:txBody>
      </p:sp>
      <p:sp>
        <p:nvSpPr>
          <p:cNvPr id="5" name="Slide Number Placeholder 4">
            <a:extLst>
              <a:ext uri="{FF2B5EF4-FFF2-40B4-BE49-F238E27FC236}">
                <a16:creationId xmlns:a16="http://schemas.microsoft.com/office/drawing/2014/main" id="{42B7C649-8131-4491-43D1-BAD06290CE7B}"/>
              </a:ext>
            </a:extLst>
          </p:cNvPr>
          <p:cNvSpPr>
            <a:spLocks noGrp="1"/>
          </p:cNvSpPr>
          <p:nvPr>
            <p:ph type="sldNum" sz="quarter" idx="3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889322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Data x 4_2">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62794"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62794"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4886906"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488690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2413"/>
            <a:ext cx="5291915" cy="5168261"/>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9111017"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911101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9"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userDrawn="1"/>
        </p:nvCxnSpPr>
        <p:spPr>
          <a:xfrm flipH="1">
            <a:off x="661988" y="7112444"/>
            <a:ext cx="16560771"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7">
            <a:extLst>
              <a:ext uri="{FF2B5EF4-FFF2-40B4-BE49-F238E27FC236}">
                <a16:creationId xmlns:a16="http://schemas.microsoft.com/office/drawing/2014/main" id="{1999B8CD-757D-3A09-0D3F-DA3D151E1F5C}"/>
              </a:ext>
            </a:extLst>
          </p:cNvPr>
          <p:cNvSpPr>
            <a:spLocks noGrp="1"/>
          </p:cNvSpPr>
          <p:nvPr>
            <p:ph type="body" sz="quarter" idx="26" hasCustomPrompt="1"/>
          </p:nvPr>
        </p:nvSpPr>
        <p:spPr>
          <a:xfrm>
            <a:off x="7714869" y="3982920"/>
            <a:ext cx="3864350" cy="859810"/>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17" name="Text Placeholder 7">
            <a:extLst>
              <a:ext uri="{FF2B5EF4-FFF2-40B4-BE49-F238E27FC236}">
                <a16:creationId xmlns:a16="http://schemas.microsoft.com/office/drawing/2014/main" id="{2A1C42C3-FA64-3594-F2E2-F817829B7FA2}"/>
              </a:ext>
            </a:extLst>
          </p:cNvPr>
          <p:cNvSpPr>
            <a:spLocks noGrp="1"/>
          </p:cNvSpPr>
          <p:nvPr>
            <p:ph type="body" sz="quarter" idx="33" hasCustomPrompt="1"/>
          </p:nvPr>
        </p:nvSpPr>
        <p:spPr>
          <a:xfrm>
            <a:off x="12263570" y="3982920"/>
            <a:ext cx="3879718" cy="859810"/>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15" name="Slide Number Placeholder 14">
            <a:extLst>
              <a:ext uri="{FF2B5EF4-FFF2-40B4-BE49-F238E27FC236}">
                <a16:creationId xmlns:a16="http://schemas.microsoft.com/office/drawing/2014/main" id="{0AD57634-E058-39FE-1B33-D66771DD9F5F}"/>
              </a:ext>
            </a:extLst>
          </p:cNvPr>
          <p:cNvSpPr>
            <a:spLocks noGrp="1"/>
          </p:cNvSpPr>
          <p:nvPr>
            <p:ph type="sldNum" sz="quarter" idx="3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577531387"/>
      </p:ext>
    </p:extLst>
  </p:cSld>
  <p:clrMapOvr>
    <a:masterClrMapping/>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ext + Data + 1x1 Image">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D25AD872-8B45-D1C5-F4D4-7DD124D8AB05}"/>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Title 1">
            <a:extLst>
              <a:ext uri="{FF2B5EF4-FFF2-40B4-BE49-F238E27FC236}">
                <a16:creationId xmlns:a16="http://schemas.microsoft.com/office/drawing/2014/main" id="{4DADCC0D-C5A6-03F9-8A90-76705A241893}"/>
              </a:ext>
            </a:extLst>
          </p:cNvPr>
          <p:cNvSpPr>
            <a:spLocks noGrp="1"/>
          </p:cNvSpPr>
          <p:nvPr>
            <p:ph type="title" hasCustomPrompt="1"/>
          </p:nvPr>
        </p:nvSpPr>
        <p:spPr>
          <a:xfrm>
            <a:off x="662796" y="1117857"/>
            <a:ext cx="6372604" cy="1870688"/>
          </a:xfrm>
          <a:prstGeom prst="rect">
            <a:avLst/>
          </a:prstGeom>
        </p:spPr>
        <p:txBody>
          <a:bodyPr/>
          <a:lstStyle/>
          <a:p>
            <a:r>
              <a:rPr lang="en-US"/>
              <a:t>Click To Edit Master Title Style</a:t>
            </a:r>
            <a:endParaRPr lang="en-GB"/>
          </a:p>
        </p:txBody>
      </p:sp>
      <p:sp>
        <p:nvSpPr>
          <p:cNvPr id="8" name="Text Placeholder 7">
            <a:extLst>
              <a:ext uri="{FF2B5EF4-FFF2-40B4-BE49-F238E27FC236}">
                <a16:creationId xmlns:a16="http://schemas.microsoft.com/office/drawing/2014/main" id="{D86A5DD6-2A56-B0DE-5C05-E67A16196B06}"/>
              </a:ext>
            </a:extLst>
          </p:cNvPr>
          <p:cNvSpPr>
            <a:spLocks noGrp="1"/>
          </p:cNvSpPr>
          <p:nvPr>
            <p:ph type="body" sz="quarter" idx="13" hasCustomPrompt="1"/>
          </p:nvPr>
        </p:nvSpPr>
        <p:spPr>
          <a:xfrm>
            <a:off x="662796" y="7276512"/>
            <a:ext cx="6357835" cy="2341401"/>
          </a:xfrm>
          <a:prstGeom prst="rect">
            <a:avLst/>
          </a:prstGeom>
        </p:spPr>
        <p:txBody>
          <a:bodyPr numCol="1" spcCol="548640" anchor="b"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a:t>
            </a:r>
          </a:p>
        </p:txBody>
      </p:sp>
      <p:sp>
        <p:nvSpPr>
          <p:cNvPr id="13" name="Chart Placeholder 4">
            <a:extLst>
              <a:ext uri="{FF2B5EF4-FFF2-40B4-BE49-F238E27FC236}">
                <a16:creationId xmlns:a16="http://schemas.microsoft.com/office/drawing/2014/main" id="{994DA9F1-0B54-8D91-1BC8-BFBF8E00F140}"/>
              </a:ext>
            </a:extLst>
          </p:cNvPr>
          <p:cNvSpPr>
            <a:spLocks noGrp="1"/>
          </p:cNvSpPr>
          <p:nvPr>
            <p:ph type="chart" sz="quarter" idx="32"/>
          </p:nvPr>
        </p:nvSpPr>
        <p:spPr>
          <a:xfrm>
            <a:off x="662796" y="4331371"/>
            <a:ext cx="6357835" cy="2566737"/>
          </a:xfrm>
        </p:spPr>
        <p:txBody>
          <a:bodyPr/>
          <a:lstStyle>
            <a:lvl1pPr algn="ctr">
              <a:defRPr sz="1350">
                <a:solidFill>
                  <a:schemeClr val="bg1"/>
                </a:solidFill>
              </a:defRPr>
            </a:lvl1pPr>
          </a:lstStyle>
          <a:p>
            <a:r>
              <a:rPr lang="en-US"/>
              <a:t>Click icon to add chart</a:t>
            </a:r>
            <a:endParaRPr lang="en-GB"/>
          </a:p>
        </p:txBody>
      </p:sp>
      <p:sp>
        <p:nvSpPr>
          <p:cNvPr id="2" name="Slide Number Placeholder 1">
            <a:extLst>
              <a:ext uri="{FF2B5EF4-FFF2-40B4-BE49-F238E27FC236}">
                <a16:creationId xmlns:a16="http://schemas.microsoft.com/office/drawing/2014/main" id="{F312467E-E9E7-2F5D-416C-2BA0A70B94AF}"/>
              </a:ext>
            </a:extLst>
          </p:cNvPr>
          <p:cNvSpPr>
            <a:spLocks noGrp="1"/>
          </p:cNvSpPr>
          <p:nvPr>
            <p:ph type="sldNum" sz="quarter" idx="33"/>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2357016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ext + Sidebar + Dat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50" y="0"/>
            <a:ext cx="5954714"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0891" y="111959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5078"/>
            <a:ext cx="9507609" cy="1517319"/>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9" y="4255871"/>
            <a:ext cx="10375433" cy="5173578"/>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aliquet. </a:t>
            </a:r>
          </a:p>
        </p:txBody>
      </p:sp>
      <p:sp>
        <p:nvSpPr>
          <p:cNvPr id="9" name="Chart Placeholder 4">
            <a:extLst>
              <a:ext uri="{FF2B5EF4-FFF2-40B4-BE49-F238E27FC236}">
                <a16:creationId xmlns:a16="http://schemas.microsoft.com/office/drawing/2014/main" id="{ADD2119B-E14C-2192-7AB1-B177A0D1BD9B}"/>
              </a:ext>
            </a:extLst>
          </p:cNvPr>
          <p:cNvSpPr>
            <a:spLocks noGrp="1"/>
          </p:cNvSpPr>
          <p:nvPr>
            <p:ph type="chart" sz="quarter" idx="32"/>
          </p:nvPr>
        </p:nvSpPr>
        <p:spPr>
          <a:xfrm>
            <a:off x="12799831" y="3740821"/>
            <a:ext cx="3888437" cy="3333524"/>
          </a:xfrm>
        </p:spPr>
        <p:txBody>
          <a:bodyPr/>
          <a:lstStyle>
            <a:lvl1pPr algn="ctr">
              <a:defRPr sz="1350"/>
            </a:lvl1pPr>
          </a:lstStyle>
          <a:p>
            <a:r>
              <a:rPr lang="en-US"/>
              <a:t>Click icon to add chart</a:t>
            </a:r>
            <a:endParaRPr lang="en-GB"/>
          </a:p>
        </p:txBody>
      </p:sp>
      <p:sp>
        <p:nvSpPr>
          <p:cNvPr id="11" name="Text Placeholder 7">
            <a:extLst>
              <a:ext uri="{FF2B5EF4-FFF2-40B4-BE49-F238E27FC236}">
                <a16:creationId xmlns:a16="http://schemas.microsoft.com/office/drawing/2014/main" id="{67845BB9-4C02-F001-62D9-38007F1744AC}"/>
              </a:ext>
            </a:extLst>
          </p:cNvPr>
          <p:cNvSpPr>
            <a:spLocks noGrp="1"/>
          </p:cNvSpPr>
          <p:nvPr>
            <p:ph type="body" sz="quarter" idx="33" hasCustomPrompt="1"/>
          </p:nvPr>
        </p:nvSpPr>
        <p:spPr>
          <a:xfrm>
            <a:off x="12800079" y="1329564"/>
            <a:ext cx="3879718" cy="2314853"/>
          </a:xfrm>
          <a:prstGeom prst="rect">
            <a:avLst/>
          </a:prstGeom>
        </p:spPr>
        <p:txBody>
          <a:bodyPr vert="horz" lIns="0" tIns="0" rIns="0" bIns="0" numCol="1" spcCol="548640" rtlCol="0" anchor="t" anchorCtr="0">
            <a:noAutofit/>
          </a:bodyPr>
          <a:lstStyle>
            <a:lvl1pPr>
              <a:defRPr lang="en-GB" dirty="0"/>
            </a:lvl1pPr>
          </a:lstStyle>
          <a:p>
            <a:pPr lvl="0">
              <a:buFont typeface="Arial" panose="020B0604020202020204" pitchFamily="34" charset="0"/>
            </a:pPr>
            <a:r>
              <a:rPr lang="en-US"/>
              <a:t>Lorem ipsum dolor sit amet, consectetur adipiscing elit. Sed porta magna eget est porttitor, nec rutrum nisi scelerisque. Nam vitae varius</a:t>
            </a:r>
            <a:endParaRPr lang="en-GB"/>
          </a:p>
        </p:txBody>
      </p:sp>
      <p:sp>
        <p:nvSpPr>
          <p:cNvPr id="12" name="Text Placeholder 8">
            <a:extLst>
              <a:ext uri="{FF2B5EF4-FFF2-40B4-BE49-F238E27FC236}">
                <a16:creationId xmlns:a16="http://schemas.microsoft.com/office/drawing/2014/main" id="{32FB87E2-5224-7AB0-0ADE-BAE4069D596F}"/>
              </a:ext>
            </a:extLst>
          </p:cNvPr>
          <p:cNvSpPr>
            <a:spLocks noGrp="1"/>
          </p:cNvSpPr>
          <p:nvPr>
            <p:ph type="body" sz="quarter" idx="27" hasCustomPrompt="1"/>
          </p:nvPr>
        </p:nvSpPr>
        <p:spPr>
          <a:xfrm>
            <a:off x="12795720" y="7415696"/>
            <a:ext cx="3888436" cy="1118770"/>
          </a:xfrm>
          <a:prstGeom prst="rect">
            <a:avLst/>
          </a:prstGeom>
        </p:spPr>
        <p:txBody>
          <a:bodyPr anchor="t"/>
          <a:lstStyle>
            <a:lvl1pPr algn="ctr">
              <a:lnSpc>
                <a:spcPts val="10440"/>
              </a:lnSpc>
              <a:defRPr sz="7200" b="0">
                <a:solidFill>
                  <a:schemeClr val="tx1"/>
                </a:solidFill>
              </a:defRPr>
            </a:lvl1pPr>
            <a:lvl2pPr>
              <a:defRPr/>
            </a:lvl2pPr>
          </a:lstStyle>
          <a:p>
            <a:pPr lvl="0"/>
            <a:r>
              <a:rPr lang="en-US"/>
              <a:t>365</a:t>
            </a:r>
            <a:endParaRPr lang="en-GB"/>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12799829" y="8598504"/>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Slide Number Placeholder 5">
            <a:extLst>
              <a:ext uri="{FF2B5EF4-FFF2-40B4-BE49-F238E27FC236}">
                <a16:creationId xmlns:a16="http://schemas.microsoft.com/office/drawing/2014/main" id="{AF5368C3-F7C2-102F-C609-80A0278D4A8F}"/>
              </a:ext>
            </a:extLst>
          </p:cNvPr>
          <p:cNvSpPr>
            <a:spLocks noGrp="1"/>
          </p:cNvSpPr>
          <p:nvPr>
            <p:ph type="sldNum" sz="quarter" idx="3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98600803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 Column + Sidebar + Data_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userDrawn="1"/>
        </p:nvSpPr>
        <p:spPr>
          <a:xfrm>
            <a:off x="11931650" y="0"/>
            <a:ext cx="595471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2139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44742"/>
            <a:ext cx="10375433" cy="51735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12956991" y="3447105"/>
            <a:ext cx="3191993"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0" name="Text Placeholder 7">
            <a:extLst>
              <a:ext uri="{FF2B5EF4-FFF2-40B4-BE49-F238E27FC236}">
                <a16:creationId xmlns:a16="http://schemas.microsoft.com/office/drawing/2014/main" id="{133D5E51-6DFA-37C2-E8D8-2ED36008D9E3}"/>
              </a:ext>
            </a:extLst>
          </p:cNvPr>
          <p:cNvSpPr>
            <a:spLocks noGrp="1"/>
          </p:cNvSpPr>
          <p:nvPr>
            <p:ph type="body" sz="quarter" idx="36" hasCustomPrompt="1"/>
          </p:nvPr>
        </p:nvSpPr>
        <p:spPr>
          <a:xfrm>
            <a:off x="12952883" y="8305873"/>
            <a:ext cx="3191993"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12">
            <a:extLst>
              <a:ext uri="{FF2B5EF4-FFF2-40B4-BE49-F238E27FC236}">
                <a16:creationId xmlns:a16="http://schemas.microsoft.com/office/drawing/2014/main" id="{E3F08D1F-C961-C345-ABE6-475C2FC989EF}"/>
              </a:ext>
            </a:extLst>
          </p:cNvPr>
          <p:cNvSpPr>
            <a:spLocks noGrp="1"/>
          </p:cNvSpPr>
          <p:nvPr>
            <p:ph type="body" sz="quarter" idx="30" hasCustomPrompt="1"/>
          </p:nvPr>
        </p:nvSpPr>
        <p:spPr>
          <a:xfrm>
            <a:off x="12956990" y="2677389"/>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22" name="Text Placeholder 12">
            <a:extLst>
              <a:ext uri="{FF2B5EF4-FFF2-40B4-BE49-F238E27FC236}">
                <a16:creationId xmlns:a16="http://schemas.microsoft.com/office/drawing/2014/main" id="{753BA87C-EE28-604B-8577-D3FAA5F3E476}"/>
              </a:ext>
            </a:extLst>
          </p:cNvPr>
          <p:cNvSpPr>
            <a:spLocks noGrp="1"/>
          </p:cNvSpPr>
          <p:nvPr>
            <p:ph type="body" sz="quarter" idx="37" hasCustomPrompt="1"/>
          </p:nvPr>
        </p:nvSpPr>
        <p:spPr>
          <a:xfrm>
            <a:off x="12956990" y="7534588"/>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12" name="Chart Placeholder 4">
            <a:extLst>
              <a:ext uri="{FF2B5EF4-FFF2-40B4-BE49-F238E27FC236}">
                <a16:creationId xmlns:a16="http://schemas.microsoft.com/office/drawing/2014/main" id="{08E9617E-7F97-6C4C-9802-D11F0B9D333D}"/>
              </a:ext>
            </a:extLst>
          </p:cNvPr>
          <p:cNvSpPr>
            <a:spLocks noGrp="1"/>
          </p:cNvSpPr>
          <p:nvPr>
            <p:ph type="chart" sz="quarter" idx="32"/>
          </p:nvPr>
        </p:nvSpPr>
        <p:spPr>
          <a:xfrm>
            <a:off x="12956994" y="558665"/>
            <a:ext cx="3888437" cy="2276007"/>
          </a:xfrm>
        </p:spPr>
        <p:txBody>
          <a:bodyPr/>
          <a:lstStyle>
            <a:lvl1pPr algn="ctr">
              <a:defRPr sz="1350"/>
            </a:lvl1pPr>
          </a:lstStyle>
          <a:p>
            <a:r>
              <a:rPr lang="en-US"/>
              <a:t>Click icon to add chart</a:t>
            </a:r>
            <a:endParaRPr lang="en-GB"/>
          </a:p>
        </p:txBody>
      </p:sp>
      <p:sp>
        <p:nvSpPr>
          <p:cNvPr id="14" name="Chart Placeholder 4">
            <a:extLst>
              <a:ext uri="{FF2B5EF4-FFF2-40B4-BE49-F238E27FC236}">
                <a16:creationId xmlns:a16="http://schemas.microsoft.com/office/drawing/2014/main" id="{287333A2-56BA-9448-927E-5EE591E64F19}"/>
              </a:ext>
            </a:extLst>
          </p:cNvPr>
          <p:cNvSpPr>
            <a:spLocks noGrp="1"/>
          </p:cNvSpPr>
          <p:nvPr>
            <p:ph type="chart" sz="quarter" idx="34"/>
          </p:nvPr>
        </p:nvSpPr>
        <p:spPr>
          <a:xfrm>
            <a:off x="12956994" y="5524969"/>
            <a:ext cx="3888437" cy="2276007"/>
          </a:xfrm>
        </p:spPr>
        <p:txBody>
          <a:bodyPr/>
          <a:lstStyle>
            <a:lvl1pPr algn="ctr">
              <a:defRPr sz="1350"/>
            </a:lvl1pPr>
          </a:lstStyle>
          <a:p>
            <a:r>
              <a:rPr lang="en-US"/>
              <a:t>Click icon to add chart</a:t>
            </a:r>
            <a:endParaRPr lang="en-GB"/>
          </a:p>
        </p:txBody>
      </p:sp>
      <p:sp>
        <p:nvSpPr>
          <p:cNvPr id="6" name="Slide Number Placeholder 5">
            <a:extLst>
              <a:ext uri="{FF2B5EF4-FFF2-40B4-BE49-F238E27FC236}">
                <a16:creationId xmlns:a16="http://schemas.microsoft.com/office/drawing/2014/main" id="{5E5D6E7B-DFC0-B19A-A9C9-F23F4FE2863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15" name="Text Placeholder 4">
            <a:extLst>
              <a:ext uri="{FF2B5EF4-FFF2-40B4-BE49-F238E27FC236}">
                <a16:creationId xmlns:a16="http://schemas.microsoft.com/office/drawing/2014/main" id="{06113691-8DA2-1C45-92F3-AC82AFA8EA7E}"/>
              </a:ext>
            </a:extLst>
          </p:cNvPr>
          <p:cNvSpPr>
            <a:spLocks noGrp="1"/>
          </p:cNvSpPr>
          <p:nvPr>
            <p:ph type="body" sz="quarter" idx="12" hasCustomPrompt="1"/>
          </p:nvPr>
        </p:nvSpPr>
        <p:spPr>
          <a:xfrm>
            <a:off x="663068" y="2128028"/>
            <a:ext cx="9526067" cy="1546393"/>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Tree>
    <p:extLst>
      <p:ext uri="{BB962C8B-B14F-4D97-AF65-F5344CB8AC3E}">
        <p14:creationId xmlns:p14="http://schemas.microsoft.com/office/powerpoint/2010/main" val="373602170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ext + 9x16 Image + Dat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12784847" y="0"/>
            <a:ext cx="510151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663070" y="3876192"/>
            <a:ext cx="5294857" cy="3513222"/>
          </a:xfrm>
          <a:prstGeom prst="rect">
            <a:avLst/>
          </a:prstGeom>
        </p:spPr>
        <p:txBody>
          <a:bodyPr numCol="1" anchor="b" anchorCtr="0"/>
          <a:lstStyle/>
          <a:p>
            <a:r>
              <a:rPr lang="en-GB"/>
              <a:t>Hybrid Collaboration </a:t>
            </a:r>
            <a:r>
              <a:rPr lang="en-US"/>
              <a:t>Lorem Ipsum Dolor Sit Amet Lorem Ipsum</a:t>
            </a:r>
            <a:endParaRPr lang="en-GB"/>
          </a:p>
        </p:txBody>
      </p:sp>
      <p:sp>
        <p:nvSpPr>
          <p:cNvPr id="2" name="Text Placeholder 4">
            <a:extLst>
              <a:ext uri="{FF2B5EF4-FFF2-40B4-BE49-F238E27FC236}">
                <a16:creationId xmlns:a16="http://schemas.microsoft.com/office/drawing/2014/main" id="{59E05C62-6257-0E1D-1731-BCA26A7F2D7A}"/>
              </a:ext>
            </a:extLst>
          </p:cNvPr>
          <p:cNvSpPr>
            <a:spLocks noGrp="1"/>
          </p:cNvSpPr>
          <p:nvPr>
            <p:ph type="body" sz="quarter" idx="12" hasCustomPrompt="1"/>
          </p:nvPr>
        </p:nvSpPr>
        <p:spPr>
          <a:xfrm>
            <a:off x="663070" y="7774677"/>
            <a:ext cx="5294857" cy="1706209"/>
          </a:xfrm>
          <a:prstGeom prst="rect">
            <a:avLst/>
          </a:prstGeom>
        </p:spPr>
        <p:txBody>
          <a:bodyPr anchor="b"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13653104" y="3437787"/>
            <a:ext cx="3281362"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4" name="Text Placeholder 7">
            <a:extLst>
              <a:ext uri="{FF2B5EF4-FFF2-40B4-BE49-F238E27FC236}">
                <a16:creationId xmlns:a16="http://schemas.microsoft.com/office/drawing/2014/main" id="{F3D71828-4F5C-3C4D-9742-7034F7D9ACAD}"/>
              </a:ext>
            </a:extLst>
          </p:cNvPr>
          <p:cNvSpPr>
            <a:spLocks noGrp="1"/>
          </p:cNvSpPr>
          <p:nvPr>
            <p:ph type="body" sz="quarter" idx="36" hasCustomPrompt="1"/>
          </p:nvPr>
        </p:nvSpPr>
        <p:spPr>
          <a:xfrm>
            <a:off x="13663614" y="8300221"/>
            <a:ext cx="3281362"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12">
            <a:extLst>
              <a:ext uri="{FF2B5EF4-FFF2-40B4-BE49-F238E27FC236}">
                <a16:creationId xmlns:a16="http://schemas.microsoft.com/office/drawing/2014/main" id="{750FEA9B-03DA-6440-950B-F8B71F6472E9}"/>
              </a:ext>
            </a:extLst>
          </p:cNvPr>
          <p:cNvSpPr>
            <a:spLocks noGrp="1"/>
          </p:cNvSpPr>
          <p:nvPr>
            <p:ph type="body" sz="quarter" idx="38" hasCustomPrompt="1"/>
          </p:nvPr>
        </p:nvSpPr>
        <p:spPr>
          <a:xfrm>
            <a:off x="13651400" y="7536737"/>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7126998"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Tree>
    <p:extLst>
      <p:ext uri="{BB962C8B-B14F-4D97-AF65-F5344CB8AC3E}">
        <p14:creationId xmlns:p14="http://schemas.microsoft.com/office/powerpoint/2010/main" val="380180724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Sidebar + 9x16 Image +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7937"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215480"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10202863" y="1496769"/>
            <a:ext cx="7020430" cy="3918014"/>
          </a:xfrm>
          <a:prstGeom prst="rect">
            <a:avLst/>
          </a:prstGeom>
        </p:spPr>
        <p:txBody>
          <a:bodyPr numCol="1" anchor="b" anchorCtr="0"/>
          <a:lstStyle/>
          <a:p>
            <a:r>
              <a:rPr lang="en-GB"/>
              <a:t>Hybrid Collaboration </a:t>
            </a:r>
            <a:r>
              <a:rPr lang="en-US"/>
              <a:t>Lorem Ipsum Dolor Sit Amet Lorem Ipsum</a:t>
            </a:r>
            <a:endParaRPr lang="en-GB"/>
          </a:p>
        </p:txBody>
      </p:sp>
      <p:sp>
        <p:nvSpPr>
          <p:cNvPr id="2" name="Text Placeholder 4">
            <a:extLst>
              <a:ext uri="{FF2B5EF4-FFF2-40B4-BE49-F238E27FC236}">
                <a16:creationId xmlns:a16="http://schemas.microsoft.com/office/drawing/2014/main" id="{59E05C62-6257-0E1D-1731-BCA26A7F2D7A}"/>
              </a:ext>
            </a:extLst>
          </p:cNvPr>
          <p:cNvSpPr>
            <a:spLocks noGrp="1"/>
          </p:cNvSpPr>
          <p:nvPr>
            <p:ph type="body" sz="quarter" idx="12" hasCustomPrompt="1"/>
          </p:nvPr>
        </p:nvSpPr>
        <p:spPr>
          <a:xfrm>
            <a:off x="10202863"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661986" y="149676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3470275" y="0"/>
            <a:ext cx="5616575" cy="1006802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661986" y="3923152"/>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661986" y="6409824"/>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661986" y="8740387"/>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2" name="Text Placeholder 7">
            <a:extLst>
              <a:ext uri="{FF2B5EF4-FFF2-40B4-BE49-F238E27FC236}">
                <a16:creationId xmlns:a16="http://schemas.microsoft.com/office/drawing/2014/main" id="{DDDAED58-A2E3-FA46-A5EB-FB1833A17093}"/>
              </a:ext>
            </a:extLst>
          </p:cNvPr>
          <p:cNvSpPr>
            <a:spLocks noGrp="1"/>
          </p:cNvSpPr>
          <p:nvPr>
            <p:ph type="body" sz="quarter" idx="13" hasCustomPrompt="1"/>
          </p:nvPr>
        </p:nvSpPr>
        <p:spPr>
          <a:xfrm>
            <a:off x="10192353"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Tree>
    <p:extLst>
      <p:ext uri="{BB962C8B-B14F-4D97-AF65-F5344CB8AC3E}">
        <p14:creationId xmlns:p14="http://schemas.microsoft.com/office/powerpoint/2010/main" val="743931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9x16 Image + Sidebar +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5657850" y="0"/>
            <a:ext cx="3429001"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6343952" y="1468125"/>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0"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6343952" y="3894508"/>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6343952" y="6381179"/>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6343952" y="8711743"/>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2102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10192353"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10202863" y="1496769"/>
            <a:ext cx="7020430" cy="3918014"/>
          </a:xfrm>
          <a:prstGeom prst="rect">
            <a:avLst/>
          </a:prstGeom>
        </p:spPr>
        <p:txBody>
          <a:bodyPr numCol="1" anchor="b" anchorCtr="0"/>
          <a:lstStyle/>
          <a:p>
            <a:r>
              <a:rPr lang="en-GB"/>
              <a:t>Hybrid Collaboration </a:t>
            </a:r>
            <a:r>
              <a:rPr lang="en-US"/>
              <a:t>Lorem Ipsum Dolor Sit Amet Lorem Ipsum</a:t>
            </a:r>
            <a:endParaRPr lang="en-GB"/>
          </a:p>
        </p:txBody>
      </p:sp>
      <p:sp>
        <p:nvSpPr>
          <p:cNvPr id="15" name="Text Placeholder 4">
            <a:extLst>
              <a:ext uri="{FF2B5EF4-FFF2-40B4-BE49-F238E27FC236}">
                <a16:creationId xmlns:a16="http://schemas.microsoft.com/office/drawing/2014/main" id="{1ECC05C2-61D8-D246-A74F-29A4B252E645}"/>
              </a:ext>
            </a:extLst>
          </p:cNvPr>
          <p:cNvSpPr>
            <a:spLocks noGrp="1"/>
          </p:cNvSpPr>
          <p:nvPr>
            <p:ph type="body" sz="quarter" idx="12" hasCustomPrompt="1"/>
          </p:nvPr>
        </p:nvSpPr>
        <p:spPr>
          <a:xfrm>
            <a:off x="10202863"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Tree>
    <p:extLst>
      <p:ext uri="{BB962C8B-B14F-4D97-AF65-F5344CB8AC3E}">
        <p14:creationId xmlns:p14="http://schemas.microsoft.com/office/powerpoint/2010/main" val="350995113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ext + 9x16 Image + Sideba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14416088"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15143464" y="1439481"/>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15143464" y="3865864"/>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15143464" y="6352535"/>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15143464" y="868309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8799512" y="0"/>
            <a:ext cx="5616575"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15" name="Title 1">
            <a:extLst>
              <a:ext uri="{FF2B5EF4-FFF2-40B4-BE49-F238E27FC236}">
                <a16:creationId xmlns:a16="http://schemas.microsoft.com/office/drawing/2014/main" id="{D561BE15-B4A8-975E-F1C6-9918E8B4995D}"/>
              </a:ext>
            </a:extLst>
          </p:cNvPr>
          <p:cNvSpPr>
            <a:spLocks noGrp="1"/>
          </p:cNvSpPr>
          <p:nvPr>
            <p:ph type="title" hasCustomPrompt="1"/>
          </p:nvPr>
        </p:nvSpPr>
        <p:spPr>
          <a:xfrm>
            <a:off x="662056" y="1257654"/>
            <a:ext cx="7020430" cy="4157129"/>
          </a:xfrm>
          <a:prstGeom prst="rect">
            <a:avLst/>
          </a:prstGeom>
        </p:spPr>
        <p:txBody>
          <a:bodyPr numCol="1" anchor="b" anchorCtr="0"/>
          <a:lstStyle/>
          <a:p>
            <a:r>
              <a:rPr lang="en-GB"/>
              <a:t>Hybrid Collaboration </a:t>
            </a:r>
            <a:r>
              <a:rPr lang="en-US"/>
              <a:t>Lorem Ipsum Dolor Sit Amet Lorem Ipsum</a:t>
            </a:r>
            <a:endParaRPr lang="en-GB"/>
          </a:p>
        </p:txBody>
      </p:sp>
      <p:sp>
        <p:nvSpPr>
          <p:cNvPr id="16" name="Text Placeholder 4">
            <a:extLst>
              <a:ext uri="{FF2B5EF4-FFF2-40B4-BE49-F238E27FC236}">
                <a16:creationId xmlns:a16="http://schemas.microsoft.com/office/drawing/2014/main" id="{76610675-38AA-E9E5-9F04-E39EA38033B3}"/>
              </a:ext>
            </a:extLst>
          </p:cNvPr>
          <p:cNvSpPr>
            <a:spLocks noGrp="1"/>
          </p:cNvSpPr>
          <p:nvPr>
            <p:ph type="body" sz="quarter" idx="12" hasCustomPrompt="1"/>
          </p:nvPr>
        </p:nvSpPr>
        <p:spPr>
          <a:xfrm>
            <a:off x="662056"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17" name="Footer Placeholder 2">
            <a:extLst>
              <a:ext uri="{FF2B5EF4-FFF2-40B4-BE49-F238E27FC236}">
                <a16:creationId xmlns:a16="http://schemas.microsoft.com/office/drawing/2014/main" id="{1CD51907-7631-601C-E85B-29C59B2B359F}"/>
              </a:ext>
            </a:extLst>
          </p:cNvPr>
          <p:cNvSpPr>
            <a:spLocks noGrp="1"/>
          </p:cNvSpPr>
          <p:nvPr>
            <p:ph type="ftr" sz="quarter" idx="10"/>
          </p:nvPr>
        </p:nvSpPr>
        <p:spPr>
          <a:xfrm>
            <a:off x="669418" y="507752"/>
            <a:ext cx="6716178" cy="294213"/>
          </a:xfrm>
          <a:prstGeom prst="rect">
            <a:avLst/>
          </a:prstGeom>
        </p:spPr>
        <p:txBody>
          <a:bodyPr/>
          <a:lstStyle/>
          <a:p>
            <a:r>
              <a:rPr lang="en-US" noProof="0"/>
              <a:t>Header Text – Remove if Not Needed</a:t>
            </a:r>
          </a:p>
        </p:txBody>
      </p:sp>
      <p:sp>
        <p:nvSpPr>
          <p:cNvPr id="19" name="Text Placeholder 7">
            <a:extLst>
              <a:ext uri="{FF2B5EF4-FFF2-40B4-BE49-F238E27FC236}">
                <a16:creationId xmlns:a16="http://schemas.microsoft.com/office/drawing/2014/main" id="{B6F1FC03-5EF1-EA4D-85D1-C246976FCA20}"/>
              </a:ext>
            </a:extLst>
          </p:cNvPr>
          <p:cNvSpPr>
            <a:spLocks noGrp="1"/>
          </p:cNvSpPr>
          <p:nvPr>
            <p:ph type="body" sz="quarter" idx="13" hasCustomPrompt="1"/>
          </p:nvPr>
        </p:nvSpPr>
        <p:spPr>
          <a:xfrm>
            <a:off x="662056"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Tree>
    <p:extLst>
      <p:ext uri="{BB962C8B-B14F-4D97-AF65-F5344CB8AC3E}">
        <p14:creationId xmlns:p14="http://schemas.microsoft.com/office/powerpoint/2010/main" val="12600770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Sidebar with Text + 2 columns">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7" name="Rectangle 6">
            <a:extLst>
              <a:ext uri="{FF2B5EF4-FFF2-40B4-BE49-F238E27FC236}">
                <a16:creationId xmlns:a16="http://schemas.microsoft.com/office/drawing/2014/main" id="{036B71FD-70CA-9D48-8AB5-95CAB43CCC92}"/>
              </a:ext>
            </a:extLst>
          </p:cNvPr>
          <p:cNvSpPr/>
          <p:nvPr userDrawn="1"/>
        </p:nvSpPr>
        <p:spPr>
          <a:xfrm>
            <a:off x="7937" y="0"/>
            <a:ext cx="564991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 name="Text Placeholder 7">
            <a:extLst>
              <a:ext uri="{FF2B5EF4-FFF2-40B4-BE49-F238E27FC236}">
                <a16:creationId xmlns:a16="http://schemas.microsoft.com/office/drawing/2014/main" id="{AEA0AD17-BBC3-AC41-B76D-3DC0AB6D8D02}"/>
              </a:ext>
            </a:extLst>
          </p:cNvPr>
          <p:cNvSpPr>
            <a:spLocks noGrp="1"/>
          </p:cNvSpPr>
          <p:nvPr>
            <p:ph type="body" sz="quarter" idx="28" hasCustomPrompt="1"/>
          </p:nvPr>
        </p:nvSpPr>
        <p:spPr>
          <a:xfrm>
            <a:off x="661987" y="1214490"/>
            <a:ext cx="4333876" cy="622770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a:t>
            </a:r>
          </a:p>
          <a:p>
            <a:pPr lvl="0"/>
            <a:endParaRPr lang="en-US"/>
          </a:p>
        </p:txBody>
      </p:sp>
      <p:sp>
        <p:nvSpPr>
          <p:cNvPr id="10" name="Text Placeholder 7">
            <a:extLst>
              <a:ext uri="{FF2B5EF4-FFF2-40B4-BE49-F238E27FC236}">
                <a16:creationId xmlns:a16="http://schemas.microsoft.com/office/drawing/2014/main" id="{C965086C-E74A-5041-A910-BE79BD504800}"/>
              </a:ext>
            </a:extLst>
          </p:cNvPr>
          <p:cNvSpPr>
            <a:spLocks noGrp="1"/>
          </p:cNvSpPr>
          <p:nvPr>
            <p:ph type="body" sz="quarter" idx="38" hasCustomPrompt="1"/>
          </p:nvPr>
        </p:nvSpPr>
        <p:spPr>
          <a:xfrm>
            <a:off x="661987" y="8843910"/>
            <a:ext cx="4333876" cy="566789"/>
          </a:xfrm>
          <a:prstGeom prst="rect">
            <a:avLst/>
          </a:prstGeom>
        </p:spPr>
        <p:txBody>
          <a:bodyPr numCol="1" spcCol="274320" anchor="b"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a:t>
            </a:r>
          </a:p>
        </p:txBody>
      </p:sp>
    </p:spTree>
    <p:extLst>
      <p:ext uri="{BB962C8B-B14F-4D97-AF65-F5344CB8AC3E}">
        <p14:creationId xmlns:p14="http://schemas.microsoft.com/office/powerpoint/2010/main" val="227776991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idebar + 3 Columns">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4121333"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4103461" y="3121552"/>
            <a:ext cx="13120914" cy="6263748"/>
          </a:xfrm>
          <a:prstGeom prst="rect">
            <a:avLst/>
          </a:prstGeom>
        </p:spPr>
        <p:txBody>
          <a:bodyPr numCol="3"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r>
              <a:rPr lang="en-US" err="1"/>
              <a:t>nec</a:t>
            </a:r>
            <a:r>
              <a:rPr lang="en-US"/>
              <a:t> </a:t>
            </a:r>
            <a:r>
              <a:rPr lang="en-US" err="1"/>
              <a:t>rutrum</a:t>
            </a:r>
            <a:r>
              <a:rPr lang="en-US"/>
              <a:t> nisi </a:t>
            </a:r>
            <a:r>
              <a:rPr lang="en-US" err="1"/>
              <a:t>scelerisque</a:t>
            </a:r>
            <a:r>
              <a:rPr lang="en-US"/>
              <a:t>. </a:t>
            </a:r>
          </a:p>
          <a:p>
            <a:pPr lvl="0"/>
            <a:r>
              <a:rPr lang="en-US"/>
              <a:t>Nam vitae </a:t>
            </a:r>
            <a:r>
              <a:rPr lang="en-US" err="1"/>
              <a:t>varius</a:t>
            </a:r>
            <a:r>
              <a:rPr lang="en-US"/>
              <a:t> eros.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a:t>
            </a:r>
          </a:p>
          <a:p>
            <a:pPr lvl="0"/>
            <a:r>
              <a:rPr lang="en-US"/>
              <a:t>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4113970" y="1117317"/>
            <a:ext cx="10302117"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11" name="Rectangle 10">
            <a:extLst>
              <a:ext uri="{FF2B5EF4-FFF2-40B4-BE49-F238E27FC236}">
                <a16:creationId xmlns:a16="http://schemas.microsoft.com/office/drawing/2014/main" id="{369CB616-CCB0-9546-B021-658EF1A78A62}"/>
              </a:ext>
            </a:extLst>
          </p:cNvPr>
          <p:cNvSpPr/>
          <p:nvPr userDrawn="1"/>
        </p:nvSpPr>
        <p:spPr>
          <a:xfrm>
            <a:off x="7937"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7">
            <a:extLst>
              <a:ext uri="{FF2B5EF4-FFF2-40B4-BE49-F238E27FC236}">
                <a16:creationId xmlns:a16="http://schemas.microsoft.com/office/drawing/2014/main" id="{4116117E-A5D5-084C-A16D-8EE5ED715B36}"/>
              </a:ext>
            </a:extLst>
          </p:cNvPr>
          <p:cNvSpPr>
            <a:spLocks noGrp="1"/>
          </p:cNvSpPr>
          <p:nvPr>
            <p:ph type="body" sz="quarter" idx="28" hasCustomPrompt="1"/>
          </p:nvPr>
        </p:nvSpPr>
        <p:spPr>
          <a:xfrm>
            <a:off x="661986" y="149676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5" name="Text Placeholder 7">
            <a:extLst>
              <a:ext uri="{FF2B5EF4-FFF2-40B4-BE49-F238E27FC236}">
                <a16:creationId xmlns:a16="http://schemas.microsoft.com/office/drawing/2014/main" id="{D32BD7FF-2AFA-EC4B-8000-F17BBE496CE6}"/>
              </a:ext>
            </a:extLst>
          </p:cNvPr>
          <p:cNvSpPr>
            <a:spLocks noGrp="1"/>
          </p:cNvSpPr>
          <p:nvPr>
            <p:ph type="body" sz="quarter" idx="38" hasCustomPrompt="1"/>
          </p:nvPr>
        </p:nvSpPr>
        <p:spPr>
          <a:xfrm>
            <a:off x="661986" y="3923152"/>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6" name="Text Placeholder 7">
            <a:extLst>
              <a:ext uri="{FF2B5EF4-FFF2-40B4-BE49-F238E27FC236}">
                <a16:creationId xmlns:a16="http://schemas.microsoft.com/office/drawing/2014/main" id="{90F326B5-9E47-3A41-9FFE-6B0E8D168FA3}"/>
              </a:ext>
            </a:extLst>
          </p:cNvPr>
          <p:cNvSpPr>
            <a:spLocks noGrp="1"/>
          </p:cNvSpPr>
          <p:nvPr>
            <p:ph type="body" sz="quarter" idx="39" hasCustomPrompt="1"/>
          </p:nvPr>
        </p:nvSpPr>
        <p:spPr>
          <a:xfrm>
            <a:off x="661986" y="6409824"/>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7" name="Text Placeholder 7">
            <a:extLst>
              <a:ext uri="{FF2B5EF4-FFF2-40B4-BE49-F238E27FC236}">
                <a16:creationId xmlns:a16="http://schemas.microsoft.com/office/drawing/2014/main" id="{835BD7C4-192D-E44B-B048-3B7F7A38EFBF}"/>
              </a:ext>
            </a:extLst>
          </p:cNvPr>
          <p:cNvSpPr>
            <a:spLocks noGrp="1"/>
          </p:cNvSpPr>
          <p:nvPr>
            <p:ph type="body" sz="quarter" idx="40" hasCustomPrompt="1"/>
          </p:nvPr>
        </p:nvSpPr>
        <p:spPr>
          <a:xfrm>
            <a:off x="661986" y="8740387"/>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Tree>
    <p:extLst>
      <p:ext uri="{BB962C8B-B14F-4D97-AF65-F5344CB8AC3E}">
        <p14:creationId xmlns:p14="http://schemas.microsoft.com/office/powerpoint/2010/main" val="28501948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2 Columns + Sidebar with 1x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userDrawn="1"/>
        </p:nvSpPr>
        <p:spPr>
          <a:xfrm>
            <a:off x="12636500" y="0"/>
            <a:ext cx="524986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2139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44742"/>
            <a:ext cx="11269662" cy="517357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t>
            </a:r>
          </a:p>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endParaRPr lang="en-US"/>
          </a:p>
        </p:txBody>
      </p:sp>
      <p:sp>
        <p:nvSpPr>
          <p:cNvPr id="6" name="Slide Number Placeholder 5">
            <a:extLst>
              <a:ext uri="{FF2B5EF4-FFF2-40B4-BE49-F238E27FC236}">
                <a16:creationId xmlns:a16="http://schemas.microsoft.com/office/drawing/2014/main" id="{5E5D6E7B-DFC0-B19A-A9C9-F23F4FE2863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15" name="Text Placeholder 4">
            <a:extLst>
              <a:ext uri="{FF2B5EF4-FFF2-40B4-BE49-F238E27FC236}">
                <a16:creationId xmlns:a16="http://schemas.microsoft.com/office/drawing/2014/main" id="{06113691-8DA2-1C45-92F3-AC82AFA8EA7E}"/>
              </a:ext>
            </a:extLst>
          </p:cNvPr>
          <p:cNvSpPr>
            <a:spLocks noGrp="1"/>
          </p:cNvSpPr>
          <p:nvPr>
            <p:ph type="body" sz="quarter" idx="12" hasCustomPrompt="1"/>
          </p:nvPr>
        </p:nvSpPr>
        <p:spPr>
          <a:xfrm>
            <a:off x="663068" y="2128028"/>
            <a:ext cx="9526067" cy="1546393"/>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8" name="Picture Placeholder 7">
            <a:extLst>
              <a:ext uri="{FF2B5EF4-FFF2-40B4-BE49-F238E27FC236}">
                <a16:creationId xmlns:a16="http://schemas.microsoft.com/office/drawing/2014/main" id="{ECC904EC-962C-6C4C-B5C9-BCD4DD54494E}"/>
              </a:ext>
            </a:extLst>
          </p:cNvPr>
          <p:cNvSpPr>
            <a:spLocks noGrp="1"/>
          </p:cNvSpPr>
          <p:nvPr>
            <p:ph type="pic" sz="quarter" idx="39" hasCustomPrompt="1"/>
          </p:nvPr>
        </p:nvSpPr>
        <p:spPr>
          <a:xfrm>
            <a:off x="13335000" y="654859"/>
            <a:ext cx="3888295" cy="3888294"/>
          </a:xfrm>
          <a:solidFill>
            <a:srgbClr val="BDBEBD"/>
          </a:solidFill>
        </p:spPr>
        <p:txBody>
          <a:bodyPr anchor="ctr"/>
          <a:lstStyle>
            <a:lvl1pPr algn="ctr">
              <a:defRPr>
                <a:solidFill>
                  <a:schemeClr val="bg1"/>
                </a:solidFill>
              </a:defRPr>
            </a:lvl1pPr>
          </a:lstStyle>
          <a:p>
            <a:r>
              <a:rPr lang="en-MX"/>
              <a:t>Click icon to place 1x1 image </a:t>
            </a:r>
          </a:p>
        </p:txBody>
      </p:sp>
      <p:sp>
        <p:nvSpPr>
          <p:cNvPr id="23" name="Text Placeholder 7">
            <a:extLst>
              <a:ext uri="{FF2B5EF4-FFF2-40B4-BE49-F238E27FC236}">
                <a16:creationId xmlns:a16="http://schemas.microsoft.com/office/drawing/2014/main" id="{CE9CC602-79E5-6D49-81AE-1B071884B127}"/>
              </a:ext>
            </a:extLst>
          </p:cNvPr>
          <p:cNvSpPr>
            <a:spLocks noGrp="1"/>
          </p:cNvSpPr>
          <p:nvPr>
            <p:ph type="body" sz="quarter" idx="41" hasCustomPrompt="1"/>
          </p:nvPr>
        </p:nvSpPr>
        <p:spPr>
          <a:xfrm>
            <a:off x="13352156" y="4991100"/>
            <a:ext cx="3871139" cy="4412441"/>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p:txBody>
      </p:sp>
    </p:spTree>
    <p:extLst>
      <p:ext uri="{BB962C8B-B14F-4D97-AF65-F5344CB8AC3E}">
        <p14:creationId xmlns:p14="http://schemas.microsoft.com/office/powerpoint/2010/main" val="13424976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Pie Chart x 3">
    <p:bg>
      <p:bgPr>
        <a:solidFill>
          <a:schemeClr val="accent2"/>
        </a:solidFill>
        <a:effectLst/>
      </p:bgPr>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33C1C94A-64AD-4E2B-28BF-6A6C0CD6C94C}"/>
              </a:ext>
            </a:extLst>
          </p:cNvPr>
          <p:cNvSpPr/>
          <p:nvPr userDrawn="1"/>
        </p:nvSpPr>
        <p:spPr>
          <a:xfrm>
            <a:off x="3242693"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8025"/>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2128543"/>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602182"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0" name="Text Placeholder 12">
            <a:extLst>
              <a:ext uri="{FF2B5EF4-FFF2-40B4-BE49-F238E27FC236}">
                <a16:creationId xmlns:a16="http://schemas.microsoft.com/office/drawing/2014/main" id="{D6FEFA8B-CE45-6353-E422-72B6E74DC12E}"/>
              </a:ext>
            </a:extLst>
          </p:cNvPr>
          <p:cNvSpPr>
            <a:spLocks noGrp="1"/>
          </p:cNvSpPr>
          <p:nvPr>
            <p:ph type="body" sz="quarter" idx="30" hasCustomPrompt="1"/>
          </p:nvPr>
        </p:nvSpPr>
        <p:spPr>
          <a:xfrm>
            <a:off x="3611925"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
        <p:nvSpPr>
          <p:cNvPr id="18" name="Text Placeholder 7">
            <a:extLst>
              <a:ext uri="{FF2B5EF4-FFF2-40B4-BE49-F238E27FC236}">
                <a16:creationId xmlns:a16="http://schemas.microsoft.com/office/drawing/2014/main" id="{09C81F27-7608-6B71-B2F9-9450712E9E95}"/>
              </a:ext>
            </a:extLst>
          </p:cNvPr>
          <p:cNvSpPr>
            <a:spLocks noGrp="1"/>
          </p:cNvSpPr>
          <p:nvPr>
            <p:ph type="body" sz="quarter" idx="38" hasCustomPrompt="1"/>
          </p:nvPr>
        </p:nvSpPr>
        <p:spPr>
          <a:xfrm>
            <a:off x="7003323"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7">
            <a:extLst>
              <a:ext uri="{FF2B5EF4-FFF2-40B4-BE49-F238E27FC236}">
                <a16:creationId xmlns:a16="http://schemas.microsoft.com/office/drawing/2014/main" id="{1A087133-5626-78A2-1908-AB4F9D710CDC}"/>
              </a:ext>
            </a:extLst>
          </p:cNvPr>
          <p:cNvSpPr>
            <a:spLocks noGrp="1"/>
          </p:cNvSpPr>
          <p:nvPr>
            <p:ph type="body" sz="quarter" idx="39" hasCustomPrompt="1"/>
          </p:nvPr>
        </p:nvSpPr>
        <p:spPr>
          <a:xfrm>
            <a:off x="11404465"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Oval 3">
            <a:extLst>
              <a:ext uri="{FF2B5EF4-FFF2-40B4-BE49-F238E27FC236}">
                <a16:creationId xmlns:a16="http://schemas.microsoft.com/office/drawing/2014/main" id="{671E8E8D-A6EB-93FA-3BF3-FDE99A6711CB}"/>
              </a:ext>
            </a:extLst>
          </p:cNvPr>
          <p:cNvSpPr/>
          <p:nvPr userDrawn="1"/>
        </p:nvSpPr>
        <p:spPr>
          <a:xfrm>
            <a:off x="7629984"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7" name="Oval 6">
            <a:extLst>
              <a:ext uri="{FF2B5EF4-FFF2-40B4-BE49-F238E27FC236}">
                <a16:creationId xmlns:a16="http://schemas.microsoft.com/office/drawing/2014/main" id="{30B794D7-6897-C631-859A-693C8BF2AFC7}"/>
              </a:ext>
            </a:extLst>
          </p:cNvPr>
          <p:cNvSpPr/>
          <p:nvPr userDrawn="1"/>
        </p:nvSpPr>
        <p:spPr>
          <a:xfrm>
            <a:off x="12031126"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8" name="Slide Number Placeholder 7">
            <a:extLst>
              <a:ext uri="{FF2B5EF4-FFF2-40B4-BE49-F238E27FC236}">
                <a16:creationId xmlns:a16="http://schemas.microsoft.com/office/drawing/2014/main" id="{6C0D80DF-EB6D-A5EF-2F85-250631887F39}"/>
              </a:ext>
            </a:extLst>
          </p:cNvPr>
          <p:cNvSpPr>
            <a:spLocks noGrp="1"/>
          </p:cNvSpPr>
          <p:nvPr>
            <p:ph type="sldNum" sz="quarter" idx="40"/>
          </p:nvPr>
        </p:nvSpPr>
        <p:spPr/>
        <p:txBody>
          <a:bodyPr/>
          <a:lstStyle/>
          <a:p>
            <a:fld id="{387AECDB-6C85-4FE3-9DAF-486A9B5BAE12}" type="slidenum">
              <a:rPr lang="en-GB" smtClean="0"/>
              <a:pPr/>
              <a:t>‹#›</a:t>
            </a:fld>
            <a:endParaRPr lang="en-GB"/>
          </a:p>
        </p:txBody>
      </p:sp>
      <p:sp>
        <p:nvSpPr>
          <p:cNvPr id="15" name="Text Placeholder 12">
            <a:extLst>
              <a:ext uri="{FF2B5EF4-FFF2-40B4-BE49-F238E27FC236}">
                <a16:creationId xmlns:a16="http://schemas.microsoft.com/office/drawing/2014/main" id="{1722A27A-7619-DEE1-47F4-1AB526C9D993}"/>
              </a:ext>
            </a:extLst>
          </p:cNvPr>
          <p:cNvSpPr>
            <a:spLocks noGrp="1"/>
          </p:cNvSpPr>
          <p:nvPr>
            <p:ph type="body" sz="quarter" idx="35" hasCustomPrompt="1"/>
          </p:nvPr>
        </p:nvSpPr>
        <p:spPr>
          <a:xfrm>
            <a:off x="8013066"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
        <p:nvSpPr>
          <p:cNvPr id="17" name="Text Placeholder 12">
            <a:extLst>
              <a:ext uri="{FF2B5EF4-FFF2-40B4-BE49-F238E27FC236}">
                <a16:creationId xmlns:a16="http://schemas.microsoft.com/office/drawing/2014/main" id="{E0D6F02E-673E-5323-7AF6-1A4F1D782D0A}"/>
              </a:ext>
            </a:extLst>
          </p:cNvPr>
          <p:cNvSpPr>
            <a:spLocks noGrp="1"/>
          </p:cNvSpPr>
          <p:nvPr>
            <p:ph type="body" sz="quarter" idx="37" hasCustomPrompt="1"/>
          </p:nvPr>
        </p:nvSpPr>
        <p:spPr>
          <a:xfrm>
            <a:off x="12414208"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Tree>
    <p:extLst>
      <p:ext uri="{BB962C8B-B14F-4D97-AF65-F5344CB8AC3E}">
        <p14:creationId xmlns:p14="http://schemas.microsoft.com/office/powerpoint/2010/main" val="142202416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Pie Chart Compare x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692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30368"/>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091279" y="7337643"/>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Text Placeholder 7">
            <a:extLst>
              <a:ext uri="{FF2B5EF4-FFF2-40B4-BE49-F238E27FC236}">
                <a16:creationId xmlns:a16="http://schemas.microsoft.com/office/drawing/2014/main" id="{2999B318-A9B7-056D-B6D6-C3DE44093C83}"/>
              </a:ext>
            </a:extLst>
          </p:cNvPr>
          <p:cNvSpPr>
            <a:spLocks noGrp="1"/>
          </p:cNvSpPr>
          <p:nvPr>
            <p:ph type="body" sz="quarter" idx="31" hasCustomPrompt="1"/>
          </p:nvPr>
        </p:nvSpPr>
        <p:spPr>
          <a:xfrm>
            <a:off x="5726997" y="7337642"/>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1" name="Text Placeholder 7">
            <a:extLst>
              <a:ext uri="{FF2B5EF4-FFF2-40B4-BE49-F238E27FC236}">
                <a16:creationId xmlns:a16="http://schemas.microsoft.com/office/drawing/2014/main" id="{320768A9-6957-E7F5-DDF2-6E5B6BFD85EA}"/>
              </a:ext>
            </a:extLst>
          </p:cNvPr>
          <p:cNvSpPr>
            <a:spLocks noGrp="1"/>
          </p:cNvSpPr>
          <p:nvPr>
            <p:ph type="body" sz="quarter" idx="33" hasCustomPrompt="1"/>
          </p:nvPr>
        </p:nvSpPr>
        <p:spPr>
          <a:xfrm>
            <a:off x="9362716" y="7337643"/>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7">
            <a:extLst>
              <a:ext uri="{FF2B5EF4-FFF2-40B4-BE49-F238E27FC236}">
                <a16:creationId xmlns:a16="http://schemas.microsoft.com/office/drawing/2014/main" id="{139E16C7-DD71-6765-5621-F3FC06F7E708}"/>
              </a:ext>
            </a:extLst>
          </p:cNvPr>
          <p:cNvSpPr>
            <a:spLocks noGrp="1"/>
          </p:cNvSpPr>
          <p:nvPr>
            <p:ph type="body" sz="quarter" idx="35" hasCustomPrompt="1"/>
          </p:nvPr>
        </p:nvSpPr>
        <p:spPr>
          <a:xfrm>
            <a:off x="12998435" y="7337642"/>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9" name="Oval 8">
            <a:extLst>
              <a:ext uri="{FF2B5EF4-FFF2-40B4-BE49-F238E27FC236}">
                <a16:creationId xmlns:a16="http://schemas.microsoft.com/office/drawing/2014/main" id="{2C916F1D-7DE6-CD26-A840-B614385D8E97}"/>
              </a:ext>
            </a:extLst>
          </p:cNvPr>
          <p:cNvSpPr/>
          <p:nvPr userDrawn="1"/>
        </p:nvSpPr>
        <p:spPr>
          <a:xfrm>
            <a:off x="2161152"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Oval 13">
            <a:extLst>
              <a:ext uri="{FF2B5EF4-FFF2-40B4-BE49-F238E27FC236}">
                <a16:creationId xmlns:a16="http://schemas.microsoft.com/office/drawing/2014/main" id="{AB1BDDCD-9BD7-C540-932C-56587F800034}"/>
              </a:ext>
            </a:extLst>
          </p:cNvPr>
          <p:cNvSpPr/>
          <p:nvPr userDrawn="1"/>
        </p:nvSpPr>
        <p:spPr>
          <a:xfrm>
            <a:off x="5807040"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5" name="Oval 14">
            <a:extLst>
              <a:ext uri="{FF2B5EF4-FFF2-40B4-BE49-F238E27FC236}">
                <a16:creationId xmlns:a16="http://schemas.microsoft.com/office/drawing/2014/main" id="{C3B97412-CA65-390D-AF54-AE84BDB34D2E}"/>
              </a:ext>
            </a:extLst>
          </p:cNvPr>
          <p:cNvSpPr/>
          <p:nvPr userDrawn="1"/>
        </p:nvSpPr>
        <p:spPr>
          <a:xfrm>
            <a:off x="9452928"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20" name="Oval 19">
            <a:extLst>
              <a:ext uri="{FF2B5EF4-FFF2-40B4-BE49-F238E27FC236}">
                <a16:creationId xmlns:a16="http://schemas.microsoft.com/office/drawing/2014/main" id="{A0D17028-F439-DE78-FDEF-AD9CE65384F3}"/>
              </a:ext>
            </a:extLst>
          </p:cNvPr>
          <p:cNvSpPr/>
          <p:nvPr userDrawn="1"/>
        </p:nvSpPr>
        <p:spPr>
          <a:xfrm>
            <a:off x="13098815"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4" name="Slide Number Placeholder 3">
            <a:extLst>
              <a:ext uri="{FF2B5EF4-FFF2-40B4-BE49-F238E27FC236}">
                <a16:creationId xmlns:a16="http://schemas.microsoft.com/office/drawing/2014/main" id="{066BFB6D-105F-29AD-F3A1-7BA09C0A1563}"/>
              </a:ext>
            </a:extLst>
          </p:cNvPr>
          <p:cNvSpPr>
            <a:spLocks noGrp="1"/>
          </p:cNvSpPr>
          <p:nvPr>
            <p:ph type="sldNum" sz="quarter" idx="37"/>
          </p:nvPr>
        </p:nvSpPr>
        <p:spPr/>
        <p:txBody>
          <a:bodyPr/>
          <a:lstStyle/>
          <a:p>
            <a:fld id="{387AECDB-6C85-4FE3-9DAF-486A9B5BAE12}" type="slidenum">
              <a:rPr lang="en-GB" smtClean="0"/>
              <a:pPr/>
              <a:t>‹#›</a:t>
            </a:fld>
            <a:endParaRPr lang="en-GB"/>
          </a:p>
        </p:txBody>
      </p:sp>
      <p:sp>
        <p:nvSpPr>
          <p:cNvPr id="10" name="Text Placeholder 12">
            <a:extLst>
              <a:ext uri="{FF2B5EF4-FFF2-40B4-BE49-F238E27FC236}">
                <a16:creationId xmlns:a16="http://schemas.microsoft.com/office/drawing/2014/main" id="{D6FEFA8B-CE45-6353-E422-72B6E74DC12E}"/>
              </a:ext>
            </a:extLst>
          </p:cNvPr>
          <p:cNvSpPr>
            <a:spLocks noGrp="1"/>
          </p:cNvSpPr>
          <p:nvPr>
            <p:ph type="body" sz="quarter" idx="30" hasCustomPrompt="1"/>
          </p:nvPr>
        </p:nvSpPr>
        <p:spPr>
          <a:xfrm>
            <a:off x="2544234" y="4807688"/>
            <a:ext cx="1860231" cy="1614196"/>
          </a:xfrm>
        </p:spPr>
        <p:txBody>
          <a:bodyPr anchor="ctr" anchorCtr="0"/>
          <a:lstStyle>
            <a:lvl1pPr algn="ctr">
              <a:lnSpc>
                <a:spcPts val="6264"/>
              </a:lnSpc>
              <a:defRPr sz="5400"/>
            </a:lvl1pPr>
          </a:lstStyle>
          <a:p>
            <a:pPr lvl="0"/>
            <a:r>
              <a:rPr lang="en-US"/>
              <a:t>56%</a:t>
            </a:r>
            <a:endParaRPr lang="en-GB"/>
          </a:p>
        </p:txBody>
      </p:sp>
      <p:sp>
        <p:nvSpPr>
          <p:cNvPr id="8" name="Text Placeholder 12">
            <a:extLst>
              <a:ext uri="{FF2B5EF4-FFF2-40B4-BE49-F238E27FC236}">
                <a16:creationId xmlns:a16="http://schemas.microsoft.com/office/drawing/2014/main" id="{882E58FA-DE56-DD24-08D2-6BE339206FA5}"/>
              </a:ext>
            </a:extLst>
          </p:cNvPr>
          <p:cNvSpPr>
            <a:spLocks noGrp="1"/>
          </p:cNvSpPr>
          <p:nvPr>
            <p:ph type="body" sz="quarter" idx="32" hasCustomPrompt="1"/>
          </p:nvPr>
        </p:nvSpPr>
        <p:spPr>
          <a:xfrm>
            <a:off x="6190122" y="4807688"/>
            <a:ext cx="1860231" cy="1614196"/>
          </a:xfrm>
        </p:spPr>
        <p:txBody>
          <a:bodyPr anchor="ctr" anchorCtr="0"/>
          <a:lstStyle>
            <a:lvl1pPr algn="ctr">
              <a:lnSpc>
                <a:spcPts val="6264"/>
              </a:lnSpc>
              <a:defRPr sz="5400"/>
            </a:lvl1pPr>
          </a:lstStyle>
          <a:p>
            <a:pPr lvl="0"/>
            <a:r>
              <a:rPr lang="en-US"/>
              <a:t>56%</a:t>
            </a:r>
            <a:endParaRPr lang="en-GB"/>
          </a:p>
        </p:txBody>
      </p:sp>
      <p:sp>
        <p:nvSpPr>
          <p:cNvPr id="12" name="Text Placeholder 12">
            <a:extLst>
              <a:ext uri="{FF2B5EF4-FFF2-40B4-BE49-F238E27FC236}">
                <a16:creationId xmlns:a16="http://schemas.microsoft.com/office/drawing/2014/main" id="{F5259398-1D40-E7A9-63FB-7437CB0908AC}"/>
              </a:ext>
            </a:extLst>
          </p:cNvPr>
          <p:cNvSpPr>
            <a:spLocks noGrp="1"/>
          </p:cNvSpPr>
          <p:nvPr>
            <p:ph type="body" sz="quarter" idx="34" hasCustomPrompt="1"/>
          </p:nvPr>
        </p:nvSpPr>
        <p:spPr>
          <a:xfrm>
            <a:off x="9816903" y="4807688"/>
            <a:ext cx="1860231" cy="1614196"/>
          </a:xfrm>
        </p:spPr>
        <p:txBody>
          <a:bodyPr anchor="ctr" anchorCtr="0"/>
          <a:lstStyle>
            <a:lvl1pPr algn="ctr">
              <a:lnSpc>
                <a:spcPts val="6264"/>
              </a:lnSpc>
              <a:defRPr sz="5400"/>
            </a:lvl1pPr>
          </a:lstStyle>
          <a:p>
            <a:pPr lvl="0"/>
            <a:r>
              <a:rPr lang="en-US"/>
              <a:t>56%</a:t>
            </a:r>
            <a:endParaRPr lang="en-GB"/>
          </a:p>
        </p:txBody>
      </p:sp>
      <p:sp>
        <p:nvSpPr>
          <p:cNvPr id="22" name="Text Placeholder 12">
            <a:extLst>
              <a:ext uri="{FF2B5EF4-FFF2-40B4-BE49-F238E27FC236}">
                <a16:creationId xmlns:a16="http://schemas.microsoft.com/office/drawing/2014/main" id="{4EDEE44A-992F-DB1E-5188-314901C3DB3C}"/>
              </a:ext>
            </a:extLst>
          </p:cNvPr>
          <p:cNvSpPr>
            <a:spLocks noGrp="1"/>
          </p:cNvSpPr>
          <p:nvPr>
            <p:ph type="body" sz="quarter" idx="36" hasCustomPrompt="1"/>
          </p:nvPr>
        </p:nvSpPr>
        <p:spPr>
          <a:xfrm>
            <a:off x="13481897" y="4807688"/>
            <a:ext cx="1860231" cy="1614196"/>
          </a:xfrm>
        </p:spPr>
        <p:txBody>
          <a:bodyPr anchor="ctr" anchorCtr="0"/>
          <a:lstStyle>
            <a:lvl1pPr algn="ctr">
              <a:lnSpc>
                <a:spcPts val="6264"/>
              </a:lnSpc>
              <a:defRPr sz="5400"/>
            </a:lvl1pPr>
          </a:lstStyle>
          <a:p>
            <a:pPr lvl="0"/>
            <a:r>
              <a:rPr lang="en-US"/>
              <a:t>56%</a:t>
            </a:r>
            <a:endParaRPr lang="en-GB"/>
          </a:p>
        </p:txBody>
      </p:sp>
    </p:spTree>
    <p:extLst>
      <p:ext uri="{BB962C8B-B14F-4D97-AF65-F5344CB8AC3E}">
        <p14:creationId xmlns:p14="http://schemas.microsoft.com/office/powerpoint/2010/main" val="106328825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Pie Chart x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78"/>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846722"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4277818"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708914"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140010"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571106"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7" name="Oval 6">
            <a:extLst>
              <a:ext uri="{FF2B5EF4-FFF2-40B4-BE49-F238E27FC236}">
                <a16:creationId xmlns:a16="http://schemas.microsoft.com/office/drawing/2014/main" id="{719A7755-15C9-AF83-247F-4E15EC0D4BAA}"/>
              </a:ext>
            </a:extLst>
          </p:cNvPr>
          <p:cNvSpPr/>
          <p:nvPr userDrawn="1"/>
        </p:nvSpPr>
        <p:spPr>
          <a:xfrm>
            <a:off x="78033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Oval 13">
            <a:extLst>
              <a:ext uri="{FF2B5EF4-FFF2-40B4-BE49-F238E27FC236}">
                <a16:creationId xmlns:a16="http://schemas.microsoft.com/office/drawing/2014/main" id="{16A9E8F6-47E6-9E38-759E-3D4F658546D7}"/>
              </a:ext>
            </a:extLst>
          </p:cNvPr>
          <p:cNvSpPr/>
          <p:nvPr userDrawn="1"/>
        </p:nvSpPr>
        <p:spPr>
          <a:xfrm>
            <a:off x="420966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5" name="Oval 14">
            <a:extLst>
              <a:ext uri="{FF2B5EF4-FFF2-40B4-BE49-F238E27FC236}">
                <a16:creationId xmlns:a16="http://schemas.microsoft.com/office/drawing/2014/main" id="{3ACB30F7-BC67-CD13-30F3-BEA3D00D2A2F}"/>
              </a:ext>
            </a:extLst>
          </p:cNvPr>
          <p:cNvSpPr/>
          <p:nvPr userDrawn="1"/>
        </p:nvSpPr>
        <p:spPr>
          <a:xfrm>
            <a:off x="763899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6" name="Oval 15">
            <a:extLst>
              <a:ext uri="{FF2B5EF4-FFF2-40B4-BE49-F238E27FC236}">
                <a16:creationId xmlns:a16="http://schemas.microsoft.com/office/drawing/2014/main" id="{BC17B878-A27C-5D36-21FF-53C4729B23DA}"/>
              </a:ext>
            </a:extLst>
          </p:cNvPr>
          <p:cNvSpPr/>
          <p:nvPr userDrawn="1"/>
        </p:nvSpPr>
        <p:spPr>
          <a:xfrm>
            <a:off x="1106832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9" name="Oval 18">
            <a:extLst>
              <a:ext uri="{FF2B5EF4-FFF2-40B4-BE49-F238E27FC236}">
                <a16:creationId xmlns:a16="http://schemas.microsoft.com/office/drawing/2014/main" id="{7BC0A6D4-4379-B07D-3DC1-1CDC2FEC8C2C}"/>
              </a:ext>
            </a:extLst>
          </p:cNvPr>
          <p:cNvSpPr/>
          <p:nvPr userDrawn="1"/>
        </p:nvSpPr>
        <p:spPr>
          <a:xfrm>
            <a:off x="1449765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32" name="Text Placeholder 12">
            <a:extLst>
              <a:ext uri="{FF2B5EF4-FFF2-40B4-BE49-F238E27FC236}">
                <a16:creationId xmlns:a16="http://schemas.microsoft.com/office/drawing/2014/main" id="{5392AA58-B353-23E4-711F-FD3D377A37B4}"/>
              </a:ext>
            </a:extLst>
          </p:cNvPr>
          <p:cNvSpPr>
            <a:spLocks noGrp="1"/>
          </p:cNvSpPr>
          <p:nvPr>
            <p:ph type="body" sz="quarter" idx="30" hasCustomPrompt="1"/>
          </p:nvPr>
        </p:nvSpPr>
        <p:spPr>
          <a:xfrm>
            <a:off x="1182464" y="4802938"/>
            <a:ext cx="1860231" cy="1614196"/>
          </a:xfrm>
        </p:spPr>
        <p:txBody>
          <a:bodyPr anchor="ctr" anchorCtr="0"/>
          <a:lstStyle>
            <a:lvl1pPr algn="ctr">
              <a:lnSpc>
                <a:spcPts val="6264"/>
              </a:lnSpc>
              <a:defRPr sz="5400"/>
            </a:lvl1pPr>
          </a:lstStyle>
          <a:p>
            <a:pPr lvl="0"/>
            <a:r>
              <a:rPr lang="en-US"/>
              <a:t>56%</a:t>
            </a:r>
            <a:endParaRPr lang="en-GB"/>
          </a:p>
        </p:txBody>
      </p:sp>
      <p:sp>
        <p:nvSpPr>
          <p:cNvPr id="33" name="Text Placeholder 12">
            <a:extLst>
              <a:ext uri="{FF2B5EF4-FFF2-40B4-BE49-F238E27FC236}">
                <a16:creationId xmlns:a16="http://schemas.microsoft.com/office/drawing/2014/main" id="{1D5FB756-8289-1118-C22F-A47B8EB2EE40}"/>
              </a:ext>
            </a:extLst>
          </p:cNvPr>
          <p:cNvSpPr>
            <a:spLocks noGrp="1"/>
          </p:cNvSpPr>
          <p:nvPr>
            <p:ph type="body" sz="quarter" idx="38" hasCustomPrompt="1"/>
          </p:nvPr>
        </p:nvSpPr>
        <p:spPr>
          <a:xfrm>
            <a:off x="4611794" y="4802938"/>
            <a:ext cx="1860231" cy="1614196"/>
          </a:xfrm>
        </p:spPr>
        <p:txBody>
          <a:bodyPr anchor="ctr" anchorCtr="0"/>
          <a:lstStyle>
            <a:lvl1pPr algn="ctr">
              <a:lnSpc>
                <a:spcPts val="6264"/>
              </a:lnSpc>
              <a:defRPr sz="5400"/>
            </a:lvl1pPr>
          </a:lstStyle>
          <a:p>
            <a:pPr lvl="0"/>
            <a:r>
              <a:rPr lang="en-US"/>
              <a:t>56%</a:t>
            </a:r>
            <a:endParaRPr lang="en-GB"/>
          </a:p>
        </p:txBody>
      </p:sp>
      <p:sp>
        <p:nvSpPr>
          <p:cNvPr id="34" name="Text Placeholder 12">
            <a:extLst>
              <a:ext uri="{FF2B5EF4-FFF2-40B4-BE49-F238E27FC236}">
                <a16:creationId xmlns:a16="http://schemas.microsoft.com/office/drawing/2014/main" id="{16A16BDC-CEA2-5243-8ECB-74321E14E4CE}"/>
              </a:ext>
            </a:extLst>
          </p:cNvPr>
          <p:cNvSpPr>
            <a:spLocks noGrp="1"/>
          </p:cNvSpPr>
          <p:nvPr>
            <p:ph type="body" sz="quarter" idx="39" hasCustomPrompt="1"/>
          </p:nvPr>
        </p:nvSpPr>
        <p:spPr>
          <a:xfrm>
            <a:off x="8041124" y="4802938"/>
            <a:ext cx="1860231" cy="1614196"/>
          </a:xfrm>
        </p:spPr>
        <p:txBody>
          <a:bodyPr anchor="ctr" anchorCtr="0"/>
          <a:lstStyle>
            <a:lvl1pPr algn="ctr">
              <a:lnSpc>
                <a:spcPts val="6264"/>
              </a:lnSpc>
              <a:defRPr sz="5400"/>
            </a:lvl1pPr>
          </a:lstStyle>
          <a:p>
            <a:pPr lvl="0"/>
            <a:r>
              <a:rPr lang="en-US"/>
              <a:t>56%</a:t>
            </a:r>
            <a:endParaRPr lang="en-GB"/>
          </a:p>
        </p:txBody>
      </p:sp>
      <p:sp>
        <p:nvSpPr>
          <p:cNvPr id="35" name="Text Placeholder 12">
            <a:extLst>
              <a:ext uri="{FF2B5EF4-FFF2-40B4-BE49-F238E27FC236}">
                <a16:creationId xmlns:a16="http://schemas.microsoft.com/office/drawing/2014/main" id="{8575602F-D65A-5AE3-8DD1-68043BBD0535}"/>
              </a:ext>
            </a:extLst>
          </p:cNvPr>
          <p:cNvSpPr>
            <a:spLocks noGrp="1"/>
          </p:cNvSpPr>
          <p:nvPr>
            <p:ph type="body" sz="quarter" idx="40" hasCustomPrompt="1"/>
          </p:nvPr>
        </p:nvSpPr>
        <p:spPr>
          <a:xfrm>
            <a:off x="11470454" y="4802938"/>
            <a:ext cx="1860231" cy="1614196"/>
          </a:xfrm>
        </p:spPr>
        <p:txBody>
          <a:bodyPr anchor="ctr" anchorCtr="0"/>
          <a:lstStyle>
            <a:lvl1pPr algn="ctr">
              <a:lnSpc>
                <a:spcPts val="6264"/>
              </a:lnSpc>
              <a:defRPr sz="5400"/>
            </a:lvl1pPr>
          </a:lstStyle>
          <a:p>
            <a:pPr lvl="0"/>
            <a:r>
              <a:rPr lang="en-US"/>
              <a:t>56%</a:t>
            </a:r>
            <a:endParaRPr lang="en-GB"/>
          </a:p>
        </p:txBody>
      </p:sp>
      <p:sp>
        <p:nvSpPr>
          <p:cNvPr id="36" name="Text Placeholder 12">
            <a:extLst>
              <a:ext uri="{FF2B5EF4-FFF2-40B4-BE49-F238E27FC236}">
                <a16:creationId xmlns:a16="http://schemas.microsoft.com/office/drawing/2014/main" id="{51CB28FC-B16F-72F5-2452-A3B8E736FD2B}"/>
              </a:ext>
            </a:extLst>
          </p:cNvPr>
          <p:cNvSpPr>
            <a:spLocks noGrp="1"/>
          </p:cNvSpPr>
          <p:nvPr>
            <p:ph type="body" sz="quarter" idx="41" hasCustomPrompt="1"/>
          </p:nvPr>
        </p:nvSpPr>
        <p:spPr>
          <a:xfrm>
            <a:off x="14899784" y="4802938"/>
            <a:ext cx="1860231" cy="1614196"/>
          </a:xfrm>
        </p:spPr>
        <p:txBody>
          <a:bodyPr anchor="ctr" anchorCtr="0"/>
          <a:lstStyle>
            <a:lvl1pPr algn="ctr">
              <a:lnSpc>
                <a:spcPts val="6264"/>
              </a:lnSpc>
              <a:defRPr sz="5400"/>
            </a:lvl1pPr>
          </a:lstStyle>
          <a:p>
            <a:pPr lvl="0"/>
            <a:r>
              <a:rPr lang="en-US"/>
              <a:t>56%</a:t>
            </a:r>
            <a:endParaRPr lang="en-GB"/>
          </a:p>
        </p:txBody>
      </p:sp>
      <p:sp>
        <p:nvSpPr>
          <p:cNvPr id="4" name="Slide Number Placeholder 3">
            <a:extLst>
              <a:ext uri="{FF2B5EF4-FFF2-40B4-BE49-F238E27FC236}">
                <a16:creationId xmlns:a16="http://schemas.microsoft.com/office/drawing/2014/main" id="{3B3958C0-2E6F-B04D-C629-0E49D9F990F6}"/>
              </a:ext>
            </a:extLst>
          </p:cNvPr>
          <p:cNvSpPr>
            <a:spLocks noGrp="1"/>
          </p:cNvSpPr>
          <p:nvPr>
            <p:ph type="sldNum" sz="quarter" idx="4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47334505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ircle Image x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16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30334"/>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602182"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8" name="Text Placeholder 7">
            <a:extLst>
              <a:ext uri="{FF2B5EF4-FFF2-40B4-BE49-F238E27FC236}">
                <a16:creationId xmlns:a16="http://schemas.microsoft.com/office/drawing/2014/main" id="{09C81F27-7608-6B71-B2F9-9450712E9E95}"/>
              </a:ext>
            </a:extLst>
          </p:cNvPr>
          <p:cNvSpPr>
            <a:spLocks noGrp="1"/>
          </p:cNvSpPr>
          <p:nvPr>
            <p:ph type="body" sz="quarter" idx="38" hasCustomPrompt="1"/>
          </p:nvPr>
        </p:nvSpPr>
        <p:spPr>
          <a:xfrm>
            <a:off x="7003323"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7">
            <a:extLst>
              <a:ext uri="{FF2B5EF4-FFF2-40B4-BE49-F238E27FC236}">
                <a16:creationId xmlns:a16="http://schemas.microsoft.com/office/drawing/2014/main" id="{1A087133-5626-78A2-1908-AB4F9D710CDC}"/>
              </a:ext>
            </a:extLst>
          </p:cNvPr>
          <p:cNvSpPr>
            <a:spLocks noGrp="1"/>
          </p:cNvSpPr>
          <p:nvPr>
            <p:ph type="body" sz="quarter" idx="39" hasCustomPrompt="1"/>
          </p:nvPr>
        </p:nvSpPr>
        <p:spPr>
          <a:xfrm>
            <a:off x="11404465"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2" name="Picture Placeholder 11">
            <a:extLst>
              <a:ext uri="{FF2B5EF4-FFF2-40B4-BE49-F238E27FC236}">
                <a16:creationId xmlns:a16="http://schemas.microsoft.com/office/drawing/2014/main" id="{DB618E1F-ACA4-DC44-B708-ADFCBC532C1B}"/>
              </a:ext>
            </a:extLst>
          </p:cNvPr>
          <p:cNvSpPr>
            <a:spLocks noGrp="1"/>
          </p:cNvSpPr>
          <p:nvPr>
            <p:ph type="pic" sz="quarter" idx="40" hasCustomPrompt="1"/>
          </p:nvPr>
        </p:nvSpPr>
        <p:spPr>
          <a:xfrm>
            <a:off x="3162040"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1" name="Picture Placeholder 11">
            <a:extLst>
              <a:ext uri="{FF2B5EF4-FFF2-40B4-BE49-F238E27FC236}">
                <a16:creationId xmlns:a16="http://schemas.microsoft.com/office/drawing/2014/main" id="{B0C991B2-1A8E-DF45-9294-E50BD2821B09}"/>
              </a:ext>
            </a:extLst>
          </p:cNvPr>
          <p:cNvSpPr>
            <a:spLocks noGrp="1"/>
          </p:cNvSpPr>
          <p:nvPr>
            <p:ph type="pic" sz="quarter" idx="41" hasCustomPrompt="1"/>
          </p:nvPr>
        </p:nvSpPr>
        <p:spPr>
          <a:xfrm>
            <a:off x="7533121"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87492071-8348-4446-AD1A-BF0DA0C5CD40}"/>
              </a:ext>
            </a:extLst>
          </p:cNvPr>
          <p:cNvSpPr>
            <a:spLocks noGrp="1"/>
          </p:cNvSpPr>
          <p:nvPr>
            <p:ph type="pic" sz="quarter" idx="42" hasCustomPrompt="1"/>
          </p:nvPr>
        </p:nvSpPr>
        <p:spPr>
          <a:xfrm>
            <a:off x="11934263"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FF9DD895-0F4A-999F-2A5E-46533525CBD7}"/>
              </a:ext>
            </a:extLst>
          </p:cNvPr>
          <p:cNvSpPr>
            <a:spLocks noGrp="1"/>
          </p:cNvSpPr>
          <p:nvPr>
            <p:ph type="sldNum" sz="quarter" idx="4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415221006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ircle Image x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78"/>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102005" y="7329951"/>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Text Placeholder 7">
            <a:extLst>
              <a:ext uri="{FF2B5EF4-FFF2-40B4-BE49-F238E27FC236}">
                <a16:creationId xmlns:a16="http://schemas.microsoft.com/office/drawing/2014/main" id="{2999B318-A9B7-056D-B6D6-C3DE44093C83}"/>
              </a:ext>
            </a:extLst>
          </p:cNvPr>
          <p:cNvSpPr>
            <a:spLocks noGrp="1"/>
          </p:cNvSpPr>
          <p:nvPr>
            <p:ph type="body" sz="quarter" idx="31" hasCustomPrompt="1"/>
          </p:nvPr>
        </p:nvSpPr>
        <p:spPr>
          <a:xfrm>
            <a:off x="5734148" y="7329950"/>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1" name="Text Placeholder 7">
            <a:extLst>
              <a:ext uri="{FF2B5EF4-FFF2-40B4-BE49-F238E27FC236}">
                <a16:creationId xmlns:a16="http://schemas.microsoft.com/office/drawing/2014/main" id="{320768A9-6957-E7F5-DDF2-6E5B6BFD85EA}"/>
              </a:ext>
            </a:extLst>
          </p:cNvPr>
          <p:cNvSpPr>
            <a:spLocks noGrp="1"/>
          </p:cNvSpPr>
          <p:nvPr>
            <p:ph type="body" sz="quarter" idx="33" hasCustomPrompt="1"/>
          </p:nvPr>
        </p:nvSpPr>
        <p:spPr>
          <a:xfrm>
            <a:off x="9366291" y="7329951"/>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7">
            <a:extLst>
              <a:ext uri="{FF2B5EF4-FFF2-40B4-BE49-F238E27FC236}">
                <a16:creationId xmlns:a16="http://schemas.microsoft.com/office/drawing/2014/main" id="{139E16C7-DD71-6765-5621-F3FC06F7E708}"/>
              </a:ext>
            </a:extLst>
          </p:cNvPr>
          <p:cNvSpPr>
            <a:spLocks noGrp="1"/>
          </p:cNvSpPr>
          <p:nvPr>
            <p:ph type="body" sz="quarter" idx="35" hasCustomPrompt="1"/>
          </p:nvPr>
        </p:nvSpPr>
        <p:spPr>
          <a:xfrm>
            <a:off x="12989994" y="7329950"/>
            <a:ext cx="2794364"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8" name="Picture Placeholder 11">
            <a:extLst>
              <a:ext uri="{FF2B5EF4-FFF2-40B4-BE49-F238E27FC236}">
                <a16:creationId xmlns:a16="http://schemas.microsoft.com/office/drawing/2014/main" id="{A30D8683-5071-D942-B4F3-32E5666ACE2F}"/>
              </a:ext>
            </a:extLst>
          </p:cNvPr>
          <p:cNvSpPr>
            <a:spLocks noGrp="1"/>
          </p:cNvSpPr>
          <p:nvPr>
            <p:ph type="pic" sz="quarter" idx="40" hasCustomPrompt="1"/>
          </p:nvPr>
        </p:nvSpPr>
        <p:spPr>
          <a:xfrm>
            <a:off x="2076248"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B8FA1C0E-0185-3243-8198-609D4659CB8F}"/>
              </a:ext>
            </a:extLst>
          </p:cNvPr>
          <p:cNvSpPr>
            <a:spLocks noGrp="1"/>
          </p:cNvSpPr>
          <p:nvPr>
            <p:ph type="pic" sz="quarter" idx="41" hasCustomPrompt="1"/>
          </p:nvPr>
        </p:nvSpPr>
        <p:spPr>
          <a:xfrm>
            <a:off x="5708391"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Picture Placeholder 11">
            <a:extLst>
              <a:ext uri="{FF2B5EF4-FFF2-40B4-BE49-F238E27FC236}">
                <a16:creationId xmlns:a16="http://schemas.microsoft.com/office/drawing/2014/main" id="{EAAB7BA3-2100-EE4B-A517-85097521A763}"/>
              </a:ext>
            </a:extLst>
          </p:cNvPr>
          <p:cNvSpPr>
            <a:spLocks noGrp="1"/>
          </p:cNvSpPr>
          <p:nvPr>
            <p:ph type="pic" sz="quarter" idx="42" hasCustomPrompt="1"/>
          </p:nvPr>
        </p:nvSpPr>
        <p:spPr>
          <a:xfrm>
            <a:off x="9340534"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4" name="Picture Placeholder 11">
            <a:extLst>
              <a:ext uri="{FF2B5EF4-FFF2-40B4-BE49-F238E27FC236}">
                <a16:creationId xmlns:a16="http://schemas.microsoft.com/office/drawing/2014/main" id="{35FC31A7-CB83-8A49-A361-3421B7EAE92B}"/>
              </a:ext>
            </a:extLst>
          </p:cNvPr>
          <p:cNvSpPr>
            <a:spLocks noGrp="1"/>
          </p:cNvSpPr>
          <p:nvPr>
            <p:ph type="pic" sz="quarter" idx="43" hasCustomPrompt="1"/>
          </p:nvPr>
        </p:nvSpPr>
        <p:spPr>
          <a:xfrm>
            <a:off x="12972677"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0BB06F59-1957-DDE9-339D-D11640F9258A}"/>
              </a:ext>
            </a:extLst>
          </p:cNvPr>
          <p:cNvSpPr>
            <a:spLocks noGrp="1"/>
          </p:cNvSpPr>
          <p:nvPr>
            <p:ph type="sldNum" sz="quarter" idx="4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07987448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ircle Image x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935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831685"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4262781"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701395"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140009"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569619"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668436"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4102919"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7537402"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0971885"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8" name="Picture Placeholder 11">
            <a:extLst>
              <a:ext uri="{FF2B5EF4-FFF2-40B4-BE49-F238E27FC236}">
                <a16:creationId xmlns:a16="http://schemas.microsoft.com/office/drawing/2014/main" id="{1642DF87-199A-2148-B044-B643D11391C0}"/>
              </a:ext>
            </a:extLst>
          </p:cNvPr>
          <p:cNvSpPr>
            <a:spLocks noGrp="1"/>
          </p:cNvSpPr>
          <p:nvPr>
            <p:ph type="pic" sz="quarter" idx="46" hasCustomPrompt="1"/>
          </p:nvPr>
        </p:nvSpPr>
        <p:spPr>
          <a:xfrm>
            <a:off x="14406370"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58777535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Mossaic 2 Images">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635319" y="3870118"/>
            <a:ext cx="8251043" cy="618828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8206296" y="-6350"/>
            <a:ext cx="3364992" cy="322897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667264" y="6441230"/>
            <a:ext cx="6711710" cy="3079557"/>
          </a:xfrm>
          <a:prstGeom prst="rect">
            <a:avLst/>
          </a:prstGeom>
        </p:spPr>
        <p:txBody>
          <a:bodyPr numCol="1" anchor="b" anchorCtr="0"/>
          <a:lstStyle/>
          <a:p>
            <a:r>
              <a:rPr lang="en-US"/>
              <a:t>Click To Edit Master Title Style</a:t>
            </a:r>
            <a:endParaRPr lang="en-GB"/>
          </a:p>
        </p:txBody>
      </p:sp>
      <p:sp>
        <p:nvSpPr>
          <p:cNvPr id="2" name="Slide Number Placeholder 1">
            <a:extLst>
              <a:ext uri="{FF2B5EF4-FFF2-40B4-BE49-F238E27FC236}">
                <a16:creationId xmlns:a16="http://schemas.microsoft.com/office/drawing/2014/main" id="{418AFD09-BCDB-CA8C-FCB0-A88E741151D6}"/>
              </a:ext>
            </a:extLst>
          </p:cNvPr>
          <p:cNvSpPr>
            <a:spLocks noGrp="1"/>
          </p:cNvSpPr>
          <p:nvPr>
            <p:ph type="sldNum" sz="quarter" idx="16"/>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407677096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Mossaic 3 Images">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1931650" y="0"/>
            <a:ext cx="5298866" cy="93853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6278563" y="-1"/>
            <a:ext cx="4213225" cy="4200525"/>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661988" y="6008896"/>
            <a:ext cx="6711710" cy="3513222"/>
          </a:xfrm>
          <a:prstGeom prst="rect">
            <a:avLst/>
          </a:prstGeom>
        </p:spPr>
        <p:txBody>
          <a:bodyPr numCol="1" anchor="b" anchorCtr="0"/>
          <a:lstStyle/>
          <a:p>
            <a:r>
              <a:rPr lang="en-US"/>
              <a:t>Click To Edit Master Title Style</a:t>
            </a:r>
            <a:endParaRPr lang="en-GB"/>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7683500" y="4524374"/>
            <a:ext cx="2808288" cy="291782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5" name="Slide Number Placeholder 4">
            <a:extLst>
              <a:ext uri="{FF2B5EF4-FFF2-40B4-BE49-F238E27FC236}">
                <a16:creationId xmlns:a16="http://schemas.microsoft.com/office/drawing/2014/main" id="{AED78E98-DB9C-BD4A-C32C-941502B4919C}"/>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10212169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Mossaic 3 Images_2">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507390" y="507752"/>
            <a:ext cx="6716178" cy="294213"/>
          </a:xfrm>
          <a:prstGeom prst="rect">
            <a:avLst/>
          </a:prstGeom>
        </p:spPr>
        <p:txBody>
          <a:bodyPr/>
          <a:lstStyle>
            <a:lvl1pPr algn="r">
              <a:defRPr/>
            </a:lvl1p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3552825"/>
            <a:ext cx="9516426" cy="6505578"/>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066925" y="0"/>
            <a:ext cx="2808289" cy="2943132"/>
          </a:xfrm>
          <a:prstGeom prst="rect">
            <a:avLst/>
          </a:prstGeom>
          <a:solidFill>
            <a:srgbClr val="BDBEBD">
              <a:alpha val="74902"/>
            </a:srgbClr>
          </a:solidFill>
        </p:spPr>
        <p:txBody>
          <a:bodyPr vert="horz" lIns="0" tIns="27432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 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10489418" y="6007830"/>
            <a:ext cx="6711710" cy="3513222"/>
          </a:xfrm>
          <a:prstGeom prst="rect">
            <a:avLst/>
          </a:prstGeom>
        </p:spPr>
        <p:txBody>
          <a:bodyPr numCol="1" anchor="b" anchorCtr="0"/>
          <a:lstStyle/>
          <a:p>
            <a:r>
              <a:rPr lang="en-US"/>
              <a:t>Click To Edit Master Title Style</a:t>
            </a:r>
            <a:endParaRPr lang="en-GB"/>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0491788" y="1290703"/>
            <a:ext cx="3924301" cy="3882960"/>
          </a:xfrm>
          <a:prstGeom prst="rect">
            <a:avLst/>
          </a:prstGeom>
          <a:solidFill>
            <a:srgbClr val="BDBEBD">
              <a:alpha val="74902"/>
            </a:srgbClr>
          </a:solidFill>
        </p:spPr>
        <p:txBody>
          <a:bodyPr vert="horz" lIns="0" tIns="9144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a:t>
            </a:r>
            <a:br>
              <a:rPr lang="en-US" noProof="0"/>
            </a:br>
            <a:r>
              <a:rPr lang="en-US" noProof="0"/>
              <a:t>1x1 image</a:t>
            </a:r>
          </a:p>
        </p:txBody>
      </p:sp>
      <p:sp>
        <p:nvSpPr>
          <p:cNvPr id="7" name="Slide Number Placeholder 6">
            <a:extLst>
              <a:ext uri="{FF2B5EF4-FFF2-40B4-BE49-F238E27FC236}">
                <a16:creationId xmlns:a16="http://schemas.microsoft.com/office/drawing/2014/main" id="{55B1947B-B752-480F-1B74-B12C73ED15DE}"/>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26342134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Mossaic 4 Image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086850" y="3228974"/>
            <a:ext cx="8136644" cy="6156909"/>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5289391" y="0"/>
            <a:ext cx="3383280" cy="3228975"/>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1942282" y="0"/>
            <a:ext cx="2473805" cy="225742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9" name="Picture Placeholder 5">
            <a:extLst>
              <a:ext uri="{FF2B5EF4-FFF2-40B4-BE49-F238E27FC236}">
                <a16:creationId xmlns:a16="http://schemas.microsoft.com/office/drawing/2014/main" id="{25C6F73F-F343-844E-81B7-9C45130C0C2A}"/>
              </a:ext>
            </a:extLst>
          </p:cNvPr>
          <p:cNvSpPr>
            <a:spLocks noGrp="1"/>
          </p:cNvSpPr>
          <p:nvPr>
            <p:ph type="pic" sz="quarter" idx="17" hasCustomPrompt="1"/>
          </p:nvPr>
        </p:nvSpPr>
        <p:spPr>
          <a:xfrm>
            <a:off x="662796" y="2257425"/>
            <a:ext cx="4212417" cy="71278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Slide Number Placeholder 4">
            <a:extLst>
              <a:ext uri="{FF2B5EF4-FFF2-40B4-BE49-F238E27FC236}">
                <a16:creationId xmlns:a16="http://schemas.microsoft.com/office/drawing/2014/main" id="{038DC5C9-D24C-84A9-9FBF-800414F408FA}"/>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0043083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Mossaic 3 Images no Tex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103056" y="3228975"/>
            <a:ext cx="8120437" cy="615632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 y="-3"/>
            <a:ext cx="7394577" cy="7442203"/>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5" name="Picture Placeholder 5">
            <a:extLst>
              <a:ext uri="{FF2B5EF4-FFF2-40B4-BE49-F238E27FC236}">
                <a16:creationId xmlns:a16="http://schemas.microsoft.com/office/drawing/2014/main" id="{97A92DE5-B91C-CD82-2BBD-08FD06C5AA23}"/>
              </a:ext>
            </a:extLst>
          </p:cNvPr>
          <p:cNvSpPr>
            <a:spLocks noGrp="1"/>
          </p:cNvSpPr>
          <p:nvPr>
            <p:ph type="pic" sz="quarter" idx="16" hasCustomPrompt="1"/>
          </p:nvPr>
        </p:nvSpPr>
        <p:spPr>
          <a:xfrm>
            <a:off x="11571288" y="-1"/>
            <a:ext cx="2502806" cy="258127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Slide Number Placeholder 1">
            <a:extLst>
              <a:ext uri="{FF2B5EF4-FFF2-40B4-BE49-F238E27FC236}">
                <a16:creationId xmlns:a16="http://schemas.microsoft.com/office/drawing/2014/main" id="{AB2BB166-18C5-865C-C532-15EF48505AB9}"/>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421278179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ossaic 3 Images no Text_2">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354" y="2581275"/>
            <a:ext cx="8789159" cy="680402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9195692" y="-2640"/>
            <a:ext cx="3384354" cy="323161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7" name="Picture Placeholder 5">
            <a:extLst>
              <a:ext uri="{FF2B5EF4-FFF2-40B4-BE49-F238E27FC236}">
                <a16:creationId xmlns:a16="http://schemas.microsoft.com/office/drawing/2014/main" id="{4260C63A-C3F3-1143-A496-F843DF5C99EA}"/>
              </a:ext>
            </a:extLst>
          </p:cNvPr>
          <p:cNvSpPr>
            <a:spLocks noGrp="1"/>
          </p:cNvSpPr>
          <p:nvPr>
            <p:ph type="pic" sz="quarter" idx="17" hasCustomPrompt="1"/>
          </p:nvPr>
        </p:nvSpPr>
        <p:spPr>
          <a:xfrm>
            <a:off x="12976225" y="2257424"/>
            <a:ext cx="4247269" cy="71278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4" name="Slide Number Placeholder 3">
            <a:extLst>
              <a:ext uri="{FF2B5EF4-FFF2-40B4-BE49-F238E27FC236}">
                <a16:creationId xmlns:a16="http://schemas.microsoft.com/office/drawing/2014/main" id="{47DE1ED4-CE68-C276-323E-9243FFB541D9}"/>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58139115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oodboard">
    <p:bg>
      <p:bgPr>
        <a:solidFill>
          <a:schemeClr val="bg1"/>
        </a:solidFill>
        <a:effectLst/>
      </p:bgPr>
    </p:b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DC1DE894-AAF0-F5DE-0947-729F1817E185}"/>
              </a:ext>
            </a:extLst>
          </p:cNvPr>
          <p:cNvSpPr>
            <a:spLocks noGrp="1"/>
          </p:cNvSpPr>
          <p:nvPr>
            <p:ph type="pic" sz="quarter" idx="24" hasCustomPrompt="1"/>
          </p:nvPr>
        </p:nvSpPr>
        <p:spPr>
          <a:xfrm>
            <a:off x="10202863" y="5173663"/>
            <a:ext cx="7683500"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0"/>
            <a:ext cx="9913937" cy="10058400"/>
          </a:xfrm>
          <a:solidFill>
            <a:srgbClr val="BDBEBD"/>
          </a:solidFill>
        </p:spPr>
        <p:txBody>
          <a:bodyPr anchor="ctr"/>
          <a:lstStyle>
            <a:lvl1pPr algn="ctr">
              <a:defRPr>
                <a:solidFill>
                  <a:schemeClr val="bg1"/>
                </a:solidFill>
              </a:defRPr>
            </a:lvl1pPr>
          </a:lstStyle>
          <a:p>
            <a:r>
              <a:rPr lang="en-GB"/>
              <a:t>Click icon to place 1x1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10202863" y="0"/>
            <a:ext cx="7683500" cy="4884737"/>
          </a:xfrm>
          <a:solidFill>
            <a:srgbClr val="BDBEBD"/>
          </a:solidFill>
        </p:spPr>
        <p:txBody>
          <a:bodyPr anchor="ctr"/>
          <a:lstStyle>
            <a:lvl1pPr algn="ctr">
              <a:defRPr>
                <a:solidFill>
                  <a:schemeClr val="bg1"/>
                </a:solidFill>
              </a:defRPr>
            </a:lvl1pPr>
          </a:lstStyle>
          <a:p>
            <a:r>
              <a:rPr lang="en-GB"/>
              <a:t>Click icon to place image</a:t>
            </a:r>
          </a:p>
        </p:txBody>
      </p:sp>
    </p:spTree>
    <p:extLst>
      <p:ext uri="{BB962C8B-B14F-4D97-AF65-F5344CB8AC3E}">
        <p14:creationId xmlns:p14="http://schemas.microsoft.com/office/powerpoint/2010/main" val="428135904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Moodboard_2">
    <p:bg>
      <p:bgPr>
        <a:solidFill>
          <a:schemeClr val="bg1"/>
        </a:solidFill>
        <a:effectLst/>
      </p:bgPr>
    </p:b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DC1DE894-AAF0-F5DE-0947-729F1817E185}"/>
              </a:ext>
            </a:extLst>
          </p:cNvPr>
          <p:cNvSpPr>
            <a:spLocks noGrp="1"/>
          </p:cNvSpPr>
          <p:nvPr>
            <p:ph type="pic" sz="quarter" idx="24" hasCustomPrompt="1"/>
          </p:nvPr>
        </p:nvSpPr>
        <p:spPr>
          <a:xfrm>
            <a:off x="11931650" y="5173663"/>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6278563" y="-1"/>
            <a:ext cx="5292725" cy="10058400"/>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11931650" y="0"/>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0" name="Picture Placeholder 3">
            <a:extLst>
              <a:ext uri="{FF2B5EF4-FFF2-40B4-BE49-F238E27FC236}">
                <a16:creationId xmlns:a16="http://schemas.microsoft.com/office/drawing/2014/main" id="{0519CD29-C0A2-83F9-9843-09F74538B5FD}"/>
              </a:ext>
            </a:extLst>
          </p:cNvPr>
          <p:cNvSpPr>
            <a:spLocks noGrp="1"/>
          </p:cNvSpPr>
          <p:nvPr>
            <p:ph type="pic" sz="quarter" idx="26" hasCustomPrompt="1"/>
          </p:nvPr>
        </p:nvSpPr>
        <p:spPr>
          <a:xfrm>
            <a:off x="1" y="5177599"/>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1" name="Picture Placeholder 3">
            <a:extLst>
              <a:ext uri="{FF2B5EF4-FFF2-40B4-BE49-F238E27FC236}">
                <a16:creationId xmlns:a16="http://schemas.microsoft.com/office/drawing/2014/main" id="{437165EA-99DB-1E0C-9623-493E9F10C991}"/>
              </a:ext>
            </a:extLst>
          </p:cNvPr>
          <p:cNvSpPr>
            <a:spLocks noGrp="1"/>
          </p:cNvSpPr>
          <p:nvPr>
            <p:ph type="pic" sz="quarter" idx="27" hasCustomPrompt="1"/>
          </p:nvPr>
        </p:nvSpPr>
        <p:spPr>
          <a:xfrm>
            <a:off x="1" y="3936"/>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409092552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Moodboard_3">
    <p:bg>
      <p:bgPr>
        <a:solidFill>
          <a:schemeClr val="bg1"/>
        </a:solidFill>
        <a:effectLst/>
      </p:bgPr>
    </p:bg>
    <p:spTree>
      <p:nvGrpSpPr>
        <p:cNvPr id="1" name=""/>
        <p:cNvGrpSpPr/>
        <p:nvPr/>
      </p:nvGrpSpPr>
      <p:grpSpPr>
        <a:xfrm>
          <a:off x="0" y="0"/>
          <a:ext cx="0" cy="0"/>
          <a:chOff x="0" y="0"/>
          <a:chExt cx="0" cy="0"/>
        </a:xfrm>
      </p:grpSpPr>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9808509" y="0"/>
            <a:ext cx="8077853" cy="10054464"/>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0" name="Picture Placeholder 3">
            <a:extLst>
              <a:ext uri="{FF2B5EF4-FFF2-40B4-BE49-F238E27FC236}">
                <a16:creationId xmlns:a16="http://schemas.microsoft.com/office/drawing/2014/main" id="{0519CD29-C0A2-83F9-9843-09F74538B5FD}"/>
              </a:ext>
            </a:extLst>
          </p:cNvPr>
          <p:cNvSpPr>
            <a:spLocks noGrp="1"/>
          </p:cNvSpPr>
          <p:nvPr>
            <p:ph type="pic" sz="quarter" idx="26" hasCustomPrompt="1"/>
          </p:nvPr>
        </p:nvSpPr>
        <p:spPr>
          <a:xfrm>
            <a:off x="1" y="6469063"/>
            <a:ext cx="4551362" cy="3593273"/>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1" name="Picture Placeholder 3">
            <a:extLst>
              <a:ext uri="{FF2B5EF4-FFF2-40B4-BE49-F238E27FC236}">
                <a16:creationId xmlns:a16="http://schemas.microsoft.com/office/drawing/2014/main" id="{437165EA-99DB-1E0C-9623-493E9F10C991}"/>
              </a:ext>
            </a:extLst>
          </p:cNvPr>
          <p:cNvSpPr>
            <a:spLocks noGrp="1"/>
          </p:cNvSpPr>
          <p:nvPr>
            <p:ph type="pic" sz="quarter" idx="27" hasCustomPrompt="1"/>
          </p:nvPr>
        </p:nvSpPr>
        <p:spPr>
          <a:xfrm>
            <a:off x="1" y="3936"/>
            <a:ext cx="9484658" cy="606837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7" name="Picture Placeholder 3">
            <a:extLst>
              <a:ext uri="{FF2B5EF4-FFF2-40B4-BE49-F238E27FC236}">
                <a16:creationId xmlns:a16="http://schemas.microsoft.com/office/drawing/2014/main" id="{F0C85908-DD7A-7860-0673-F43174240CA9}"/>
              </a:ext>
            </a:extLst>
          </p:cNvPr>
          <p:cNvSpPr>
            <a:spLocks noGrp="1"/>
          </p:cNvSpPr>
          <p:nvPr>
            <p:ph type="pic" sz="quarter" idx="31" hasCustomPrompt="1"/>
          </p:nvPr>
        </p:nvSpPr>
        <p:spPr>
          <a:xfrm>
            <a:off x="4875213" y="6461191"/>
            <a:ext cx="4609446" cy="3593273"/>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201395836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Moodboard_4">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a:xfrm>
            <a:off x="16146072" y="9001546"/>
            <a:ext cx="1090713" cy="353158"/>
          </a:xfrm>
        </p:spPr>
        <p:txBody>
          <a:bodyPr/>
          <a:lstStyle>
            <a:lvl1pPr>
              <a:defRPr>
                <a:solidFill>
                  <a:schemeClr val="bg1"/>
                </a:solidFill>
              </a:defRPr>
            </a:lvl1pPr>
          </a:lstStyle>
          <a:p>
            <a:fld id="{387AECDB-6C85-4FE3-9DAF-486A9B5BAE12}" type="slidenum">
              <a:rPr lang="en-GB" smtClean="0"/>
              <a:pPr/>
              <a:t>‹#›</a:t>
            </a:fld>
            <a:endParaRPr lang="en-GB"/>
          </a:p>
        </p:txBody>
      </p:sp>
      <p:sp>
        <p:nvSpPr>
          <p:cNvPr id="21" name="Picture Placeholder 3">
            <a:extLst>
              <a:ext uri="{FF2B5EF4-FFF2-40B4-BE49-F238E27FC236}">
                <a16:creationId xmlns:a16="http://schemas.microsoft.com/office/drawing/2014/main" id="{0E424BAA-49D6-83E3-2989-58660404D341}"/>
              </a:ext>
            </a:extLst>
          </p:cNvPr>
          <p:cNvSpPr>
            <a:spLocks noGrp="1"/>
          </p:cNvSpPr>
          <p:nvPr>
            <p:ph type="pic" sz="quarter" idx="24" hasCustomPrompt="1"/>
          </p:nvPr>
        </p:nvSpPr>
        <p:spPr>
          <a:xfrm>
            <a:off x="11944941" y="695586"/>
            <a:ext cx="5291844" cy="3163484"/>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2" name="Picture Placeholder 3">
            <a:extLst>
              <a:ext uri="{FF2B5EF4-FFF2-40B4-BE49-F238E27FC236}">
                <a16:creationId xmlns:a16="http://schemas.microsoft.com/office/drawing/2014/main" id="{D4766ADD-735A-EC22-CB32-702BECAF8B68}"/>
              </a:ext>
            </a:extLst>
          </p:cNvPr>
          <p:cNvSpPr>
            <a:spLocks noGrp="1"/>
          </p:cNvSpPr>
          <p:nvPr>
            <p:ph type="pic" sz="quarter" idx="18" hasCustomPrompt="1"/>
          </p:nvPr>
        </p:nvSpPr>
        <p:spPr>
          <a:xfrm>
            <a:off x="11944941" y="4200525"/>
            <a:ext cx="5291844" cy="518477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3" name="Picture Placeholder 3">
            <a:extLst>
              <a:ext uri="{FF2B5EF4-FFF2-40B4-BE49-F238E27FC236}">
                <a16:creationId xmlns:a16="http://schemas.microsoft.com/office/drawing/2014/main" id="{341E173F-3523-4B54-03DA-B0867CCD4E60}"/>
              </a:ext>
            </a:extLst>
          </p:cNvPr>
          <p:cNvSpPr>
            <a:spLocks noGrp="1"/>
          </p:cNvSpPr>
          <p:nvPr>
            <p:ph type="pic" sz="quarter" idx="26" hasCustomPrompt="1"/>
          </p:nvPr>
        </p:nvSpPr>
        <p:spPr>
          <a:xfrm>
            <a:off x="694329" y="6469063"/>
            <a:ext cx="8996362" cy="29162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4" name="Picture Placeholder 3">
            <a:extLst>
              <a:ext uri="{FF2B5EF4-FFF2-40B4-BE49-F238E27FC236}">
                <a16:creationId xmlns:a16="http://schemas.microsoft.com/office/drawing/2014/main" id="{AA2B7D75-B55A-9DAA-A3E6-365E70B3A244}"/>
              </a:ext>
            </a:extLst>
          </p:cNvPr>
          <p:cNvSpPr>
            <a:spLocks noGrp="1"/>
          </p:cNvSpPr>
          <p:nvPr>
            <p:ph type="pic" sz="quarter" idx="27" hasCustomPrompt="1"/>
          </p:nvPr>
        </p:nvSpPr>
        <p:spPr>
          <a:xfrm>
            <a:off x="675279" y="695587"/>
            <a:ext cx="3889375" cy="253338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6" name="Picture Placeholder 3">
            <a:extLst>
              <a:ext uri="{FF2B5EF4-FFF2-40B4-BE49-F238E27FC236}">
                <a16:creationId xmlns:a16="http://schemas.microsoft.com/office/drawing/2014/main" id="{9087B750-52F1-597E-BFF6-688E1C1674C3}"/>
              </a:ext>
            </a:extLst>
          </p:cNvPr>
          <p:cNvSpPr>
            <a:spLocks noGrp="1"/>
          </p:cNvSpPr>
          <p:nvPr>
            <p:ph type="pic" sz="quarter" idx="28" hasCustomPrompt="1"/>
          </p:nvPr>
        </p:nvSpPr>
        <p:spPr>
          <a:xfrm>
            <a:off x="694329" y="3552825"/>
            <a:ext cx="3889375" cy="259238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8" name="Picture Placeholder 3">
            <a:extLst>
              <a:ext uri="{FF2B5EF4-FFF2-40B4-BE49-F238E27FC236}">
                <a16:creationId xmlns:a16="http://schemas.microsoft.com/office/drawing/2014/main" id="{A9CAB1A5-DD3F-3E3D-B3A1-5BCB80FEAB24}"/>
              </a:ext>
            </a:extLst>
          </p:cNvPr>
          <p:cNvSpPr>
            <a:spLocks noGrp="1"/>
          </p:cNvSpPr>
          <p:nvPr>
            <p:ph type="pic" sz="quarter" idx="30" hasCustomPrompt="1"/>
          </p:nvPr>
        </p:nvSpPr>
        <p:spPr>
          <a:xfrm>
            <a:off x="4923430" y="695586"/>
            <a:ext cx="4767261" cy="544962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0" name="Picture Placeholder 3">
            <a:extLst>
              <a:ext uri="{FF2B5EF4-FFF2-40B4-BE49-F238E27FC236}">
                <a16:creationId xmlns:a16="http://schemas.microsoft.com/office/drawing/2014/main" id="{557A24E0-6FC1-0466-087D-F402E57B04D3}"/>
              </a:ext>
            </a:extLst>
          </p:cNvPr>
          <p:cNvSpPr>
            <a:spLocks noGrp="1"/>
          </p:cNvSpPr>
          <p:nvPr>
            <p:ph type="pic" sz="quarter" idx="31" hasCustomPrompt="1"/>
          </p:nvPr>
        </p:nvSpPr>
        <p:spPr>
          <a:xfrm>
            <a:off x="10049467" y="695586"/>
            <a:ext cx="1535112" cy="4213226"/>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1" name="Picture Placeholder 3">
            <a:extLst>
              <a:ext uri="{FF2B5EF4-FFF2-40B4-BE49-F238E27FC236}">
                <a16:creationId xmlns:a16="http://schemas.microsoft.com/office/drawing/2014/main" id="{8CF15D7F-2B32-3BEF-7830-61BF0446A8BC}"/>
              </a:ext>
            </a:extLst>
          </p:cNvPr>
          <p:cNvSpPr>
            <a:spLocks noGrp="1"/>
          </p:cNvSpPr>
          <p:nvPr>
            <p:ph type="pic" sz="quarter" idx="32" hasCustomPrompt="1"/>
          </p:nvPr>
        </p:nvSpPr>
        <p:spPr>
          <a:xfrm>
            <a:off x="10037156" y="5201704"/>
            <a:ext cx="1561320" cy="208138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2" name="Picture Placeholder 3">
            <a:extLst>
              <a:ext uri="{FF2B5EF4-FFF2-40B4-BE49-F238E27FC236}">
                <a16:creationId xmlns:a16="http://schemas.microsoft.com/office/drawing/2014/main" id="{53214FBF-1555-71EA-8C10-F250C689586C}"/>
              </a:ext>
            </a:extLst>
          </p:cNvPr>
          <p:cNvSpPr>
            <a:spLocks noGrp="1"/>
          </p:cNvSpPr>
          <p:nvPr>
            <p:ph type="pic" sz="quarter" idx="33" hasCustomPrompt="1"/>
          </p:nvPr>
        </p:nvSpPr>
        <p:spPr>
          <a:xfrm>
            <a:off x="10037156" y="7591685"/>
            <a:ext cx="1561320" cy="179361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303784328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Applications_Text + 4x3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EA2349-9D7D-D6A9-C735-AC5503A4EF15}"/>
              </a:ext>
            </a:extLst>
          </p:cNvPr>
          <p:cNvSpPr>
            <a:spLocks noGrp="1"/>
          </p:cNvSpPr>
          <p:nvPr>
            <p:ph type="pic" sz="quarter" idx="14" hasCustomPrompt="1"/>
          </p:nvPr>
        </p:nvSpPr>
        <p:spPr>
          <a:xfrm>
            <a:off x="6616703" y="1277514"/>
            <a:ext cx="10606791" cy="7942109"/>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4x3 image</a:t>
            </a:r>
          </a:p>
        </p:txBody>
      </p:sp>
      <p:sp>
        <p:nvSpPr>
          <p:cNvPr id="4" name="Rectangle 3">
            <a:extLst>
              <a:ext uri="{FF2B5EF4-FFF2-40B4-BE49-F238E27FC236}">
                <a16:creationId xmlns:a16="http://schemas.microsoft.com/office/drawing/2014/main" id="{7B54FA89-4EA4-C0E8-742F-47CA4E837EC0}"/>
              </a:ext>
            </a:extLst>
          </p:cNvPr>
          <p:cNvSpPr/>
          <p:nvPr userDrawn="1"/>
        </p:nvSpPr>
        <p:spPr>
          <a:xfrm>
            <a:off x="-1"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4634980"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9"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9" name="Title 1">
            <a:extLst>
              <a:ext uri="{FF2B5EF4-FFF2-40B4-BE49-F238E27FC236}">
                <a16:creationId xmlns:a16="http://schemas.microsoft.com/office/drawing/2014/main" id="{7139344E-49DF-6246-83CD-91074B15D3F5}"/>
              </a:ext>
            </a:extLst>
          </p:cNvPr>
          <p:cNvSpPr>
            <a:spLocks noGrp="1"/>
          </p:cNvSpPr>
          <p:nvPr>
            <p:ph type="title" hasCustomPrompt="1"/>
          </p:nvPr>
        </p:nvSpPr>
        <p:spPr>
          <a:xfrm>
            <a:off x="662796"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Tree>
    <p:extLst>
      <p:ext uri="{BB962C8B-B14F-4D97-AF65-F5344CB8AC3E}">
        <p14:creationId xmlns:p14="http://schemas.microsoft.com/office/powerpoint/2010/main" val="163246342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Applications_Text +2 Image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0"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5" name="Footer Placeholder 2">
            <a:extLst>
              <a:ext uri="{FF2B5EF4-FFF2-40B4-BE49-F238E27FC236}">
                <a16:creationId xmlns:a16="http://schemas.microsoft.com/office/drawing/2014/main" id="{117B394A-AC88-3F30-7B14-1491F2C0F6CD}"/>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1" name="Picture Placeholder 5">
            <a:extLst>
              <a:ext uri="{FF2B5EF4-FFF2-40B4-BE49-F238E27FC236}">
                <a16:creationId xmlns:a16="http://schemas.microsoft.com/office/drawing/2014/main" id="{F13BD4B9-165F-7B51-7E3B-E37179804ABE}"/>
              </a:ext>
            </a:extLst>
          </p:cNvPr>
          <p:cNvSpPr>
            <a:spLocks noGrp="1"/>
          </p:cNvSpPr>
          <p:nvPr>
            <p:ph type="pic" sz="quarter" idx="14" hasCustomPrompt="1"/>
          </p:nvPr>
        </p:nvSpPr>
        <p:spPr>
          <a:xfrm>
            <a:off x="6616704" y="1023892"/>
            <a:ext cx="10606790" cy="595743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12" name="Picture Placeholder 5">
            <a:extLst>
              <a:ext uri="{FF2B5EF4-FFF2-40B4-BE49-F238E27FC236}">
                <a16:creationId xmlns:a16="http://schemas.microsoft.com/office/drawing/2014/main" id="{E7260620-970D-BA1D-C5BD-F0F41D2620C9}"/>
              </a:ext>
            </a:extLst>
          </p:cNvPr>
          <p:cNvSpPr>
            <a:spLocks noGrp="1"/>
          </p:cNvSpPr>
          <p:nvPr>
            <p:ph type="pic" sz="quarter" idx="15" hasCustomPrompt="1"/>
          </p:nvPr>
        </p:nvSpPr>
        <p:spPr>
          <a:xfrm>
            <a:off x="13603812" y="7352262"/>
            <a:ext cx="3619681" cy="2033038"/>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16x9 image</a:t>
            </a:r>
          </a:p>
        </p:txBody>
      </p:sp>
      <p:sp>
        <p:nvSpPr>
          <p:cNvPr id="9" name="Text Placeholder 7">
            <a:extLst>
              <a:ext uri="{FF2B5EF4-FFF2-40B4-BE49-F238E27FC236}">
                <a16:creationId xmlns:a16="http://schemas.microsoft.com/office/drawing/2014/main" id="{B38DBA4A-3E51-6043-B040-DFECDB2ABA06}"/>
              </a:ext>
            </a:extLst>
          </p:cNvPr>
          <p:cNvSpPr>
            <a:spLocks noGrp="1"/>
          </p:cNvSpPr>
          <p:nvPr>
            <p:ph type="body" sz="quarter" idx="13" hasCustomPrompt="1"/>
          </p:nvPr>
        </p:nvSpPr>
        <p:spPr>
          <a:xfrm>
            <a:off x="661989"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0" name="Title 1">
            <a:extLst>
              <a:ext uri="{FF2B5EF4-FFF2-40B4-BE49-F238E27FC236}">
                <a16:creationId xmlns:a16="http://schemas.microsoft.com/office/drawing/2014/main" id="{C7BBF8B9-3CD3-D848-9480-BEC6778B4A32}"/>
              </a:ext>
            </a:extLst>
          </p:cNvPr>
          <p:cNvSpPr>
            <a:spLocks noGrp="1"/>
          </p:cNvSpPr>
          <p:nvPr>
            <p:ph type="title" hasCustomPrompt="1"/>
          </p:nvPr>
        </p:nvSpPr>
        <p:spPr>
          <a:xfrm>
            <a:off x="662796" y="1185448"/>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Tree>
    <p:extLst>
      <p:ext uri="{BB962C8B-B14F-4D97-AF65-F5344CB8AC3E}">
        <p14:creationId xmlns:p14="http://schemas.microsoft.com/office/powerpoint/2010/main" val="101505168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Applications_2 Images +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49" y="-6927"/>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8" name="Text Placeholder 7">
            <a:extLst>
              <a:ext uri="{FF2B5EF4-FFF2-40B4-BE49-F238E27FC236}">
                <a16:creationId xmlns:a16="http://schemas.microsoft.com/office/drawing/2014/main" id="{32BD65CD-7AFE-BD47-8728-56C6CDC7D752}"/>
              </a:ext>
            </a:extLst>
          </p:cNvPr>
          <p:cNvSpPr>
            <a:spLocks noGrp="1"/>
          </p:cNvSpPr>
          <p:nvPr>
            <p:ph type="body" sz="quarter" idx="13" hasCustomPrompt="1"/>
          </p:nvPr>
        </p:nvSpPr>
        <p:spPr>
          <a:xfrm>
            <a:off x="12587707"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9" name="Title 1">
            <a:extLst>
              <a:ext uri="{FF2B5EF4-FFF2-40B4-BE49-F238E27FC236}">
                <a16:creationId xmlns:a16="http://schemas.microsoft.com/office/drawing/2014/main" id="{197735B8-84D0-8F40-B717-E5BE25C34BAD}"/>
              </a:ext>
            </a:extLst>
          </p:cNvPr>
          <p:cNvSpPr>
            <a:spLocks noGrp="1"/>
          </p:cNvSpPr>
          <p:nvPr>
            <p:ph type="title" hasCustomPrompt="1"/>
          </p:nvPr>
        </p:nvSpPr>
        <p:spPr>
          <a:xfrm>
            <a:off x="12588514"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
        <p:nvSpPr>
          <p:cNvPr id="16" name="Picture Placeholder 5">
            <a:extLst>
              <a:ext uri="{FF2B5EF4-FFF2-40B4-BE49-F238E27FC236}">
                <a16:creationId xmlns:a16="http://schemas.microsoft.com/office/drawing/2014/main" id="{EE6C3DA7-EEF9-C741-A747-EA5EBBF0CFA7}"/>
              </a:ext>
            </a:extLst>
          </p:cNvPr>
          <p:cNvSpPr>
            <a:spLocks noGrp="1"/>
          </p:cNvSpPr>
          <p:nvPr>
            <p:ph type="pic" sz="quarter" idx="14" hasCustomPrompt="1"/>
          </p:nvPr>
        </p:nvSpPr>
        <p:spPr>
          <a:xfrm>
            <a:off x="668999" y="1023892"/>
            <a:ext cx="10606790" cy="595743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17" name="Picture Placeholder 5">
            <a:extLst>
              <a:ext uri="{FF2B5EF4-FFF2-40B4-BE49-F238E27FC236}">
                <a16:creationId xmlns:a16="http://schemas.microsoft.com/office/drawing/2014/main" id="{F181599B-171B-E940-BC74-BA656E7300A0}"/>
              </a:ext>
            </a:extLst>
          </p:cNvPr>
          <p:cNvSpPr>
            <a:spLocks noGrp="1"/>
          </p:cNvSpPr>
          <p:nvPr>
            <p:ph type="pic" sz="quarter" idx="15" hasCustomPrompt="1"/>
          </p:nvPr>
        </p:nvSpPr>
        <p:spPr>
          <a:xfrm>
            <a:off x="654999" y="7352262"/>
            <a:ext cx="3619681" cy="2033038"/>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16x9 image</a:t>
            </a:r>
          </a:p>
        </p:txBody>
      </p:sp>
      <p:sp>
        <p:nvSpPr>
          <p:cNvPr id="2" name="Footer Placeholder 2">
            <a:extLst>
              <a:ext uri="{FF2B5EF4-FFF2-40B4-BE49-F238E27FC236}">
                <a16:creationId xmlns:a16="http://schemas.microsoft.com/office/drawing/2014/main" id="{7B603724-EC2E-A1B1-FD43-CD5C9F5AC33B}"/>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207834382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Applications_4x3 Image +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49"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8" name="Footer Placeholder 2">
            <a:extLst>
              <a:ext uri="{FF2B5EF4-FFF2-40B4-BE49-F238E27FC236}">
                <a16:creationId xmlns:a16="http://schemas.microsoft.com/office/drawing/2014/main" id="{B756B3FF-C390-B642-A857-D5D8DAAF8CF5}"/>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AF5D79D5-091F-0048-A95F-8556D1719AAC}"/>
              </a:ext>
            </a:extLst>
          </p:cNvPr>
          <p:cNvSpPr>
            <a:spLocks noGrp="1"/>
          </p:cNvSpPr>
          <p:nvPr>
            <p:ph type="body" sz="quarter" idx="13" hasCustomPrompt="1"/>
          </p:nvPr>
        </p:nvSpPr>
        <p:spPr>
          <a:xfrm>
            <a:off x="12587707"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1" name="Title 1">
            <a:extLst>
              <a:ext uri="{FF2B5EF4-FFF2-40B4-BE49-F238E27FC236}">
                <a16:creationId xmlns:a16="http://schemas.microsoft.com/office/drawing/2014/main" id="{4FC2043A-FC76-AE42-B997-52817DBD4FF7}"/>
              </a:ext>
            </a:extLst>
          </p:cNvPr>
          <p:cNvSpPr>
            <a:spLocks noGrp="1"/>
          </p:cNvSpPr>
          <p:nvPr>
            <p:ph type="title" hasCustomPrompt="1"/>
          </p:nvPr>
        </p:nvSpPr>
        <p:spPr>
          <a:xfrm>
            <a:off x="12588514"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
        <p:nvSpPr>
          <p:cNvPr id="14" name="Picture Placeholder 5">
            <a:extLst>
              <a:ext uri="{FF2B5EF4-FFF2-40B4-BE49-F238E27FC236}">
                <a16:creationId xmlns:a16="http://schemas.microsoft.com/office/drawing/2014/main" id="{261E24B4-57EE-F448-8CC9-02D04884E070}"/>
              </a:ext>
            </a:extLst>
          </p:cNvPr>
          <p:cNvSpPr>
            <a:spLocks noGrp="1"/>
          </p:cNvSpPr>
          <p:nvPr>
            <p:ph type="pic" sz="quarter" idx="14" hasCustomPrompt="1"/>
          </p:nvPr>
        </p:nvSpPr>
        <p:spPr>
          <a:xfrm>
            <a:off x="662796" y="1277514"/>
            <a:ext cx="10606791" cy="7942109"/>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4x3 image</a:t>
            </a:r>
          </a:p>
        </p:txBody>
      </p:sp>
    </p:spTree>
    <p:extLst>
      <p:ext uri="{BB962C8B-B14F-4D97-AF65-F5344CB8AC3E}">
        <p14:creationId xmlns:p14="http://schemas.microsoft.com/office/powerpoint/2010/main" val="382959472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Applications_16x6 Image + Tex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4C3DED-503C-9ECD-C7F1-0789960D051B}"/>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 name="Text Placeholder 7">
            <a:extLst>
              <a:ext uri="{FF2B5EF4-FFF2-40B4-BE49-F238E27FC236}">
                <a16:creationId xmlns:a16="http://schemas.microsoft.com/office/drawing/2014/main" id="{876F02B8-043E-6FFD-282A-F14493FC2D07}"/>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898D86F8-E896-6A59-6070-82681270DCDF}"/>
              </a:ext>
            </a:extLst>
          </p:cNvPr>
          <p:cNvSpPr>
            <a:spLocks noGrp="1"/>
          </p:cNvSpPr>
          <p:nvPr>
            <p:ph type="pic" sz="quarter" idx="14" hasCustomPrompt="1"/>
          </p:nvPr>
        </p:nvSpPr>
        <p:spPr>
          <a:xfrm>
            <a:off x="1483146" y="974397"/>
            <a:ext cx="14920070" cy="559185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9" name="Footer Placeholder 2">
            <a:extLst>
              <a:ext uri="{FF2B5EF4-FFF2-40B4-BE49-F238E27FC236}">
                <a16:creationId xmlns:a16="http://schemas.microsoft.com/office/drawing/2014/main" id="{22DD2209-C543-234D-94ED-915A54F846F8}"/>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91308516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Applications_16x6 Image + 3 Columns">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957F9C0-632E-9DB9-B5B2-89D44379FBC0}"/>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6" y="7634691"/>
            <a:ext cx="3869896" cy="1870688"/>
          </a:xfrm>
          <a:prstGeom prst="rect">
            <a:avLst/>
          </a:prstGeom>
        </p:spPr>
        <p:txBody>
          <a:bodyPr/>
          <a:lstStyle>
            <a:lvl1pPr>
              <a:lnSpc>
                <a:spcPts val="3996"/>
              </a:lnSpc>
              <a:defRPr sz="2700"/>
            </a:lvl1pPr>
          </a:lstStyle>
          <a:p>
            <a:r>
              <a:rPr lang="en-US"/>
              <a:t>Click To Edit Master Title Style</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9" name="Footer Placeholder 2">
            <a:extLst>
              <a:ext uri="{FF2B5EF4-FFF2-40B4-BE49-F238E27FC236}">
                <a16:creationId xmlns:a16="http://schemas.microsoft.com/office/drawing/2014/main" id="{0DC5DF63-EACD-7248-84D3-F8E9952B1042}"/>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7B8337A1-ACF5-CA49-B45F-9352B12AE3AF}"/>
              </a:ext>
            </a:extLst>
          </p:cNvPr>
          <p:cNvSpPr>
            <a:spLocks noGrp="1"/>
          </p:cNvSpPr>
          <p:nvPr>
            <p:ph type="body" sz="quarter" idx="13" hasCustomPrompt="1"/>
          </p:nvPr>
        </p:nvSpPr>
        <p:spPr>
          <a:xfrm>
            <a:off x="4875213" y="7634691"/>
            <a:ext cx="11780869" cy="1697457"/>
          </a:xfrm>
          <a:prstGeom prst="rect">
            <a:avLst/>
          </a:prstGeom>
        </p:spPr>
        <p:txBody>
          <a:bodyPr numCol="3"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a:lnSpc>
                <a:spcPts val="2025"/>
              </a:lnSpc>
            </a:pPr>
            <a:r>
              <a:rPr lang="en-US" sz="1350" b="1"/>
              <a:t>Lorem ipsum dolor sit amet, consectetur adipiscing elit. Sed porta magna eget est porttitor, nec rutrum </a:t>
            </a:r>
            <a:r>
              <a:rPr lang="en-US" sz="1350"/>
              <a:t>nisi scelerisque. Nam vitae varius eros. Phasellus a tellus sit amet massa placerat rutrum id sed odio. Ut convallis vel libero et aliquet. </a:t>
            </a:r>
          </a:p>
          <a:p>
            <a:pPr>
              <a:lnSpc>
                <a:spcPts val="2025"/>
              </a:lnSpc>
            </a:pPr>
            <a:endParaRPr lang="en-US" sz="1350"/>
          </a:p>
          <a:p>
            <a:pPr marL="342900" indent="-342900">
              <a:lnSpc>
                <a:spcPts val="2025"/>
              </a:lnSpc>
              <a:buFont typeface="+mj-lt"/>
              <a:buAutoNum type="arabicPeriod"/>
            </a:pPr>
            <a:r>
              <a:rPr lang="en-US" sz="1350"/>
              <a:t>Lorem ipsum dolor sit amet, consectetur </a:t>
            </a:r>
          </a:p>
          <a:p>
            <a:pPr marL="342900" indent="-342900">
              <a:lnSpc>
                <a:spcPts val="2025"/>
              </a:lnSpc>
              <a:buFont typeface="+mj-lt"/>
              <a:buAutoNum type="arabicPeriod"/>
            </a:pPr>
            <a:r>
              <a:rPr lang="en-US" sz="1350"/>
              <a:t>Sed porta magna eget est porttitor </a:t>
            </a:r>
          </a:p>
          <a:p>
            <a:pPr marL="342900" indent="-342900">
              <a:lnSpc>
                <a:spcPts val="2025"/>
              </a:lnSpc>
              <a:buFont typeface="+mj-lt"/>
              <a:buAutoNum type="arabicPeriod"/>
            </a:pPr>
            <a:r>
              <a:rPr lang="en-US" sz="1350"/>
              <a:t>Phasellus a tellus sit amet massa placerat</a:t>
            </a:r>
          </a:p>
          <a:p>
            <a:pPr marL="342900" indent="-342900">
              <a:lnSpc>
                <a:spcPts val="2025"/>
              </a:lnSpc>
              <a:buFont typeface="+mj-lt"/>
              <a:buAutoNum type="arabicPeriod"/>
            </a:pPr>
            <a:r>
              <a:rPr lang="en-US" sz="1350"/>
              <a:t>id sed odio. Ut convallis vel libero et </a:t>
            </a:r>
          </a:p>
          <a:p>
            <a:pPr marL="342900" indent="-342900">
              <a:lnSpc>
                <a:spcPts val="2025"/>
              </a:lnSpc>
              <a:buFont typeface="+mj-lt"/>
              <a:buAutoNum type="arabicPeriod"/>
            </a:pPr>
            <a:endParaRPr lang="en-US" sz="1350"/>
          </a:p>
          <a:p>
            <a:pPr marL="342900" indent="-342900">
              <a:lnSpc>
                <a:spcPts val="2025"/>
              </a:lnSpc>
              <a:buFont typeface="+mj-lt"/>
              <a:buAutoNum type="arabicPeriod"/>
            </a:pPr>
            <a:r>
              <a:rPr lang="en-US" sz="1350"/>
              <a:t>Cras ac turpis euismod, venenatis</a:t>
            </a:r>
            <a:endParaRPr lang="en-US"/>
          </a:p>
          <a:p>
            <a:pPr marL="342900" indent="-342900">
              <a:lnSpc>
                <a:spcPts val="2025"/>
              </a:lnSpc>
              <a:buFont typeface="+mj-lt"/>
              <a:buAutoNum type="arabicPeriod"/>
            </a:pPr>
            <a:r>
              <a:rPr lang="en-US" sz="1350"/>
              <a:t>Lorem ipsum dolor sit amet, consectetur </a:t>
            </a:r>
          </a:p>
          <a:p>
            <a:pPr marL="342900" indent="-342900">
              <a:lnSpc>
                <a:spcPts val="2025"/>
              </a:lnSpc>
              <a:buFont typeface="+mj-lt"/>
              <a:buAutoNum type="arabicPeriod"/>
            </a:pPr>
            <a:r>
              <a:rPr lang="en-US" sz="1350"/>
              <a:t>Sed porta magna eget est porttitor </a:t>
            </a:r>
          </a:p>
          <a:p>
            <a:pPr marL="342900" indent="-342900">
              <a:lnSpc>
                <a:spcPts val="2025"/>
              </a:lnSpc>
              <a:buFont typeface="+mj-lt"/>
              <a:buAutoNum type="arabicPeriod"/>
            </a:pPr>
            <a:r>
              <a:rPr lang="en-US" sz="1350"/>
              <a:t>Phasellus a tellus sit amet massa placerat</a:t>
            </a:r>
          </a:p>
          <a:p>
            <a:pPr marL="342900" indent="-342900">
              <a:lnSpc>
                <a:spcPts val="2025"/>
              </a:lnSpc>
              <a:buFont typeface="+mj-lt"/>
              <a:buAutoNum type="arabicPeriod"/>
            </a:pPr>
            <a:endParaRPr lang="en-US" sz="1350"/>
          </a:p>
        </p:txBody>
      </p:sp>
      <p:sp>
        <p:nvSpPr>
          <p:cNvPr id="5" name="Picture Placeholder 5">
            <a:extLst>
              <a:ext uri="{FF2B5EF4-FFF2-40B4-BE49-F238E27FC236}">
                <a16:creationId xmlns:a16="http://schemas.microsoft.com/office/drawing/2014/main" id="{31684A56-0FEB-67CF-190C-D77FE215AFA0}"/>
              </a:ext>
            </a:extLst>
          </p:cNvPr>
          <p:cNvSpPr>
            <a:spLocks noGrp="1"/>
          </p:cNvSpPr>
          <p:nvPr>
            <p:ph type="pic" sz="quarter" idx="14" hasCustomPrompt="1"/>
          </p:nvPr>
        </p:nvSpPr>
        <p:spPr>
          <a:xfrm>
            <a:off x="1483146" y="974397"/>
            <a:ext cx="14920070" cy="559185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Tree>
    <p:extLst>
      <p:ext uri="{BB962C8B-B14F-4D97-AF65-F5344CB8AC3E}">
        <p14:creationId xmlns:p14="http://schemas.microsoft.com/office/powerpoint/2010/main" val="423968579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Applications_2 Images + 2 Columns">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681B9693-9A41-59E1-313A-BE9191553C81}"/>
              </a:ext>
            </a:extLst>
          </p:cNvPr>
          <p:cNvSpPr>
            <a:spLocks noGrp="1"/>
          </p:cNvSpPr>
          <p:nvPr>
            <p:ph type="pic" sz="quarter" idx="14" hasCustomPrompt="1"/>
          </p:nvPr>
        </p:nvSpPr>
        <p:spPr>
          <a:xfrm>
            <a:off x="662795" y="1436914"/>
            <a:ext cx="13023895" cy="488118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6" name="Rectangle 5">
            <a:extLst>
              <a:ext uri="{FF2B5EF4-FFF2-40B4-BE49-F238E27FC236}">
                <a16:creationId xmlns:a16="http://schemas.microsoft.com/office/drawing/2014/main" id="{D03F42BC-5FDD-E19D-7C78-FE12E9521117}"/>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Picture Placeholder 5">
            <a:extLst>
              <a:ext uri="{FF2B5EF4-FFF2-40B4-BE49-F238E27FC236}">
                <a16:creationId xmlns:a16="http://schemas.microsoft.com/office/drawing/2014/main" id="{CB5224EB-EE96-AA18-472F-3ED89AE42D8E}"/>
              </a:ext>
            </a:extLst>
          </p:cNvPr>
          <p:cNvSpPr>
            <a:spLocks noGrp="1"/>
          </p:cNvSpPr>
          <p:nvPr>
            <p:ph type="pic" sz="quarter" idx="16" hasCustomPrompt="1"/>
          </p:nvPr>
        </p:nvSpPr>
        <p:spPr>
          <a:xfrm>
            <a:off x="13966446" y="3890821"/>
            <a:ext cx="3257047" cy="242728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3x4 image</a:t>
            </a:r>
          </a:p>
        </p:txBody>
      </p:sp>
      <p:sp>
        <p:nvSpPr>
          <p:cNvPr id="9" name="Footer Placeholder 2">
            <a:extLst>
              <a:ext uri="{FF2B5EF4-FFF2-40B4-BE49-F238E27FC236}">
                <a16:creationId xmlns:a16="http://schemas.microsoft.com/office/drawing/2014/main" id="{36E9C352-274A-BF43-A09D-3719E3100B2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8A405A5F-A2DE-194B-9009-8100E940C824}"/>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12" name="Title 1">
            <a:extLst>
              <a:ext uri="{FF2B5EF4-FFF2-40B4-BE49-F238E27FC236}">
                <a16:creationId xmlns:a16="http://schemas.microsoft.com/office/drawing/2014/main" id="{AB93951E-649E-604F-9498-02F3A788B8EA}"/>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Tree>
    <p:extLst>
      <p:ext uri="{BB962C8B-B14F-4D97-AF65-F5344CB8AC3E}">
        <p14:creationId xmlns:p14="http://schemas.microsoft.com/office/powerpoint/2010/main" val="366221337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Applications_2 Images_2 Columns">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681B9693-9A41-59E1-313A-BE9191553C81}"/>
              </a:ext>
            </a:extLst>
          </p:cNvPr>
          <p:cNvSpPr>
            <a:spLocks noGrp="1"/>
          </p:cNvSpPr>
          <p:nvPr>
            <p:ph type="pic" sz="quarter" idx="14" hasCustomPrompt="1"/>
          </p:nvPr>
        </p:nvSpPr>
        <p:spPr>
          <a:xfrm>
            <a:off x="1652371" y="1200443"/>
            <a:ext cx="7110900" cy="5333175"/>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4x3 image</a:t>
            </a:r>
          </a:p>
        </p:txBody>
      </p:sp>
      <p:sp>
        <p:nvSpPr>
          <p:cNvPr id="6" name="Rectangle 5">
            <a:extLst>
              <a:ext uri="{FF2B5EF4-FFF2-40B4-BE49-F238E27FC236}">
                <a16:creationId xmlns:a16="http://schemas.microsoft.com/office/drawing/2014/main" id="{D03F42BC-5FDD-E19D-7C78-FE12E9521117}"/>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Picture Placeholder 5">
            <a:extLst>
              <a:ext uri="{FF2B5EF4-FFF2-40B4-BE49-F238E27FC236}">
                <a16:creationId xmlns:a16="http://schemas.microsoft.com/office/drawing/2014/main" id="{CB5224EB-EE96-AA18-472F-3ED89AE42D8E}"/>
              </a:ext>
            </a:extLst>
          </p:cNvPr>
          <p:cNvSpPr>
            <a:spLocks noGrp="1"/>
          </p:cNvSpPr>
          <p:nvPr>
            <p:ph type="pic" sz="quarter" idx="16" hasCustomPrompt="1"/>
          </p:nvPr>
        </p:nvSpPr>
        <p:spPr>
          <a:xfrm>
            <a:off x="9123091" y="1199190"/>
            <a:ext cx="7110901" cy="53151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r>
              <a:rPr lang="en-US" noProof="0"/>
              <a:t>Click icon to place 4x3 image</a:t>
            </a:r>
          </a:p>
        </p:txBody>
      </p:sp>
      <p:sp>
        <p:nvSpPr>
          <p:cNvPr id="9" name="Footer Placeholder 2">
            <a:extLst>
              <a:ext uri="{FF2B5EF4-FFF2-40B4-BE49-F238E27FC236}">
                <a16:creationId xmlns:a16="http://schemas.microsoft.com/office/drawing/2014/main" id="{36E9C352-274A-BF43-A09D-3719E3100B2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AA7FE362-CDD3-E540-9816-F1F9E69D32D5}"/>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12" name="Title 1">
            <a:extLst>
              <a:ext uri="{FF2B5EF4-FFF2-40B4-BE49-F238E27FC236}">
                <a16:creationId xmlns:a16="http://schemas.microsoft.com/office/drawing/2014/main" id="{45E6FECF-882B-8143-824E-B11D8576D8BD}"/>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Tree>
    <p:extLst>
      <p:ext uri="{BB962C8B-B14F-4D97-AF65-F5344CB8AC3E}">
        <p14:creationId xmlns:p14="http://schemas.microsoft.com/office/powerpoint/2010/main" val="133653444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Full Bleed with Captions_Onyx">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11360"/>
            <a:ext cx="17886363" cy="10058400"/>
          </a:xfrm>
          <a:solidFill>
            <a:srgbClr val="BDBEBD"/>
          </a:solidFill>
        </p:spPr>
        <p:txBody>
          <a:bodyPr anchor="ctr"/>
          <a:lstStyle>
            <a:lvl1pPr algn="ctr">
              <a:defRPr>
                <a:solidFill>
                  <a:schemeClr val="bg1"/>
                </a:solidFill>
              </a:defRPr>
            </a:lvl1pPr>
          </a:lstStyle>
          <a:p>
            <a:r>
              <a:rPr lang="en-GB"/>
              <a:t>Click icon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5" name="Text Placeholder 14">
            <a:extLst>
              <a:ext uri="{FF2B5EF4-FFF2-40B4-BE49-F238E27FC236}">
                <a16:creationId xmlns:a16="http://schemas.microsoft.com/office/drawing/2014/main" id="{627B657A-AC03-B3F5-0BC7-AF6C8D94716B}"/>
              </a:ext>
            </a:extLst>
          </p:cNvPr>
          <p:cNvSpPr>
            <a:spLocks noGrp="1"/>
          </p:cNvSpPr>
          <p:nvPr>
            <p:ph type="body" sz="quarter" idx="19" hasCustomPrompt="1"/>
          </p:nvPr>
        </p:nvSpPr>
        <p:spPr>
          <a:xfrm>
            <a:off x="1743075" y="3283750"/>
            <a:ext cx="4535488" cy="12954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6" name="Text Placeholder 14">
            <a:extLst>
              <a:ext uri="{FF2B5EF4-FFF2-40B4-BE49-F238E27FC236}">
                <a16:creationId xmlns:a16="http://schemas.microsoft.com/office/drawing/2014/main" id="{3FB23AAB-7D79-54A0-B810-6747036B7285}"/>
              </a:ext>
            </a:extLst>
          </p:cNvPr>
          <p:cNvSpPr>
            <a:spLocks noGrp="1"/>
          </p:cNvSpPr>
          <p:nvPr>
            <p:ph type="body" sz="quarter" idx="20" hasCustomPrompt="1"/>
          </p:nvPr>
        </p:nvSpPr>
        <p:spPr>
          <a:xfrm>
            <a:off x="11283950" y="4056209"/>
            <a:ext cx="4535488" cy="1295400"/>
          </a:xfrm>
        </p:spPr>
        <p:txBody>
          <a:bodyPr/>
          <a:lstStyle>
            <a:lvl1pPr algn="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7" name="Text Placeholder 14">
            <a:extLst>
              <a:ext uri="{FF2B5EF4-FFF2-40B4-BE49-F238E27FC236}">
                <a16:creationId xmlns:a16="http://schemas.microsoft.com/office/drawing/2014/main" id="{CCFCF4CF-3220-BD5E-3A37-08AF5589F885}"/>
              </a:ext>
            </a:extLst>
          </p:cNvPr>
          <p:cNvSpPr>
            <a:spLocks noGrp="1"/>
          </p:cNvSpPr>
          <p:nvPr>
            <p:ph type="body" sz="quarter" idx="21" hasCustomPrompt="1"/>
          </p:nvPr>
        </p:nvSpPr>
        <p:spPr>
          <a:xfrm>
            <a:off x="1743075" y="7944657"/>
            <a:ext cx="4535488" cy="12954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8" name="Text Placeholder 14">
            <a:extLst>
              <a:ext uri="{FF2B5EF4-FFF2-40B4-BE49-F238E27FC236}">
                <a16:creationId xmlns:a16="http://schemas.microsoft.com/office/drawing/2014/main" id="{DF238362-D346-4F25-28BC-F63158D9CF10}"/>
              </a:ext>
            </a:extLst>
          </p:cNvPr>
          <p:cNvSpPr>
            <a:spLocks noGrp="1"/>
          </p:cNvSpPr>
          <p:nvPr>
            <p:ph type="body" sz="quarter" idx="22" hasCustomPrompt="1"/>
          </p:nvPr>
        </p:nvSpPr>
        <p:spPr>
          <a:xfrm>
            <a:off x="10499724" y="8089540"/>
            <a:ext cx="4535488" cy="11510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4" name="Title 1">
            <a:extLst>
              <a:ext uri="{FF2B5EF4-FFF2-40B4-BE49-F238E27FC236}">
                <a16:creationId xmlns:a16="http://schemas.microsoft.com/office/drawing/2014/main" id="{730CDBFB-7D21-0844-89C7-930518F3CC7B}"/>
              </a:ext>
            </a:extLst>
          </p:cNvPr>
          <p:cNvSpPr>
            <a:spLocks noGrp="1"/>
          </p:cNvSpPr>
          <p:nvPr>
            <p:ph type="title" hasCustomPrompt="1"/>
          </p:nvPr>
        </p:nvSpPr>
        <p:spPr>
          <a:xfrm>
            <a:off x="662798" y="1123688"/>
            <a:ext cx="9675538" cy="701434"/>
          </a:xfrm>
          <a:prstGeom prst="rect">
            <a:avLst/>
          </a:prstGeom>
        </p:spPr>
        <p:txBody>
          <a:bodyPr/>
          <a:lstStyle/>
          <a:p>
            <a:r>
              <a:rPr lang="en-US" noProof="0"/>
              <a:t>Lorem Ipsum </a:t>
            </a:r>
            <a:r>
              <a:rPr lang="en-US"/>
              <a:t>D</a:t>
            </a:r>
            <a:r>
              <a:rPr lang="en-US" noProof="0" err="1"/>
              <a:t>olor</a:t>
            </a:r>
            <a:r>
              <a:rPr lang="en-US" noProof="0"/>
              <a:t> </a:t>
            </a:r>
            <a:r>
              <a:rPr lang="en-US"/>
              <a:t>S</a:t>
            </a:r>
            <a:r>
              <a:rPr lang="en-US" noProof="0"/>
              <a:t>it </a:t>
            </a:r>
            <a:r>
              <a:rPr lang="en-US"/>
              <a:t>A</a:t>
            </a:r>
            <a:r>
              <a:rPr lang="en-US" noProof="0"/>
              <a:t>met</a:t>
            </a:r>
            <a:endParaRPr lang="en-GB"/>
          </a:p>
        </p:txBody>
      </p:sp>
      <p:sp>
        <p:nvSpPr>
          <p:cNvPr id="3" name="Footer Placeholder 2">
            <a:extLst>
              <a:ext uri="{FF2B5EF4-FFF2-40B4-BE49-F238E27FC236}">
                <a16:creationId xmlns:a16="http://schemas.microsoft.com/office/drawing/2014/main" id="{F57398A1-20E9-1431-90BA-C0D162444DC9}"/>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423054830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Full Bleed with Captions_White">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11360"/>
            <a:ext cx="17886363" cy="10058400"/>
          </a:xfrm>
          <a:solidFill>
            <a:srgbClr val="BDBEBD"/>
          </a:solidFill>
        </p:spPr>
        <p:txBody>
          <a:bodyPr anchor="ctr"/>
          <a:lstStyle>
            <a:lvl1pPr algn="ctr">
              <a:defRPr>
                <a:solidFill>
                  <a:schemeClr val="bg1"/>
                </a:solidFill>
              </a:defRPr>
            </a:lvl1pPr>
          </a:lstStyle>
          <a:p>
            <a:r>
              <a:rPr lang="en-GB"/>
              <a:t>Click icon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5" name="Text Placeholder 14">
            <a:extLst>
              <a:ext uri="{FF2B5EF4-FFF2-40B4-BE49-F238E27FC236}">
                <a16:creationId xmlns:a16="http://schemas.microsoft.com/office/drawing/2014/main" id="{627B657A-AC03-B3F5-0BC7-AF6C8D94716B}"/>
              </a:ext>
            </a:extLst>
          </p:cNvPr>
          <p:cNvSpPr>
            <a:spLocks noGrp="1"/>
          </p:cNvSpPr>
          <p:nvPr>
            <p:ph type="body" sz="quarter" idx="19" hasCustomPrompt="1"/>
          </p:nvPr>
        </p:nvSpPr>
        <p:spPr>
          <a:xfrm>
            <a:off x="1743075" y="3283750"/>
            <a:ext cx="4535488" cy="12954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6" name="Text Placeholder 14">
            <a:extLst>
              <a:ext uri="{FF2B5EF4-FFF2-40B4-BE49-F238E27FC236}">
                <a16:creationId xmlns:a16="http://schemas.microsoft.com/office/drawing/2014/main" id="{3FB23AAB-7D79-54A0-B810-6747036B7285}"/>
              </a:ext>
            </a:extLst>
          </p:cNvPr>
          <p:cNvSpPr>
            <a:spLocks noGrp="1"/>
          </p:cNvSpPr>
          <p:nvPr>
            <p:ph type="body" sz="quarter" idx="20" hasCustomPrompt="1"/>
          </p:nvPr>
        </p:nvSpPr>
        <p:spPr>
          <a:xfrm>
            <a:off x="11283950" y="4056209"/>
            <a:ext cx="4535488" cy="1295400"/>
          </a:xfrm>
        </p:spPr>
        <p:txBody>
          <a:bodyPr/>
          <a:lstStyle>
            <a:lvl1pPr algn="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7" name="Text Placeholder 14">
            <a:extLst>
              <a:ext uri="{FF2B5EF4-FFF2-40B4-BE49-F238E27FC236}">
                <a16:creationId xmlns:a16="http://schemas.microsoft.com/office/drawing/2014/main" id="{CCFCF4CF-3220-BD5E-3A37-08AF5589F885}"/>
              </a:ext>
            </a:extLst>
          </p:cNvPr>
          <p:cNvSpPr>
            <a:spLocks noGrp="1"/>
          </p:cNvSpPr>
          <p:nvPr>
            <p:ph type="body" sz="quarter" idx="21" hasCustomPrompt="1"/>
          </p:nvPr>
        </p:nvSpPr>
        <p:spPr>
          <a:xfrm>
            <a:off x="1743075" y="7944657"/>
            <a:ext cx="4535488" cy="12954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8" name="Text Placeholder 14">
            <a:extLst>
              <a:ext uri="{FF2B5EF4-FFF2-40B4-BE49-F238E27FC236}">
                <a16:creationId xmlns:a16="http://schemas.microsoft.com/office/drawing/2014/main" id="{DF238362-D346-4F25-28BC-F63158D9CF10}"/>
              </a:ext>
            </a:extLst>
          </p:cNvPr>
          <p:cNvSpPr>
            <a:spLocks noGrp="1"/>
          </p:cNvSpPr>
          <p:nvPr>
            <p:ph type="body" sz="quarter" idx="22" hasCustomPrompt="1"/>
          </p:nvPr>
        </p:nvSpPr>
        <p:spPr>
          <a:xfrm>
            <a:off x="10499724" y="8089540"/>
            <a:ext cx="4535488" cy="11510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4" name="Title 1">
            <a:extLst>
              <a:ext uri="{FF2B5EF4-FFF2-40B4-BE49-F238E27FC236}">
                <a16:creationId xmlns:a16="http://schemas.microsoft.com/office/drawing/2014/main" id="{730CDBFB-7D21-0844-89C7-930518F3CC7B}"/>
              </a:ext>
            </a:extLst>
          </p:cNvPr>
          <p:cNvSpPr>
            <a:spLocks noGrp="1"/>
          </p:cNvSpPr>
          <p:nvPr>
            <p:ph type="title" hasCustomPrompt="1"/>
          </p:nvPr>
        </p:nvSpPr>
        <p:spPr>
          <a:xfrm>
            <a:off x="662798" y="1123647"/>
            <a:ext cx="9675538" cy="701434"/>
          </a:xfrm>
          <a:prstGeom prst="rect">
            <a:avLst/>
          </a:prstGeom>
        </p:spPr>
        <p:txBody>
          <a:bodyPr/>
          <a:lstStyle>
            <a:lvl1pPr>
              <a:defRPr>
                <a:solidFill>
                  <a:schemeClr val="bg1"/>
                </a:solidFill>
              </a:defRPr>
            </a:lvl1pPr>
          </a:lstStyle>
          <a:p>
            <a:r>
              <a:rPr lang="en-US" noProof="0"/>
              <a:t>Lorem Ipsum </a:t>
            </a:r>
            <a:r>
              <a:rPr lang="en-US"/>
              <a:t>D</a:t>
            </a:r>
            <a:r>
              <a:rPr lang="en-US" noProof="0" err="1"/>
              <a:t>olor</a:t>
            </a:r>
            <a:r>
              <a:rPr lang="en-US" noProof="0"/>
              <a:t> </a:t>
            </a:r>
            <a:r>
              <a:rPr lang="en-US"/>
              <a:t>S</a:t>
            </a:r>
            <a:r>
              <a:rPr lang="en-US" noProof="0"/>
              <a:t>it </a:t>
            </a:r>
            <a:r>
              <a:rPr lang="en-US"/>
              <a:t>A</a:t>
            </a:r>
            <a:r>
              <a:rPr lang="en-US" noProof="0"/>
              <a:t>met</a:t>
            </a:r>
            <a:endParaRPr lang="en-GB"/>
          </a:p>
        </p:txBody>
      </p:sp>
      <p:sp>
        <p:nvSpPr>
          <p:cNvPr id="3" name="Footer Placeholder 2">
            <a:extLst>
              <a:ext uri="{FF2B5EF4-FFF2-40B4-BE49-F238E27FC236}">
                <a16:creationId xmlns:a16="http://schemas.microsoft.com/office/drawing/2014/main" id="{F57398A1-20E9-1431-90BA-C0D162444DC9}"/>
              </a:ext>
            </a:extLst>
          </p:cNvPr>
          <p:cNvSpPr>
            <a:spLocks noGrp="1"/>
          </p:cNvSpPr>
          <p:nvPr>
            <p:ph type="ftr" sz="quarter" idx="10"/>
          </p:nvPr>
        </p:nvSpPr>
        <p:spPr>
          <a:xfrm>
            <a:off x="662796" y="507752"/>
            <a:ext cx="6716178" cy="294213"/>
          </a:xfrm>
          <a:prstGeom prst="rect">
            <a:avLst/>
          </a:prstGeom>
        </p:spPr>
        <p:txBody>
          <a:bodyPr/>
          <a:lstStyle>
            <a:lvl1pPr>
              <a:defRPr>
                <a:solidFill>
                  <a:schemeClr val="bg1"/>
                </a:solidFill>
              </a:defRPr>
            </a:lvl1pPr>
          </a:lstStyle>
          <a:p>
            <a:r>
              <a:rPr lang="en-US"/>
              <a:t>Header Text – Remove if Not Needed</a:t>
            </a:r>
          </a:p>
        </p:txBody>
      </p:sp>
    </p:spTree>
    <p:extLst>
      <p:ext uri="{BB962C8B-B14F-4D97-AF65-F5344CB8AC3E}">
        <p14:creationId xmlns:p14="http://schemas.microsoft.com/office/powerpoint/2010/main" val="409799105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Product Portfolio_1">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50" name="Picture Placeholder 3">
            <a:extLst>
              <a:ext uri="{FF2B5EF4-FFF2-40B4-BE49-F238E27FC236}">
                <a16:creationId xmlns:a16="http://schemas.microsoft.com/office/drawing/2014/main" id="{C025FF3B-E832-7347-8C59-5D65B10CFE89}"/>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1" name="Text Placeholder 7">
            <a:extLst>
              <a:ext uri="{FF2B5EF4-FFF2-40B4-BE49-F238E27FC236}">
                <a16:creationId xmlns:a16="http://schemas.microsoft.com/office/drawing/2014/main" id="{61763D96-6CA5-A34D-9D94-9FF62FA90C02}"/>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F492891F-5C65-7F4A-AD3A-FDF5F53E42B9}"/>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16661525-EF1F-2040-99BA-97C0D3A86384}"/>
              </a:ext>
            </a:extLst>
          </p:cNvPr>
          <p:cNvSpPr>
            <a:spLocks noGrp="1"/>
          </p:cNvSpPr>
          <p:nvPr>
            <p:ph type="pic" sz="quarter" idx="58"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4" name="Text Placeholder 7">
            <a:extLst>
              <a:ext uri="{FF2B5EF4-FFF2-40B4-BE49-F238E27FC236}">
                <a16:creationId xmlns:a16="http://schemas.microsoft.com/office/drawing/2014/main" id="{A0E0013C-1A8B-074C-806D-B4D822422E3E}"/>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5" name="Text Placeholder 7">
            <a:extLst>
              <a:ext uri="{FF2B5EF4-FFF2-40B4-BE49-F238E27FC236}">
                <a16:creationId xmlns:a16="http://schemas.microsoft.com/office/drawing/2014/main" id="{997D13E6-A795-DF46-B386-813EE1FB00B4}"/>
              </a:ext>
            </a:extLst>
          </p:cNvPr>
          <p:cNvSpPr>
            <a:spLocks noGrp="1"/>
          </p:cNvSpPr>
          <p:nvPr>
            <p:ph type="body" sz="quarter" idx="59"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6" name="Picture Placeholder 3">
            <a:extLst>
              <a:ext uri="{FF2B5EF4-FFF2-40B4-BE49-F238E27FC236}">
                <a16:creationId xmlns:a16="http://schemas.microsoft.com/office/drawing/2014/main" id="{5ED70A87-80AB-4D4E-A690-7D18DAF546A2}"/>
              </a:ext>
            </a:extLst>
          </p:cNvPr>
          <p:cNvSpPr>
            <a:spLocks noGrp="1"/>
          </p:cNvSpPr>
          <p:nvPr>
            <p:ph type="pic" sz="quarter" idx="60"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7" name="Text Placeholder 7">
            <a:extLst>
              <a:ext uri="{FF2B5EF4-FFF2-40B4-BE49-F238E27FC236}">
                <a16:creationId xmlns:a16="http://schemas.microsoft.com/office/drawing/2014/main" id="{F6100C24-59C3-0446-B996-7BEE6BF9DAE6}"/>
              </a:ext>
            </a:extLst>
          </p:cNvPr>
          <p:cNvSpPr>
            <a:spLocks noGrp="1"/>
          </p:cNvSpPr>
          <p:nvPr>
            <p:ph type="body" sz="quarter" idx="61"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8" name="Text Placeholder 7">
            <a:extLst>
              <a:ext uri="{FF2B5EF4-FFF2-40B4-BE49-F238E27FC236}">
                <a16:creationId xmlns:a16="http://schemas.microsoft.com/office/drawing/2014/main" id="{736106D9-D986-B24A-8CDC-B2F279FE334F}"/>
              </a:ext>
            </a:extLst>
          </p:cNvPr>
          <p:cNvSpPr>
            <a:spLocks noGrp="1"/>
          </p:cNvSpPr>
          <p:nvPr>
            <p:ph type="body" sz="quarter" idx="62"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9" name="Picture Placeholder 3">
            <a:extLst>
              <a:ext uri="{FF2B5EF4-FFF2-40B4-BE49-F238E27FC236}">
                <a16:creationId xmlns:a16="http://schemas.microsoft.com/office/drawing/2014/main" id="{3C04F69D-76F7-F044-B01F-CEA7A55822A8}"/>
              </a:ext>
            </a:extLst>
          </p:cNvPr>
          <p:cNvSpPr>
            <a:spLocks noGrp="1"/>
          </p:cNvSpPr>
          <p:nvPr>
            <p:ph type="pic" sz="quarter" idx="63"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0" name="Text Placeholder 7">
            <a:extLst>
              <a:ext uri="{FF2B5EF4-FFF2-40B4-BE49-F238E27FC236}">
                <a16:creationId xmlns:a16="http://schemas.microsoft.com/office/drawing/2014/main" id="{50EDF07C-0018-5F40-85B9-8343D839BA6E}"/>
              </a:ext>
            </a:extLst>
          </p:cNvPr>
          <p:cNvSpPr>
            <a:spLocks noGrp="1"/>
          </p:cNvSpPr>
          <p:nvPr>
            <p:ph type="body" sz="quarter" idx="64"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1" name="Text Placeholder 7">
            <a:extLst>
              <a:ext uri="{FF2B5EF4-FFF2-40B4-BE49-F238E27FC236}">
                <a16:creationId xmlns:a16="http://schemas.microsoft.com/office/drawing/2014/main" id="{34DFBB84-A2D8-AC4B-BE4F-B1CF767EDDCA}"/>
              </a:ext>
            </a:extLst>
          </p:cNvPr>
          <p:cNvSpPr>
            <a:spLocks noGrp="1"/>
          </p:cNvSpPr>
          <p:nvPr>
            <p:ph type="body" sz="quarter" idx="65"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3" name="Picture Placeholder 3">
            <a:extLst>
              <a:ext uri="{FF2B5EF4-FFF2-40B4-BE49-F238E27FC236}">
                <a16:creationId xmlns:a16="http://schemas.microsoft.com/office/drawing/2014/main" id="{8679DD27-DF2F-FE44-B3C0-A25EBBDA3B4B}"/>
              </a:ext>
            </a:extLst>
          </p:cNvPr>
          <p:cNvSpPr>
            <a:spLocks noGrp="1"/>
          </p:cNvSpPr>
          <p:nvPr>
            <p:ph type="pic" sz="quarter" idx="78" hasCustomPrompt="1"/>
          </p:nvPr>
        </p:nvSpPr>
        <p:spPr>
          <a:xfrm>
            <a:off x="9409339"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4" name="Text Placeholder 7">
            <a:extLst>
              <a:ext uri="{FF2B5EF4-FFF2-40B4-BE49-F238E27FC236}">
                <a16:creationId xmlns:a16="http://schemas.microsoft.com/office/drawing/2014/main" id="{28A9DF11-A718-5941-A932-9D95191D5E39}"/>
              </a:ext>
            </a:extLst>
          </p:cNvPr>
          <p:cNvSpPr>
            <a:spLocks noGrp="1"/>
          </p:cNvSpPr>
          <p:nvPr>
            <p:ph type="body" sz="quarter" idx="79" hasCustomPrompt="1"/>
          </p:nvPr>
        </p:nvSpPr>
        <p:spPr>
          <a:xfrm>
            <a:off x="9409338"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5" name="Text Placeholder 7">
            <a:extLst>
              <a:ext uri="{FF2B5EF4-FFF2-40B4-BE49-F238E27FC236}">
                <a16:creationId xmlns:a16="http://schemas.microsoft.com/office/drawing/2014/main" id="{A5EDE181-9C43-EE45-B62C-026A7E74C7F6}"/>
              </a:ext>
            </a:extLst>
          </p:cNvPr>
          <p:cNvSpPr>
            <a:spLocks noGrp="1"/>
          </p:cNvSpPr>
          <p:nvPr>
            <p:ph type="body" sz="quarter" idx="80" hasCustomPrompt="1"/>
          </p:nvPr>
        </p:nvSpPr>
        <p:spPr>
          <a:xfrm>
            <a:off x="9409339"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7" name="Picture Placeholder 3">
            <a:extLst>
              <a:ext uri="{FF2B5EF4-FFF2-40B4-BE49-F238E27FC236}">
                <a16:creationId xmlns:a16="http://schemas.microsoft.com/office/drawing/2014/main" id="{79E63211-20BA-F848-AE00-5A9156BDB9FD}"/>
              </a:ext>
            </a:extLst>
          </p:cNvPr>
          <p:cNvSpPr>
            <a:spLocks noGrp="1"/>
          </p:cNvSpPr>
          <p:nvPr>
            <p:ph type="pic" sz="quarter" idx="81" hasCustomPrompt="1"/>
          </p:nvPr>
        </p:nvSpPr>
        <p:spPr>
          <a:xfrm>
            <a:off x="12327976"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8" name="Text Placeholder 7">
            <a:extLst>
              <a:ext uri="{FF2B5EF4-FFF2-40B4-BE49-F238E27FC236}">
                <a16:creationId xmlns:a16="http://schemas.microsoft.com/office/drawing/2014/main" id="{0CDEC530-D83A-3940-B87C-AE4EC0825237}"/>
              </a:ext>
            </a:extLst>
          </p:cNvPr>
          <p:cNvSpPr>
            <a:spLocks noGrp="1"/>
          </p:cNvSpPr>
          <p:nvPr>
            <p:ph type="body" sz="quarter" idx="82" hasCustomPrompt="1"/>
          </p:nvPr>
        </p:nvSpPr>
        <p:spPr>
          <a:xfrm>
            <a:off x="12327975"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9" name="Text Placeholder 7">
            <a:extLst>
              <a:ext uri="{FF2B5EF4-FFF2-40B4-BE49-F238E27FC236}">
                <a16:creationId xmlns:a16="http://schemas.microsoft.com/office/drawing/2014/main" id="{B870C242-99F1-1142-82CD-E0CAA344B091}"/>
              </a:ext>
            </a:extLst>
          </p:cNvPr>
          <p:cNvSpPr>
            <a:spLocks noGrp="1"/>
          </p:cNvSpPr>
          <p:nvPr>
            <p:ph type="body" sz="quarter" idx="83" hasCustomPrompt="1"/>
          </p:nvPr>
        </p:nvSpPr>
        <p:spPr>
          <a:xfrm>
            <a:off x="12327976"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5" name="Picture Placeholder 3">
            <a:extLst>
              <a:ext uri="{FF2B5EF4-FFF2-40B4-BE49-F238E27FC236}">
                <a16:creationId xmlns:a16="http://schemas.microsoft.com/office/drawing/2014/main" id="{17179E2D-F10B-2443-B710-78E15E3F4463}"/>
              </a:ext>
            </a:extLst>
          </p:cNvPr>
          <p:cNvSpPr>
            <a:spLocks noGrp="1"/>
          </p:cNvSpPr>
          <p:nvPr>
            <p:ph type="pic" sz="quarter" idx="84" hasCustomPrompt="1"/>
          </p:nvPr>
        </p:nvSpPr>
        <p:spPr>
          <a:xfrm>
            <a:off x="3574000"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6" name="Text Placeholder 7">
            <a:extLst>
              <a:ext uri="{FF2B5EF4-FFF2-40B4-BE49-F238E27FC236}">
                <a16:creationId xmlns:a16="http://schemas.microsoft.com/office/drawing/2014/main" id="{83C38A7D-29A9-0E4A-B1DC-B446AF2E554B}"/>
              </a:ext>
            </a:extLst>
          </p:cNvPr>
          <p:cNvSpPr>
            <a:spLocks noGrp="1"/>
          </p:cNvSpPr>
          <p:nvPr>
            <p:ph type="body" sz="quarter" idx="85" hasCustomPrompt="1"/>
          </p:nvPr>
        </p:nvSpPr>
        <p:spPr>
          <a:xfrm>
            <a:off x="357399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7" name="Text Placeholder 7">
            <a:extLst>
              <a:ext uri="{FF2B5EF4-FFF2-40B4-BE49-F238E27FC236}">
                <a16:creationId xmlns:a16="http://schemas.microsoft.com/office/drawing/2014/main" id="{54DDA67C-3593-0C4F-B85C-980CC99CD8C3}"/>
              </a:ext>
            </a:extLst>
          </p:cNvPr>
          <p:cNvSpPr>
            <a:spLocks noGrp="1"/>
          </p:cNvSpPr>
          <p:nvPr>
            <p:ph type="body" sz="quarter" idx="86" hasCustomPrompt="1"/>
          </p:nvPr>
        </p:nvSpPr>
        <p:spPr>
          <a:xfrm>
            <a:off x="357400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DE529591-1E82-1F42-A0B7-71751F56EC94}"/>
              </a:ext>
            </a:extLst>
          </p:cNvPr>
          <p:cNvSpPr>
            <a:spLocks noGrp="1"/>
          </p:cNvSpPr>
          <p:nvPr>
            <p:ph type="pic" sz="quarter" idx="87" hasCustomPrompt="1"/>
          </p:nvPr>
        </p:nvSpPr>
        <p:spPr>
          <a:xfrm>
            <a:off x="6490702"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8D508CD2-6220-004E-8B52-DFD99E4D7682}"/>
              </a:ext>
            </a:extLst>
          </p:cNvPr>
          <p:cNvSpPr>
            <a:spLocks noGrp="1"/>
          </p:cNvSpPr>
          <p:nvPr>
            <p:ph type="body" sz="quarter" idx="88" hasCustomPrompt="1"/>
          </p:nvPr>
        </p:nvSpPr>
        <p:spPr>
          <a:xfrm>
            <a:off x="6490701"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6" name="Text Placeholder 7">
            <a:extLst>
              <a:ext uri="{FF2B5EF4-FFF2-40B4-BE49-F238E27FC236}">
                <a16:creationId xmlns:a16="http://schemas.microsoft.com/office/drawing/2014/main" id="{69118FF0-206B-464A-86DC-372E628AFD41}"/>
              </a:ext>
            </a:extLst>
          </p:cNvPr>
          <p:cNvSpPr>
            <a:spLocks noGrp="1"/>
          </p:cNvSpPr>
          <p:nvPr>
            <p:ph type="body" sz="quarter" idx="89" hasCustomPrompt="1"/>
          </p:nvPr>
        </p:nvSpPr>
        <p:spPr>
          <a:xfrm>
            <a:off x="6490702"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0" name="Picture Placeholder 3">
            <a:extLst>
              <a:ext uri="{FF2B5EF4-FFF2-40B4-BE49-F238E27FC236}">
                <a16:creationId xmlns:a16="http://schemas.microsoft.com/office/drawing/2014/main" id="{39CB9575-3F03-A04F-BD4B-4A9F9F5C469B}"/>
              </a:ext>
            </a:extLst>
          </p:cNvPr>
          <p:cNvSpPr>
            <a:spLocks noGrp="1"/>
          </p:cNvSpPr>
          <p:nvPr>
            <p:ph type="pic" sz="quarter" idx="90" hasCustomPrompt="1"/>
          </p:nvPr>
        </p:nvSpPr>
        <p:spPr>
          <a:xfrm>
            <a:off x="9409339"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7" name="Text Placeholder 7">
            <a:extLst>
              <a:ext uri="{FF2B5EF4-FFF2-40B4-BE49-F238E27FC236}">
                <a16:creationId xmlns:a16="http://schemas.microsoft.com/office/drawing/2014/main" id="{4CA8A2F5-D48A-0E4D-810E-536EC488DE7A}"/>
              </a:ext>
            </a:extLst>
          </p:cNvPr>
          <p:cNvSpPr>
            <a:spLocks noGrp="1"/>
          </p:cNvSpPr>
          <p:nvPr>
            <p:ph type="body" sz="quarter" idx="91" hasCustomPrompt="1"/>
          </p:nvPr>
        </p:nvSpPr>
        <p:spPr>
          <a:xfrm>
            <a:off x="94093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8" name="Text Placeholder 7">
            <a:extLst>
              <a:ext uri="{FF2B5EF4-FFF2-40B4-BE49-F238E27FC236}">
                <a16:creationId xmlns:a16="http://schemas.microsoft.com/office/drawing/2014/main" id="{489DBA73-0E4C-7844-841B-4BF26C1292AB}"/>
              </a:ext>
            </a:extLst>
          </p:cNvPr>
          <p:cNvSpPr>
            <a:spLocks noGrp="1"/>
          </p:cNvSpPr>
          <p:nvPr>
            <p:ph type="body" sz="quarter" idx="92" hasCustomPrompt="1"/>
          </p:nvPr>
        </p:nvSpPr>
        <p:spPr>
          <a:xfrm>
            <a:off x="94093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80" name="Picture Placeholder 3">
            <a:extLst>
              <a:ext uri="{FF2B5EF4-FFF2-40B4-BE49-F238E27FC236}">
                <a16:creationId xmlns:a16="http://schemas.microsoft.com/office/drawing/2014/main" id="{3F4F2F6C-C504-1346-B73D-CB2D23D2B1E9}"/>
              </a:ext>
            </a:extLst>
          </p:cNvPr>
          <p:cNvSpPr>
            <a:spLocks noGrp="1"/>
          </p:cNvSpPr>
          <p:nvPr>
            <p:ph type="pic" sz="quarter" idx="93" hasCustomPrompt="1"/>
          </p:nvPr>
        </p:nvSpPr>
        <p:spPr>
          <a:xfrm>
            <a:off x="12327976"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81" name="Text Placeholder 7">
            <a:extLst>
              <a:ext uri="{FF2B5EF4-FFF2-40B4-BE49-F238E27FC236}">
                <a16:creationId xmlns:a16="http://schemas.microsoft.com/office/drawing/2014/main" id="{A86C2390-D6F5-684C-A1C3-9F819ECB12B3}"/>
              </a:ext>
            </a:extLst>
          </p:cNvPr>
          <p:cNvSpPr>
            <a:spLocks noGrp="1"/>
          </p:cNvSpPr>
          <p:nvPr>
            <p:ph type="body" sz="quarter" idx="94" hasCustomPrompt="1"/>
          </p:nvPr>
        </p:nvSpPr>
        <p:spPr>
          <a:xfrm>
            <a:off x="12327975"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82" name="Text Placeholder 7">
            <a:extLst>
              <a:ext uri="{FF2B5EF4-FFF2-40B4-BE49-F238E27FC236}">
                <a16:creationId xmlns:a16="http://schemas.microsoft.com/office/drawing/2014/main" id="{CEE1D175-C0C3-3E4E-B90F-AE9036359533}"/>
              </a:ext>
            </a:extLst>
          </p:cNvPr>
          <p:cNvSpPr>
            <a:spLocks noGrp="1"/>
          </p:cNvSpPr>
          <p:nvPr>
            <p:ph type="body" sz="quarter" idx="95" hasCustomPrompt="1"/>
          </p:nvPr>
        </p:nvSpPr>
        <p:spPr>
          <a:xfrm>
            <a:off x="12327976"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5D00C1BC-7945-31A0-7E02-2452A5F282A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8789416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Product Portfolio_2">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50" name="Picture Placeholder 3">
            <a:extLst>
              <a:ext uri="{FF2B5EF4-FFF2-40B4-BE49-F238E27FC236}">
                <a16:creationId xmlns:a16="http://schemas.microsoft.com/office/drawing/2014/main" id="{C025FF3B-E832-7347-8C59-5D65B10CFE89}"/>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1" name="Text Placeholder 7">
            <a:extLst>
              <a:ext uri="{FF2B5EF4-FFF2-40B4-BE49-F238E27FC236}">
                <a16:creationId xmlns:a16="http://schemas.microsoft.com/office/drawing/2014/main" id="{61763D96-6CA5-A34D-9D94-9FF62FA90C02}"/>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F492891F-5C65-7F4A-AD3A-FDF5F53E42B9}"/>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16661525-EF1F-2040-99BA-97C0D3A86384}"/>
              </a:ext>
            </a:extLst>
          </p:cNvPr>
          <p:cNvSpPr>
            <a:spLocks noGrp="1"/>
          </p:cNvSpPr>
          <p:nvPr>
            <p:ph type="pic" sz="quarter" idx="58"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4" name="Text Placeholder 7">
            <a:extLst>
              <a:ext uri="{FF2B5EF4-FFF2-40B4-BE49-F238E27FC236}">
                <a16:creationId xmlns:a16="http://schemas.microsoft.com/office/drawing/2014/main" id="{A0E0013C-1A8B-074C-806D-B4D822422E3E}"/>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5" name="Text Placeholder 7">
            <a:extLst>
              <a:ext uri="{FF2B5EF4-FFF2-40B4-BE49-F238E27FC236}">
                <a16:creationId xmlns:a16="http://schemas.microsoft.com/office/drawing/2014/main" id="{997D13E6-A795-DF46-B386-813EE1FB00B4}"/>
              </a:ext>
            </a:extLst>
          </p:cNvPr>
          <p:cNvSpPr>
            <a:spLocks noGrp="1"/>
          </p:cNvSpPr>
          <p:nvPr>
            <p:ph type="body" sz="quarter" idx="59"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6" name="Picture Placeholder 3">
            <a:extLst>
              <a:ext uri="{FF2B5EF4-FFF2-40B4-BE49-F238E27FC236}">
                <a16:creationId xmlns:a16="http://schemas.microsoft.com/office/drawing/2014/main" id="{5ED70A87-80AB-4D4E-A690-7D18DAF546A2}"/>
              </a:ext>
            </a:extLst>
          </p:cNvPr>
          <p:cNvSpPr>
            <a:spLocks noGrp="1"/>
          </p:cNvSpPr>
          <p:nvPr>
            <p:ph type="pic" sz="quarter" idx="60"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7" name="Text Placeholder 7">
            <a:extLst>
              <a:ext uri="{FF2B5EF4-FFF2-40B4-BE49-F238E27FC236}">
                <a16:creationId xmlns:a16="http://schemas.microsoft.com/office/drawing/2014/main" id="{F6100C24-59C3-0446-B996-7BEE6BF9DAE6}"/>
              </a:ext>
            </a:extLst>
          </p:cNvPr>
          <p:cNvSpPr>
            <a:spLocks noGrp="1"/>
          </p:cNvSpPr>
          <p:nvPr>
            <p:ph type="body" sz="quarter" idx="61"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8" name="Text Placeholder 7">
            <a:extLst>
              <a:ext uri="{FF2B5EF4-FFF2-40B4-BE49-F238E27FC236}">
                <a16:creationId xmlns:a16="http://schemas.microsoft.com/office/drawing/2014/main" id="{736106D9-D986-B24A-8CDC-B2F279FE334F}"/>
              </a:ext>
            </a:extLst>
          </p:cNvPr>
          <p:cNvSpPr>
            <a:spLocks noGrp="1"/>
          </p:cNvSpPr>
          <p:nvPr>
            <p:ph type="body" sz="quarter" idx="62"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9" name="Picture Placeholder 3">
            <a:extLst>
              <a:ext uri="{FF2B5EF4-FFF2-40B4-BE49-F238E27FC236}">
                <a16:creationId xmlns:a16="http://schemas.microsoft.com/office/drawing/2014/main" id="{3C04F69D-76F7-F044-B01F-CEA7A55822A8}"/>
              </a:ext>
            </a:extLst>
          </p:cNvPr>
          <p:cNvSpPr>
            <a:spLocks noGrp="1"/>
          </p:cNvSpPr>
          <p:nvPr>
            <p:ph type="pic" sz="quarter" idx="63"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0" name="Text Placeholder 7">
            <a:extLst>
              <a:ext uri="{FF2B5EF4-FFF2-40B4-BE49-F238E27FC236}">
                <a16:creationId xmlns:a16="http://schemas.microsoft.com/office/drawing/2014/main" id="{50EDF07C-0018-5F40-85B9-8343D839BA6E}"/>
              </a:ext>
            </a:extLst>
          </p:cNvPr>
          <p:cNvSpPr>
            <a:spLocks noGrp="1"/>
          </p:cNvSpPr>
          <p:nvPr>
            <p:ph type="body" sz="quarter" idx="64"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1" name="Text Placeholder 7">
            <a:extLst>
              <a:ext uri="{FF2B5EF4-FFF2-40B4-BE49-F238E27FC236}">
                <a16:creationId xmlns:a16="http://schemas.microsoft.com/office/drawing/2014/main" id="{34DFBB84-A2D8-AC4B-BE4F-B1CF767EDDCA}"/>
              </a:ext>
            </a:extLst>
          </p:cNvPr>
          <p:cNvSpPr>
            <a:spLocks noGrp="1"/>
          </p:cNvSpPr>
          <p:nvPr>
            <p:ph type="body" sz="quarter" idx="65"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7504DA70-8BD2-D640-B3B2-9FBD612DDBD3}"/>
              </a:ext>
            </a:extLst>
          </p:cNvPr>
          <p:cNvSpPr>
            <a:spLocks noGrp="1"/>
          </p:cNvSpPr>
          <p:nvPr>
            <p:ph type="pic" sz="quarter" idx="66" hasCustomPrompt="1"/>
          </p:nvPr>
        </p:nvSpPr>
        <p:spPr>
          <a:xfrm>
            <a:off x="3579838" y="614600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63" name="Text Placeholder 7">
            <a:extLst>
              <a:ext uri="{FF2B5EF4-FFF2-40B4-BE49-F238E27FC236}">
                <a16:creationId xmlns:a16="http://schemas.microsoft.com/office/drawing/2014/main" id="{BF54EE02-85C6-F842-BCA3-0D0EBB3326BB}"/>
              </a:ext>
            </a:extLst>
          </p:cNvPr>
          <p:cNvSpPr>
            <a:spLocks noGrp="1"/>
          </p:cNvSpPr>
          <p:nvPr>
            <p:ph type="body" sz="quarter" idx="67"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D179D5A4-7EBB-2046-9A25-16B9F20641CD}"/>
              </a:ext>
            </a:extLst>
          </p:cNvPr>
          <p:cNvSpPr>
            <a:spLocks noGrp="1"/>
          </p:cNvSpPr>
          <p:nvPr>
            <p:ph type="body" sz="quarter" idx="68"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5" name="Picture Placeholder 3">
            <a:extLst>
              <a:ext uri="{FF2B5EF4-FFF2-40B4-BE49-F238E27FC236}">
                <a16:creationId xmlns:a16="http://schemas.microsoft.com/office/drawing/2014/main" id="{17195331-B10A-5547-99E7-04A260169326}"/>
              </a:ext>
            </a:extLst>
          </p:cNvPr>
          <p:cNvSpPr>
            <a:spLocks noGrp="1"/>
          </p:cNvSpPr>
          <p:nvPr>
            <p:ph type="pic" sz="quarter" idx="69" hasCustomPrompt="1"/>
          </p:nvPr>
        </p:nvSpPr>
        <p:spPr>
          <a:xfrm>
            <a:off x="9407404" y="258127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68" name="Text Placeholder 7">
            <a:extLst>
              <a:ext uri="{FF2B5EF4-FFF2-40B4-BE49-F238E27FC236}">
                <a16:creationId xmlns:a16="http://schemas.microsoft.com/office/drawing/2014/main" id="{783BC515-CB42-C144-8260-FFDF85163C1E}"/>
              </a:ext>
            </a:extLst>
          </p:cNvPr>
          <p:cNvSpPr>
            <a:spLocks noGrp="1"/>
          </p:cNvSpPr>
          <p:nvPr>
            <p:ph type="body" sz="quarter" idx="70" hasCustomPrompt="1"/>
          </p:nvPr>
        </p:nvSpPr>
        <p:spPr>
          <a:xfrm>
            <a:off x="9408923"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9" name="Text Placeholder 7">
            <a:extLst>
              <a:ext uri="{FF2B5EF4-FFF2-40B4-BE49-F238E27FC236}">
                <a16:creationId xmlns:a16="http://schemas.microsoft.com/office/drawing/2014/main" id="{A210847F-5010-A84F-AFD1-98A12370FC08}"/>
              </a:ext>
            </a:extLst>
          </p:cNvPr>
          <p:cNvSpPr>
            <a:spLocks noGrp="1"/>
          </p:cNvSpPr>
          <p:nvPr>
            <p:ph type="body" sz="quarter" idx="71" hasCustomPrompt="1"/>
          </p:nvPr>
        </p:nvSpPr>
        <p:spPr>
          <a:xfrm>
            <a:off x="9408924"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1" name="Picture Placeholder 3">
            <a:extLst>
              <a:ext uri="{FF2B5EF4-FFF2-40B4-BE49-F238E27FC236}">
                <a16:creationId xmlns:a16="http://schemas.microsoft.com/office/drawing/2014/main" id="{983D908F-942B-0E47-82C6-5BFA19C1FECD}"/>
              </a:ext>
            </a:extLst>
          </p:cNvPr>
          <p:cNvSpPr>
            <a:spLocks noGrp="1"/>
          </p:cNvSpPr>
          <p:nvPr>
            <p:ph type="pic" sz="quarter" idx="72" hasCustomPrompt="1"/>
          </p:nvPr>
        </p:nvSpPr>
        <p:spPr>
          <a:xfrm>
            <a:off x="9407401" y="6152396"/>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2" name="Text Placeholder 7">
            <a:extLst>
              <a:ext uri="{FF2B5EF4-FFF2-40B4-BE49-F238E27FC236}">
                <a16:creationId xmlns:a16="http://schemas.microsoft.com/office/drawing/2014/main" id="{FDE7E9E4-73CD-7946-A9A3-0B6C1000D8A5}"/>
              </a:ext>
            </a:extLst>
          </p:cNvPr>
          <p:cNvSpPr>
            <a:spLocks noGrp="1"/>
          </p:cNvSpPr>
          <p:nvPr>
            <p:ph type="body" sz="quarter" idx="73" hasCustomPrompt="1"/>
          </p:nvPr>
        </p:nvSpPr>
        <p:spPr>
          <a:xfrm>
            <a:off x="940110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3" name="Text Placeholder 7">
            <a:extLst>
              <a:ext uri="{FF2B5EF4-FFF2-40B4-BE49-F238E27FC236}">
                <a16:creationId xmlns:a16="http://schemas.microsoft.com/office/drawing/2014/main" id="{DE3464F8-592C-3F4E-A469-4569B7270806}"/>
              </a:ext>
            </a:extLst>
          </p:cNvPr>
          <p:cNvSpPr>
            <a:spLocks noGrp="1"/>
          </p:cNvSpPr>
          <p:nvPr>
            <p:ph type="body" sz="quarter" idx="74" hasCustomPrompt="1"/>
          </p:nvPr>
        </p:nvSpPr>
        <p:spPr>
          <a:xfrm>
            <a:off x="940111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4" name="Picture Placeholder 3">
            <a:extLst>
              <a:ext uri="{FF2B5EF4-FFF2-40B4-BE49-F238E27FC236}">
                <a16:creationId xmlns:a16="http://schemas.microsoft.com/office/drawing/2014/main" id="{B89A8752-5C55-144D-B1DC-FE3E80B4DD01}"/>
              </a:ext>
            </a:extLst>
          </p:cNvPr>
          <p:cNvSpPr>
            <a:spLocks noGrp="1"/>
          </p:cNvSpPr>
          <p:nvPr>
            <p:ph type="pic" sz="quarter" idx="75" hasCustomPrompt="1"/>
          </p:nvPr>
        </p:nvSpPr>
        <p:spPr>
          <a:xfrm>
            <a:off x="12318267" y="6152396"/>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5" name="Text Placeholder 7">
            <a:extLst>
              <a:ext uri="{FF2B5EF4-FFF2-40B4-BE49-F238E27FC236}">
                <a16:creationId xmlns:a16="http://schemas.microsoft.com/office/drawing/2014/main" id="{30A6CF15-53AA-FC43-9B5E-3CBC32758AA5}"/>
              </a:ext>
            </a:extLst>
          </p:cNvPr>
          <p:cNvSpPr>
            <a:spLocks noGrp="1"/>
          </p:cNvSpPr>
          <p:nvPr>
            <p:ph type="body" sz="quarter" idx="76" hasCustomPrompt="1"/>
          </p:nvPr>
        </p:nvSpPr>
        <p:spPr>
          <a:xfrm>
            <a:off x="1231826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6" name="Text Placeholder 7">
            <a:extLst>
              <a:ext uri="{FF2B5EF4-FFF2-40B4-BE49-F238E27FC236}">
                <a16:creationId xmlns:a16="http://schemas.microsoft.com/office/drawing/2014/main" id="{B74845DE-C021-6144-8B50-7D1938E31CE3}"/>
              </a:ext>
            </a:extLst>
          </p:cNvPr>
          <p:cNvSpPr>
            <a:spLocks noGrp="1"/>
          </p:cNvSpPr>
          <p:nvPr>
            <p:ph type="body" sz="quarter" idx="77" hasCustomPrompt="1"/>
          </p:nvPr>
        </p:nvSpPr>
        <p:spPr>
          <a:xfrm>
            <a:off x="1231826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5AD11650-0BB3-8141-CE8F-C207E4199024}"/>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42763590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Product Portfolio_3">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18" name="Picture Placeholder 3">
            <a:extLst>
              <a:ext uri="{FF2B5EF4-FFF2-40B4-BE49-F238E27FC236}">
                <a16:creationId xmlns:a16="http://schemas.microsoft.com/office/drawing/2014/main" id="{FD712F3C-53A0-F9D7-703E-F17DF10096CE}"/>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23" name="Text Placeholder 7">
            <a:extLst>
              <a:ext uri="{FF2B5EF4-FFF2-40B4-BE49-F238E27FC236}">
                <a16:creationId xmlns:a16="http://schemas.microsoft.com/office/drawing/2014/main" id="{5D1C4E5E-4841-DC33-D1DD-28BB28A2DB61}"/>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24" name="Text Placeholder 7">
            <a:extLst>
              <a:ext uri="{FF2B5EF4-FFF2-40B4-BE49-F238E27FC236}">
                <a16:creationId xmlns:a16="http://schemas.microsoft.com/office/drawing/2014/main" id="{C288AE9A-56BC-F7A1-F175-8F8B4D48FC87}"/>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F5D1E8BF-D139-D245-9F1D-4D698137DDE7}"/>
              </a:ext>
            </a:extLst>
          </p:cNvPr>
          <p:cNvSpPr>
            <a:spLocks noGrp="1"/>
          </p:cNvSpPr>
          <p:nvPr>
            <p:ph type="pic" sz="quarter" idx="51"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AF4FDA68-941B-CE4E-A1E7-B32B16D64A8C}"/>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458FB68B-E910-5948-85DF-EF65B3C234B9}"/>
              </a:ext>
            </a:extLst>
          </p:cNvPr>
          <p:cNvSpPr>
            <a:spLocks noGrp="1"/>
          </p:cNvSpPr>
          <p:nvPr>
            <p:ph type="body" sz="quarter" idx="53"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317D02C5-329E-E245-BEFC-489C57A063DF}"/>
              </a:ext>
            </a:extLst>
          </p:cNvPr>
          <p:cNvSpPr>
            <a:spLocks noGrp="1"/>
          </p:cNvSpPr>
          <p:nvPr>
            <p:ph type="pic" sz="quarter" idx="54"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4E7DF8DF-1BC7-C941-A3F1-EE25AE17715D}"/>
              </a:ext>
            </a:extLst>
          </p:cNvPr>
          <p:cNvSpPr>
            <a:spLocks noGrp="1"/>
          </p:cNvSpPr>
          <p:nvPr>
            <p:ph type="body" sz="quarter" idx="55"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0" name="Text Placeholder 7">
            <a:extLst>
              <a:ext uri="{FF2B5EF4-FFF2-40B4-BE49-F238E27FC236}">
                <a16:creationId xmlns:a16="http://schemas.microsoft.com/office/drawing/2014/main" id="{1FBC9439-5FCD-574F-ADCF-BB0B915D91DD}"/>
              </a:ext>
            </a:extLst>
          </p:cNvPr>
          <p:cNvSpPr>
            <a:spLocks noGrp="1"/>
          </p:cNvSpPr>
          <p:nvPr>
            <p:ph type="body" sz="quarter" idx="56"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332E1C9F-B5AE-EC43-B314-94432755635D}"/>
              </a:ext>
            </a:extLst>
          </p:cNvPr>
          <p:cNvSpPr>
            <a:spLocks noGrp="1"/>
          </p:cNvSpPr>
          <p:nvPr>
            <p:ph type="pic" sz="quarter" idx="57" hasCustomPrompt="1"/>
          </p:nvPr>
        </p:nvSpPr>
        <p:spPr>
          <a:xfrm>
            <a:off x="944402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4" name="Picture Placeholder 3">
            <a:extLst>
              <a:ext uri="{FF2B5EF4-FFF2-40B4-BE49-F238E27FC236}">
                <a16:creationId xmlns:a16="http://schemas.microsoft.com/office/drawing/2014/main" id="{764D533C-644F-5A42-BF03-E0E164D06551}"/>
              </a:ext>
            </a:extLst>
          </p:cNvPr>
          <p:cNvSpPr>
            <a:spLocks noGrp="1"/>
          </p:cNvSpPr>
          <p:nvPr>
            <p:ph type="pic" sz="quarter" idx="58"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5" name="Text Placeholder 7">
            <a:extLst>
              <a:ext uri="{FF2B5EF4-FFF2-40B4-BE49-F238E27FC236}">
                <a16:creationId xmlns:a16="http://schemas.microsoft.com/office/drawing/2014/main" id="{D2FB8A09-6318-2D4F-A19C-BDD3F9EC09F9}"/>
              </a:ext>
            </a:extLst>
          </p:cNvPr>
          <p:cNvSpPr>
            <a:spLocks noGrp="1"/>
          </p:cNvSpPr>
          <p:nvPr>
            <p:ph type="body" sz="quarter" idx="59"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6" name="Text Placeholder 7">
            <a:extLst>
              <a:ext uri="{FF2B5EF4-FFF2-40B4-BE49-F238E27FC236}">
                <a16:creationId xmlns:a16="http://schemas.microsoft.com/office/drawing/2014/main" id="{481A3667-7F9D-EA47-BAE7-00F01351D6DD}"/>
              </a:ext>
            </a:extLst>
          </p:cNvPr>
          <p:cNvSpPr>
            <a:spLocks noGrp="1"/>
          </p:cNvSpPr>
          <p:nvPr>
            <p:ph type="body" sz="quarter" idx="60"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8" name="Picture Placeholder 3">
            <a:extLst>
              <a:ext uri="{FF2B5EF4-FFF2-40B4-BE49-F238E27FC236}">
                <a16:creationId xmlns:a16="http://schemas.microsoft.com/office/drawing/2014/main" id="{4D2315E7-27AC-A34B-8F6B-05ABC763D5F5}"/>
              </a:ext>
            </a:extLst>
          </p:cNvPr>
          <p:cNvSpPr>
            <a:spLocks noGrp="1"/>
          </p:cNvSpPr>
          <p:nvPr>
            <p:ph type="pic" sz="quarter" idx="61" hasCustomPrompt="1"/>
          </p:nvPr>
        </p:nvSpPr>
        <p:spPr>
          <a:xfrm>
            <a:off x="3579839"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9" name="Text Placeholder 7">
            <a:extLst>
              <a:ext uri="{FF2B5EF4-FFF2-40B4-BE49-F238E27FC236}">
                <a16:creationId xmlns:a16="http://schemas.microsoft.com/office/drawing/2014/main" id="{DBD86577-7583-8D45-9EB0-CFA957D33C7A}"/>
              </a:ext>
            </a:extLst>
          </p:cNvPr>
          <p:cNvSpPr>
            <a:spLocks noGrp="1"/>
          </p:cNvSpPr>
          <p:nvPr>
            <p:ph type="body" sz="quarter" idx="62"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0" name="Text Placeholder 7">
            <a:extLst>
              <a:ext uri="{FF2B5EF4-FFF2-40B4-BE49-F238E27FC236}">
                <a16:creationId xmlns:a16="http://schemas.microsoft.com/office/drawing/2014/main" id="{6C6BF608-21D0-7243-9121-86BEB67F8A2F}"/>
              </a:ext>
            </a:extLst>
          </p:cNvPr>
          <p:cNvSpPr>
            <a:spLocks noGrp="1"/>
          </p:cNvSpPr>
          <p:nvPr>
            <p:ph type="body" sz="quarter" idx="63"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AD522E01-8B09-AC4F-9E7E-8FC9DF55A3CB}"/>
              </a:ext>
            </a:extLst>
          </p:cNvPr>
          <p:cNvSpPr>
            <a:spLocks noGrp="1"/>
          </p:cNvSpPr>
          <p:nvPr>
            <p:ph type="pic" sz="quarter" idx="64" hasCustomPrompt="1"/>
          </p:nvPr>
        </p:nvSpPr>
        <p:spPr>
          <a:xfrm>
            <a:off x="6494852"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3" name="Text Placeholder 7">
            <a:extLst>
              <a:ext uri="{FF2B5EF4-FFF2-40B4-BE49-F238E27FC236}">
                <a16:creationId xmlns:a16="http://schemas.microsoft.com/office/drawing/2014/main" id="{6EAE40E7-5A8E-464D-B028-5138D3058CF9}"/>
              </a:ext>
            </a:extLst>
          </p:cNvPr>
          <p:cNvSpPr>
            <a:spLocks noGrp="1"/>
          </p:cNvSpPr>
          <p:nvPr>
            <p:ph type="body" sz="quarter" idx="65" hasCustomPrompt="1"/>
          </p:nvPr>
        </p:nvSpPr>
        <p:spPr>
          <a:xfrm>
            <a:off x="6494851"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39F153BA-F597-5943-8428-66D0CC3C3703}"/>
              </a:ext>
            </a:extLst>
          </p:cNvPr>
          <p:cNvSpPr>
            <a:spLocks noGrp="1"/>
          </p:cNvSpPr>
          <p:nvPr>
            <p:ph type="body" sz="quarter" idx="66" hasCustomPrompt="1"/>
          </p:nvPr>
        </p:nvSpPr>
        <p:spPr>
          <a:xfrm>
            <a:off x="6494852"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6" name="Text Placeholder 7">
            <a:extLst>
              <a:ext uri="{FF2B5EF4-FFF2-40B4-BE49-F238E27FC236}">
                <a16:creationId xmlns:a16="http://schemas.microsoft.com/office/drawing/2014/main" id="{DF10FE6F-4D1B-9643-94FA-84C25D1BAF28}"/>
              </a:ext>
            </a:extLst>
          </p:cNvPr>
          <p:cNvSpPr>
            <a:spLocks noGrp="1"/>
          </p:cNvSpPr>
          <p:nvPr>
            <p:ph type="body" sz="quarter" idx="67" hasCustomPrompt="1"/>
          </p:nvPr>
        </p:nvSpPr>
        <p:spPr>
          <a:xfrm>
            <a:off x="943055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7" name="Text Placeholder 7">
            <a:extLst>
              <a:ext uri="{FF2B5EF4-FFF2-40B4-BE49-F238E27FC236}">
                <a16:creationId xmlns:a16="http://schemas.microsoft.com/office/drawing/2014/main" id="{C23EA979-70E8-B345-88DE-EF15D609E2A2}"/>
              </a:ext>
            </a:extLst>
          </p:cNvPr>
          <p:cNvSpPr>
            <a:spLocks noGrp="1"/>
          </p:cNvSpPr>
          <p:nvPr>
            <p:ph type="body" sz="quarter" idx="68" hasCustomPrompt="1"/>
          </p:nvPr>
        </p:nvSpPr>
        <p:spPr>
          <a:xfrm>
            <a:off x="943055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E26CF229-554B-186B-632E-DAA1A40BA5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61407762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Product Portfolio_4">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18" name="Picture Placeholder 3">
            <a:extLst>
              <a:ext uri="{FF2B5EF4-FFF2-40B4-BE49-F238E27FC236}">
                <a16:creationId xmlns:a16="http://schemas.microsoft.com/office/drawing/2014/main" id="{FD712F3C-53A0-F9D7-703E-F17DF10096CE}"/>
              </a:ext>
            </a:extLst>
          </p:cNvPr>
          <p:cNvSpPr>
            <a:spLocks noGrp="1"/>
          </p:cNvSpPr>
          <p:nvPr>
            <p:ph type="pic" sz="quarter" idx="32" hasCustomPrompt="1"/>
          </p:nvPr>
        </p:nvSpPr>
        <p:spPr>
          <a:xfrm>
            <a:off x="878666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23" name="Text Placeholder 7">
            <a:extLst>
              <a:ext uri="{FF2B5EF4-FFF2-40B4-BE49-F238E27FC236}">
                <a16:creationId xmlns:a16="http://schemas.microsoft.com/office/drawing/2014/main" id="{5D1C4E5E-4841-DC33-D1DD-28BB28A2DB61}"/>
              </a:ext>
            </a:extLst>
          </p:cNvPr>
          <p:cNvSpPr>
            <a:spLocks noGrp="1"/>
          </p:cNvSpPr>
          <p:nvPr>
            <p:ph type="body" sz="quarter" idx="37" hasCustomPrompt="1"/>
          </p:nvPr>
        </p:nvSpPr>
        <p:spPr>
          <a:xfrm>
            <a:off x="878665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24" name="Text Placeholder 7">
            <a:extLst>
              <a:ext uri="{FF2B5EF4-FFF2-40B4-BE49-F238E27FC236}">
                <a16:creationId xmlns:a16="http://schemas.microsoft.com/office/drawing/2014/main" id="{C288AE9A-56BC-F7A1-F175-8F8B4D48FC87}"/>
              </a:ext>
            </a:extLst>
          </p:cNvPr>
          <p:cNvSpPr>
            <a:spLocks noGrp="1"/>
          </p:cNvSpPr>
          <p:nvPr>
            <p:ph type="body" sz="quarter" idx="38" hasCustomPrompt="1"/>
          </p:nvPr>
        </p:nvSpPr>
        <p:spPr>
          <a:xfrm>
            <a:off x="878666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F5D1E8BF-D139-D245-9F1D-4D698137DDE7}"/>
              </a:ext>
            </a:extLst>
          </p:cNvPr>
          <p:cNvSpPr>
            <a:spLocks noGrp="1"/>
          </p:cNvSpPr>
          <p:nvPr>
            <p:ph type="pic" sz="quarter" idx="51" hasCustomPrompt="1"/>
          </p:nvPr>
        </p:nvSpPr>
        <p:spPr>
          <a:xfrm>
            <a:off x="1169867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AF4FDA68-941B-CE4E-A1E7-B32B16D64A8C}"/>
              </a:ext>
            </a:extLst>
          </p:cNvPr>
          <p:cNvSpPr>
            <a:spLocks noGrp="1"/>
          </p:cNvSpPr>
          <p:nvPr>
            <p:ph type="body" sz="quarter" idx="52" hasCustomPrompt="1"/>
          </p:nvPr>
        </p:nvSpPr>
        <p:spPr>
          <a:xfrm>
            <a:off x="1169867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458FB68B-E910-5948-85DF-EF65B3C234B9}"/>
              </a:ext>
            </a:extLst>
          </p:cNvPr>
          <p:cNvSpPr>
            <a:spLocks noGrp="1"/>
          </p:cNvSpPr>
          <p:nvPr>
            <p:ph type="body" sz="quarter" idx="53" hasCustomPrompt="1"/>
          </p:nvPr>
        </p:nvSpPr>
        <p:spPr>
          <a:xfrm>
            <a:off x="1169867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317D02C5-329E-E245-BEFC-489C57A063DF}"/>
              </a:ext>
            </a:extLst>
          </p:cNvPr>
          <p:cNvSpPr>
            <a:spLocks noGrp="1"/>
          </p:cNvSpPr>
          <p:nvPr>
            <p:ph type="pic" sz="quarter" idx="54" hasCustomPrompt="1"/>
          </p:nvPr>
        </p:nvSpPr>
        <p:spPr>
          <a:xfrm>
            <a:off x="14615374"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4E7DF8DF-1BC7-C941-A3F1-EE25AE17715D}"/>
              </a:ext>
            </a:extLst>
          </p:cNvPr>
          <p:cNvSpPr>
            <a:spLocks noGrp="1"/>
          </p:cNvSpPr>
          <p:nvPr>
            <p:ph type="body" sz="quarter" idx="55" hasCustomPrompt="1"/>
          </p:nvPr>
        </p:nvSpPr>
        <p:spPr>
          <a:xfrm>
            <a:off x="14615373"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0" name="Text Placeholder 7">
            <a:extLst>
              <a:ext uri="{FF2B5EF4-FFF2-40B4-BE49-F238E27FC236}">
                <a16:creationId xmlns:a16="http://schemas.microsoft.com/office/drawing/2014/main" id="{1FBC9439-5FCD-574F-ADCF-BB0B915D91DD}"/>
              </a:ext>
            </a:extLst>
          </p:cNvPr>
          <p:cNvSpPr>
            <a:spLocks noGrp="1"/>
          </p:cNvSpPr>
          <p:nvPr>
            <p:ph type="body" sz="quarter" idx="56" hasCustomPrompt="1"/>
          </p:nvPr>
        </p:nvSpPr>
        <p:spPr>
          <a:xfrm>
            <a:off x="14615374"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332E1C9F-B5AE-EC43-B314-94432755635D}"/>
              </a:ext>
            </a:extLst>
          </p:cNvPr>
          <p:cNvSpPr>
            <a:spLocks noGrp="1"/>
          </p:cNvSpPr>
          <p:nvPr>
            <p:ph type="pic" sz="quarter" idx="57" hasCustomPrompt="1"/>
          </p:nvPr>
        </p:nvSpPr>
        <p:spPr>
          <a:xfrm>
            <a:off x="67528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4" name="Picture Placeholder 3">
            <a:extLst>
              <a:ext uri="{FF2B5EF4-FFF2-40B4-BE49-F238E27FC236}">
                <a16:creationId xmlns:a16="http://schemas.microsoft.com/office/drawing/2014/main" id="{764D533C-644F-5A42-BF03-E0E164D06551}"/>
              </a:ext>
            </a:extLst>
          </p:cNvPr>
          <p:cNvSpPr>
            <a:spLocks noGrp="1"/>
          </p:cNvSpPr>
          <p:nvPr>
            <p:ph type="pic" sz="quarter" idx="58" hasCustomPrompt="1"/>
          </p:nvPr>
        </p:nvSpPr>
        <p:spPr>
          <a:xfrm>
            <a:off x="8786660"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5" name="Text Placeholder 7">
            <a:extLst>
              <a:ext uri="{FF2B5EF4-FFF2-40B4-BE49-F238E27FC236}">
                <a16:creationId xmlns:a16="http://schemas.microsoft.com/office/drawing/2014/main" id="{D2FB8A09-6318-2D4F-A19C-BDD3F9EC09F9}"/>
              </a:ext>
            </a:extLst>
          </p:cNvPr>
          <p:cNvSpPr>
            <a:spLocks noGrp="1"/>
          </p:cNvSpPr>
          <p:nvPr>
            <p:ph type="body" sz="quarter" idx="59" hasCustomPrompt="1"/>
          </p:nvPr>
        </p:nvSpPr>
        <p:spPr>
          <a:xfrm>
            <a:off x="878665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6" name="Text Placeholder 7">
            <a:extLst>
              <a:ext uri="{FF2B5EF4-FFF2-40B4-BE49-F238E27FC236}">
                <a16:creationId xmlns:a16="http://schemas.microsoft.com/office/drawing/2014/main" id="{481A3667-7F9D-EA47-BAE7-00F01351D6DD}"/>
              </a:ext>
            </a:extLst>
          </p:cNvPr>
          <p:cNvSpPr>
            <a:spLocks noGrp="1"/>
          </p:cNvSpPr>
          <p:nvPr>
            <p:ph type="body" sz="quarter" idx="60" hasCustomPrompt="1"/>
          </p:nvPr>
        </p:nvSpPr>
        <p:spPr>
          <a:xfrm>
            <a:off x="878666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8" name="Picture Placeholder 3">
            <a:extLst>
              <a:ext uri="{FF2B5EF4-FFF2-40B4-BE49-F238E27FC236}">
                <a16:creationId xmlns:a16="http://schemas.microsoft.com/office/drawing/2014/main" id="{4D2315E7-27AC-A34B-8F6B-05ABC763D5F5}"/>
              </a:ext>
            </a:extLst>
          </p:cNvPr>
          <p:cNvSpPr>
            <a:spLocks noGrp="1"/>
          </p:cNvSpPr>
          <p:nvPr>
            <p:ph type="pic" sz="quarter" idx="61" hasCustomPrompt="1"/>
          </p:nvPr>
        </p:nvSpPr>
        <p:spPr>
          <a:xfrm>
            <a:off x="11704511"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9" name="Text Placeholder 7">
            <a:extLst>
              <a:ext uri="{FF2B5EF4-FFF2-40B4-BE49-F238E27FC236}">
                <a16:creationId xmlns:a16="http://schemas.microsoft.com/office/drawing/2014/main" id="{DBD86577-7583-8D45-9EB0-CFA957D33C7A}"/>
              </a:ext>
            </a:extLst>
          </p:cNvPr>
          <p:cNvSpPr>
            <a:spLocks noGrp="1"/>
          </p:cNvSpPr>
          <p:nvPr>
            <p:ph type="body" sz="quarter" idx="62" hasCustomPrompt="1"/>
          </p:nvPr>
        </p:nvSpPr>
        <p:spPr>
          <a:xfrm>
            <a:off x="11704510"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0" name="Text Placeholder 7">
            <a:extLst>
              <a:ext uri="{FF2B5EF4-FFF2-40B4-BE49-F238E27FC236}">
                <a16:creationId xmlns:a16="http://schemas.microsoft.com/office/drawing/2014/main" id="{6C6BF608-21D0-7243-9121-86BEB67F8A2F}"/>
              </a:ext>
            </a:extLst>
          </p:cNvPr>
          <p:cNvSpPr>
            <a:spLocks noGrp="1"/>
          </p:cNvSpPr>
          <p:nvPr>
            <p:ph type="body" sz="quarter" idx="63" hasCustomPrompt="1"/>
          </p:nvPr>
        </p:nvSpPr>
        <p:spPr>
          <a:xfrm>
            <a:off x="11704511"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AD522E01-8B09-AC4F-9E7E-8FC9DF55A3CB}"/>
              </a:ext>
            </a:extLst>
          </p:cNvPr>
          <p:cNvSpPr>
            <a:spLocks noGrp="1"/>
          </p:cNvSpPr>
          <p:nvPr>
            <p:ph type="pic" sz="quarter" idx="64" hasCustomPrompt="1"/>
          </p:nvPr>
        </p:nvSpPr>
        <p:spPr>
          <a:xfrm>
            <a:off x="14619524"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3" name="Text Placeholder 7">
            <a:extLst>
              <a:ext uri="{FF2B5EF4-FFF2-40B4-BE49-F238E27FC236}">
                <a16:creationId xmlns:a16="http://schemas.microsoft.com/office/drawing/2014/main" id="{6EAE40E7-5A8E-464D-B028-5138D3058CF9}"/>
              </a:ext>
            </a:extLst>
          </p:cNvPr>
          <p:cNvSpPr>
            <a:spLocks noGrp="1"/>
          </p:cNvSpPr>
          <p:nvPr>
            <p:ph type="body" sz="quarter" idx="65" hasCustomPrompt="1"/>
          </p:nvPr>
        </p:nvSpPr>
        <p:spPr>
          <a:xfrm>
            <a:off x="14619523"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39F153BA-F597-5943-8428-66D0CC3C3703}"/>
              </a:ext>
            </a:extLst>
          </p:cNvPr>
          <p:cNvSpPr>
            <a:spLocks noGrp="1"/>
          </p:cNvSpPr>
          <p:nvPr>
            <p:ph type="body" sz="quarter" idx="66" hasCustomPrompt="1"/>
          </p:nvPr>
        </p:nvSpPr>
        <p:spPr>
          <a:xfrm>
            <a:off x="14619524"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6" name="Text Placeholder 7">
            <a:extLst>
              <a:ext uri="{FF2B5EF4-FFF2-40B4-BE49-F238E27FC236}">
                <a16:creationId xmlns:a16="http://schemas.microsoft.com/office/drawing/2014/main" id="{DF10FE6F-4D1B-9643-94FA-84C25D1BAF28}"/>
              </a:ext>
            </a:extLst>
          </p:cNvPr>
          <p:cNvSpPr>
            <a:spLocks noGrp="1"/>
          </p:cNvSpPr>
          <p:nvPr>
            <p:ph type="body" sz="quarter" idx="67" hasCustomPrompt="1"/>
          </p:nvPr>
        </p:nvSpPr>
        <p:spPr>
          <a:xfrm>
            <a:off x="66181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7" name="Text Placeholder 7">
            <a:extLst>
              <a:ext uri="{FF2B5EF4-FFF2-40B4-BE49-F238E27FC236}">
                <a16:creationId xmlns:a16="http://schemas.microsoft.com/office/drawing/2014/main" id="{C23EA979-70E8-B345-88DE-EF15D609E2A2}"/>
              </a:ext>
            </a:extLst>
          </p:cNvPr>
          <p:cNvSpPr>
            <a:spLocks noGrp="1"/>
          </p:cNvSpPr>
          <p:nvPr>
            <p:ph type="body" sz="quarter" idx="68" hasCustomPrompt="1"/>
          </p:nvPr>
        </p:nvSpPr>
        <p:spPr>
          <a:xfrm>
            <a:off x="66181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45CAE5C8-F69F-339E-C62B-223372D57DE5}"/>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67785097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Product Portfolio_5">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33" name="Picture Placeholder 3">
            <a:extLst>
              <a:ext uri="{FF2B5EF4-FFF2-40B4-BE49-F238E27FC236}">
                <a16:creationId xmlns:a16="http://schemas.microsoft.com/office/drawing/2014/main" id="{10AC255E-A886-4145-9324-1CD5EEFC3987}"/>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4" name="Text Placeholder 7">
            <a:extLst>
              <a:ext uri="{FF2B5EF4-FFF2-40B4-BE49-F238E27FC236}">
                <a16:creationId xmlns:a16="http://schemas.microsoft.com/office/drawing/2014/main" id="{F3FFB056-FBD0-5643-BA28-8D4679821146}"/>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7" name="Text Placeholder 7">
            <a:extLst>
              <a:ext uri="{FF2B5EF4-FFF2-40B4-BE49-F238E27FC236}">
                <a16:creationId xmlns:a16="http://schemas.microsoft.com/office/drawing/2014/main" id="{15C2EF0B-4603-E54F-96AD-741409ADBFA4}"/>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8" name="Picture Placeholder 3">
            <a:extLst>
              <a:ext uri="{FF2B5EF4-FFF2-40B4-BE49-F238E27FC236}">
                <a16:creationId xmlns:a16="http://schemas.microsoft.com/office/drawing/2014/main" id="{8E253EE3-FD18-1C48-AB85-8B3A3B3AD103}"/>
              </a:ext>
            </a:extLst>
          </p:cNvPr>
          <p:cNvSpPr>
            <a:spLocks noGrp="1"/>
          </p:cNvSpPr>
          <p:nvPr>
            <p:ph type="pic" sz="quarter" idx="51"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9" name="Text Placeholder 7">
            <a:extLst>
              <a:ext uri="{FF2B5EF4-FFF2-40B4-BE49-F238E27FC236}">
                <a16:creationId xmlns:a16="http://schemas.microsoft.com/office/drawing/2014/main" id="{23BA85C9-11E1-C74F-9F65-E7CCD74A7396}"/>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0" name="Text Placeholder 7">
            <a:extLst>
              <a:ext uri="{FF2B5EF4-FFF2-40B4-BE49-F238E27FC236}">
                <a16:creationId xmlns:a16="http://schemas.microsoft.com/office/drawing/2014/main" id="{E554A317-BA3C-FE47-9B82-489B21CC06C9}"/>
              </a:ext>
            </a:extLst>
          </p:cNvPr>
          <p:cNvSpPr>
            <a:spLocks noGrp="1"/>
          </p:cNvSpPr>
          <p:nvPr>
            <p:ph type="body" sz="quarter" idx="53"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1" name="Picture Placeholder 3">
            <a:extLst>
              <a:ext uri="{FF2B5EF4-FFF2-40B4-BE49-F238E27FC236}">
                <a16:creationId xmlns:a16="http://schemas.microsoft.com/office/drawing/2014/main" id="{783AE581-14A1-EE49-ABA9-750F2D201182}"/>
              </a:ext>
            </a:extLst>
          </p:cNvPr>
          <p:cNvSpPr>
            <a:spLocks noGrp="1"/>
          </p:cNvSpPr>
          <p:nvPr>
            <p:ph type="pic" sz="quarter" idx="54"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2" name="Text Placeholder 7">
            <a:extLst>
              <a:ext uri="{FF2B5EF4-FFF2-40B4-BE49-F238E27FC236}">
                <a16:creationId xmlns:a16="http://schemas.microsoft.com/office/drawing/2014/main" id="{5F0BAFBD-2328-1648-A267-5BAC03997213}"/>
              </a:ext>
            </a:extLst>
          </p:cNvPr>
          <p:cNvSpPr>
            <a:spLocks noGrp="1"/>
          </p:cNvSpPr>
          <p:nvPr>
            <p:ph type="body" sz="quarter" idx="55"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3" name="Text Placeholder 7">
            <a:extLst>
              <a:ext uri="{FF2B5EF4-FFF2-40B4-BE49-F238E27FC236}">
                <a16:creationId xmlns:a16="http://schemas.microsoft.com/office/drawing/2014/main" id="{B3F8D1BC-A588-314B-87B9-6DA7DCA70A7C}"/>
              </a:ext>
            </a:extLst>
          </p:cNvPr>
          <p:cNvSpPr>
            <a:spLocks noGrp="1"/>
          </p:cNvSpPr>
          <p:nvPr>
            <p:ph type="body" sz="quarter" idx="56"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A963428B-84D3-D44E-8867-CC09F418071E}"/>
              </a:ext>
            </a:extLst>
          </p:cNvPr>
          <p:cNvSpPr>
            <a:spLocks noGrp="1"/>
          </p:cNvSpPr>
          <p:nvPr>
            <p:ph type="pic" sz="quarter" idx="58"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22A51836-AEE1-C342-83B0-30E275BC0646}"/>
              </a:ext>
            </a:extLst>
          </p:cNvPr>
          <p:cNvSpPr>
            <a:spLocks noGrp="1"/>
          </p:cNvSpPr>
          <p:nvPr>
            <p:ph type="body" sz="quarter" idx="59"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CE6CCF4B-153C-FB4A-9E1C-EAA3F2C553FD}"/>
              </a:ext>
            </a:extLst>
          </p:cNvPr>
          <p:cNvSpPr>
            <a:spLocks noGrp="1"/>
          </p:cNvSpPr>
          <p:nvPr>
            <p:ph type="body" sz="quarter" idx="60"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7" name="Picture Placeholder 3">
            <a:extLst>
              <a:ext uri="{FF2B5EF4-FFF2-40B4-BE49-F238E27FC236}">
                <a16:creationId xmlns:a16="http://schemas.microsoft.com/office/drawing/2014/main" id="{11C00680-BD4A-E34A-91CC-362A0B943BC9}"/>
              </a:ext>
            </a:extLst>
          </p:cNvPr>
          <p:cNvSpPr>
            <a:spLocks noGrp="1"/>
          </p:cNvSpPr>
          <p:nvPr>
            <p:ph type="pic" sz="quarter" idx="61" hasCustomPrompt="1"/>
          </p:nvPr>
        </p:nvSpPr>
        <p:spPr>
          <a:xfrm>
            <a:off x="3579838" y="614600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48" name="Text Placeholder 7">
            <a:extLst>
              <a:ext uri="{FF2B5EF4-FFF2-40B4-BE49-F238E27FC236}">
                <a16:creationId xmlns:a16="http://schemas.microsoft.com/office/drawing/2014/main" id="{A44D472C-58CC-BD4E-BAE4-9D375C1261E0}"/>
              </a:ext>
            </a:extLst>
          </p:cNvPr>
          <p:cNvSpPr>
            <a:spLocks noGrp="1"/>
          </p:cNvSpPr>
          <p:nvPr>
            <p:ph type="body" sz="quarter" idx="62"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9" name="Text Placeholder 7">
            <a:extLst>
              <a:ext uri="{FF2B5EF4-FFF2-40B4-BE49-F238E27FC236}">
                <a16:creationId xmlns:a16="http://schemas.microsoft.com/office/drawing/2014/main" id="{F23C40B9-99ED-E344-ACC8-36AD0E6D1008}"/>
              </a:ext>
            </a:extLst>
          </p:cNvPr>
          <p:cNvSpPr>
            <a:spLocks noGrp="1"/>
          </p:cNvSpPr>
          <p:nvPr>
            <p:ph type="body" sz="quarter" idx="63"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0" name="Picture Placeholder 3">
            <a:extLst>
              <a:ext uri="{FF2B5EF4-FFF2-40B4-BE49-F238E27FC236}">
                <a16:creationId xmlns:a16="http://schemas.microsoft.com/office/drawing/2014/main" id="{D71F0D4B-2369-8142-A138-3384B10C7984}"/>
              </a:ext>
            </a:extLst>
          </p:cNvPr>
          <p:cNvSpPr>
            <a:spLocks noGrp="1"/>
          </p:cNvSpPr>
          <p:nvPr>
            <p:ph type="pic" sz="quarter" idx="57" hasCustomPrompt="1"/>
          </p:nvPr>
        </p:nvSpPr>
        <p:spPr>
          <a:xfrm>
            <a:off x="944402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1" name="Text Placeholder 7">
            <a:extLst>
              <a:ext uri="{FF2B5EF4-FFF2-40B4-BE49-F238E27FC236}">
                <a16:creationId xmlns:a16="http://schemas.microsoft.com/office/drawing/2014/main" id="{202F23D9-1914-594B-B1A7-B2CC6772C459}"/>
              </a:ext>
            </a:extLst>
          </p:cNvPr>
          <p:cNvSpPr>
            <a:spLocks noGrp="1"/>
          </p:cNvSpPr>
          <p:nvPr>
            <p:ph type="body" sz="quarter" idx="67" hasCustomPrompt="1"/>
          </p:nvPr>
        </p:nvSpPr>
        <p:spPr>
          <a:xfrm>
            <a:off x="943055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699A519E-33DD-A243-9F93-1747AE561282}"/>
              </a:ext>
            </a:extLst>
          </p:cNvPr>
          <p:cNvSpPr>
            <a:spLocks noGrp="1"/>
          </p:cNvSpPr>
          <p:nvPr>
            <p:ph type="body" sz="quarter" idx="68" hasCustomPrompt="1"/>
          </p:nvPr>
        </p:nvSpPr>
        <p:spPr>
          <a:xfrm>
            <a:off x="943055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C5ED1E0D-F3F7-32F5-0404-1F42D47A1F9E}"/>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65385547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Resources_Device Mockup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833"/>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0779182A-A7D3-F927-F608-7B429052DA31}"/>
              </a:ext>
            </a:extLst>
          </p:cNvPr>
          <p:cNvSpPr>
            <a:spLocks noGrp="1"/>
          </p:cNvSpPr>
          <p:nvPr>
            <p:ph type="pic" sz="quarter" idx="16" hasCustomPrompt="1"/>
          </p:nvPr>
        </p:nvSpPr>
        <p:spPr>
          <a:xfrm>
            <a:off x="800959" y="3034747"/>
            <a:ext cx="2141621" cy="4638261"/>
          </a:xfrm>
          <a:prstGeom prst="roundRect">
            <a:avLst>
              <a:gd name="adj" fmla="val 13830"/>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9" name="Picture Placeholder 5">
            <a:extLst>
              <a:ext uri="{FF2B5EF4-FFF2-40B4-BE49-F238E27FC236}">
                <a16:creationId xmlns:a16="http://schemas.microsoft.com/office/drawing/2014/main" id="{52275BEF-2806-BECE-A357-A6AD7C177DA8}"/>
              </a:ext>
            </a:extLst>
          </p:cNvPr>
          <p:cNvSpPr>
            <a:spLocks noGrp="1"/>
          </p:cNvSpPr>
          <p:nvPr>
            <p:ph type="pic" sz="quarter" idx="17" hasCustomPrompt="1"/>
          </p:nvPr>
        </p:nvSpPr>
        <p:spPr>
          <a:xfrm>
            <a:off x="3696511" y="3177702"/>
            <a:ext cx="6219217" cy="4345021"/>
          </a:xfrm>
          <a:prstGeom prst="roundRect">
            <a:avLst>
              <a:gd name="adj" fmla="val 1777"/>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10" name="Picture Placeholder 5">
            <a:extLst>
              <a:ext uri="{FF2B5EF4-FFF2-40B4-BE49-F238E27FC236}">
                <a16:creationId xmlns:a16="http://schemas.microsoft.com/office/drawing/2014/main" id="{0A6423FB-59EC-79CD-C246-A9758544B1EC}"/>
              </a:ext>
            </a:extLst>
          </p:cNvPr>
          <p:cNvSpPr>
            <a:spLocks noGrp="1"/>
          </p:cNvSpPr>
          <p:nvPr>
            <p:ph type="pic" sz="quarter" idx="18" hasCustomPrompt="1"/>
          </p:nvPr>
        </p:nvSpPr>
        <p:spPr>
          <a:xfrm>
            <a:off x="10824520" y="2248930"/>
            <a:ext cx="4337222" cy="6227805"/>
          </a:xfrm>
          <a:prstGeom prst="roundRect">
            <a:avLst>
              <a:gd name="adj" fmla="val 1777"/>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Tree>
    <p:extLst>
      <p:ext uri="{BB962C8B-B14F-4D97-AF65-F5344CB8AC3E}">
        <p14:creationId xmlns:p14="http://schemas.microsoft.com/office/powerpoint/2010/main" val="3146779468"/>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Resources_Device Mockups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538228-05EA-3D72-8981-3A52599DDC18}"/>
              </a:ext>
            </a:extLst>
          </p:cNvPr>
          <p:cNvSpPr>
            <a:spLocks noGrp="1"/>
          </p:cNvSpPr>
          <p:nvPr>
            <p:ph type="pic" sz="quarter" idx="16" hasCustomPrompt="1"/>
          </p:nvPr>
        </p:nvSpPr>
        <p:spPr>
          <a:xfrm>
            <a:off x="1954763" y="4042834"/>
            <a:ext cx="5510140" cy="3568700"/>
          </a:xfrm>
          <a:prstGeom prst="roundRect">
            <a:avLst>
              <a:gd name="adj" fmla="val 1849"/>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833"/>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10" name="Picture Placeholder 5">
            <a:extLst>
              <a:ext uri="{FF2B5EF4-FFF2-40B4-BE49-F238E27FC236}">
                <a16:creationId xmlns:a16="http://schemas.microsoft.com/office/drawing/2014/main" id="{64ED2ADE-3468-9A1B-A792-7A7BCDD34AD7}"/>
              </a:ext>
            </a:extLst>
          </p:cNvPr>
          <p:cNvSpPr>
            <a:spLocks noGrp="1"/>
          </p:cNvSpPr>
          <p:nvPr>
            <p:ph type="pic" sz="quarter" idx="17" hasCustomPrompt="1"/>
          </p:nvPr>
        </p:nvSpPr>
        <p:spPr>
          <a:xfrm>
            <a:off x="10017462" y="3086259"/>
            <a:ext cx="5800387" cy="3270091"/>
          </a:xfrm>
          <a:prstGeom prst="roundRect">
            <a:avLst>
              <a:gd name="adj" fmla="val 0"/>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Tree>
    <p:extLst>
      <p:ext uri="{BB962C8B-B14F-4D97-AF65-F5344CB8AC3E}">
        <p14:creationId xmlns:p14="http://schemas.microsoft.com/office/powerpoint/2010/main" val="288119465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5513864"/>
      </p:ext>
    </p:extLst>
  </p:cSld>
  <p:clrMapOvr>
    <a:masterClrMapping/>
  </p:clrMapOvr>
  <p:extLst>
    <p:ext uri="{DCECCB84-F9BA-43D5-87BE-67443E8EF086}">
      <p15:sldGuideLst xmlns:p15="http://schemas.microsoft.com/office/powerpoint/2012/main">
        <p15:guide id="1" orient="horz" pos="3168" userDrawn="1">
          <p15:clr>
            <a:srgbClr val="FBAE40"/>
          </p15:clr>
        </p15:guide>
        <p15:guide id="2" pos="5633" userDrawn="1">
          <p15:clr>
            <a:srgbClr val="FBAE4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Closing_Health">
    <p:spTree>
      <p:nvGrpSpPr>
        <p:cNvPr id="1" name=""/>
        <p:cNvGrpSpPr/>
        <p:nvPr/>
      </p:nvGrpSpPr>
      <p:grpSpPr>
        <a:xfrm>
          <a:off x="0" y="0"/>
          <a:ext cx="0" cy="0"/>
          <a:chOff x="0" y="0"/>
          <a:chExt cx="0" cy="0"/>
        </a:xfrm>
      </p:grpSpPr>
      <p:pic>
        <p:nvPicPr>
          <p:cNvPr id="2" name="Picture 1" descr="Logo&#10;&#10;Description automatically generated">
            <a:extLst>
              <a:ext uri="{FF2B5EF4-FFF2-40B4-BE49-F238E27FC236}">
                <a16:creationId xmlns:a16="http://schemas.microsoft.com/office/drawing/2014/main" id="{27B01D78-AC80-114F-E03C-872F53BC652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683500" y="4694773"/>
            <a:ext cx="2611460" cy="825215"/>
          </a:xfrm>
          <a:prstGeom prst="rect">
            <a:avLst/>
          </a:prstGeom>
        </p:spPr>
      </p:pic>
      <p:sp>
        <p:nvSpPr>
          <p:cNvPr id="5" name="Footer Placeholder 2">
            <a:extLst>
              <a:ext uri="{FF2B5EF4-FFF2-40B4-BE49-F238E27FC236}">
                <a16:creationId xmlns:a16="http://schemas.microsoft.com/office/drawing/2014/main" id="{2C97171A-9843-344A-BE72-C62914300CD0}"/>
              </a:ext>
            </a:extLst>
          </p:cNvPr>
          <p:cNvSpPr>
            <a:spLocks noGrp="1"/>
          </p:cNvSpPr>
          <p:nvPr>
            <p:ph type="ftr" sz="quarter" idx="10"/>
          </p:nvPr>
        </p:nvSpPr>
        <p:spPr>
          <a:xfrm>
            <a:off x="661988" y="9385300"/>
            <a:ext cx="12739305" cy="353158"/>
          </a:xfrm>
          <a:prstGeom prst="rect">
            <a:avLst/>
          </a:prstGeom>
        </p:spPr>
        <p:txBody>
          <a:bodyPr/>
          <a:lstStyle>
            <a:lvl1pPr algn="l">
              <a:lnSpc>
                <a:spcPts val="1296"/>
              </a:lnSpc>
              <a:defRPr sz="1000">
                <a:solidFill>
                  <a:schemeClr val="bg1">
                    <a:lumMod val="65000"/>
                  </a:schemeClr>
                </a:solidFill>
              </a:defRPr>
            </a:lvl1pPr>
          </a:lstStyle>
          <a:p>
            <a:r>
              <a:rPr lang="en-US"/>
              <a:t>Header Text – Remove if Not Needed</a:t>
            </a:r>
          </a:p>
        </p:txBody>
      </p:sp>
    </p:spTree>
    <p:extLst>
      <p:ext uri="{BB962C8B-B14F-4D97-AF65-F5344CB8AC3E}">
        <p14:creationId xmlns:p14="http://schemas.microsoft.com/office/powerpoint/2010/main" val="2320719289"/>
      </p:ext>
    </p:extLst>
  </p:cSld>
  <p:clrMapOvr>
    <a:masterClrMapping/>
  </p:clrMapOvr>
  <p:extLst>
    <p:ext uri="{DCECCB84-F9BA-43D5-87BE-67443E8EF086}">
      <p15:sldGuideLst xmlns:p15="http://schemas.microsoft.com/office/powerpoint/2012/main">
        <p15:guide id="1" orient="horz" pos="3168" userDrawn="1">
          <p15:clr>
            <a:srgbClr val="FBAE40"/>
          </p15:clr>
        </p15:guide>
        <p15:guide id="2" pos="5633" userDrawn="1">
          <p15:clr>
            <a:srgbClr val="FBAE4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Closing_Learning">
    <p:spTree>
      <p:nvGrpSpPr>
        <p:cNvPr id="1" name=""/>
        <p:cNvGrpSpPr/>
        <p:nvPr/>
      </p:nvGrpSpPr>
      <p:grpSpPr>
        <a:xfrm>
          <a:off x="0" y="0"/>
          <a:ext cx="0" cy="0"/>
          <a:chOff x="0" y="0"/>
          <a:chExt cx="0" cy="0"/>
        </a:xfrm>
      </p:grpSpPr>
      <p:pic>
        <p:nvPicPr>
          <p:cNvPr id="11" name="Picture 10" descr="Logo&#10;&#10;Description automatically generated">
            <a:extLst>
              <a:ext uri="{FF2B5EF4-FFF2-40B4-BE49-F238E27FC236}">
                <a16:creationId xmlns:a16="http://schemas.microsoft.com/office/drawing/2014/main" id="{9F0235B8-5D2C-6442-FF71-1773D71BE7D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683499" y="4695324"/>
            <a:ext cx="2606913" cy="827210"/>
          </a:xfrm>
          <a:prstGeom prst="rect">
            <a:avLst/>
          </a:prstGeom>
        </p:spPr>
      </p:pic>
      <p:sp>
        <p:nvSpPr>
          <p:cNvPr id="5" name="Footer Placeholder 2">
            <a:extLst>
              <a:ext uri="{FF2B5EF4-FFF2-40B4-BE49-F238E27FC236}">
                <a16:creationId xmlns:a16="http://schemas.microsoft.com/office/drawing/2014/main" id="{482B0C43-546F-1741-BCDC-80A3E7B53483}"/>
              </a:ext>
            </a:extLst>
          </p:cNvPr>
          <p:cNvSpPr>
            <a:spLocks noGrp="1"/>
          </p:cNvSpPr>
          <p:nvPr>
            <p:ph type="ftr" sz="quarter" idx="10"/>
          </p:nvPr>
        </p:nvSpPr>
        <p:spPr>
          <a:xfrm>
            <a:off x="661988" y="9385300"/>
            <a:ext cx="12739305" cy="353158"/>
          </a:xfrm>
          <a:prstGeom prst="rect">
            <a:avLst/>
          </a:prstGeom>
        </p:spPr>
        <p:txBody>
          <a:bodyPr/>
          <a:lstStyle>
            <a:lvl1pPr algn="l">
              <a:lnSpc>
                <a:spcPts val="1296"/>
              </a:lnSpc>
              <a:defRPr sz="1000">
                <a:solidFill>
                  <a:schemeClr val="bg1">
                    <a:lumMod val="65000"/>
                  </a:schemeClr>
                </a:solidFill>
              </a:defRPr>
            </a:lvl1pPr>
          </a:lstStyle>
          <a:p>
            <a:r>
              <a:rPr lang="en-US"/>
              <a:t>Header Text – Remove if Not Needed</a:t>
            </a:r>
          </a:p>
        </p:txBody>
      </p:sp>
    </p:spTree>
    <p:extLst>
      <p:ext uri="{BB962C8B-B14F-4D97-AF65-F5344CB8AC3E}">
        <p14:creationId xmlns:p14="http://schemas.microsoft.com/office/powerpoint/2010/main" val="473992045"/>
      </p:ext>
    </p:extLst>
  </p:cSld>
  <p:clrMapOvr>
    <a:masterClrMapping/>
  </p:clrMapOvr>
  <p:extLst>
    <p:ext uri="{DCECCB84-F9BA-43D5-87BE-67443E8EF086}">
      <p15:sldGuideLst xmlns:p15="http://schemas.microsoft.com/office/powerpoint/2012/main">
        <p15:guide id="1" orient="horz" pos="3168" userDrawn="1">
          <p15:clr>
            <a:srgbClr val="FBAE40"/>
          </p15:clr>
        </p15:guide>
        <p15:guide id="2" pos="5633" userDrawn="1">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Cover Full Page Image 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0"/>
            <a:ext cx="17886363" cy="10058400"/>
          </a:xfrm>
          <a:prstGeom prst="rect">
            <a:avLst/>
          </a:prstGeom>
          <a:solidFill>
            <a:srgbClr val="BDBEBD">
              <a:alpha val="74902"/>
            </a:srgbClr>
          </a:solidFill>
        </p:spPr>
        <p:txBody>
          <a:bodyPr tIns="457200" anchor="t"/>
          <a:lstStyle>
            <a:lvl1pPr algn="ctr">
              <a:defRPr>
                <a:solidFill>
                  <a:schemeClr val="bg1"/>
                </a:solidFill>
                <a:latin typeface="+mn-lt"/>
              </a:defRPr>
            </a:lvl1pPr>
          </a:lstStyle>
          <a:p>
            <a:r>
              <a:rPr lang="en-US" noProof="0"/>
              <a:t>Click icon to place image</a:t>
            </a:r>
          </a:p>
        </p:txBody>
      </p:sp>
      <p:sp>
        <p:nvSpPr>
          <p:cNvPr id="11" name="Text Placeholder 10">
            <a:extLst>
              <a:ext uri="{FF2B5EF4-FFF2-40B4-BE49-F238E27FC236}">
                <a16:creationId xmlns:a16="http://schemas.microsoft.com/office/drawing/2014/main" id="{823F5D3C-7CCE-2D1C-2223-E857374FC7A4}"/>
              </a:ext>
            </a:extLst>
          </p:cNvPr>
          <p:cNvSpPr>
            <a:spLocks noGrp="1"/>
          </p:cNvSpPr>
          <p:nvPr>
            <p:ph type="body" sz="quarter" idx="18" hasCustomPrompt="1"/>
          </p:nvPr>
        </p:nvSpPr>
        <p:spPr>
          <a:xfrm>
            <a:off x="0" y="0"/>
            <a:ext cx="11601217" cy="10058400"/>
          </a:xfrm>
          <a:prstGeom prst="rect">
            <a:avLst/>
          </a:prstGeom>
          <a:gradFill>
            <a:gsLst>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GB" sz="100" dirty="0">
                <a:solidFill>
                  <a:schemeClr val="lt1"/>
                </a:solidFill>
                <a:cs typeface="+mn-cs"/>
              </a:defRPr>
            </a:lvl1pPr>
          </a:lstStyle>
          <a:p>
            <a:pPr lvl="0" algn="ctr" defTabSz="457194"/>
            <a:r>
              <a:rPr lang="en-US" noProof="0"/>
              <a:t> </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1986692"/>
            <a:ext cx="10938421" cy="3836592"/>
          </a:xfrm>
          <a:prstGeom prst="rect">
            <a:avLst/>
          </a:prstGeom>
        </p:spPr>
        <p:txBody>
          <a:bodyPr>
            <a:noAutofit/>
          </a:bodyPr>
          <a:lstStyle>
            <a:lvl1pPr algn="l">
              <a:lnSpc>
                <a:spcPts val="9450"/>
              </a:lnSpc>
              <a:defRPr sz="9000">
                <a:solidFill>
                  <a:schemeClr val="bg1"/>
                </a:solidFill>
              </a:defRPr>
            </a:lvl1pPr>
          </a:lstStyle>
          <a:p>
            <a:r>
              <a:rPr lang="en-US"/>
              <a:t>Click To Edit Master Title Style</a:t>
            </a:r>
            <a:endParaRPr lang="en-GB"/>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7" y="6475658"/>
            <a:ext cx="10938421" cy="1166812"/>
          </a:xfrm>
          <a:prstGeom prst="rect">
            <a:avLst/>
          </a:prstGeom>
        </p:spPr>
        <p:txBody>
          <a:bodyPr lIns="0" tIns="0" rIns="0" bIns="0">
            <a:noAutofit/>
          </a:bodyPr>
          <a:lstStyle>
            <a:lvl1pPr marL="0" indent="0">
              <a:lnSpc>
                <a:spcPts val="4212"/>
              </a:lnSpc>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t>
            </a:r>
            <a:r>
              <a:rPr lang="en-US" err="1"/>
              <a:t>amet</a:t>
            </a:r>
            <a:r>
              <a:rPr lang="en-US"/>
              <a:t>, </a:t>
            </a:r>
            <a:br>
              <a:rPr lang="en-US"/>
            </a:br>
            <a:r>
              <a:rPr lang="en-US" err="1"/>
              <a:t>consectetur</a:t>
            </a:r>
            <a:r>
              <a:rPr lang="en-US"/>
              <a:t> </a:t>
            </a:r>
            <a:r>
              <a:rPr lang="en-US" err="1"/>
              <a:t>adipiscing</a:t>
            </a:r>
            <a:r>
              <a:rPr lang="en-US"/>
              <a:t> </a:t>
            </a:r>
            <a:r>
              <a:rPr lang="en-US" err="1"/>
              <a:t>elit</a:t>
            </a:r>
            <a:r>
              <a:rPr lang="en-US"/>
              <a:t>. </a:t>
            </a:r>
          </a:p>
        </p:txBody>
      </p:sp>
      <p:sp>
        <p:nvSpPr>
          <p:cNvPr id="9" name="PRESENTATION TITLE OR SECTION">
            <a:extLst>
              <a:ext uri="{FF2B5EF4-FFF2-40B4-BE49-F238E27FC236}">
                <a16:creationId xmlns:a16="http://schemas.microsoft.com/office/drawing/2014/main" id="{0FD2ADA4-B1F9-8BEE-71F6-81A99CF3D8EA}"/>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sp>
        <p:nvSpPr>
          <p:cNvPr id="3" name="Text Placeholder 12">
            <a:extLst>
              <a:ext uri="{FF2B5EF4-FFF2-40B4-BE49-F238E27FC236}">
                <a16:creationId xmlns:a16="http://schemas.microsoft.com/office/drawing/2014/main" id="{A811BC53-1CEF-8C96-B6EA-04AB8F0D1FDA}"/>
              </a:ext>
            </a:extLst>
          </p:cNvPr>
          <p:cNvSpPr>
            <a:spLocks noGrp="1"/>
          </p:cNvSpPr>
          <p:nvPr>
            <p:ph type="body" sz="quarter" idx="19" hasCustomPrompt="1"/>
          </p:nvPr>
        </p:nvSpPr>
        <p:spPr>
          <a:xfrm>
            <a:off x="667768" y="9098283"/>
            <a:ext cx="1984248" cy="374904"/>
          </a:xfrm>
          <a:prstGeom prst="rect">
            <a:avLst/>
          </a:prstGeom>
          <a:blipFill dpi="0" rotWithShape="1">
            <a:blip r:embed="rId2" cstate="screen">
              <a:extLst>
                <a:ext uri="{28A0092B-C50C-407E-A947-70E740481C1C}">
                  <a14:useLocalDpi xmlns:a14="http://schemas.microsoft.com/office/drawing/2010/main"/>
                </a:ext>
              </a:extLst>
            </a:blip>
            <a:srcRect/>
            <a:stretch>
              <a:fillRect/>
            </a:stretch>
          </a:blipFill>
        </p:spPr>
        <p:txBody>
          <a:bodyPr/>
          <a:lstStyle>
            <a:lvl1pPr>
              <a:defRPr sz="100">
                <a:solidFill>
                  <a:schemeClr val="bg1"/>
                </a:solidFill>
              </a:defRPr>
            </a:lvl1pPr>
          </a:lstStyle>
          <a:p>
            <a:pPr lvl="0"/>
            <a:r>
              <a:rPr lang="en-GB"/>
              <a:t> </a:t>
            </a:r>
          </a:p>
        </p:txBody>
      </p:sp>
    </p:spTree>
    <p:extLst>
      <p:ext uri="{BB962C8B-B14F-4D97-AF65-F5344CB8AC3E}">
        <p14:creationId xmlns:p14="http://schemas.microsoft.com/office/powerpoint/2010/main" val="133834101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1 Column + 4x5 Image">
    <p:spTree>
      <p:nvGrpSpPr>
        <p:cNvPr id="1" name=""/>
        <p:cNvGrpSpPr/>
        <p:nvPr/>
      </p:nvGrpSpPr>
      <p:grpSpPr>
        <a:xfrm>
          <a:off x="0" y="0"/>
          <a:ext cx="0" cy="0"/>
          <a:chOff x="0" y="0"/>
          <a:chExt cx="0" cy="0"/>
        </a:xfrm>
      </p:grpSpPr>
      <p:sp>
        <p:nvSpPr>
          <p:cNvPr id="3" name="Picture Placeholder 5">
            <a:extLst>
              <a:ext uri="{FF2B5EF4-FFF2-40B4-BE49-F238E27FC236}">
                <a16:creationId xmlns:a16="http://schemas.microsoft.com/office/drawing/2014/main" id="{7CFDF11B-2CD4-0D17-C6A8-FFD62C212C27}"/>
              </a:ext>
            </a:extLst>
          </p:cNvPr>
          <p:cNvSpPr>
            <a:spLocks noGrp="1"/>
          </p:cNvSpPr>
          <p:nvPr>
            <p:ph type="pic" sz="quarter" idx="14" hasCustomPrompt="1"/>
          </p:nvPr>
        </p:nvSpPr>
        <p:spPr>
          <a:xfrm>
            <a:off x="10219335" y="626282"/>
            <a:ext cx="6987851" cy="8759017"/>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25058" y="1118095"/>
            <a:ext cx="8461792" cy="1463180"/>
          </a:xfrm>
          <a:prstGeom prst="rect">
            <a:avLst/>
          </a:prstGeom>
        </p:spPr>
        <p:txBody>
          <a:bodyPr>
            <a:noAutofit/>
          </a:bodyPr>
          <a:lstStyle>
            <a:lvl1pPr algn="l">
              <a:defRPr/>
            </a:lvl1pPr>
          </a:lstStyle>
          <a:p>
            <a:r>
              <a:rPr lang="en-US"/>
              <a:t>Sed Hendrerit </a:t>
            </a:r>
            <a:br>
              <a:rPr lang="en-US"/>
            </a:br>
            <a:r>
              <a:rPr lang="en-US" err="1"/>
              <a:t>Consectetur</a:t>
            </a:r>
            <a:r>
              <a:rPr lang="en-US"/>
              <a:t> Dapibus </a:t>
            </a:r>
            <a:endParaRPr lang="en-GB"/>
          </a:p>
        </p:txBody>
      </p:sp>
      <p:sp>
        <p:nvSpPr>
          <p:cNvPr id="6" name="Text Placeholder 7">
            <a:extLst>
              <a:ext uri="{FF2B5EF4-FFF2-40B4-BE49-F238E27FC236}">
                <a16:creationId xmlns:a16="http://schemas.microsoft.com/office/drawing/2014/main" id="{E4EA5085-5628-E923-909D-4D103E5DD0BB}"/>
              </a:ext>
            </a:extLst>
          </p:cNvPr>
          <p:cNvSpPr>
            <a:spLocks noGrp="1"/>
          </p:cNvSpPr>
          <p:nvPr>
            <p:ph type="body" sz="quarter" idx="13" hasCustomPrompt="1"/>
          </p:nvPr>
        </p:nvSpPr>
        <p:spPr>
          <a:xfrm>
            <a:off x="662796" y="4524375"/>
            <a:ext cx="8424054" cy="2301195"/>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Phasellus a tellus sit amet massa placerat rutrum id sed odio </a:t>
            </a:r>
            <a:r>
              <a:rPr lang="en-US" err="1"/>
              <a:t>ut</a:t>
            </a:r>
            <a:r>
              <a:rPr lang="en-US"/>
              <a:t> convallis. Nam vitae varius eros. Phasellus a tellus sit amet massa placerat rutrum id sed odio.</a:t>
            </a:r>
          </a:p>
        </p:txBody>
      </p:sp>
      <p:sp>
        <p:nvSpPr>
          <p:cNvPr id="5" name="Text Placeholder 4">
            <a:extLst>
              <a:ext uri="{FF2B5EF4-FFF2-40B4-BE49-F238E27FC236}">
                <a16:creationId xmlns:a16="http://schemas.microsoft.com/office/drawing/2014/main" id="{71E0B0FB-3FA6-1228-1193-0BE9738B3A37}"/>
              </a:ext>
            </a:extLst>
          </p:cNvPr>
          <p:cNvSpPr>
            <a:spLocks noGrp="1"/>
          </p:cNvSpPr>
          <p:nvPr>
            <p:ph type="body" sz="quarter" idx="12" hasCustomPrompt="1"/>
          </p:nvPr>
        </p:nvSpPr>
        <p:spPr>
          <a:xfrm>
            <a:off x="646324" y="3116180"/>
            <a:ext cx="8424054" cy="963451"/>
          </a:xfrm>
          <a:prstGeom prst="rect">
            <a:avLst/>
          </a:prstGeom>
        </p:spPr>
        <p:txBody>
          <a:bodyPr lIns="0" tIns="0" rIns="0" bIns="0">
            <a:noAutofit/>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4" name="Footer Placeholder 2">
            <a:extLst>
              <a:ext uri="{FF2B5EF4-FFF2-40B4-BE49-F238E27FC236}">
                <a16:creationId xmlns:a16="http://schemas.microsoft.com/office/drawing/2014/main" id="{9D037A27-F654-E71C-9AE4-C2D47A0DD76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Slide Number Placeholder 5">
            <a:extLst>
              <a:ext uri="{FF2B5EF4-FFF2-40B4-BE49-F238E27FC236}">
                <a16:creationId xmlns:a16="http://schemas.microsoft.com/office/drawing/2014/main" id="{D0ED7D5E-EF73-D741-901D-03238D44343E}"/>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2550954"/>
      </p:ext>
    </p:extLst>
  </p:cSld>
  <p:clrMapOvr>
    <a:masterClrMapping/>
  </p:clrMapOvr>
  <p:extLst>
    <p:ext uri="{DCECCB84-F9BA-43D5-87BE-67443E8EF086}">
      <p15:sldGuideLst xmlns:p15="http://schemas.microsoft.com/office/powerpoint/2012/main"/>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Ancillary Collection AMER - Dark">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C5ED1A94-5EAF-A6C5-B7EC-E3801D6349D0}"/>
              </a:ext>
            </a:extLst>
          </p:cNvPr>
          <p:cNvPicPr>
            <a:picLocks noChangeAspect="1"/>
          </p:cNvPicPr>
          <p:nvPr userDrawn="1"/>
        </p:nvPicPr>
        <p:blipFill>
          <a:blip r:embed="rId2">
            <a:extLst>
              <a:ext uri="{96DAC541-7B7A-43D3-8B79-37D633B846F1}">
                <asvg:svgBlip xmlns:asvg="http://schemas.microsoft.com/office/drawing/2016/SVG/main" r:embed="rId3"/>
              </a:ext>
            </a:extLst>
          </a:blip>
          <a:srcRect l="17421" t="25210" r="17788" b="19506"/>
          <a:stretch>
            <a:fillRect/>
          </a:stretch>
        </p:blipFill>
        <p:spPr>
          <a:xfrm>
            <a:off x="3149483" y="2248524"/>
            <a:ext cx="11587397" cy="5561352"/>
          </a:xfrm>
          <a:prstGeom prst="rect">
            <a:avLst/>
          </a:prstGeom>
        </p:spPr>
      </p:pic>
    </p:spTree>
    <p:extLst>
      <p:ext uri="{BB962C8B-B14F-4D97-AF65-F5344CB8AC3E}">
        <p14:creationId xmlns:p14="http://schemas.microsoft.com/office/powerpoint/2010/main" val="783759796"/>
      </p:ext>
    </p:extLst>
  </p:cSld>
  <p:clrMapOvr>
    <a:masterClrMapping/>
  </p:clrMapOvr>
  <p:extLst>
    <p:ext uri="{DCECCB84-F9BA-43D5-87BE-67443E8EF086}">
      <p15:sldGuideLst xmlns:p15="http://schemas.microsoft.com/office/powerpoint/2012/main">
        <p15:guide id="1" orient="horz" pos="3168">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_Ancillary Collection AMER - Dark">
    <p:bg>
      <p:bgPr>
        <a:solidFill>
          <a:srgbClr val="F2DCCE"/>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835921E5-F81F-8BCC-59D3-74F30967EC02}"/>
              </a:ext>
            </a:extLst>
          </p:cNvPr>
          <p:cNvPicPr>
            <a:picLocks noChangeAspect="1"/>
          </p:cNvPicPr>
          <p:nvPr userDrawn="1"/>
        </p:nvPicPr>
        <p:blipFill>
          <a:blip r:embed="rId2">
            <a:extLst>
              <a:ext uri="{96DAC541-7B7A-43D3-8B79-37D633B846F1}">
                <asvg:svgBlip xmlns:asvg="http://schemas.microsoft.com/office/drawing/2016/SVG/main" r:embed="rId3"/>
              </a:ext>
            </a:extLst>
          </a:blip>
          <a:srcRect l="17391" t="24997" r="17812" b="19242"/>
          <a:stretch>
            <a:fillRect/>
          </a:stretch>
        </p:blipFill>
        <p:spPr>
          <a:xfrm>
            <a:off x="3130062" y="2233246"/>
            <a:ext cx="11588261" cy="5609492"/>
          </a:xfrm>
          <a:prstGeom prst="rect">
            <a:avLst/>
          </a:prstGeom>
        </p:spPr>
      </p:pic>
    </p:spTree>
    <p:extLst>
      <p:ext uri="{BB962C8B-B14F-4D97-AF65-F5344CB8AC3E}">
        <p14:creationId xmlns:p14="http://schemas.microsoft.com/office/powerpoint/2010/main" val="2119918236"/>
      </p:ext>
    </p:extLst>
  </p:cSld>
  <p:clrMapOvr>
    <a:masterClrMapping/>
  </p:clrMapOvr>
  <p:extLst>
    <p:ext uri="{DCECCB84-F9BA-43D5-87BE-67443E8EF086}">
      <p15:sldGuideLst xmlns:p15="http://schemas.microsoft.com/office/powerpoint/2012/main">
        <p15:guide id="1" orient="horz" pos="3168">
          <p15:clr>
            <a:srgbClr val="FBAE4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cSld name="5 Images V.4">
    <p:spTree>
      <p:nvGrpSpPr>
        <p:cNvPr id="1" name="Shape 15"/>
        <p:cNvGrpSpPr/>
        <p:nvPr/>
      </p:nvGrpSpPr>
      <p:grpSpPr>
        <a:xfrm>
          <a:off x="0" y="0"/>
          <a:ext cx="0" cy="0"/>
          <a:chOff x="0" y="0"/>
          <a:chExt cx="0" cy="0"/>
        </a:xfrm>
      </p:grpSpPr>
      <p:sp>
        <p:nvSpPr>
          <p:cNvPr id="16" name="Picture Placeholder 5">
            <a:extLst>
              <a:ext uri="{FF2B5EF4-FFF2-40B4-BE49-F238E27FC236}">
                <a16:creationId xmlns:a16="http://schemas.microsoft.com/office/drawing/2014/main" id="{73D9EF16-8215-EC46-B5D0-FC2BCA22C188}"/>
              </a:ext>
            </a:extLst>
          </p:cNvPr>
          <p:cNvSpPr>
            <a:spLocks noGrp="1"/>
          </p:cNvSpPr>
          <p:nvPr>
            <p:ph type="pic" sz="quarter" idx="12" hasCustomPrompt="1"/>
          </p:nvPr>
        </p:nvSpPr>
        <p:spPr>
          <a:xfrm>
            <a:off x="0" y="0"/>
            <a:ext cx="10105330" cy="5608956"/>
          </a:xfrm>
          <a:prstGeom prst="rect">
            <a:avLst/>
          </a:prstGeom>
          <a:solidFill>
            <a:schemeClr val="bg1">
              <a:lumMod val="85000"/>
            </a:schemeClr>
          </a:solidFill>
        </p:spPr>
        <p:txBody>
          <a:bodyPr anchor="ctr"/>
          <a:lstStyle>
            <a:lvl1pPr marL="0" indent="0" algn="ctr">
              <a:buNone/>
              <a:defRPr sz="2347">
                <a:latin typeface="Arial" panose="020B0604020202020204" pitchFamily="34" charset="0"/>
                <a:cs typeface="Arial" panose="020B0604020202020204" pitchFamily="34" charset="0"/>
              </a:defRPr>
            </a:lvl1pPr>
          </a:lstStyle>
          <a:p>
            <a:r>
              <a:rPr lang="en-US"/>
              <a:t>Click to insert 16:9 image</a:t>
            </a:r>
          </a:p>
        </p:txBody>
      </p:sp>
      <p:sp>
        <p:nvSpPr>
          <p:cNvPr id="17" name="Picture Placeholder 5">
            <a:extLst>
              <a:ext uri="{FF2B5EF4-FFF2-40B4-BE49-F238E27FC236}">
                <a16:creationId xmlns:a16="http://schemas.microsoft.com/office/drawing/2014/main" id="{A120E3C8-5C65-7048-983D-D318A552BF48}"/>
              </a:ext>
            </a:extLst>
          </p:cNvPr>
          <p:cNvSpPr>
            <a:spLocks noGrp="1"/>
          </p:cNvSpPr>
          <p:nvPr>
            <p:ph type="pic" sz="quarter" idx="13" hasCustomPrompt="1"/>
          </p:nvPr>
        </p:nvSpPr>
        <p:spPr>
          <a:xfrm>
            <a:off x="3" y="5820834"/>
            <a:ext cx="5668672" cy="4239840"/>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
        <p:nvSpPr>
          <p:cNvPr id="18" name="Picture Placeholder 5">
            <a:extLst>
              <a:ext uri="{FF2B5EF4-FFF2-40B4-BE49-F238E27FC236}">
                <a16:creationId xmlns:a16="http://schemas.microsoft.com/office/drawing/2014/main" id="{867A4C1F-5B6B-2E4E-8811-F7A651BCB418}"/>
              </a:ext>
            </a:extLst>
          </p:cNvPr>
          <p:cNvSpPr>
            <a:spLocks noGrp="1"/>
          </p:cNvSpPr>
          <p:nvPr>
            <p:ph type="pic" sz="quarter" idx="14" hasCustomPrompt="1"/>
          </p:nvPr>
        </p:nvSpPr>
        <p:spPr>
          <a:xfrm>
            <a:off x="5880607" y="5820832"/>
            <a:ext cx="4224722" cy="4237568"/>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1:1 image</a:t>
            </a:r>
          </a:p>
        </p:txBody>
      </p:sp>
      <p:sp>
        <p:nvSpPr>
          <p:cNvPr id="13" name="Picture Placeholder 5">
            <a:extLst>
              <a:ext uri="{FF2B5EF4-FFF2-40B4-BE49-F238E27FC236}">
                <a16:creationId xmlns:a16="http://schemas.microsoft.com/office/drawing/2014/main" id="{D3BF013F-B3EE-DC49-BCFF-9F6C7CB48BA9}"/>
              </a:ext>
            </a:extLst>
          </p:cNvPr>
          <p:cNvSpPr>
            <a:spLocks noGrp="1"/>
          </p:cNvSpPr>
          <p:nvPr>
            <p:ph type="pic" sz="quarter" idx="15" hasCustomPrompt="1"/>
          </p:nvPr>
        </p:nvSpPr>
        <p:spPr>
          <a:xfrm>
            <a:off x="10368500" y="0"/>
            <a:ext cx="7517863" cy="4184017"/>
          </a:xfrm>
          <a:prstGeom prst="rect">
            <a:avLst/>
          </a:prstGeom>
          <a:solidFill>
            <a:schemeClr val="bg1">
              <a:lumMod val="85000"/>
            </a:schemeClr>
          </a:solidFill>
        </p:spPr>
        <p:txBody>
          <a:bodyPr anchor="ctr"/>
          <a:lstStyle>
            <a:lvl1pPr marL="0" indent="0" algn="ctr">
              <a:buNone/>
              <a:defRPr sz="2347">
                <a:latin typeface="Arial" panose="020B0604020202020204" pitchFamily="34" charset="0"/>
                <a:cs typeface="Arial" panose="020B0604020202020204" pitchFamily="34" charset="0"/>
              </a:defRPr>
            </a:lvl1pPr>
          </a:lstStyle>
          <a:p>
            <a:r>
              <a:rPr lang="en-US"/>
              <a:t>Click to insert 16:9 image</a:t>
            </a:r>
          </a:p>
        </p:txBody>
      </p:sp>
      <p:sp>
        <p:nvSpPr>
          <p:cNvPr id="14" name="Picture Placeholder 5">
            <a:extLst>
              <a:ext uri="{FF2B5EF4-FFF2-40B4-BE49-F238E27FC236}">
                <a16:creationId xmlns:a16="http://schemas.microsoft.com/office/drawing/2014/main" id="{266E314D-B99D-C042-8E26-F12EC02D768A}"/>
              </a:ext>
            </a:extLst>
          </p:cNvPr>
          <p:cNvSpPr>
            <a:spLocks noGrp="1"/>
          </p:cNvSpPr>
          <p:nvPr>
            <p:ph type="pic" sz="quarter" idx="16" hasCustomPrompt="1"/>
          </p:nvPr>
        </p:nvSpPr>
        <p:spPr>
          <a:xfrm>
            <a:off x="10368500" y="4413563"/>
            <a:ext cx="7517863" cy="5644838"/>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Tree>
    <p:extLst>
      <p:ext uri="{BB962C8B-B14F-4D97-AF65-F5344CB8AC3E}">
        <p14:creationId xmlns:p14="http://schemas.microsoft.com/office/powerpoint/2010/main" val="3000662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cSld name="1_5 Images V.4">
    <p:spTree>
      <p:nvGrpSpPr>
        <p:cNvPr id="1" name="Shape 15"/>
        <p:cNvGrpSpPr/>
        <p:nvPr/>
      </p:nvGrpSpPr>
      <p:grpSpPr>
        <a:xfrm>
          <a:off x="0" y="0"/>
          <a:ext cx="0" cy="0"/>
          <a:chOff x="0" y="0"/>
          <a:chExt cx="0" cy="0"/>
        </a:xfrm>
      </p:grpSpPr>
      <p:sp>
        <p:nvSpPr>
          <p:cNvPr id="16" name="Picture Placeholder 5">
            <a:extLst>
              <a:ext uri="{FF2B5EF4-FFF2-40B4-BE49-F238E27FC236}">
                <a16:creationId xmlns:a16="http://schemas.microsoft.com/office/drawing/2014/main" id="{73D9EF16-8215-EC46-B5D0-FC2BCA22C188}"/>
              </a:ext>
            </a:extLst>
          </p:cNvPr>
          <p:cNvSpPr>
            <a:spLocks noGrp="1"/>
          </p:cNvSpPr>
          <p:nvPr>
            <p:ph type="pic" sz="quarter" idx="12" hasCustomPrompt="1"/>
          </p:nvPr>
        </p:nvSpPr>
        <p:spPr>
          <a:xfrm>
            <a:off x="7781033" y="4449444"/>
            <a:ext cx="10105330" cy="5608956"/>
          </a:xfrm>
          <a:prstGeom prst="rect">
            <a:avLst/>
          </a:prstGeom>
          <a:solidFill>
            <a:schemeClr val="bg1">
              <a:lumMod val="85000"/>
            </a:schemeClr>
          </a:solidFill>
        </p:spPr>
        <p:txBody>
          <a:bodyPr anchor="ctr"/>
          <a:lstStyle>
            <a:lvl1pPr marL="0" indent="0" algn="ctr">
              <a:buNone/>
              <a:defRPr sz="2347">
                <a:latin typeface="Arial" panose="020B0604020202020204" pitchFamily="34" charset="0"/>
                <a:cs typeface="Arial" panose="020B0604020202020204" pitchFamily="34" charset="0"/>
              </a:defRPr>
            </a:lvl1pPr>
          </a:lstStyle>
          <a:p>
            <a:r>
              <a:rPr lang="en-US"/>
              <a:t>Click to insert 16:9 image</a:t>
            </a:r>
          </a:p>
        </p:txBody>
      </p:sp>
      <p:sp>
        <p:nvSpPr>
          <p:cNvPr id="17" name="Picture Placeholder 5">
            <a:extLst>
              <a:ext uri="{FF2B5EF4-FFF2-40B4-BE49-F238E27FC236}">
                <a16:creationId xmlns:a16="http://schemas.microsoft.com/office/drawing/2014/main" id="{A120E3C8-5C65-7048-983D-D318A552BF48}"/>
              </a:ext>
            </a:extLst>
          </p:cNvPr>
          <p:cNvSpPr>
            <a:spLocks noGrp="1"/>
          </p:cNvSpPr>
          <p:nvPr>
            <p:ph type="pic" sz="quarter" idx="13" hasCustomPrompt="1"/>
          </p:nvPr>
        </p:nvSpPr>
        <p:spPr>
          <a:xfrm>
            <a:off x="7781037" y="0"/>
            <a:ext cx="5668672" cy="4239840"/>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
        <p:nvSpPr>
          <p:cNvPr id="18" name="Picture Placeholder 5">
            <a:extLst>
              <a:ext uri="{FF2B5EF4-FFF2-40B4-BE49-F238E27FC236}">
                <a16:creationId xmlns:a16="http://schemas.microsoft.com/office/drawing/2014/main" id="{867A4C1F-5B6B-2E4E-8811-F7A651BCB418}"/>
              </a:ext>
            </a:extLst>
          </p:cNvPr>
          <p:cNvSpPr>
            <a:spLocks noGrp="1"/>
          </p:cNvSpPr>
          <p:nvPr>
            <p:ph type="pic" sz="quarter" idx="14" hasCustomPrompt="1"/>
          </p:nvPr>
        </p:nvSpPr>
        <p:spPr>
          <a:xfrm>
            <a:off x="13661641" y="0"/>
            <a:ext cx="4224722" cy="4237568"/>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1:1 image</a:t>
            </a:r>
          </a:p>
        </p:txBody>
      </p:sp>
      <p:sp>
        <p:nvSpPr>
          <p:cNvPr id="13" name="Picture Placeholder 5">
            <a:extLst>
              <a:ext uri="{FF2B5EF4-FFF2-40B4-BE49-F238E27FC236}">
                <a16:creationId xmlns:a16="http://schemas.microsoft.com/office/drawing/2014/main" id="{D3BF013F-B3EE-DC49-BCFF-9F6C7CB48BA9}"/>
              </a:ext>
            </a:extLst>
          </p:cNvPr>
          <p:cNvSpPr>
            <a:spLocks noGrp="1"/>
          </p:cNvSpPr>
          <p:nvPr>
            <p:ph type="pic" sz="quarter" idx="15" hasCustomPrompt="1"/>
          </p:nvPr>
        </p:nvSpPr>
        <p:spPr>
          <a:xfrm>
            <a:off x="0" y="5874383"/>
            <a:ext cx="7517863" cy="4184017"/>
          </a:xfrm>
          <a:prstGeom prst="rect">
            <a:avLst/>
          </a:prstGeom>
          <a:solidFill>
            <a:schemeClr val="bg1">
              <a:lumMod val="85000"/>
            </a:schemeClr>
          </a:solidFill>
        </p:spPr>
        <p:txBody>
          <a:bodyPr anchor="ctr"/>
          <a:lstStyle>
            <a:lvl1pPr marL="0" indent="0" algn="ctr">
              <a:buNone/>
              <a:defRPr sz="2347">
                <a:latin typeface="Arial" panose="020B0604020202020204" pitchFamily="34" charset="0"/>
                <a:cs typeface="Arial" panose="020B0604020202020204" pitchFamily="34" charset="0"/>
              </a:defRPr>
            </a:lvl1pPr>
          </a:lstStyle>
          <a:p>
            <a:r>
              <a:rPr lang="en-US"/>
              <a:t>Click to insert 16:9 image</a:t>
            </a:r>
          </a:p>
        </p:txBody>
      </p:sp>
      <p:sp>
        <p:nvSpPr>
          <p:cNvPr id="14" name="Picture Placeholder 5">
            <a:extLst>
              <a:ext uri="{FF2B5EF4-FFF2-40B4-BE49-F238E27FC236}">
                <a16:creationId xmlns:a16="http://schemas.microsoft.com/office/drawing/2014/main" id="{266E314D-B99D-C042-8E26-F12EC02D768A}"/>
              </a:ext>
            </a:extLst>
          </p:cNvPr>
          <p:cNvSpPr>
            <a:spLocks noGrp="1"/>
          </p:cNvSpPr>
          <p:nvPr>
            <p:ph type="pic" sz="quarter" idx="16" hasCustomPrompt="1"/>
          </p:nvPr>
        </p:nvSpPr>
        <p:spPr>
          <a:xfrm>
            <a:off x="0" y="1"/>
            <a:ext cx="7517863" cy="5644838"/>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Tree>
    <p:extLst>
      <p:ext uri="{BB962C8B-B14F-4D97-AF65-F5344CB8AC3E}">
        <p14:creationId xmlns:p14="http://schemas.microsoft.com/office/powerpoint/2010/main" val="2947489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cSld name="4 Images V.2">
    <p:spTree>
      <p:nvGrpSpPr>
        <p:cNvPr id="1" name="Shape 15"/>
        <p:cNvGrpSpPr/>
        <p:nvPr/>
      </p:nvGrpSpPr>
      <p:grpSpPr>
        <a:xfrm>
          <a:off x="0" y="0"/>
          <a:ext cx="0" cy="0"/>
          <a:chOff x="0" y="0"/>
          <a:chExt cx="0" cy="0"/>
        </a:xfrm>
      </p:grpSpPr>
      <p:sp>
        <p:nvSpPr>
          <p:cNvPr id="16" name="Picture Placeholder 5">
            <a:extLst>
              <a:ext uri="{FF2B5EF4-FFF2-40B4-BE49-F238E27FC236}">
                <a16:creationId xmlns:a16="http://schemas.microsoft.com/office/drawing/2014/main" id="{73D9EF16-8215-EC46-B5D0-FC2BCA22C188}"/>
              </a:ext>
            </a:extLst>
          </p:cNvPr>
          <p:cNvSpPr>
            <a:spLocks noGrp="1"/>
          </p:cNvSpPr>
          <p:nvPr>
            <p:ph type="pic" sz="quarter" idx="12" hasCustomPrompt="1"/>
          </p:nvPr>
        </p:nvSpPr>
        <p:spPr>
          <a:xfrm>
            <a:off x="0" y="4449444"/>
            <a:ext cx="10105330" cy="5608956"/>
          </a:xfrm>
          <a:prstGeom prst="rect">
            <a:avLst/>
          </a:prstGeom>
          <a:solidFill>
            <a:schemeClr val="bg1">
              <a:lumMod val="85000"/>
            </a:schemeClr>
          </a:solidFill>
        </p:spPr>
        <p:txBody>
          <a:bodyPr anchor="ctr"/>
          <a:lstStyle>
            <a:lvl1pPr marL="0" indent="0" algn="ctr">
              <a:buNone/>
              <a:defRPr sz="2347">
                <a:latin typeface="Arial" panose="020B0604020202020204" pitchFamily="34" charset="0"/>
                <a:cs typeface="Arial" panose="020B0604020202020204" pitchFamily="34" charset="0"/>
              </a:defRPr>
            </a:lvl1pPr>
          </a:lstStyle>
          <a:p>
            <a:r>
              <a:rPr lang="en-US"/>
              <a:t>Click to insert 16:9 image</a:t>
            </a:r>
          </a:p>
        </p:txBody>
      </p:sp>
      <p:sp>
        <p:nvSpPr>
          <p:cNvPr id="17" name="Picture Placeholder 5">
            <a:extLst>
              <a:ext uri="{FF2B5EF4-FFF2-40B4-BE49-F238E27FC236}">
                <a16:creationId xmlns:a16="http://schemas.microsoft.com/office/drawing/2014/main" id="{A120E3C8-5C65-7048-983D-D318A552BF48}"/>
              </a:ext>
            </a:extLst>
          </p:cNvPr>
          <p:cNvSpPr>
            <a:spLocks noGrp="1"/>
          </p:cNvSpPr>
          <p:nvPr>
            <p:ph type="pic" sz="quarter" idx="13" hasCustomPrompt="1"/>
          </p:nvPr>
        </p:nvSpPr>
        <p:spPr>
          <a:xfrm>
            <a:off x="3" y="0"/>
            <a:ext cx="5615107" cy="4239840"/>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
        <p:nvSpPr>
          <p:cNvPr id="18" name="Picture Placeholder 5">
            <a:extLst>
              <a:ext uri="{FF2B5EF4-FFF2-40B4-BE49-F238E27FC236}">
                <a16:creationId xmlns:a16="http://schemas.microsoft.com/office/drawing/2014/main" id="{867A4C1F-5B6B-2E4E-8811-F7A651BCB418}"/>
              </a:ext>
            </a:extLst>
          </p:cNvPr>
          <p:cNvSpPr>
            <a:spLocks noGrp="1"/>
          </p:cNvSpPr>
          <p:nvPr>
            <p:ph type="pic" sz="quarter" idx="14" hasCustomPrompt="1"/>
          </p:nvPr>
        </p:nvSpPr>
        <p:spPr>
          <a:xfrm>
            <a:off x="5827042" y="0"/>
            <a:ext cx="4278287" cy="4237568"/>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1:1 image</a:t>
            </a:r>
          </a:p>
        </p:txBody>
      </p:sp>
      <p:sp>
        <p:nvSpPr>
          <p:cNvPr id="7" name="Picture Placeholder 5">
            <a:extLst>
              <a:ext uri="{FF2B5EF4-FFF2-40B4-BE49-F238E27FC236}">
                <a16:creationId xmlns:a16="http://schemas.microsoft.com/office/drawing/2014/main" id="{1E433E1E-E0FE-6F46-B897-BB28100220FB}"/>
              </a:ext>
            </a:extLst>
          </p:cNvPr>
          <p:cNvSpPr>
            <a:spLocks noGrp="1"/>
          </p:cNvSpPr>
          <p:nvPr>
            <p:ph type="pic" sz="quarter" idx="11" hasCustomPrompt="1"/>
          </p:nvPr>
        </p:nvSpPr>
        <p:spPr>
          <a:xfrm>
            <a:off x="10317263" y="0"/>
            <a:ext cx="7569100" cy="10058400"/>
          </a:xfrm>
          <a:prstGeom prst="rect">
            <a:avLst/>
          </a:prstGeom>
          <a:solidFill>
            <a:schemeClr val="bg1">
              <a:lumMod val="85000"/>
            </a:schemeClr>
          </a:solidFill>
        </p:spPr>
        <p:txBody>
          <a:bodyPr anchor="ctr">
            <a:normAutofit/>
          </a:bodyPr>
          <a:lstStyle>
            <a:lvl1pPr marL="0" indent="0" algn="ctr">
              <a:buNone/>
              <a:defRPr sz="2347">
                <a:latin typeface="Arial" panose="020B0604020202020204" pitchFamily="34" charset="0"/>
                <a:cs typeface="Arial" panose="020B0604020202020204" pitchFamily="34" charset="0"/>
              </a:defRPr>
            </a:lvl1pPr>
          </a:lstStyle>
          <a:p>
            <a:r>
              <a:rPr lang="en-US"/>
              <a:t>Click to insert 4:3 image</a:t>
            </a:r>
          </a:p>
        </p:txBody>
      </p:sp>
    </p:spTree>
    <p:extLst>
      <p:ext uri="{BB962C8B-B14F-4D97-AF65-F5344CB8AC3E}">
        <p14:creationId xmlns:p14="http://schemas.microsoft.com/office/powerpoint/2010/main" val="352372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1_3 Images A">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Section or Presentation Title</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103056" y="2983128"/>
            <a:ext cx="8120437" cy="649635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 y="-3"/>
            <a:ext cx="7378975" cy="7384097"/>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5" name="Picture Placeholder 5">
            <a:extLst>
              <a:ext uri="{FF2B5EF4-FFF2-40B4-BE49-F238E27FC236}">
                <a16:creationId xmlns:a16="http://schemas.microsoft.com/office/drawing/2014/main" id="{97A92DE5-B91C-CD82-2BBD-08FD06C5AA23}"/>
              </a:ext>
            </a:extLst>
          </p:cNvPr>
          <p:cNvSpPr>
            <a:spLocks noGrp="1"/>
          </p:cNvSpPr>
          <p:nvPr>
            <p:ph type="pic" sz="quarter" idx="16" hasCustomPrompt="1"/>
          </p:nvPr>
        </p:nvSpPr>
        <p:spPr>
          <a:xfrm>
            <a:off x="11486126" y="0"/>
            <a:ext cx="2502806" cy="2505456"/>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Slide Number Placeholder 1">
            <a:extLst>
              <a:ext uri="{FF2B5EF4-FFF2-40B4-BE49-F238E27FC236}">
                <a16:creationId xmlns:a16="http://schemas.microsoft.com/office/drawing/2014/main" id="{AB2BB166-18C5-865C-C532-15EF48505AB9}"/>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84262191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4x5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2C8CD655-A9A4-5863-97EE-F463761AAC33}"/>
              </a:ext>
            </a:extLst>
          </p:cNvPr>
          <p:cNvSpPr>
            <a:spLocks noGrp="1"/>
          </p:cNvSpPr>
          <p:nvPr>
            <p:ph type="pic" sz="quarter" idx="14" hasCustomPrompt="1"/>
          </p:nvPr>
        </p:nvSpPr>
        <p:spPr>
          <a:xfrm>
            <a:off x="7827963" y="0"/>
            <a:ext cx="1005840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1000103"/>
            <a:ext cx="6715905"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Section or Presentation Title</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70" y="2929354"/>
            <a:ext cx="6715905" cy="1754940"/>
          </a:xfrm>
          <a:prstGeom prst="rect">
            <a:avLst/>
          </a:prstGeom>
        </p:spPr>
        <p:txBody>
          <a:bodyPr/>
          <a:lstStyle>
            <a:lvl1pPr marL="0" indent="0">
              <a:lnSpc>
                <a:spcPts val="4212"/>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err="1"/>
              <a:t>Phasellus</a:t>
            </a:r>
            <a:r>
              <a:rPr lang="en-US"/>
              <a:t>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 allis vel libero et </a:t>
            </a:r>
            <a:r>
              <a:rPr lang="en-US" err="1"/>
              <a:t>aliquet</a:t>
            </a:r>
            <a:r>
              <a:rPr lang="en-US"/>
              <a:t>.</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7" y="5181602"/>
            <a:ext cx="6715905" cy="4347411"/>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a:t>
            </a:r>
            <a:r>
              <a:rPr lang="en-US" err="1"/>
              <a:t>Phasellus</a:t>
            </a:r>
            <a:r>
              <a:rPr lang="en-US"/>
              <a:t>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a:t>
            </a:r>
            <a:r>
              <a:rPr lang="en-US" err="1"/>
              <a:t>Phasellus</a:t>
            </a:r>
            <a:r>
              <a:rPr lang="en-US"/>
              <a:t>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p:txBody>
      </p:sp>
      <p:sp>
        <p:nvSpPr>
          <p:cNvPr id="4" name="Slide Number Placeholder 3">
            <a:extLst>
              <a:ext uri="{FF2B5EF4-FFF2-40B4-BE49-F238E27FC236}">
                <a16:creationId xmlns:a16="http://schemas.microsoft.com/office/drawing/2014/main" id="{567822EF-4A53-2DBB-ADAD-41F8793138DC}"/>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19320580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3 Images A">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Section or Presentation Title</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121816" y="2998377"/>
            <a:ext cx="8101678" cy="648134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5319041" y="2"/>
            <a:ext cx="3383280" cy="3381153"/>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1916088" y="0"/>
            <a:ext cx="2432304" cy="243040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9" name="Picture Placeholder 5">
            <a:extLst>
              <a:ext uri="{FF2B5EF4-FFF2-40B4-BE49-F238E27FC236}">
                <a16:creationId xmlns:a16="http://schemas.microsoft.com/office/drawing/2014/main" id="{25C6F73F-F343-844E-81B7-9C45130C0C2A}"/>
              </a:ext>
            </a:extLst>
          </p:cNvPr>
          <p:cNvSpPr>
            <a:spLocks noGrp="1"/>
          </p:cNvSpPr>
          <p:nvPr>
            <p:ph type="pic" sz="quarter" idx="17" hasCustomPrompt="1"/>
          </p:nvPr>
        </p:nvSpPr>
        <p:spPr>
          <a:xfrm>
            <a:off x="662796" y="1947719"/>
            <a:ext cx="4236750" cy="7531999"/>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Slide Number Placeholder 4">
            <a:extLst>
              <a:ext uri="{FF2B5EF4-FFF2-40B4-BE49-F238E27FC236}">
                <a16:creationId xmlns:a16="http://schemas.microsoft.com/office/drawing/2014/main" id="{038DC5C9-D24C-84A9-9FBF-800414F408FA}"/>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85912586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cSld name="3 Images C">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507390" y="507752"/>
            <a:ext cx="6716178" cy="294213"/>
          </a:xfrm>
          <a:prstGeom prst="rect">
            <a:avLst/>
          </a:prstGeom>
        </p:spPr>
        <p:txBody>
          <a:bodyPr/>
          <a:lstStyle>
            <a:lvl1pPr algn="r">
              <a:defRPr/>
            </a:lvl1pPr>
          </a:lstStyle>
          <a:p>
            <a:r>
              <a:rPr lang="en-US" noProof="0"/>
              <a:t>Section or Presentation Title</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3441924"/>
            <a:ext cx="9516426" cy="6616479"/>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081622" y="0"/>
            <a:ext cx="2944368" cy="2943132"/>
          </a:xfrm>
          <a:prstGeom prst="rect">
            <a:avLst/>
          </a:prstGeom>
          <a:solidFill>
            <a:srgbClr val="BDBEBD">
              <a:alpha val="74902"/>
            </a:srgbClr>
          </a:solidFill>
        </p:spPr>
        <p:txBody>
          <a:bodyPr vert="horz" lIns="0" tIns="27432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 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10511856" y="6120063"/>
            <a:ext cx="6711710" cy="3513222"/>
          </a:xfrm>
          <a:prstGeom prst="rect">
            <a:avLst/>
          </a:prstGeom>
        </p:spPr>
        <p:txBody>
          <a:bodyPr numCol="1" anchor="b" anchorCtr="0"/>
          <a:lstStyle/>
          <a:p>
            <a:r>
              <a:rPr lang="en-US"/>
              <a:t>Click To Edit Master Title Style</a:t>
            </a:r>
            <a:endParaRPr lang="en-GB"/>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0507389" y="1146240"/>
            <a:ext cx="3879759" cy="3882960"/>
          </a:xfrm>
          <a:prstGeom prst="rect">
            <a:avLst/>
          </a:prstGeom>
          <a:solidFill>
            <a:srgbClr val="BDBEBD">
              <a:alpha val="74902"/>
            </a:srgbClr>
          </a:solidFill>
        </p:spPr>
        <p:txBody>
          <a:bodyPr vert="horz" lIns="0" tIns="9144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a:t>
            </a:r>
            <a:br>
              <a:rPr lang="en-US" noProof="0"/>
            </a:br>
            <a:r>
              <a:rPr lang="en-US" noProof="0"/>
              <a:t>1x1 image</a:t>
            </a:r>
          </a:p>
        </p:txBody>
      </p:sp>
      <p:sp>
        <p:nvSpPr>
          <p:cNvPr id="7" name="Slide Number Placeholder 6">
            <a:extLst>
              <a:ext uri="{FF2B5EF4-FFF2-40B4-BE49-F238E27FC236}">
                <a16:creationId xmlns:a16="http://schemas.microsoft.com/office/drawing/2014/main" id="{55B1947B-B752-480F-1B74-B12C73ED15DE}"/>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00312194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2_3 Images A">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Section or Presentation Title</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 y="2448420"/>
            <a:ext cx="8789159" cy="7031327"/>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9097206" y="-2640"/>
            <a:ext cx="3392281" cy="3392424"/>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7" name="Picture Placeholder 5">
            <a:extLst>
              <a:ext uri="{FF2B5EF4-FFF2-40B4-BE49-F238E27FC236}">
                <a16:creationId xmlns:a16="http://schemas.microsoft.com/office/drawing/2014/main" id="{4260C63A-C3F3-1143-A496-F843DF5C99EA}"/>
              </a:ext>
            </a:extLst>
          </p:cNvPr>
          <p:cNvSpPr>
            <a:spLocks noGrp="1"/>
          </p:cNvSpPr>
          <p:nvPr>
            <p:ph type="pic" sz="quarter" idx="17" hasCustomPrompt="1"/>
          </p:nvPr>
        </p:nvSpPr>
        <p:spPr>
          <a:xfrm>
            <a:off x="13004282" y="1978926"/>
            <a:ext cx="4219212" cy="750082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4" name="Slide Number Placeholder 3">
            <a:extLst>
              <a:ext uri="{FF2B5EF4-FFF2-40B4-BE49-F238E27FC236}">
                <a16:creationId xmlns:a16="http://schemas.microsoft.com/office/drawing/2014/main" id="{47DE1ED4-CE68-C276-323E-9243FFB541D9}"/>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16548849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Cover_Full Bleed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0"/>
            <a:ext cx="17886363" cy="10058400"/>
          </a:xfrm>
          <a:prstGeom prst="rect">
            <a:avLst/>
          </a:prstGeom>
          <a:solidFill>
            <a:srgbClr val="BDBEBD">
              <a:alpha val="74902"/>
            </a:srgbClr>
          </a:solidFill>
        </p:spPr>
        <p:txBody>
          <a:bodyPr tIns="457200" anchor="t"/>
          <a:lstStyle>
            <a:lvl1pPr algn="ctr">
              <a:defRPr>
                <a:solidFill>
                  <a:schemeClr val="bg1"/>
                </a:solidFill>
                <a:latin typeface="+mn-lt"/>
              </a:defRPr>
            </a:lvl1pPr>
          </a:lstStyle>
          <a:p>
            <a:r>
              <a:rPr lang="en-US" noProof="0"/>
              <a:t>Click icon to place image</a:t>
            </a:r>
          </a:p>
        </p:txBody>
      </p:sp>
      <p:sp>
        <p:nvSpPr>
          <p:cNvPr id="9" name="Text Placeholder 10">
            <a:extLst>
              <a:ext uri="{FF2B5EF4-FFF2-40B4-BE49-F238E27FC236}">
                <a16:creationId xmlns:a16="http://schemas.microsoft.com/office/drawing/2014/main" id="{7E5C8E9C-603B-B689-8689-AA43028C6B17}"/>
              </a:ext>
            </a:extLst>
          </p:cNvPr>
          <p:cNvSpPr>
            <a:spLocks noGrp="1"/>
          </p:cNvSpPr>
          <p:nvPr>
            <p:ph type="body" sz="quarter" idx="18" hasCustomPrompt="1"/>
          </p:nvPr>
        </p:nvSpPr>
        <p:spPr>
          <a:xfrm>
            <a:off x="1" y="0"/>
            <a:ext cx="11555071" cy="10058400"/>
          </a:xfrm>
          <a:prstGeom prst="rect">
            <a:avLst/>
          </a:prstGeom>
          <a:gradFill>
            <a:gsLst>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GB" sz="100" dirty="0">
                <a:solidFill>
                  <a:schemeClr val="lt1"/>
                </a:solidFill>
                <a:cs typeface="+mn-cs"/>
              </a:defRPr>
            </a:lvl1pPr>
          </a:lstStyle>
          <a:p>
            <a:pPr lvl="0" algn="ctr" defTabSz="457194"/>
            <a:r>
              <a:rPr lang="en-US" noProof="0"/>
              <a:t> </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2416990"/>
            <a:ext cx="6731778" cy="2708317"/>
          </a:xfrm>
          <a:prstGeom prst="rect">
            <a:avLst/>
          </a:prstGeom>
        </p:spPr>
        <p:txBody>
          <a:bodyPr>
            <a:noAutofit/>
          </a:bodyPr>
          <a:lstStyle>
            <a:lvl1pPr algn="l">
              <a:defRPr>
                <a:solidFill>
                  <a:schemeClr val="bg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5362997"/>
            <a:ext cx="6716177" cy="1619251"/>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pic>
        <p:nvPicPr>
          <p:cNvPr id="15" name="Picture 14" descr="Logo&#10;&#10;Description automatically generated">
            <a:extLst>
              <a:ext uri="{FF2B5EF4-FFF2-40B4-BE49-F238E27FC236}">
                <a16:creationId xmlns:a16="http://schemas.microsoft.com/office/drawing/2014/main" id="{9EB5F91C-46CC-73AE-48F3-2305C996640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408501159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Cover_Full Bleed Imag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0"/>
            <a:ext cx="17886363" cy="10058400"/>
          </a:xfrm>
          <a:prstGeom prst="rect">
            <a:avLst/>
          </a:prstGeom>
          <a:solidFill>
            <a:srgbClr val="BDBEBD">
              <a:alpha val="74902"/>
            </a:srgbClr>
          </a:solidFill>
        </p:spPr>
        <p:txBody>
          <a:bodyPr tIns="457200" anchor="t"/>
          <a:lstStyle>
            <a:lvl1pPr algn="ctr">
              <a:defRPr>
                <a:solidFill>
                  <a:schemeClr val="bg1"/>
                </a:solidFill>
                <a:latin typeface="+mn-lt"/>
              </a:defRPr>
            </a:lvl1pPr>
          </a:lstStyle>
          <a:p>
            <a:r>
              <a:rPr lang="en-US" noProof="0"/>
              <a:t>Click icon to place image</a:t>
            </a:r>
          </a:p>
        </p:txBody>
      </p:sp>
      <p:sp>
        <p:nvSpPr>
          <p:cNvPr id="11" name="Text Placeholder 10">
            <a:extLst>
              <a:ext uri="{FF2B5EF4-FFF2-40B4-BE49-F238E27FC236}">
                <a16:creationId xmlns:a16="http://schemas.microsoft.com/office/drawing/2014/main" id="{823F5D3C-7CCE-2D1C-2223-E857374FC7A4}"/>
              </a:ext>
            </a:extLst>
          </p:cNvPr>
          <p:cNvSpPr>
            <a:spLocks noGrp="1"/>
          </p:cNvSpPr>
          <p:nvPr>
            <p:ph type="body" sz="quarter" idx="18" hasCustomPrompt="1"/>
          </p:nvPr>
        </p:nvSpPr>
        <p:spPr>
          <a:xfrm>
            <a:off x="0" y="0"/>
            <a:ext cx="11601217" cy="10058400"/>
          </a:xfrm>
          <a:prstGeom prst="rect">
            <a:avLst/>
          </a:prstGeom>
          <a:gradFill>
            <a:gsLst>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GB" sz="100" dirty="0">
                <a:solidFill>
                  <a:schemeClr val="lt1"/>
                </a:solidFill>
                <a:cs typeface="+mn-cs"/>
              </a:defRPr>
            </a:lvl1pPr>
          </a:lstStyle>
          <a:p>
            <a:pPr lvl="0" algn="ctr" defTabSz="457194"/>
            <a:r>
              <a:rPr lang="en-US" noProof="0"/>
              <a:t> </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4665"/>
            <a:ext cx="10938421" cy="3955321"/>
          </a:xfrm>
          <a:prstGeom prst="rect">
            <a:avLst/>
          </a:prstGeom>
        </p:spPr>
        <p:txBody>
          <a:bodyPr>
            <a:noAutofit/>
          </a:bodyPr>
          <a:lstStyle>
            <a:lvl1pPr algn="l">
              <a:lnSpc>
                <a:spcPts val="9450"/>
              </a:lnSpc>
              <a:defRPr sz="9000">
                <a:solidFill>
                  <a:schemeClr val="bg1"/>
                </a:solidFill>
              </a:defRPr>
            </a:lvl1pPr>
          </a:lstStyle>
          <a:p>
            <a:r>
              <a:rPr lang="en-US"/>
              <a:t>Click To Edit Master Title Style</a:t>
            </a:r>
            <a:endParaRPr lang="en-GB"/>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6341498"/>
            <a:ext cx="10938421" cy="1771649"/>
          </a:xfrm>
          <a:prstGeom prst="rect">
            <a:avLst/>
          </a:prstGeom>
        </p:spPr>
        <p:txBody>
          <a:bodyPr lIns="0" tIns="0" rIns="0" bIns="0">
            <a:noAutofit/>
          </a:bodyPr>
          <a:lstStyle>
            <a:lvl1pPr marL="0" indent="0">
              <a:lnSpc>
                <a:spcPts val="3996"/>
              </a:lnSpc>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a:t>
            </a:r>
            <a:br>
              <a:rPr lang="en-US"/>
            </a:br>
            <a:r>
              <a:rPr lang="en-US"/>
              <a:t>consectetur adipiscing elit. </a:t>
            </a:r>
          </a:p>
        </p:txBody>
      </p:sp>
      <p:sp>
        <p:nvSpPr>
          <p:cNvPr id="9" name="PRESENTATION TITLE OR SECTION">
            <a:extLst>
              <a:ext uri="{FF2B5EF4-FFF2-40B4-BE49-F238E27FC236}">
                <a16:creationId xmlns:a16="http://schemas.microsoft.com/office/drawing/2014/main" id="{0FD2ADA4-B1F9-8BEE-71F6-81A99CF3D8EA}"/>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pic>
        <p:nvPicPr>
          <p:cNvPr id="8" name="Picture 7" descr="Logo&#10;&#10;Description automatically generated">
            <a:extLst>
              <a:ext uri="{FF2B5EF4-FFF2-40B4-BE49-F238E27FC236}">
                <a16:creationId xmlns:a16="http://schemas.microsoft.com/office/drawing/2014/main" id="{B3E4096E-C9D4-5FB8-615B-BA23CF7AF97D}"/>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239048363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Cover_5x4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445068"/>
            <a:ext cx="5301869" cy="2009513"/>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3424731"/>
            <a:ext cx="5301869" cy="132793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sp>
        <p:nvSpPr>
          <p:cNvPr id="4" name="Slide Number Placeholder 3">
            <a:extLst>
              <a:ext uri="{FF2B5EF4-FFF2-40B4-BE49-F238E27FC236}">
                <a16:creationId xmlns:a16="http://schemas.microsoft.com/office/drawing/2014/main" id="{D5D8CFD9-B854-64B8-88C0-9C166CCADF6C}"/>
              </a:ext>
            </a:extLst>
          </p:cNvPr>
          <p:cNvSpPr>
            <a:spLocks noGrp="1"/>
          </p:cNvSpPr>
          <p:nvPr>
            <p:ph type="sldNum" sz="quarter" idx="20"/>
          </p:nvPr>
        </p:nvSpPr>
        <p:spPr/>
        <p:txBody>
          <a:bodyPr/>
          <a:lstStyle/>
          <a:p>
            <a:fld id="{387AECDB-6C85-4FE3-9DAF-486A9B5BAE12}" type="slidenum">
              <a:rPr lang="en-GB" smtClean="0"/>
              <a:pPr/>
              <a:t>‹#›</a:t>
            </a:fld>
            <a:endParaRPr lang="en-GB"/>
          </a:p>
        </p:txBody>
      </p:sp>
      <p:sp>
        <p:nvSpPr>
          <p:cNvPr id="5" name="Picture Placeholder 5">
            <a:extLst>
              <a:ext uri="{FF2B5EF4-FFF2-40B4-BE49-F238E27FC236}">
                <a16:creationId xmlns:a16="http://schemas.microsoft.com/office/drawing/2014/main" id="{FD7C0542-EE06-ABA8-52CF-0B53F8B7B907}"/>
              </a:ext>
            </a:extLst>
          </p:cNvPr>
          <p:cNvSpPr>
            <a:spLocks noGrp="1"/>
          </p:cNvSpPr>
          <p:nvPr>
            <p:ph type="pic" sz="quarter" idx="14" hasCustomPrompt="1"/>
          </p:nvPr>
        </p:nvSpPr>
        <p:spPr>
          <a:xfrm>
            <a:off x="5954714" y="0"/>
            <a:ext cx="11931650"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5x4 image</a:t>
            </a:r>
          </a:p>
        </p:txBody>
      </p:sp>
      <p:pic>
        <p:nvPicPr>
          <p:cNvPr id="11" name="Picture 10" descr="Logo&#10;&#10;Description automatically generated">
            <a:extLst>
              <a:ext uri="{FF2B5EF4-FFF2-40B4-BE49-F238E27FC236}">
                <a16:creationId xmlns:a16="http://schemas.microsoft.com/office/drawing/2014/main" id="{938C8EF5-BA79-F11A-90FD-FA0118C0E6C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171480676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Cover_1x1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BBAF60B0-8554-7074-FD7E-5DEA5B23F7AB}"/>
              </a:ext>
            </a:extLst>
          </p:cNvPr>
          <p:cNvSpPr>
            <a:spLocks noGrp="1"/>
          </p:cNvSpPr>
          <p:nvPr>
            <p:ph type="pic" sz="quarter" idx="14" hasCustomPrompt="1"/>
          </p:nvPr>
        </p:nvSpPr>
        <p:spPr>
          <a:xfrm>
            <a:off x="661988" y="0"/>
            <a:ext cx="10202863"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1x1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11575503" y="1443286"/>
            <a:ext cx="5301869" cy="2009513"/>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11575503" y="3421848"/>
            <a:ext cx="5301869" cy="132793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4" name="Slide Number Placeholder 3">
            <a:extLst>
              <a:ext uri="{FF2B5EF4-FFF2-40B4-BE49-F238E27FC236}">
                <a16:creationId xmlns:a16="http://schemas.microsoft.com/office/drawing/2014/main" id="{D5D8CFD9-B854-64B8-88C0-9C166CCADF6C}"/>
              </a:ext>
            </a:extLst>
          </p:cNvPr>
          <p:cNvSpPr>
            <a:spLocks noGrp="1"/>
          </p:cNvSpPr>
          <p:nvPr>
            <p:ph type="sldNum" sz="quarter" idx="20"/>
          </p:nvPr>
        </p:nvSpPr>
        <p:spPr/>
        <p:txBody>
          <a:bodyPr/>
          <a:lstStyle/>
          <a:p>
            <a:fld id="{387AECDB-6C85-4FE3-9DAF-486A9B5BAE12}" type="slidenum">
              <a:rPr lang="en-GB" smtClean="0"/>
              <a:pPr/>
              <a:t>‹#›</a:t>
            </a:fld>
            <a:endParaRPr lang="en-GB"/>
          </a:p>
        </p:txBody>
      </p:sp>
      <p:pic>
        <p:nvPicPr>
          <p:cNvPr id="12" name="Picture 11" descr="Logo&#10;&#10;Description automatically generated">
            <a:extLst>
              <a:ext uri="{FF2B5EF4-FFF2-40B4-BE49-F238E27FC236}">
                <a16:creationId xmlns:a16="http://schemas.microsoft.com/office/drawing/2014/main" id="{1E88B8D9-F756-96AB-8697-F274697CE7A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1567818" y="9061450"/>
            <a:ext cx="1773025" cy="325330"/>
          </a:xfrm>
          <a:prstGeom prst="rect">
            <a:avLst/>
          </a:prstGeom>
        </p:spPr>
      </p:pic>
    </p:spTree>
    <p:extLst>
      <p:ext uri="{BB962C8B-B14F-4D97-AF65-F5344CB8AC3E}">
        <p14:creationId xmlns:p14="http://schemas.microsoft.com/office/powerpoint/2010/main" val="365382810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Cover_1x1 Image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097119"/>
            <a:ext cx="5981701" cy="3035033"/>
          </a:xfrm>
          <a:prstGeom prst="rect">
            <a:avLst/>
          </a:prstGeom>
        </p:spPr>
        <p:txBody>
          <a:bodyPr anchor="b">
            <a:noAutofit/>
          </a:bodyPr>
          <a:lstStyle>
            <a:lvl1pPr algn="l">
              <a:defRPr/>
            </a:lvl1pPr>
          </a:lstStyle>
          <a:p>
            <a:r>
              <a:rPr lang="en-US"/>
              <a:t>Click to Edit Master Title Style</a:t>
            </a:r>
            <a:endParaRPr lang="en-GB"/>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5370253"/>
            <a:ext cx="5981700" cy="1166812"/>
          </a:xfrm>
          <a:prstGeom prst="rect">
            <a:avLst/>
          </a:prstGeom>
        </p:spPr>
        <p:txBody>
          <a:bodyPr lIns="0" tIns="0" rIns="0" bIns="0">
            <a:noAutofit/>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1x1 image</a:t>
            </a:r>
          </a:p>
        </p:txBody>
      </p:sp>
      <p:sp>
        <p:nvSpPr>
          <p:cNvPr id="4" name="PRESENTATION TITLE OR SECTION">
            <a:extLst>
              <a:ext uri="{FF2B5EF4-FFF2-40B4-BE49-F238E27FC236}">
                <a16:creationId xmlns:a16="http://schemas.microsoft.com/office/drawing/2014/main" id="{DB795E07-55DF-DF7A-3FEE-14715E80191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pic>
        <p:nvPicPr>
          <p:cNvPr id="13" name="Picture 12" descr="Logo&#10;&#10;Description automatically generated">
            <a:extLst>
              <a:ext uri="{FF2B5EF4-FFF2-40B4-BE49-F238E27FC236}">
                <a16:creationId xmlns:a16="http://schemas.microsoft.com/office/drawing/2014/main" id="{E999D7D2-25BF-365D-9733-F5A3B824F714}"/>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352408894"/>
      </p:ext>
    </p:extLst>
  </p:cSld>
  <p:clrMapOvr>
    <a:masterClrMapping/>
  </p:clrMapOvr>
  <p:extLst>
    <p:ext uri="{DCECCB84-F9BA-43D5-87BE-67443E8EF086}">
      <p15:sldGuideLst xmlns:p15="http://schemas.microsoft.com/office/powerpoint/2012/main"/>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over_4x5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491788" y="492125"/>
            <a:ext cx="6726807" cy="8893175"/>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4x5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10293"/>
            <a:ext cx="8433824" cy="4277200"/>
          </a:xfrm>
          <a:prstGeom prst="rect">
            <a:avLst/>
          </a:prstGeom>
        </p:spPr>
        <p:txBody>
          <a:bodyPr>
            <a:noAutofit/>
          </a:bodyPr>
          <a:lstStyle>
            <a:lvl1pPr algn="l">
              <a:lnSpc>
                <a:spcPts val="9450"/>
              </a:lnSpc>
              <a:defRPr sz="9000">
                <a:solidFill>
                  <a:schemeClr val="tx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2796" y="6984387"/>
            <a:ext cx="7569467" cy="1166812"/>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GB"/>
              <a:t>Header Text – Remove if Not Needed</a:t>
            </a:r>
            <a:endParaRPr lang="en-US"/>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1988" y="6469063"/>
            <a:ext cx="843382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51942FF7-03F5-2A80-4DA7-583D6BA4AEA6}"/>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70974704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Cover_16x6 Image">
    <p:bg>
      <p:bgPr>
        <a:solidFill>
          <a:schemeClr val="bg1"/>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70B6E3BF-FD4E-0182-CB23-2A6F12916AEC}"/>
              </a:ext>
            </a:extLst>
          </p:cNvPr>
          <p:cNvSpPr>
            <a:spLocks noGrp="1"/>
          </p:cNvSpPr>
          <p:nvPr>
            <p:ph type="pic" sz="quarter" idx="14" hasCustomPrompt="1"/>
          </p:nvPr>
        </p:nvSpPr>
        <p:spPr>
          <a:xfrm>
            <a:off x="-1" y="3355782"/>
            <a:ext cx="17886363" cy="670261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121533"/>
            <a:ext cx="9829800" cy="691744"/>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tx1"/>
                </a:solidFill>
                <a:latin typeface="+mj-lt"/>
                <a:ea typeface="+mj-ea"/>
                <a:cs typeface="+mj-cs"/>
              </a:defRPr>
            </a:lvl1pPr>
          </a:lstStyle>
          <a:p>
            <a:r>
              <a:rPr lang="en-US"/>
              <a:t>Click to Edit Master Title Style</a:t>
            </a:r>
            <a:endParaRPr lang="en-GB"/>
          </a:p>
        </p:txBody>
      </p:sp>
      <p:sp>
        <p:nvSpPr>
          <p:cNvPr id="9" name="Text Placeholder 4">
            <a:extLst>
              <a:ext uri="{FF2B5EF4-FFF2-40B4-BE49-F238E27FC236}">
                <a16:creationId xmlns:a16="http://schemas.microsoft.com/office/drawing/2014/main" id="{B0F03620-26C6-5DFE-FB20-001ADB6B981C}"/>
              </a:ext>
            </a:extLst>
          </p:cNvPr>
          <p:cNvSpPr>
            <a:spLocks noGrp="1"/>
          </p:cNvSpPr>
          <p:nvPr>
            <p:ph type="body" sz="quarter" idx="21" hasCustomPrompt="1"/>
          </p:nvPr>
        </p:nvSpPr>
        <p:spPr>
          <a:xfrm>
            <a:off x="661988" y="1932996"/>
            <a:ext cx="9829800" cy="551239"/>
          </a:xfrm>
          <a:prstGeom prst="rect">
            <a:avLst/>
          </a:prstGeom>
        </p:spPr>
        <p:txBody>
          <a:bodyPr/>
          <a:lstStyle>
            <a:lvl1pPr marL="0" indent="0">
              <a:lnSpc>
                <a:spcPts val="3996"/>
              </a:lnSpc>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r>
              <a:rPr lang="en-US"/>
              <a:t>Lorem ipsum dolor sit amet, consectetur adipiscing elit.</a:t>
            </a:r>
            <a:endParaRPr lang="en-GB"/>
          </a:p>
        </p:txBody>
      </p:sp>
      <p:pic>
        <p:nvPicPr>
          <p:cNvPr id="6" name="Picture 5" descr="Logo&#10;&#10;Description automatically generated">
            <a:extLst>
              <a:ext uri="{FF2B5EF4-FFF2-40B4-BE49-F238E27FC236}">
                <a16:creationId xmlns:a16="http://schemas.microsoft.com/office/drawing/2014/main" id="{D6B227E1-71D0-4E4B-A7B4-870960DF263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508341" y="2016367"/>
            <a:ext cx="1773025" cy="325330"/>
          </a:xfrm>
          <a:prstGeom prst="rect">
            <a:avLst/>
          </a:prstGeom>
        </p:spPr>
      </p:pic>
    </p:spTree>
    <p:extLst>
      <p:ext uri="{BB962C8B-B14F-4D97-AF65-F5344CB8AC3E}">
        <p14:creationId xmlns:p14="http://schemas.microsoft.com/office/powerpoint/2010/main" val="416997112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Cover_16x6 Image_2">
    <p:bg>
      <p:bgPr>
        <a:solidFill>
          <a:schemeClr val="tx1"/>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70B6E3BF-FD4E-0182-CB23-2A6F12916AEC}"/>
              </a:ext>
            </a:extLst>
          </p:cNvPr>
          <p:cNvSpPr>
            <a:spLocks noGrp="1"/>
          </p:cNvSpPr>
          <p:nvPr>
            <p:ph type="pic" sz="quarter" idx="14" hasCustomPrompt="1"/>
          </p:nvPr>
        </p:nvSpPr>
        <p:spPr>
          <a:xfrm>
            <a:off x="-1" y="6240"/>
            <a:ext cx="17886363" cy="670261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7928512"/>
            <a:ext cx="9829800" cy="691744"/>
          </a:xfrm>
          <a:prstGeom prst="rect">
            <a:avLst/>
          </a:prstGeom>
        </p:spPr>
        <p:txBody>
          <a:bodyPr>
            <a:noAutofit/>
          </a:bodyPr>
          <a:lstStyle>
            <a:lvl1pPr algn="l" defTabSz="1341132" rtl="0" eaLnBrk="1" latinLnBrk="0" hangingPunct="1">
              <a:lnSpc>
                <a:spcPts val="6264"/>
              </a:lnSpc>
              <a:spcBef>
                <a:spcPts val="1467"/>
              </a:spcBef>
              <a:buNone/>
              <a:defRPr lang="en-GB" sz="5400" kern="1200" dirty="0">
                <a:solidFill>
                  <a:schemeClr val="bg1"/>
                </a:solidFill>
                <a:latin typeface="+mj-lt"/>
                <a:ea typeface="+mj-ea"/>
                <a:cs typeface="+mj-cs"/>
              </a:defRPr>
            </a:lvl1pPr>
          </a:lstStyle>
          <a:p>
            <a:r>
              <a:rPr lang="en-US"/>
              <a:t>Click to Edit Master Title Style</a:t>
            </a:r>
            <a:endParaRPr lang="en-GB"/>
          </a:p>
        </p:txBody>
      </p:sp>
      <p:sp>
        <p:nvSpPr>
          <p:cNvPr id="9" name="Text Placeholder 4">
            <a:extLst>
              <a:ext uri="{FF2B5EF4-FFF2-40B4-BE49-F238E27FC236}">
                <a16:creationId xmlns:a16="http://schemas.microsoft.com/office/drawing/2014/main" id="{B0F03620-26C6-5DFE-FB20-001ADB6B981C}"/>
              </a:ext>
            </a:extLst>
          </p:cNvPr>
          <p:cNvSpPr>
            <a:spLocks noGrp="1"/>
          </p:cNvSpPr>
          <p:nvPr>
            <p:ph type="body" sz="quarter" idx="21" hasCustomPrompt="1"/>
          </p:nvPr>
        </p:nvSpPr>
        <p:spPr>
          <a:xfrm>
            <a:off x="661988" y="8682990"/>
            <a:ext cx="9829800" cy="551239"/>
          </a:xfrm>
          <a:prstGeom prst="rect">
            <a:avLst/>
          </a:prstGeom>
        </p:spPr>
        <p:txBody>
          <a:bodyPr/>
          <a:lstStyle>
            <a:lvl1pPr marL="0" indent="0">
              <a:lnSpc>
                <a:spcPts val="3996"/>
              </a:lnSpc>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r>
              <a:rPr lang="en-US"/>
              <a:t>Lorem ipsum dolor sit amet, consectetur adipiscing elit.</a:t>
            </a:r>
            <a:endParaRPr lang="en-GB"/>
          </a:p>
        </p:txBody>
      </p:sp>
      <p:pic>
        <p:nvPicPr>
          <p:cNvPr id="5" name="Picture 4" descr="Logo&#10;&#10;Description automatically generated">
            <a:extLst>
              <a:ext uri="{FF2B5EF4-FFF2-40B4-BE49-F238E27FC236}">
                <a16:creationId xmlns:a16="http://schemas.microsoft.com/office/drawing/2014/main" id="{7EA30C15-EFE2-D2D8-D40A-D377D62CE3B2}"/>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15513911" y="8728393"/>
            <a:ext cx="1773025" cy="325330"/>
          </a:xfrm>
          <a:prstGeom prst="rect">
            <a:avLst/>
          </a:prstGeom>
        </p:spPr>
      </p:pic>
    </p:spTree>
    <p:extLst>
      <p:ext uri="{BB962C8B-B14F-4D97-AF65-F5344CB8AC3E}">
        <p14:creationId xmlns:p14="http://schemas.microsoft.com/office/powerpoint/2010/main" val="428829709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Cover_Typ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08862"/>
            <a:ext cx="8137525" cy="4295129"/>
          </a:xfrm>
          <a:prstGeom prst="rect">
            <a:avLst/>
          </a:prstGeom>
        </p:spPr>
        <p:txBody>
          <a:bodyPr>
            <a:noAutofit/>
          </a:bodyPr>
          <a:lstStyle>
            <a:lvl1pPr algn="l">
              <a:lnSpc>
                <a:spcPts val="9450"/>
              </a:lnSpc>
              <a:defRPr sz="9000">
                <a:solidFill>
                  <a:schemeClr val="tx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6984306"/>
            <a:ext cx="7569467" cy="1128170"/>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tx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1988" y="6469063"/>
            <a:ext cx="1655978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Logo&#10;&#10;Description automatically generated">
            <a:extLst>
              <a:ext uri="{FF2B5EF4-FFF2-40B4-BE49-F238E27FC236}">
                <a16:creationId xmlns:a16="http://schemas.microsoft.com/office/drawing/2014/main" id="{2EB7F263-C971-6E5E-3287-7688EC788AFD}"/>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178298645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Cover_Type Only w/ Color Bkg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7" y="2119691"/>
            <a:ext cx="8137525" cy="4277200"/>
          </a:xfrm>
          <a:prstGeom prst="rect">
            <a:avLst/>
          </a:prstGeom>
        </p:spPr>
        <p:txBody>
          <a:bodyPr>
            <a:noAutofit/>
          </a:bodyPr>
          <a:lstStyle>
            <a:lvl1pPr algn="l">
              <a:lnSpc>
                <a:spcPts val="9450"/>
              </a:lnSpc>
              <a:defRPr sz="9000">
                <a:solidFill>
                  <a:schemeClr val="bg1"/>
                </a:solidFill>
              </a:defRPr>
            </a:lvl1pPr>
          </a:lstStyle>
          <a:p>
            <a:r>
              <a:rPr lang="en-US"/>
              <a:t>Click to Edit Master Title Style</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2797" y="6985356"/>
            <a:ext cx="7020704" cy="1121476"/>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cxnSp>
        <p:nvCxnSpPr>
          <p:cNvPr id="9" name="Straight Connector 8">
            <a:extLst>
              <a:ext uri="{FF2B5EF4-FFF2-40B4-BE49-F238E27FC236}">
                <a16:creationId xmlns:a16="http://schemas.microsoft.com/office/drawing/2014/main" id="{374EF95F-B05F-B6DF-BB96-37324444A58D}"/>
              </a:ext>
            </a:extLst>
          </p:cNvPr>
          <p:cNvCxnSpPr>
            <a:cxnSpLocks/>
          </p:cNvCxnSpPr>
          <p:nvPr userDrawn="1"/>
        </p:nvCxnSpPr>
        <p:spPr>
          <a:xfrm>
            <a:off x="662496" y="6475596"/>
            <a:ext cx="16559784"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descr="Logo&#10;&#10;Description automatically generated">
            <a:extLst>
              <a:ext uri="{FF2B5EF4-FFF2-40B4-BE49-F238E27FC236}">
                <a16:creationId xmlns:a16="http://schemas.microsoft.com/office/drawing/2014/main" id="{210E7D96-0D4F-5420-6558-4786A905B727}"/>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a:stretch/>
        </p:blipFill>
        <p:spPr>
          <a:xfrm>
            <a:off x="661988" y="9059970"/>
            <a:ext cx="1773025" cy="325330"/>
          </a:xfrm>
          <a:prstGeom prst="rect">
            <a:avLst/>
          </a:prstGeom>
        </p:spPr>
      </p:pic>
    </p:spTree>
    <p:extLst>
      <p:ext uri="{BB962C8B-B14F-4D97-AF65-F5344CB8AC3E}">
        <p14:creationId xmlns:p14="http://schemas.microsoft.com/office/powerpoint/2010/main" val="3349750649"/>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2312"/>
            <a:ext cx="15156640" cy="640693"/>
          </a:xfrm>
          <a:prstGeom prst="rect">
            <a:avLst/>
          </a:prstGeom>
        </p:spPr>
        <p:txBody>
          <a:bodyPr/>
          <a:lstStyle>
            <a:lvl1pPr>
              <a:defRPr/>
            </a:lvl1pPr>
          </a:lstStyle>
          <a:p>
            <a:r>
              <a:rPr lang="en-US"/>
              <a:t>Agenda</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endParaRPr lang="en-US"/>
          </a:p>
        </p:txBody>
      </p:sp>
      <p:sp>
        <p:nvSpPr>
          <p:cNvPr id="14" name="Text Placeholder 13">
            <a:extLst>
              <a:ext uri="{FF2B5EF4-FFF2-40B4-BE49-F238E27FC236}">
                <a16:creationId xmlns:a16="http://schemas.microsoft.com/office/drawing/2014/main" id="{4C4A5253-A9D2-71AB-9547-D78F40D788E6}"/>
              </a:ext>
            </a:extLst>
          </p:cNvPr>
          <p:cNvSpPr>
            <a:spLocks noGrp="1"/>
          </p:cNvSpPr>
          <p:nvPr>
            <p:ph type="body" sz="quarter" idx="11" hasCustomPrompt="1"/>
          </p:nvPr>
        </p:nvSpPr>
        <p:spPr>
          <a:xfrm>
            <a:off x="2179320" y="3228976"/>
            <a:ext cx="2372043" cy="323849"/>
          </a:xfrm>
          <a:prstGeom prst="rect">
            <a:avLst/>
          </a:prstGeom>
        </p:spPr>
        <p:txBody>
          <a:bodyPr anchor="ctr" anchorCtr="0"/>
          <a:lstStyle>
            <a:lvl1pPr algn="r">
              <a:defRPr u="none">
                <a:solidFill>
                  <a:schemeClr val="tx1"/>
                </a:solidFill>
              </a:defRPr>
            </a:lvl1pPr>
          </a:lstStyle>
          <a:p>
            <a:pPr lvl="0"/>
            <a:r>
              <a:rPr lang="en-US"/>
              <a:t>XX:XXxx – XX:XXxx</a:t>
            </a:r>
            <a:endParaRPr lang="en-GB"/>
          </a:p>
        </p:txBody>
      </p:sp>
      <p:sp>
        <p:nvSpPr>
          <p:cNvPr id="15" name="Text Placeholder 13">
            <a:extLst>
              <a:ext uri="{FF2B5EF4-FFF2-40B4-BE49-F238E27FC236}">
                <a16:creationId xmlns:a16="http://schemas.microsoft.com/office/drawing/2014/main" id="{52D97818-6085-106E-2828-D411B48E8D06}"/>
              </a:ext>
            </a:extLst>
          </p:cNvPr>
          <p:cNvSpPr>
            <a:spLocks noGrp="1"/>
          </p:cNvSpPr>
          <p:nvPr>
            <p:ph type="body" sz="quarter" idx="12" hasCustomPrompt="1"/>
          </p:nvPr>
        </p:nvSpPr>
        <p:spPr>
          <a:xfrm>
            <a:off x="2179320" y="4201801"/>
            <a:ext cx="2372043" cy="323849"/>
          </a:xfrm>
          <a:prstGeom prst="rect">
            <a:avLst/>
          </a:prstGeom>
        </p:spPr>
        <p:txBody>
          <a:bodyPr anchor="ctr" anchorCtr="0"/>
          <a:lstStyle>
            <a:lvl1pPr algn="r">
              <a:defRPr u="none">
                <a:solidFill>
                  <a:schemeClr val="tx1"/>
                </a:solidFill>
              </a:defRPr>
            </a:lvl1pPr>
          </a:lstStyle>
          <a:p>
            <a:pPr lvl="0"/>
            <a:r>
              <a:rPr lang="en-US"/>
              <a:t>XX:XXxx – XX:XXxx</a:t>
            </a:r>
            <a:endParaRPr lang="en-GB"/>
          </a:p>
        </p:txBody>
      </p:sp>
      <p:sp>
        <p:nvSpPr>
          <p:cNvPr id="16" name="Text Placeholder 13">
            <a:extLst>
              <a:ext uri="{FF2B5EF4-FFF2-40B4-BE49-F238E27FC236}">
                <a16:creationId xmlns:a16="http://schemas.microsoft.com/office/drawing/2014/main" id="{37826141-5A4A-007A-F103-1AC3A6232F7B}"/>
              </a:ext>
            </a:extLst>
          </p:cNvPr>
          <p:cNvSpPr>
            <a:spLocks noGrp="1"/>
          </p:cNvSpPr>
          <p:nvPr>
            <p:ph type="body" sz="quarter" idx="13" hasCustomPrompt="1"/>
          </p:nvPr>
        </p:nvSpPr>
        <p:spPr>
          <a:xfrm>
            <a:off x="2179320" y="5174626"/>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7" name="Text Placeholder 13">
            <a:extLst>
              <a:ext uri="{FF2B5EF4-FFF2-40B4-BE49-F238E27FC236}">
                <a16:creationId xmlns:a16="http://schemas.microsoft.com/office/drawing/2014/main" id="{2178B50A-7B5E-E38E-CEC1-592120607104}"/>
              </a:ext>
            </a:extLst>
          </p:cNvPr>
          <p:cNvSpPr>
            <a:spLocks noGrp="1"/>
          </p:cNvSpPr>
          <p:nvPr>
            <p:ph type="body" sz="quarter" idx="14" hasCustomPrompt="1"/>
          </p:nvPr>
        </p:nvSpPr>
        <p:spPr>
          <a:xfrm>
            <a:off x="2179320" y="6147451"/>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8" name="Text Placeholder 13">
            <a:extLst>
              <a:ext uri="{FF2B5EF4-FFF2-40B4-BE49-F238E27FC236}">
                <a16:creationId xmlns:a16="http://schemas.microsoft.com/office/drawing/2014/main" id="{02865D35-4586-4F9A-1A13-AD2818FB6445}"/>
              </a:ext>
            </a:extLst>
          </p:cNvPr>
          <p:cNvSpPr>
            <a:spLocks noGrp="1"/>
          </p:cNvSpPr>
          <p:nvPr>
            <p:ph type="body" sz="quarter" idx="15" hasCustomPrompt="1"/>
          </p:nvPr>
        </p:nvSpPr>
        <p:spPr>
          <a:xfrm>
            <a:off x="2179320" y="7120276"/>
            <a:ext cx="2372043" cy="3206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19" name="Text Placeholder 13">
            <a:extLst>
              <a:ext uri="{FF2B5EF4-FFF2-40B4-BE49-F238E27FC236}">
                <a16:creationId xmlns:a16="http://schemas.microsoft.com/office/drawing/2014/main" id="{B0027789-16AB-F1B2-73B2-BDFC4992D89C}"/>
              </a:ext>
            </a:extLst>
          </p:cNvPr>
          <p:cNvSpPr>
            <a:spLocks noGrp="1"/>
          </p:cNvSpPr>
          <p:nvPr>
            <p:ph type="body" sz="quarter" idx="16" hasCustomPrompt="1"/>
          </p:nvPr>
        </p:nvSpPr>
        <p:spPr>
          <a:xfrm>
            <a:off x="2179320" y="8089900"/>
            <a:ext cx="2372043" cy="323849"/>
          </a:xfrm>
          <a:prstGeom prst="rect">
            <a:avLst/>
          </a:prstGeom>
        </p:spPr>
        <p:txBody>
          <a:bodyPr anchor="ctr" anchorCtr="0"/>
          <a:lstStyle>
            <a:lvl1pPr algn="r">
              <a:defRPr>
                <a:solidFill>
                  <a:schemeClr val="tx1"/>
                </a:solidFill>
              </a:defRPr>
            </a:lvl1pPr>
          </a:lstStyle>
          <a:p>
            <a:pPr lvl="0"/>
            <a:r>
              <a:rPr lang="en-US"/>
              <a:t>XX:XXxx – XX:XXxx</a:t>
            </a:r>
            <a:endParaRPr lang="en-GB"/>
          </a:p>
        </p:txBody>
      </p:sp>
      <p:sp>
        <p:nvSpPr>
          <p:cNvPr id="20" name="Text Placeholder 13">
            <a:extLst>
              <a:ext uri="{FF2B5EF4-FFF2-40B4-BE49-F238E27FC236}">
                <a16:creationId xmlns:a16="http://schemas.microsoft.com/office/drawing/2014/main" id="{BC8E9C42-0424-58B5-7250-B198DB0C2AD1}"/>
              </a:ext>
            </a:extLst>
          </p:cNvPr>
          <p:cNvSpPr>
            <a:spLocks noGrp="1"/>
          </p:cNvSpPr>
          <p:nvPr>
            <p:ph type="body" sz="quarter" idx="17" hasCustomPrompt="1"/>
          </p:nvPr>
        </p:nvSpPr>
        <p:spPr>
          <a:xfrm>
            <a:off x="5373952" y="3228976"/>
            <a:ext cx="10445486"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6" name="Text Placeholder 13">
            <a:extLst>
              <a:ext uri="{FF2B5EF4-FFF2-40B4-BE49-F238E27FC236}">
                <a16:creationId xmlns:a16="http://schemas.microsoft.com/office/drawing/2014/main" id="{C0C5DA11-16E5-D297-2392-614E1077B199}"/>
              </a:ext>
            </a:extLst>
          </p:cNvPr>
          <p:cNvSpPr>
            <a:spLocks noGrp="1"/>
          </p:cNvSpPr>
          <p:nvPr>
            <p:ph type="body" sz="quarter" idx="18" hasCustomPrompt="1"/>
          </p:nvPr>
        </p:nvSpPr>
        <p:spPr>
          <a:xfrm>
            <a:off x="5373952" y="4200844"/>
            <a:ext cx="10445486"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7" name="Text Placeholder 13">
            <a:extLst>
              <a:ext uri="{FF2B5EF4-FFF2-40B4-BE49-F238E27FC236}">
                <a16:creationId xmlns:a16="http://schemas.microsoft.com/office/drawing/2014/main" id="{2335484E-CDA9-FAD4-4BD1-9536020D8B67}"/>
              </a:ext>
            </a:extLst>
          </p:cNvPr>
          <p:cNvSpPr>
            <a:spLocks noGrp="1"/>
          </p:cNvSpPr>
          <p:nvPr>
            <p:ph type="body" sz="quarter" idx="19" hasCustomPrompt="1"/>
          </p:nvPr>
        </p:nvSpPr>
        <p:spPr>
          <a:xfrm>
            <a:off x="5373952" y="5172712"/>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8" name="Text Placeholder 13">
            <a:extLst>
              <a:ext uri="{FF2B5EF4-FFF2-40B4-BE49-F238E27FC236}">
                <a16:creationId xmlns:a16="http://schemas.microsoft.com/office/drawing/2014/main" id="{2EFA3AA1-B3D4-966A-9B18-85C198CEAC27}"/>
              </a:ext>
            </a:extLst>
          </p:cNvPr>
          <p:cNvSpPr>
            <a:spLocks noGrp="1"/>
          </p:cNvSpPr>
          <p:nvPr>
            <p:ph type="body" sz="quarter" idx="20" hasCustomPrompt="1"/>
          </p:nvPr>
        </p:nvSpPr>
        <p:spPr>
          <a:xfrm>
            <a:off x="5373952" y="6144580"/>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9" name="Text Placeholder 13">
            <a:extLst>
              <a:ext uri="{FF2B5EF4-FFF2-40B4-BE49-F238E27FC236}">
                <a16:creationId xmlns:a16="http://schemas.microsoft.com/office/drawing/2014/main" id="{4AE292C1-4C8E-2852-89CF-D70E8B995DA7}"/>
              </a:ext>
            </a:extLst>
          </p:cNvPr>
          <p:cNvSpPr>
            <a:spLocks noGrp="1"/>
          </p:cNvSpPr>
          <p:nvPr>
            <p:ph type="body" sz="quarter" idx="21" hasCustomPrompt="1"/>
          </p:nvPr>
        </p:nvSpPr>
        <p:spPr>
          <a:xfrm>
            <a:off x="5373952" y="7116448"/>
            <a:ext cx="10445486" cy="325437"/>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30" name="Text Placeholder 13">
            <a:extLst>
              <a:ext uri="{FF2B5EF4-FFF2-40B4-BE49-F238E27FC236}">
                <a16:creationId xmlns:a16="http://schemas.microsoft.com/office/drawing/2014/main" id="{4EA6B7C8-8AFB-98B5-CCD3-6C12FEC4A3B9}"/>
              </a:ext>
            </a:extLst>
          </p:cNvPr>
          <p:cNvSpPr>
            <a:spLocks noGrp="1"/>
          </p:cNvSpPr>
          <p:nvPr>
            <p:ph type="body" sz="quarter" idx="22" hasCustomPrompt="1"/>
          </p:nvPr>
        </p:nvSpPr>
        <p:spPr>
          <a:xfrm>
            <a:off x="5373952" y="8089901"/>
            <a:ext cx="10445486"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cxnSp>
        <p:nvCxnSpPr>
          <p:cNvPr id="21" name="Straight Connector 20">
            <a:extLst>
              <a:ext uri="{FF2B5EF4-FFF2-40B4-BE49-F238E27FC236}">
                <a16:creationId xmlns:a16="http://schemas.microsoft.com/office/drawing/2014/main" id="{A7729E50-7A86-F447-9304-37ED6B3C5F94}"/>
              </a:ext>
            </a:extLst>
          </p:cNvPr>
          <p:cNvCxnSpPr>
            <a:cxnSpLocks/>
          </p:cNvCxnSpPr>
          <p:nvPr userDrawn="1"/>
        </p:nvCxnSpPr>
        <p:spPr>
          <a:xfrm>
            <a:off x="4878601" y="1155035"/>
            <a:ext cx="0" cy="8325851"/>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E1772D3-A806-BAC8-4476-63BFF08254C1}"/>
              </a:ext>
            </a:extLst>
          </p:cNvPr>
          <p:cNvSpPr>
            <a:spLocks noGrp="1"/>
          </p:cNvSpPr>
          <p:nvPr>
            <p:ph type="sldNum" sz="quarter" idx="2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95562376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7" y="1120993"/>
            <a:ext cx="3896472" cy="701434"/>
          </a:xfrm>
          <a:prstGeom prst="rect">
            <a:avLst/>
          </a:prstGeom>
        </p:spPr>
        <p:txBody>
          <a:bodyPr/>
          <a:lstStyle>
            <a:lvl1pPr>
              <a:defRPr/>
            </a:lvl1pPr>
          </a:lstStyle>
          <a:p>
            <a:r>
              <a:rPr lang="en-US"/>
              <a:t>Agenda</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endParaRPr lang="en-US"/>
          </a:p>
        </p:txBody>
      </p:sp>
      <p:sp>
        <p:nvSpPr>
          <p:cNvPr id="14" name="Text Placeholder 13">
            <a:extLst>
              <a:ext uri="{FF2B5EF4-FFF2-40B4-BE49-F238E27FC236}">
                <a16:creationId xmlns:a16="http://schemas.microsoft.com/office/drawing/2014/main" id="{4C4A5253-A9D2-71AB-9547-D78F40D788E6}"/>
              </a:ext>
            </a:extLst>
          </p:cNvPr>
          <p:cNvSpPr>
            <a:spLocks noGrp="1"/>
          </p:cNvSpPr>
          <p:nvPr>
            <p:ph type="body" sz="quarter" idx="11" hasCustomPrompt="1"/>
          </p:nvPr>
        </p:nvSpPr>
        <p:spPr>
          <a:xfrm>
            <a:off x="5311966" y="1284288"/>
            <a:ext cx="2371534" cy="323850"/>
          </a:xfrm>
          <a:prstGeom prst="rect">
            <a:avLst/>
          </a:prstGeom>
        </p:spPr>
        <p:txBody>
          <a:bodyPr anchor="ctr" anchorCtr="0"/>
          <a:lstStyle>
            <a:lvl1pPr algn="l">
              <a:defRPr u="none">
                <a:solidFill>
                  <a:schemeClr val="tx1"/>
                </a:solidFill>
              </a:defRPr>
            </a:lvl1pPr>
          </a:lstStyle>
          <a:p>
            <a:pPr lvl="0"/>
            <a:r>
              <a:rPr lang="en-US"/>
              <a:t>XX:XXxx – XX:XXxx</a:t>
            </a:r>
            <a:endParaRPr lang="en-GB"/>
          </a:p>
        </p:txBody>
      </p:sp>
      <p:sp>
        <p:nvSpPr>
          <p:cNvPr id="15" name="Text Placeholder 13">
            <a:extLst>
              <a:ext uri="{FF2B5EF4-FFF2-40B4-BE49-F238E27FC236}">
                <a16:creationId xmlns:a16="http://schemas.microsoft.com/office/drawing/2014/main" id="{52D97818-6085-106E-2828-D411B48E8D06}"/>
              </a:ext>
            </a:extLst>
          </p:cNvPr>
          <p:cNvSpPr>
            <a:spLocks noGrp="1"/>
          </p:cNvSpPr>
          <p:nvPr>
            <p:ph type="body" sz="quarter" idx="12" hasCustomPrompt="1"/>
          </p:nvPr>
        </p:nvSpPr>
        <p:spPr>
          <a:xfrm>
            <a:off x="5311966" y="2257425"/>
            <a:ext cx="2371534" cy="323850"/>
          </a:xfrm>
          <a:prstGeom prst="rect">
            <a:avLst/>
          </a:prstGeom>
        </p:spPr>
        <p:txBody>
          <a:bodyPr anchor="ctr" anchorCtr="0"/>
          <a:lstStyle>
            <a:lvl1pPr algn="l">
              <a:defRPr u="none">
                <a:solidFill>
                  <a:schemeClr val="tx1"/>
                </a:solidFill>
              </a:defRPr>
            </a:lvl1pPr>
          </a:lstStyle>
          <a:p>
            <a:pPr lvl="0"/>
            <a:r>
              <a:rPr lang="en-US"/>
              <a:t>XX:XXxx – XX:XXxx</a:t>
            </a:r>
            <a:endParaRPr lang="en-GB"/>
          </a:p>
        </p:txBody>
      </p:sp>
      <p:sp>
        <p:nvSpPr>
          <p:cNvPr id="16" name="Text Placeholder 13">
            <a:extLst>
              <a:ext uri="{FF2B5EF4-FFF2-40B4-BE49-F238E27FC236}">
                <a16:creationId xmlns:a16="http://schemas.microsoft.com/office/drawing/2014/main" id="{37826141-5A4A-007A-F103-1AC3A6232F7B}"/>
              </a:ext>
            </a:extLst>
          </p:cNvPr>
          <p:cNvSpPr>
            <a:spLocks noGrp="1"/>
          </p:cNvSpPr>
          <p:nvPr>
            <p:ph type="body" sz="quarter" idx="13" hasCustomPrompt="1"/>
          </p:nvPr>
        </p:nvSpPr>
        <p:spPr>
          <a:xfrm>
            <a:off x="5311966" y="3228976"/>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7" name="Text Placeholder 13">
            <a:extLst>
              <a:ext uri="{FF2B5EF4-FFF2-40B4-BE49-F238E27FC236}">
                <a16:creationId xmlns:a16="http://schemas.microsoft.com/office/drawing/2014/main" id="{2178B50A-7B5E-E38E-CEC1-592120607104}"/>
              </a:ext>
            </a:extLst>
          </p:cNvPr>
          <p:cNvSpPr>
            <a:spLocks noGrp="1"/>
          </p:cNvSpPr>
          <p:nvPr>
            <p:ph type="body" sz="quarter" idx="14" hasCustomPrompt="1"/>
          </p:nvPr>
        </p:nvSpPr>
        <p:spPr>
          <a:xfrm>
            <a:off x="5311966" y="4200525"/>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8" name="Text Placeholder 13">
            <a:extLst>
              <a:ext uri="{FF2B5EF4-FFF2-40B4-BE49-F238E27FC236}">
                <a16:creationId xmlns:a16="http://schemas.microsoft.com/office/drawing/2014/main" id="{02865D35-4586-4F9A-1A13-AD2818FB6445}"/>
              </a:ext>
            </a:extLst>
          </p:cNvPr>
          <p:cNvSpPr>
            <a:spLocks noGrp="1"/>
          </p:cNvSpPr>
          <p:nvPr>
            <p:ph type="body" sz="quarter" idx="15" hasCustomPrompt="1"/>
          </p:nvPr>
        </p:nvSpPr>
        <p:spPr>
          <a:xfrm>
            <a:off x="5311966" y="5173663"/>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19" name="Text Placeholder 13">
            <a:extLst>
              <a:ext uri="{FF2B5EF4-FFF2-40B4-BE49-F238E27FC236}">
                <a16:creationId xmlns:a16="http://schemas.microsoft.com/office/drawing/2014/main" id="{B0027789-16AB-F1B2-73B2-BDFC4992D89C}"/>
              </a:ext>
            </a:extLst>
          </p:cNvPr>
          <p:cNvSpPr>
            <a:spLocks noGrp="1"/>
          </p:cNvSpPr>
          <p:nvPr>
            <p:ph type="body" sz="quarter" idx="16" hasCustomPrompt="1"/>
          </p:nvPr>
        </p:nvSpPr>
        <p:spPr>
          <a:xfrm>
            <a:off x="5311966" y="6145214"/>
            <a:ext cx="2371534" cy="323850"/>
          </a:xfrm>
          <a:prstGeom prst="rect">
            <a:avLst/>
          </a:prstGeom>
        </p:spPr>
        <p:txBody>
          <a:bodyPr anchor="ctr" anchorCtr="0"/>
          <a:lstStyle>
            <a:lvl1pPr algn="l">
              <a:defRPr>
                <a:solidFill>
                  <a:schemeClr val="tx1"/>
                </a:solidFill>
              </a:defRPr>
            </a:lvl1pPr>
          </a:lstStyle>
          <a:p>
            <a:pPr lvl="0"/>
            <a:r>
              <a:rPr lang="en-US"/>
              <a:t>XX:XXxx – XX:XXxx</a:t>
            </a:r>
            <a:endParaRPr lang="en-GB"/>
          </a:p>
        </p:txBody>
      </p:sp>
      <p:sp>
        <p:nvSpPr>
          <p:cNvPr id="20" name="Text Placeholder 13">
            <a:extLst>
              <a:ext uri="{FF2B5EF4-FFF2-40B4-BE49-F238E27FC236}">
                <a16:creationId xmlns:a16="http://schemas.microsoft.com/office/drawing/2014/main" id="{BC8E9C42-0424-58B5-7250-B198DB0C2AD1}"/>
              </a:ext>
            </a:extLst>
          </p:cNvPr>
          <p:cNvSpPr>
            <a:spLocks noGrp="1"/>
          </p:cNvSpPr>
          <p:nvPr>
            <p:ph type="body" sz="quarter" idx="17" hasCustomPrompt="1"/>
          </p:nvPr>
        </p:nvSpPr>
        <p:spPr>
          <a:xfrm>
            <a:off x="8826013" y="1284289"/>
            <a:ext cx="7317276" cy="308354"/>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6" name="Text Placeholder 13">
            <a:extLst>
              <a:ext uri="{FF2B5EF4-FFF2-40B4-BE49-F238E27FC236}">
                <a16:creationId xmlns:a16="http://schemas.microsoft.com/office/drawing/2014/main" id="{C0C5DA11-16E5-D297-2392-614E1077B199}"/>
              </a:ext>
            </a:extLst>
          </p:cNvPr>
          <p:cNvSpPr>
            <a:spLocks noGrp="1"/>
          </p:cNvSpPr>
          <p:nvPr>
            <p:ph type="body" sz="quarter" idx="18" hasCustomPrompt="1"/>
          </p:nvPr>
        </p:nvSpPr>
        <p:spPr>
          <a:xfrm>
            <a:off x="8799513" y="2257426"/>
            <a:ext cx="7343775" cy="323850"/>
          </a:xfrm>
          <a:prstGeom prst="rect">
            <a:avLst/>
          </a:prstGeom>
        </p:spPr>
        <p:txBody>
          <a:bodyPr anchor="ctr" anchorCtr="0"/>
          <a:lstStyle>
            <a:lvl1pPr algn="l">
              <a:defRPr u="none">
                <a:solidFill>
                  <a:schemeClr val="tx1"/>
                </a:solidFill>
              </a:defRPr>
            </a:lvl1pPr>
          </a:lstStyle>
          <a:p>
            <a:pPr lvl="0"/>
            <a:r>
              <a:rPr lang="en-US"/>
              <a:t>Lorem ipsum dolor sit amet, consectetur adipiscing elit. </a:t>
            </a:r>
            <a:endParaRPr lang="en-GB"/>
          </a:p>
        </p:txBody>
      </p:sp>
      <p:sp>
        <p:nvSpPr>
          <p:cNvPr id="27" name="Text Placeholder 13">
            <a:extLst>
              <a:ext uri="{FF2B5EF4-FFF2-40B4-BE49-F238E27FC236}">
                <a16:creationId xmlns:a16="http://schemas.microsoft.com/office/drawing/2014/main" id="{2335484E-CDA9-FAD4-4BD1-9536020D8B67}"/>
              </a:ext>
            </a:extLst>
          </p:cNvPr>
          <p:cNvSpPr>
            <a:spLocks noGrp="1"/>
          </p:cNvSpPr>
          <p:nvPr>
            <p:ph type="body" sz="quarter" idx="19" hasCustomPrompt="1"/>
          </p:nvPr>
        </p:nvSpPr>
        <p:spPr>
          <a:xfrm>
            <a:off x="8799513" y="3228976"/>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8" name="Text Placeholder 13">
            <a:extLst>
              <a:ext uri="{FF2B5EF4-FFF2-40B4-BE49-F238E27FC236}">
                <a16:creationId xmlns:a16="http://schemas.microsoft.com/office/drawing/2014/main" id="{2EFA3AA1-B3D4-966A-9B18-85C198CEAC27}"/>
              </a:ext>
            </a:extLst>
          </p:cNvPr>
          <p:cNvSpPr>
            <a:spLocks noGrp="1"/>
          </p:cNvSpPr>
          <p:nvPr>
            <p:ph type="body" sz="quarter" idx="20" hasCustomPrompt="1"/>
          </p:nvPr>
        </p:nvSpPr>
        <p:spPr>
          <a:xfrm>
            <a:off x="8799513" y="4200526"/>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29" name="Text Placeholder 13">
            <a:extLst>
              <a:ext uri="{FF2B5EF4-FFF2-40B4-BE49-F238E27FC236}">
                <a16:creationId xmlns:a16="http://schemas.microsoft.com/office/drawing/2014/main" id="{4AE292C1-4C8E-2852-89CF-D70E8B995DA7}"/>
              </a:ext>
            </a:extLst>
          </p:cNvPr>
          <p:cNvSpPr>
            <a:spLocks noGrp="1"/>
          </p:cNvSpPr>
          <p:nvPr>
            <p:ph type="body" sz="quarter" idx="21" hasCustomPrompt="1"/>
          </p:nvPr>
        </p:nvSpPr>
        <p:spPr>
          <a:xfrm>
            <a:off x="8799513" y="5173664"/>
            <a:ext cx="7343775" cy="323850"/>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sp>
        <p:nvSpPr>
          <p:cNvPr id="30" name="Text Placeholder 13">
            <a:extLst>
              <a:ext uri="{FF2B5EF4-FFF2-40B4-BE49-F238E27FC236}">
                <a16:creationId xmlns:a16="http://schemas.microsoft.com/office/drawing/2014/main" id="{4EA6B7C8-8AFB-98B5-CCD3-6C12FEC4A3B9}"/>
              </a:ext>
            </a:extLst>
          </p:cNvPr>
          <p:cNvSpPr>
            <a:spLocks noGrp="1"/>
          </p:cNvSpPr>
          <p:nvPr>
            <p:ph type="body" sz="quarter" idx="22" hasCustomPrompt="1"/>
          </p:nvPr>
        </p:nvSpPr>
        <p:spPr>
          <a:xfrm>
            <a:off x="8799513" y="6145213"/>
            <a:ext cx="7343775" cy="323851"/>
          </a:xfrm>
          <a:prstGeom prst="rect">
            <a:avLst/>
          </a:prstGeom>
        </p:spPr>
        <p:txBody>
          <a:bodyPr anchor="ctr" anchorCtr="0"/>
          <a:lstStyle>
            <a:lvl1pPr algn="l">
              <a:defRPr>
                <a:solidFill>
                  <a:schemeClr val="tx1"/>
                </a:solidFill>
              </a:defRPr>
            </a:lvl1pPr>
          </a:lstStyle>
          <a:p>
            <a:pPr lvl="0"/>
            <a:r>
              <a:rPr lang="en-US"/>
              <a:t>Lorem ipsum dolor sit amet, consectetur adipiscing elit. </a:t>
            </a:r>
            <a:endParaRPr lang="en-GB"/>
          </a:p>
        </p:txBody>
      </p:sp>
      <p:cxnSp>
        <p:nvCxnSpPr>
          <p:cNvPr id="21" name="Straight Connector 20">
            <a:extLst>
              <a:ext uri="{FF2B5EF4-FFF2-40B4-BE49-F238E27FC236}">
                <a16:creationId xmlns:a16="http://schemas.microsoft.com/office/drawing/2014/main" id="{A7729E50-7A86-F447-9304-37ED6B3C5F94}"/>
              </a:ext>
            </a:extLst>
          </p:cNvPr>
          <p:cNvCxnSpPr>
            <a:cxnSpLocks/>
          </p:cNvCxnSpPr>
          <p:nvPr userDrawn="1"/>
        </p:nvCxnSpPr>
        <p:spPr>
          <a:xfrm>
            <a:off x="4878425"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D017701D-304D-DEF4-7055-419364B88C56}"/>
              </a:ext>
            </a:extLst>
          </p:cNvPr>
          <p:cNvSpPr>
            <a:spLocks noGrp="1"/>
          </p:cNvSpPr>
          <p:nvPr>
            <p:ph type="sldNum" sz="quarter" idx="2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6230714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able of Contents">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1126983"/>
            <a:ext cx="5076136" cy="212027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8032163" y="190899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29" name="Text Placeholder 7">
            <a:extLst>
              <a:ext uri="{FF2B5EF4-FFF2-40B4-BE49-F238E27FC236}">
                <a16:creationId xmlns:a16="http://schemas.microsoft.com/office/drawing/2014/main" id="{FD0BEDA4-461D-4B4E-8606-835880FF93BE}"/>
              </a:ext>
            </a:extLst>
          </p:cNvPr>
          <p:cNvSpPr>
            <a:spLocks noGrp="1"/>
          </p:cNvSpPr>
          <p:nvPr>
            <p:ph type="body" sz="quarter" idx="42" hasCustomPrompt="1"/>
          </p:nvPr>
        </p:nvSpPr>
        <p:spPr>
          <a:xfrm>
            <a:off x="8032163" y="111928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33" name="Text Placeholder 7">
            <a:extLst>
              <a:ext uri="{FF2B5EF4-FFF2-40B4-BE49-F238E27FC236}">
                <a16:creationId xmlns:a16="http://schemas.microsoft.com/office/drawing/2014/main" id="{6B777ED0-5E1C-024B-9D2E-51AFDC5C3F67}"/>
              </a:ext>
            </a:extLst>
          </p:cNvPr>
          <p:cNvSpPr>
            <a:spLocks noGrp="1"/>
          </p:cNvSpPr>
          <p:nvPr>
            <p:ph type="body" sz="quarter" idx="43" hasCustomPrompt="1"/>
          </p:nvPr>
        </p:nvSpPr>
        <p:spPr>
          <a:xfrm>
            <a:off x="7191943" y="111462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01</a:t>
            </a:r>
            <a:endParaRPr lang="en-GB"/>
          </a:p>
        </p:txBody>
      </p:sp>
      <p:sp>
        <p:nvSpPr>
          <p:cNvPr id="36" name="Text Placeholder 7">
            <a:extLst>
              <a:ext uri="{FF2B5EF4-FFF2-40B4-BE49-F238E27FC236}">
                <a16:creationId xmlns:a16="http://schemas.microsoft.com/office/drawing/2014/main" id="{4AAF48B4-1A8A-A443-85B8-52F84E673CFA}"/>
              </a:ext>
            </a:extLst>
          </p:cNvPr>
          <p:cNvSpPr>
            <a:spLocks noGrp="1"/>
          </p:cNvSpPr>
          <p:nvPr>
            <p:ph type="body" sz="quarter" idx="44" hasCustomPrompt="1"/>
          </p:nvPr>
        </p:nvSpPr>
        <p:spPr>
          <a:xfrm>
            <a:off x="8032163" y="389841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38" name="Text Placeholder 7">
            <a:extLst>
              <a:ext uri="{FF2B5EF4-FFF2-40B4-BE49-F238E27FC236}">
                <a16:creationId xmlns:a16="http://schemas.microsoft.com/office/drawing/2014/main" id="{92059198-6A6B-F545-B816-81BD95810DB4}"/>
              </a:ext>
            </a:extLst>
          </p:cNvPr>
          <p:cNvSpPr>
            <a:spLocks noGrp="1"/>
          </p:cNvSpPr>
          <p:nvPr>
            <p:ph type="body" sz="quarter" idx="45" hasCustomPrompt="1"/>
          </p:nvPr>
        </p:nvSpPr>
        <p:spPr>
          <a:xfrm>
            <a:off x="8032163" y="3108703"/>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40" name="Text Placeholder 7">
            <a:extLst>
              <a:ext uri="{FF2B5EF4-FFF2-40B4-BE49-F238E27FC236}">
                <a16:creationId xmlns:a16="http://schemas.microsoft.com/office/drawing/2014/main" id="{9A6871BB-6525-4448-A981-B14F8B12E1EC}"/>
              </a:ext>
            </a:extLst>
          </p:cNvPr>
          <p:cNvSpPr>
            <a:spLocks noGrp="1"/>
          </p:cNvSpPr>
          <p:nvPr>
            <p:ph type="body" sz="quarter" idx="46" hasCustomPrompt="1"/>
          </p:nvPr>
        </p:nvSpPr>
        <p:spPr>
          <a:xfrm>
            <a:off x="7191943" y="310404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02</a:t>
            </a:r>
            <a:endParaRPr lang="en-GB"/>
          </a:p>
        </p:txBody>
      </p:sp>
      <p:sp>
        <p:nvSpPr>
          <p:cNvPr id="41" name="Text Placeholder 7">
            <a:extLst>
              <a:ext uri="{FF2B5EF4-FFF2-40B4-BE49-F238E27FC236}">
                <a16:creationId xmlns:a16="http://schemas.microsoft.com/office/drawing/2014/main" id="{9F857A5F-6D0D-8D49-89AC-EE68C9BE5B41}"/>
              </a:ext>
            </a:extLst>
          </p:cNvPr>
          <p:cNvSpPr>
            <a:spLocks noGrp="1"/>
          </p:cNvSpPr>
          <p:nvPr>
            <p:ph type="body" sz="quarter" idx="47" hasCustomPrompt="1"/>
          </p:nvPr>
        </p:nvSpPr>
        <p:spPr>
          <a:xfrm>
            <a:off x="8032163" y="5955086"/>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42" name="Text Placeholder 7">
            <a:extLst>
              <a:ext uri="{FF2B5EF4-FFF2-40B4-BE49-F238E27FC236}">
                <a16:creationId xmlns:a16="http://schemas.microsoft.com/office/drawing/2014/main" id="{D7734E9B-6A9F-864D-BF41-29C0D92C566F}"/>
              </a:ext>
            </a:extLst>
          </p:cNvPr>
          <p:cNvSpPr>
            <a:spLocks noGrp="1"/>
          </p:cNvSpPr>
          <p:nvPr>
            <p:ph type="body" sz="quarter" idx="48" hasCustomPrompt="1"/>
          </p:nvPr>
        </p:nvSpPr>
        <p:spPr>
          <a:xfrm>
            <a:off x="8032163" y="5165375"/>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43" name="Text Placeholder 7">
            <a:extLst>
              <a:ext uri="{FF2B5EF4-FFF2-40B4-BE49-F238E27FC236}">
                <a16:creationId xmlns:a16="http://schemas.microsoft.com/office/drawing/2014/main" id="{4BDFEDA6-DE32-3944-935A-03BF7EF62AAE}"/>
              </a:ext>
            </a:extLst>
          </p:cNvPr>
          <p:cNvSpPr>
            <a:spLocks noGrp="1"/>
          </p:cNvSpPr>
          <p:nvPr>
            <p:ph type="body" sz="quarter" idx="49" hasCustomPrompt="1"/>
          </p:nvPr>
        </p:nvSpPr>
        <p:spPr>
          <a:xfrm>
            <a:off x="7191943" y="5160719"/>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03</a:t>
            </a:r>
            <a:endParaRPr lang="en-GB"/>
          </a:p>
        </p:txBody>
      </p:sp>
      <p:sp>
        <p:nvSpPr>
          <p:cNvPr id="49" name="Text Placeholder 7">
            <a:extLst>
              <a:ext uri="{FF2B5EF4-FFF2-40B4-BE49-F238E27FC236}">
                <a16:creationId xmlns:a16="http://schemas.microsoft.com/office/drawing/2014/main" id="{058EA0A5-DC4B-684B-94D1-1A71E32BE32D}"/>
              </a:ext>
            </a:extLst>
          </p:cNvPr>
          <p:cNvSpPr>
            <a:spLocks noGrp="1"/>
          </p:cNvSpPr>
          <p:nvPr>
            <p:ph type="body" sz="quarter" idx="50" hasCustomPrompt="1"/>
          </p:nvPr>
        </p:nvSpPr>
        <p:spPr>
          <a:xfrm>
            <a:off x="8032163" y="793680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0" name="Text Placeholder 7">
            <a:extLst>
              <a:ext uri="{FF2B5EF4-FFF2-40B4-BE49-F238E27FC236}">
                <a16:creationId xmlns:a16="http://schemas.microsoft.com/office/drawing/2014/main" id="{2F50A749-1F45-1E43-ABB2-93C2E464F3C1}"/>
              </a:ext>
            </a:extLst>
          </p:cNvPr>
          <p:cNvSpPr>
            <a:spLocks noGrp="1"/>
          </p:cNvSpPr>
          <p:nvPr>
            <p:ph type="body" sz="quarter" idx="51" hasCustomPrompt="1"/>
          </p:nvPr>
        </p:nvSpPr>
        <p:spPr>
          <a:xfrm>
            <a:off x="8032163" y="714709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1" name="Text Placeholder 7">
            <a:extLst>
              <a:ext uri="{FF2B5EF4-FFF2-40B4-BE49-F238E27FC236}">
                <a16:creationId xmlns:a16="http://schemas.microsoft.com/office/drawing/2014/main" id="{D79A312A-F9E1-0A46-AB72-E2E633062573}"/>
              </a:ext>
            </a:extLst>
          </p:cNvPr>
          <p:cNvSpPr>
            <a:spLocks noGrp="1"/>
          </p:cNvSpPr>
          <p:nvPr>
            <p:ph type="body" sz="quarter" idx="52" hasCustomPrompt="1"/>
          </p:nvPr>
        </p:nvSpPr>
        <p:spPr>
          <a:xfrm>
            <a:off x="7191943" y="714244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04</a:t>
            </a:r>
            <a:endParaRPr lang="en-GB"/>
          </a:p>
        </p:txBody>
      </p:sp>
      <p:cxnSp>
        <p:nvCxnSpPr>
          <p:cNvPr id="78" name="Straight Connector 77">
            <a:extLst>
              <a:ext uri="{FF2B5EF4-FFF2-40B4-BE49-F238E27FC236}">
                <a16:creationId xmlns:a16="http://schemas.microsoft.com/office/drawing/2014/main" id="{6685F0A6-66E5-2649-AD91-F6FFAC80685B}"/>
              </a:ext>
            </a:extLst>
          </p:cNvPr>
          <p:cNvCxnSpPr>
            <a:cxnSpLocks/>
          </p:cNvCxnSpPr>
          <p:nvPr userDrawn="1"/>
        </p:nvCxnSpPr>
        <p:spPr>
          <a:xfrm>
            <a:off x="6852891" y="1284288"/>
            <a:ext cx="0" cy="8334676"/>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91" name="Text Placeholder 7">
            <a:extLst>
              <a:ext uri="{FF2B5EF4-FFF2-40B4-BE49-F238E27FC236}">
                <a16:creationId xmlns:a16="http://schemas.microsoft.com/office/drawing/2014/main" id="{F67B7048-9598-A043-85C5-F752EE0238C8}"/>
              </a:ext>
            </a:extLst>
          </p:cNvPr>
          <p:cNvSpPr>
            <a:spLocks noGrp="1"/>
          </p:cNvSpPr>
          <p:nvPr>
            <p:ph type="body" sz="quarter" idx="53" hasCustomPrompt="1"/>
          </p:nvPr>
        </p:nvSpPr>
        <p:spPr>
          <a:xfrm>
            <a:off x="13356624" y="190899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2" name="Text Placeholder 7">
            <a:extLst>
              <a:ext uri="{FF2B5EF4-FFF2-40B4-BE49-F238E27FC236}">
                <a16:creationId xmlns:a16="http://schemas.microsoft.com/office/drawing/2014/main" id="{E4A66D5A-79B2-4646-B74B-47D9D5A7C639}"/>
              </a:ext>
            </a:extLst>
          </p:cNvPr>
          <p:cNvSpPr>
            <a:spLocks noGrp="1"/>
          </p:cNvSpPr>
          <p:nvPr>
            <p:ph type="body" sz="quarter" idx="54" hasCustomPrompt="1"/>
          </p:nvPr>
        </p:nvSpPr>
        <p:spPr>
          <a:xfrm>
            <a:off x="13356624" y="111928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93" name="Text Placeholder 7">
            <a:extLst>
              <a:ext uri="{FF2B5EF4-FFF2-40B4-BE49-F238E27FC236}">
                <a16:creationId xmlns:a16="http://schemas.microsoft.com/office/drawing/2014/main" id="{37C3F778-CB27-774B-BD6B-5A2BC26870DA}"/>
              </a:ext>
            </a:extLst>
          </p:cNvPr>
          <p:cNvSpPr>
            <a:spLocks noGrp="1"/>
          </p:cNvSpPr>
          <p:nvPr>
            <p:ph type="body" sz="quarter" idx="55" hasCustomPrompt="1"/>
          </p:nvPr>
        </p:nvSpPr>
        <p:spPr>
          <a:xfrm>
            <a:off x="12516402" y="111462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05</a:t>
            </a:r>
            <a:endParaRPr lang="en-GB"/>
          </a:p>
        </p:txBody>
      </p:sp>
      <p:sp>
        <p:nvSpPr>
          <p:cNvPr id="94" name="Text Placeholder 7">
            <a:extLst>
              <a:ext uri="{FF2B5EF4-FFF2-40B4-BE49-F238E27FC236}">
                <a16:creationId xmlns:a16="http://schemas.microsoft.com/office/drawing/2014/main" id="{4D3D3AB9-7F7C-4A44-9AF9-A847DC71955C}"/>
              </a:ext>
            </a:extLst>
          </p:cNvPr>
          <p:cNvSpPr>
            <a:spLocks noGrp="1"/>
          </p:cNvSpPr>
          <p:nvPr>
            <p:ph type="body" sz="quarter" idx="56" hasCustomPrompt="1"/>
          </p:nvPr>
        </p:nvSpPr>
        <p:spPr>
          <a:xfrm>
            <a:off x="13356624" y="3898414"/>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5" name="Text Placeholder 7">
            <a:extLst>
              <a:ext uri="{FF2B5EF4-FFF2-40B4-BE49-F238E27FC236}">
                <a16:creationId xmlns:a16="http://schemas.microsoft.com/office/drawing/2014/main" id="{D0F01968-E2A8-0B47-BE16-121AD77358CF}"/>
              </a:ext>
            </a:extLst>
          </p:cNvPr>
          <p:cNvSpPr>
            <a:spLocks noGrp="1"/>
          </p:cNvSpPr>
          <p:nvPr>
            <p:ph type="body" sz="quarter" idx="57" hasCustomPrompt="1"/>
          </p:nvPr>
        </p:nvSpPr>
        <p:spPr>
          <a:xfrm>
            <a:off x="13356624" y="3108703"/>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97" name="Text Placeholder 7">
            <a:extLst>
              <a:ext uri="{FF2B5EF4-FFF2-40B4-BE49-F238E27FC236}">
                <a16:creationId xmlns:a16="http://schemas.microsoft.com/office/drawing/2014/main" id="{7FB4CF80-1350-EB4F-A79C-B265BD07DB93}"/>
              </a:ext>
            </a:extLst>
          </p:cNvPr>
          <p:cNvSpPr>
            <a:spLocks noGrp="1"/>
          </p:cNvSpPr>
          <p:nvPr>
            <p:ph type="body" sz="quarter" idx="58" hasCustomPrompt="1"/>
          </p:nvPr>
        </p:nvSpPr>
        <p:spPr>
          <a:xfrm>
            <a:off x="12516402" y="3104047"/>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06</a:t>
            </a:r>
            <a:endParaRPr lang="en-GB"/>
          </a:p>
        </p:txBody>
      </p:sp>
      <p:sp>
        <p:nvSpPr>
          <p:cNvPr id="98" name="Text Placeholder 7">
            <a:extLst>
              <a:ext uri="{FF2B5EF4-FFF2-40B4-BE49-F238E27FC236}">
                <a16:creationId xmlns:a16="http://schemas.microsoft.com/office/drawing/2014/main" id="{761B128E-127C-EF47-AF94-73580BDE6CF7}"/>
              </a:ext>
            </a:extLst>
          </p:cNvPr>
          <p:cNvSpPr>
            <a:spLocks noGrp="1"/>
          </p:cNvSpPr>
          <p:nvPr>
            <p:ph type="body" sz="quarter" idx="59" hasCustomPrompt="1"/>
          </p:nvPr>
        </p:nvSpPr>
        <p:spPr>
          <a:xfrm>
            <a:off x="13356624" y="5955086"/>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99" name="Text Placeholder 7">
            <a:extLst>
              <a:ext uri="{FF2B5EF4-FFF2-40B4-BE49-F238E27FC236}">
                <a16:creationId xmlns:a16="http://schemas.microsoft.com/office/drawing/2014/main" id="{EDDDA156-B6D8-2740-9D29-D3CF42EEFE53}"/>
              </a:ext>
            </a:extLst>
          </p:cNvPr>
          <p:cNvSpPr>
            <a:spLocks noGrp="1"/>
          </p:cNvSpPr>
          <p:nvPr>
            <p:ph type="body" sz="quarter" idx="60" hasCustomPrompt="1"/>
          </p:nvPr>
        </p:nvSpPr>
        <p:spPr>
          <a:xfrm>
            <a:off x="13356624" y="5165375"/>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100" name="Text Placeholder 7">
            <a:extLst>
              <a:ext uri="{FF2B5EF4-FFF2-40B4-BE49-F238E27FC236}">
                <a16:creationId xmlns:a16="http://schemas.microsoft.com/office/drawing/2014/main" id="{A1E5F337-5EA3-5249-931E-686A1C6A8356}"/>
              </a:ext>
            </a:extLst>
          </p:cNvPr>
          <p:cNvSpPr>
            <a:spLocks noGrp="1"/>
          </p:cNvSpPr>
          <p:nvPr>
            <p:ph type="body" sz="quarter" idx="61" hasCustomPrompt="1"/>
          </p:nvPr>
        </p:nvSpPr>
        <p:spPr>
          <a:xfrm>
            <a:off x="12516402" y="5160719"/>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07</a:t>
            </a:r>
            <a:endParaRPr lang="en-GB"/>
          </a:p>
        </p:txBody>
      </p:sp>
      <p:sp>
        <p:nvSpPr>
          <p:cNvPr id="101" name="Text Placeholder 7">
            <a:extLst>
              <a:ext uri="{FF2B5EF4-FFF2-40B4-BE49-F238E27FC236}">
                <a16:creationId xmlns:a16="http://schemas.microsoft.com/office/drawing/2014/main" id="{BB0A824A-76C6-1240-98D5-0A18C8FDB5AB}"/>
              </a:ext>
            </a:extLst>
          </p:cNvPr>
          <p:cNvSpPr>
            <a:spLocks noGrp="1"/>
          </p:cNvSpPr>
          <p:nvPr>
            <p:ph type="body" sz="quarter" idx="62" hasCustomPrompt="1"/>
          </p:nvPr>
        </p:nvSpPr>
        <p:spPr>
          <a:xfrm>
            <a:off x="13356624" y="793680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02" name="Text Placeholder 7">
            <a:extLst>
              <a:ext uri="{FF2B5EF4-FFF2-40B4-BE49-F238E27FC236}">
                <a16:creationId xmlns:a16="http://schemas.microsoft.com/office/drawing/2014/main" id="{BEF56B7B-F357-7248-BC21-62638B149804}"/>
              </a:ext>
            </a:extLst>
          </p:cNvPr>
          <p:cNvSpPr>
            <a:spLocks noGrp="1"/>
          </p:cNvSpPr>
          <p:nvPr>
            <p:ph type="body" sz="quarter" idx="63" hasCustomPrompt="1"/>
          </p:nvPr>
        </p:nvSpPr>
        <p:spPr>
          <a:xfrm>
            <a:off x="13356624" y="714709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103" name="Text Placeholder 7">
            <a:extLst>
              <a:ext uri="{FF2B5EF4-FFF2-40B4-BE49-F238E27FC236}">
                <a16:creationId xmlns:a16="http://schemas.microsoft.com/office/drawing/2014/main" id="{CF21A43E-9609-634C-B0E3-9BCD9E5E53C4}"/>
              </a:ext>
            </a:extLst>
          </p:cNvPr>
          <p:cNvSpPr>
            <a:spLocks noGrp="1"/>
          </p:cNvSpPr>
          <p:nvPr>
            <p:ph type="body" sz="quarter" idx="64" hasCustomPrompt="1"/>
          </p:nvPr>
        </p:nvSpPr>
        <p:spPr>
          <a:xfrm>
            <a:off x="12516402" y="714244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08</a:t>
            </a:r>
            <a:endParaRPr lang="en-GB"/>
          </a:p>
        </p:txBody>
      </p:sp>
      <p:sp>
        <p:nvSpPr>
          <p:cNvPr id="4" name="Slide Number Placeholder 3">
            <a:extLst>
              <a:ext uri="{FF2B5EF4-FFF2-40B4-BE49-F238E27FC236}">
                <a16:creationId xmlns:a16="http://schemas.microsoft.com/office/drawing/2014/main" id="{14754228-32E4-1A54-6954-4D1623C28ACD}"/>
              </a:ext>
            </a:extLst>
          </p:cNvPr>
          <p:cNvSpPr>
            <a:spLocks noGrp="1"/>
          </p:cNvSpPr>
          <p:nvPr>
            <p:ph type="sldNum" sz="quarter" idx="6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752459938"/>
      </p:ext>
    </p:extLst>
  </p:cSld>
  <p:clrMapOvr>
    <a:masterClrMapping/>
  </p:clrMapOvr>
  <p:extLst>
    <p:ext uri="{DCECCB84-F9BA-43D5-87BE-67443E8EF086}">
      <p15:sldGuideLst xmlns:p15="http://schemas.microsoft.com/office/powerpoint/2012/main"/>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able of Contents 2">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cxnSp>
        <p:nvCxnSpPr>
          <p:cNvPr id="96" name="Straight Connector 95">
            <a:extLst>
              <a:ext uri="{FF2B5EF4-FFF2-40B4-BE49-F238E27FC236}">
                <a16:creationId xmlns:a16="http://schemas.microsoft.com/office/drawing/2014/main" id="{04034D15-87E1-3BAA-6452-98797BD06D65}"/>
              </a:ext>
            </a:extLst>
          </p:cNvPr>
          <p:cNvCxnSpPr>
            <a:cxnSpLocks/>
          </p:cNvCxnSpPr>
          <p:nvPr userDrawn="1"/>
        </p:nvCxnSpPr>
        <p:spPr>
          <a:xfrm>
            <a:off x="908685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50143AFE-9104-5BA7-49D0-7ACFF3246A9F}"/>
              </a:ext>
            </a:extLst>
          </p:cNvPr>
          <p:cNvSpPr>
            <a:spLocks noGrp="1"/>
          </p:cNvSpPr>
          <p:nvPr>
            <p:ph type="sldNum" sz="quarter" idx="42"/>
          </p:nvPr>
        </p:nvSpPr>
        <p:spPr/>
        <p:txBody>
          <a:bodyPr/>
          <a:lstStyle/>
          <a:p>
            <a:fld id="{387AECDB-6C85-4FE3-9DAF-486A9B5BAE12}" type="slidenum">
              <a:rPr lang="en-GB" smtClean="0"/>
              <a:pPr/>
              <a:t>‹#›</a:t>
            </a:fld>
            <a:endParaRPr lang="en-GB"/>
          </a:p>
        </p:txBody>
      </p:sp>
      <p:sp>
        <p:nvSpPr>
          <p:cNvPr id="50" name="Text Placeholder 7">
            <a:extLst>
              <a:ext uri="{FF2B5EF4-FFF2-40B4-BE49-F238E27FC236}">
                <a16:creationId xmlns:a16="http://schemas.microsoft.com/office/drawing/2014/main" id="{7725F67A-9650-3244-A672-7B892806769E}"/>
              </a:ext>
            </a:extLst>
          </p:cNvPr>
          <p:cNvSpPr>
            <a:spLocks noGrp="1"/>
          </p:cNvSpPr>
          <p:nvPr>
            <p:ph type="body" sz="quarter" idx="13" hasCustomPrompt="1"/>
          </p:nvPr>
        </p:nvSpPr>
        <p:spPr>
          <a:xfrm>
            <a:off x="3529636" y="404983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1" name="Text Placeholder 7">
            <a:extLst>
              <a:ext uri="{FF2B5EF4-FFF2-40B4-BE49-F238E27FC236}">
                <a16:creationId xmlns:a16="http://schemas.microsoft.com/office/drawing/2014/main" id="{A7251195-7280-5445-BE6D-690815FF6765}"/>
              </a:ext>
            </a:extLst>
          </p:cNvPr>
          <p:cNvSpPr>
            <a:spLocks noGrp="1"/>
          </p:cNvSpPr>
          <p:nvPr>
            <p:ph type="body" sz="quarter" idx="43" hasCustomPrompt="1"/>
          </p:nvPr>
        </p:nvSpPr>
        <p:spPr>
          <a:xfrm>
            <a:off x="3529636" y="326012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2" name="Text Placeholder 7">
            <a:extLst>
              <a:ext uri="{FF2B5EF4-FFF2-40B4-BE49-F238E27FC236}">
                <a16:creationId xmlns:a16="http://schemas.microsoft.com/office/drawing/2014/main" id="{99012305-46F2-284E-802F-C56C76FB239C}"/>
              </a:ext>
            </a:extLst>
          </p:cNvPr>
          <p:cNvSpPr>
            <a:spLocks noGrp="1"/>
          </p:cNvSpPr>
          <p:nvPr>
            <p:ph type="body" sz="quarter" idx="44" hasCustomPrompt="1"/>
          </p:nvPr>
        </p:nvSpPr>
        <p:spPr>
          <a:xfrm>
            <a:off x="2689416" y="325547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01</a:t>
            </a:r>
            <a:endParaRPr lang="en-GB"/>
          </a:p>
        </p:txBody>
      </p:sp>
      <p:sp>
        <p:nvSpPr>
          <p:cNvPr id="53" name="Text Placeholder 7">
            <a:extLst>
              <a:ext uri="{FF2B5EF4-FFF2-40B4-BE49-F238E27FC236}">
                <a16:creationId xmlns:a16="http://schemas.microsoft.com/office/drawing/2014/main" id="{D5DE2EB4-B8F7-8842-9303-6CDB6B57A371}"/>
              </a:ext>
            </a:extLst>
          </p:cNvPr>
          <p:cNvSpPr>
            <a:spLocks noGrp="1"/>
          </p:cNvSpPr>
          <p:nvPr>
            <p:ph type="body" sz="quarter" idx="45" hasCustomPrompt="1"/>
          </p:nvPr>
        </p:nvSpPr>
        <p:spPr>
          <a:xfrm>
            <a:off x="3529636" y="603925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4" name="Text Placeholder 7">
            <a:extLst>
              <a:ext uri="{FF2B5EF4-FFF2-40B4-BE49-F238E27FC236}">
                <a16:creationId xmlns:a16="http://schemas.microsoft.com/office/drawing/2014/main" id="{D5129A95-BF7F-8747-BA3D-5750EA64A02F}"/>
              </a:ext>
            </a:extLst>
          </p:cNvPr>
          <p:cNvSpPr>
            <a:spLocks noGrp="1"/>
          </p:cNvSpPr>
          <p:nvPr>
            <p:ph type="body" sz="quarter" idx="46" hasCustomPrompt="1"/>
          </p:nvPr>
        </p:nvSpPr>
        <p:spPr>
          <a:xfrm>
            <a:off x="3529636" y="5249547"/>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5" name="Text Placeholder 7">
            <a:extLst>
              <a:ext uri="{FF2B5EF4-FFF2-40B4-BE49-F238E27FC236}">
                <a16:creationId xmlns:a16="http://schemas.microsoft.com/office/drawing/2014/main" id="{7B610AD6-0185-654B-B578-32EC3BC44435}"/>
              </a:ext>
            </a:extLst>
          </p:cNvPr>
          <p:cNvSpPr>
            <a:spLocks noGrp="1"/>
          </p:cNvSpPr>
          <p:nvPr>
            <p:ph type="body" sz="quarter" idx="47" hasCustomPrompt="1"/>
          </p:nvPr>
        </p:nvSpPr>
        <p:spPr>
          <a:xfrm>
            <a:off x="2689416" y="524489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02</a:t>
            </a:r>
            <a:endParaRPr lang="en-GB"/>
          </a:p>
        </p:txBody>
      </p:sp>
      <p:sp>
        <p:nvSpPr>
          <p:cNvPr id="56" name="Text Placeholder 7">
            <a:extLst>
              <a:ext uri="{FF2B5EF4-FFF2-40B4-BE49-F238E27FC236}">
                <a16:creationId xmlns:a16="http://schemas.microsoft.com/office/drawing/2014/main" id="{D338DC5D-8A68-1146-A1D6-2EBB313107F5}"/>
              </a:ext>
            </a:extLst>
          </p:cNvPr>
          <p:cNvSpPr>
            <a:spLocks noGrp="1"/>
          </p:cNvSpPr>
          <p:nvPr>
            <p:ph type="body" sz="quarter" idx="48" hasCustomPrompt="1"/>
          </p:nvPr>
        </p:nvSpPr>
        <p:spPr>
          <a:xfrm>
            <a:off x="3529636" y="8095930"/>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57" name="Text Placeholder 7">
            <a:extLst>
              <a:ext uri="{FF2B5EF4-FFF2-40B4-BE49-F238E27FC236}">
                <a16:creationId xmlns:a16="http://schemas.microsoft.com/office/drawing/2014/main" id="{2AF72B74-5869-7045-BD2E-15B2E1D78A5B}"/>
              </a:ext>
            </a:extLst>
          </p:cNvPr>
          <p:cNvSpPr>
            <a:spLocks noGrp="1"/>
          </p:cNvSpPr>
          <p:nvPr>
            <p:ph type="body" sz="quarter" idx="49" hasCustomPrompt="1"/>
          </p:nvPr>
        </p:nvSpPr>
        <p:spPr>
          <a:xfrm>
            <a:off x="3529636" y="7306219"/>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58" name="Text Placeholder 7">
            <a:extLst>
              <a:ext uri="{FF2B5EF4-FFF2-40B4-BE49-F238E27FC236}">
                <a16:creationId xmlns:a16="http://schemas.microsoft.com/office/drawing/2014/main" id="{E27DA2F2-948F-FF40-943C-334A8968B653}"/>
              </a:ext>
            </a:extLst>
          </p:cNvPr>
          <p:cNvSpPr>
            <a:spLocks noGrp="1"/>
          </p:cNvSpPr>
          <p:nvPr>
            <p:ph type="body" sz="quarter" idx="50" hasCustomPrompt="1"/>
          </p:nvPr>
        </p:nvSpPr>
        <p:spPr>
          <a:xfrm>
            <a:off x="2689416" y="7301563"/>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03</a:t>
            </a:r>
            <a:endParaRPr lang="en-GB"/>
          </a:p>
        </p:txBody>
      </p:sp>
      <p:sp>
        <p:nvSpPr>
          <p:cNvPr id="62" name="Text Placeholder 7">
            <a:extLst>
              <a:ext uri="{FF2B5EF4-FFF2-40B4-BE49-F238E27FC236}">
                <a16:creationId xmlns:a16="http://schemas.microsoft.com/office/drawing/2014/main" id="{162E6E80-B351-A44D-ACBF-3EB2CC72D893}"/>
              </a:ext>
            </a:extLst>
          </p:cNvPr>
          <p:cNvSpPr>
            <a:spLocks noGrp="1"/>
          </p:cNvSpPr>
          <p:nvPr>
            <p:ph type="body" sz="quarter" idx="51" hasCustomPrompt="1"/>
          </p:nvPr>
        </p:nvSpPr>
        <p:spPr>
          <a:xfrm>
            <a:off x="11934047" y="404983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3" name="Text Placeholder 7">
            <a:extLst>
              <a:ext uri="{FF2B5EF4-FFF2-40B4-BE49-F238E27FC236}">
                <a16:creationId xmlns:a16="http://schemas.microsoft.com/office/drawing/2014/main" id="{316D74CE-99FB-9F41-BEF5-928F9FD5E6F1}"/>
              </a:ext>
            </a:extLst>
          </p:cNvPr>
          <p:cNvSpPr>
            <a:spLocks noGrp="1"/>
          </p:cNvSpPr>
          <p:nvPr>
            <p:ph type="body" sz="quarter" idx="52" hasCustomPrompt="1"/>
          </p:nvPr>
        </p:nvSpPr>
        <p:spPr>
          <a:xfrm>
            <a:off x="11934047" y="3260127"/>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64" name="Text Placeholder 7">
            <a:extLst>
              <a:ext uri="{FF2B5EF4-FFF2-40B4-BE49-F238E27FC236}">
                <a16:creationId xmlns:a16="http://schemas.microsoft.com/office/drawing/2014/main" id="{C154A27A-52B3-E640-B655-4A10D6F6B625}"/>
              </a:ext>
            </a:extLst>
          </p:cNvPr>
          <p:cNvSpPr>
            <a:spLocks noGrp="1"/>
          </p:cNvSpPr>
          <p:nvPr>
            <p:ph type="body" sz="quarter" idx="53" hasCustomPrompt="1"/>
          </p:nvPr>
        </p:nvSpPr>
        <p:spPr>
          <a:xfrm>
            <a:off x="11093827" y="325547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04</a:t>
            </a:r>
            <a:endParaRPr lang="en-GB"/>
          </a:p>
        </p:txBody>
      </p:sp>
      <p:sp>
        <p:nvSpPr>
          <p:cNvPr id="65" name="Text Placeholder 7">
            <a:extLst>
              <a:ext uri="{FF2B5EF4-FFF2-40B4-BE49-F238E27FC236}">
                <a16:creationId xmlns:a16="http://schemas.microsoft.com/office/drawing/2014/main" id="{D226ED8E-0543-B34C-8AED-668EEDACB965}"/>
              </a:ext>
            </a:extLst>
          </p:cNvPr>
          <p:cNvSpPr>
            <a:spLocks noGrp="1"/>
          </p:cNvSpPr>
          <p:nvPr>
            <p:ph type="body" sz="quarter" idx="54" hasCustomPrompt="1"/>
          </p:nvPr>
        </p:nvSpPr>
        <p:spPr>
          <a:xfrm>
            <a:off x="11934047" y="6039258"/>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6" name="Text Placeholder 7">
            <a:extLst>
              <a:ext uri="{FF2B5EF4-FFF2-40B4-BE49-F238E27FC236}">
                <a16:creationId xmlns:a16="http://schemas.microsoft.com/office/drawing/2014/main" id="{76D8EF64-4F5B-2B4D-9F04-B5F947819DCA}"/>
              </a:ext>
            </a:extLst>
          </p:cNvPr>
          <p:cNvSpPr>
            <a:spLocks noGrp="1"/>
          </p:cNvSpPr>
          <p:nvPr>
            <p:ph type="body" sz="quarter" idx="55" hasCustomPrompt="1"/>
          </p:nvPr>
        </p:nvSpPr>
        <p:spPr>
          <a:xfrm>
            <a:off x="11934047" y="5249547"/>
            <a:ext cx="3879717" cy="537558"/>
          </a:xfrm>
          <a:prstGeom prst="rect">
            <a:avLst/>
          </a:prstGeom>
        </p:spPr>
        <p:txBody>
          <a:bodyPr numCol="1" spcCol="274320" anchor="b" anchorCtr="0"/>
          <a:lstStyle>
            <a:lvl1pPr marL="0" marR="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67" name="Text Placeholder 7">
            <a:extLst>
              <a:ext uri="{FF2B5EF4-FFF2-40B4-BE49-F238E27FC236}">
                <a16:creationId xmlns:a16="http://schemas.microsoft.com/office/drawing/2014/main" id="{BF3DEF7A-DA17-4844-8B58-526CF584A00C}"/>
              </a:ext>
            </a:extLst>
          </p:cNvPr>
          <p:cNvSpPr>
            <a:spLocks noGrp="1"/>
          </p:cNvSpPr>
          <p:nvPr>
            <p:ph type="body" sz="quarter" idx="56" hasCustomPrompt="1"/>
          </p:nvPr>
        </p:nvSpPr>
        <p:spPr>
          <a:xfrm>
            <a:off x="11093827" y="5244891"/>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05</a:t>
            </a:r>
            <a:endParaRPr lang="en-GB"/>
          </a:p>
        </p:txBody>
      </p:sp>
      <p:sp>
        <p:nvSpPr>
          <p:cNvPr id="68" name="Text Placeholder 7">
            <a:extLst>
              <a:ext uri="{FF2B5EF4-FFF2-40B4-BE49-F238E27FC236}">
                <a16:creationId xmlns:a16="http://schemas.microsoft.com/office/drawing/2014/main" id="{31737235-D27F-704E-9822-B395A0732597}"/>
              </a:ext>
            </a:extLst>
          </p:cNvPr>
          <p:cNvSpPr>
            <a:spLocks noGrp="1"/>
          </p:cNvSpPr>
          <p:nvPr>
            <p:ph type="body" sz="quarter" idx="57" hasCustomPrompt="1"/>
          </p:nvPr>
        </p:nvSpPr>
        <p:spPr>
          <a:xfrm>
            <a:off x="11934047" y="8095930"/>
            <a:ext cx="3879717" cy="794597"/>
          </a:xfrm>
          <a:prstGeom prst="rect">
            <a:avLst/>
          </a:prstGeom>
        </p:spPr>
        <p:txBody>
          <a:bodyPr numCol="1" spcCol="274320" anchor="t" anchorCtr="0"/>
          <a:lstStyle>
            <a:lvl1pPr marL="0" indent="0">
              <a:buFont typeface="Arial" panose="020B0604020202020204" pitchFamily="34" charset="0"/>
              <a:buNone/>
              <a:defRPr>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69" name="Text Placeholder 7">
            <a:extLst>
              <a:ext uri="{FF2B5EF4-FFF2-40B4-BE49-F238E27FC236}">
                <a16:creationId xmlns:a16="http://schemas.microsoft.com/office/drawing/2014/main" id="{A818639B-0434-2F4F-82A0-639993D1FB13}"/>
              </a:ext>
            </a:extLst>
          </p:cNvPr>
          <p:cNvSpPr>
            <a:spLocks noGrp="1"/>
          </p:cNvSpPr>
          <p:nvPr>
            <p:ph type="body" sz="quarter" idx="58" hasCustomPrompt="1"/>
          </p:nvPr>
        </p:nvSpPr>
        <p:spPr>
          <a:xfrm>
            <a:off x="11934047" y="7306219"/>
            <a:ext cx="3879717" cy="537558"/>
          </a:xfrm>
          <a:prstGeom prst="rect">
            <a:avLst/>
          </a:prstGeom>
        </p:spPr>
        <p:txBody>
          <a:bodyPr numCol="1" spcCol="274320" anchor="b" anchorCtr="0"/>
          <a:lstStyle>
            <a:lvl1pPr marL="0" indent="0">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a:t>
            </a:r>
            <a:endParaRPr lang="en-GB"/>
          </a:p>
        </p:txBody>
      </p:sp>
      <p:sp>
        <p:nvSpPr>
          <p:cNvPr id="70" name="Text Placeholder 7">
            <a:extLst>
              <a:ext uri="{FF2B5EF4-FFF2-40B4-BE49-F238E27FC236}">
                <a16:creationId xmlns:a16="http://schemas.microsoft.com/office/drawing/2014/main" id="{E03F0F47-04D2-074D-8DEE-9BCC68D249DC}"/>
              </a:ext>
            </a:extLst>
          </p:cNvPr>
          <p:cNvSpPr>
            <a:spLocks noGrp="1"/>
          </p:cNvSpPr>
          <p:nvPr>
            <p:ph type="body" sz="quarter" idx="59" hasCustomPrompt="1"/>
          </p:nvPr>
        </p:nvSpPr>
        <p:spPr>
          <a:xfrm>
            <a:off x="11093827" y="7301563"/>
            <a:ext cx="466436" cy="537558"/>
          </a:xfrm>
          <a:prstGeom prst="rect">
            <a:avLst/>
          </a:prstGeom>
        </p:spPr>
        <p:txBody>
          <a:bodyPr numCol="1" spcCol="274320" anchor="b" anchorCtr="0"/>
          <a:lstStyle>
            <a:lvl1pPr marL="0" indent="0" algn="r">
              <a:buFont typeface="Arial" panose="020B0604020202020204" pitchFamily="34" charset="0"/>
              <a:buNone/>
              <a:defRPr b="1">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06</a:t>
            </a:r>
            <a:endParaRPr lang="en-GB"/>
          </a:p>
        </p:txBody>
      </p:sp>
      <p:sp>
        <p:nvSpPr>
          <p:cNvPr id="4" name="Title 1">
            <a:extLst>
              <a:ext uri="{FF2B5EF4-FFF2-40B4-BE49-F238E27FC236}">
                <a16:creationId xmlns:a16="http://schemas.microsoft.com/office/drawing/2014/main" id="{E43C9091-C339-7846-59E1-48AC252B3D1C}"/>
              </a:ext>
            </a:extLst>
          </p:cNvPr>
          <p:cNvSpPr>
            <a:spLocks noGrp="1"/>
          </p:cNvSpPr>
          <p:nvPr>
            <p:ph type="title" hasCustomPrompt="1"/>
          </p:nvPr>
        </p:nvSpPr>
        <p:spPr>
          <a:xfrm>
            <a:off x="661987" y="1126983"/>
            <a:ext cx="6747357" cy="162519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2370425078"/>
      </p:ext>
    </p:extLst>
  </p:cSld>
  <p:clrMapOvr>
    <a:masterClrMapping/>
  </p:clrMapOvr>
  <p:extLst>
    <p:ext uri="{DCECCB84-F9BA-43D5-87BE-67443E8EF086}">
      <p15:sldGuideLst xmlns:p15="http://schemas.microsoft.com/office/powerpoint/2012/main"/>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Intro Statement with Image">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0"/>
            <a:ext cx="17886363" cy="10058400"/>
          </a:xfrm>
          <a:solidFill>
            <a:srgbClr val="BDBEBD"/>
          </a:solidFill>
        </p:spPr>
        <p:txBody>
          <a:bodyPr anchor="ctr"/>
          <a:lstStyle>
            <a:lvl1pPr algn="ctr">
              <a:defRPr>
                <a:solidFill>
                  <a:schemeClr val="bg1"/>
                </a:solidFill>
              </a:defRPr>
            </a:lvl1pPr>
          </a:lstStyle>
          <a:p>
            <a:r>
              <a:rPr lang="en-GB"/>
              <a:t>Click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7" name="Title 6">
            <a:extLst>
              <a:ext uri="{FF2B5EF4-FFF2-40B4-BE49-F238E27FC236}">
                <a16:creationId xmlns:a16="http://schemas.microsoft.com/office/drawing/2014/main" id="{DB1BF636-55A2-ACFF-B33A-82DD8DE38D69}"/>
              </a:ext>
            </a:extLst>
          </p:cNvPr>
          <p:cNvSpPr>
            <a:spLocks noGrp="1"/>
          </p:cNvSpPr>
          <p:nvPr>
            <p:ph type="title" hasCustomPrompt="1"/>
          </p:nvPr>
        </p:nvSpPr>
        <p:spPr>
          <a:xfrm>
            <a:off x="2066924" y="2095707"/>
            <a:ext cx="13752513" cy="1535460"/>
          </a:xfrm>
        </p:spPr>
        <p:txBody>
          <a:bodyPr/>
          <a:lstStyle>
            <a:lvl1pPr algn="ctr">
              <a:lnSpc>
                <a:spcPts val="6264"/>
              </a:lnSpc>
              <a:defRPr sz="5400">
                <a:solidFill>
                  <a:schemeClr val="tx1"/>
                </a:solidFill>
              </a:defRPr>
            </a:lvl1pPr>
          </a:lstStyle>
          <a:p>
            <a:r>
              <a:rPr lang="en-US"/>
              <a:t>Sed hendrerit </a:t>
            </a:r>
            <a:br>
              <a:rPr lang="en-US"/>
            </a:br>
            <a:r>
              <a:rPr lang="en-US"/>
              <a:t>consectetur dapibus</a:t>
            </a:r>
          </a:p>
        </p:txBody>
      </p:sp>
      <p:sp>
        <p:nvSpPr>
          <p:cNvPr id="11" name="Text Placeholder 4">
            <a:extLst>
              <a:ext uri="{FF2B5EF4-FFF2-40B4-BE49-F238E27FC236}">
                <a16:creationId xmlns:a16="http://schemas.microsoft.com/office/drawing/2014/main" id="{45F5B617-B7F6-4B3F-EC8E-27579D5BCDA4}"/>
              </a:ext>
            </a:extLst>
          </p:cNvPr>
          <p:cNvSpPr>
            <a:spLocks noGrp="1"/>
          </p:cNvSpPr>
          <p:nvPr>
            <p:ph type="body" sz="quarter" idx="12" hasCustomPrompt="1"/>
          </p:nvPr>
        </p:nvSpPr>
        <p:spPr>
          <a:xfrm>
            <a:off x="2951337" y="4388367"/>
            <a:ext cx="11696352" cy="1166812"/>
          </a:xfrm>
          <a:prstGeom prst="rect">
            <a:avLst/>
          </a:prstGeom>
        </p:spPr>
        <p:txBody>
          <a:bodyPr/>
          <a:lstStyle>
            <a:lvl1pPr marL="0" indent="0" algn="ctr">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marL="0" marR="0" lvl="0" indent="0" algn="ctr" defTabSz="1344150" rtl="0" eaLnBrk="1" fontAlgn="auto" latinLnBrk="0" hangingPunct="1">
              <a:lnSpc>
                <a:spcPts val="3996"/>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a:t>
            </a:r>
            <a:r>
              <a:rPr lang="en-GB" sz="2800"/>
              <a:t> Sed malesuada, arcu vel posuere tristique, tortor nibh pharetra arcu, sed dignissim mauris purus eget turpis. Phasellus at velit aliquet, accumsan leo vitae, aliquet sem. Pellentesque mattis nibh libero, sed dapibus diam dictum vel. Quisque neque ligula, faucibus sodales tincidunt sed, viverra vitae sapien. </a:t>
            </a:r>
            <a:endParaRPr lang="en-US"/>
          </a:p>
        </p:txBody>
      </p:sp>
    </p:spTree>
    <p:extLst>
      <p:ext uri="{BB962C8B-B14F-4D97-AF65-F5344CB8AC3E}">
        <p14:creationId xmlns:p14="http://schemas.microsoft.com/office/powerpoint/2010/main" val="291150673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eam_7 people">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3470275" y="5344235"/>
            <a:ext cx="2484438"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3470275" y="5704275"/>
            <a:ext cx="2484438" cy="544406"/>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6278563" y="5704275"/>
            <a:ext cx="2520950"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9096035" y="5704275"/>
            <a:ext cx="2484438"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1931650" y="5704275"/>
            <a:ext cx="2493621" cy="5420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3737230"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6563774"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9362990"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2203196" y="3222507"/>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6278563" y="5344235"/>
            <a:ext cx="252095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9100628" y="5344235"/>
            <a:ext cx="2475253"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1932790" y="5348043"/>
            <a:ext cx="249134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2" name="Text Placeholder 7">
            <a:extLst>
              <a:ext uri="{FF2B5EF4-FFF2-40B4-BE49-F238E27FC236}">
                <a16:creationId xmlns:a16="http://schemas.microsoft.com/office/drawing/2014/main" id="{DD58D8E2-E3B4-25B3-7E17-4F8752608A90}"/>
              </a:ext>
            </a:extLst>
          </p:cNvPr>
          <p:cNvSpPr>
            <a:spLocks noGrp="1"/>
          </p:cNvSpPr>
          <p:nvPr>
            <p:ph type="body" sz="quarter" idx="51" hasCustomPrompt="1"/>
          </p:nvPr>
        </p:nvSpPr>
        <p:spPr>
          <a:xfrm>
            <a:off x="4890364" y="8957706"/>
            <a:ext cx="2520950"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4" name="Text Placeholder 7">
            <a:extLst>
              <a:ext uri="{FF2B5EF4-FFF2-40B4-BE49-F238E27FC236}">
                <a16:creationId xmlns:a16="http://schemas.microsoft.com/office/drawing/2014/main" id="{B7DCBF5F-E6A6-46F6-32E8-0D098CDC3E08}"/>
              </a:ext>
            </a:extLst>
          </p:cNvPr>
          <p:cNvSpPr>
            <a:spLocks noGrp="1"/>
          </p:cNvSpPr>
          <p:nvPr>
            <p:ph type="body" sz="quarter" idx="52" hasCustomPrompt="1"/>
          </p:nvPr>
        </p:nvSpPr>
        <p:spPr>
          <a:xfrm>
            <a:off x="7707836" y="8957706"/>
            <a:ext cx="2484438" cy="54440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5" name="Text Placeholder 7">
            <a:extLst>
              <a:ext uri="{FF2B5EF4-FFF2-40B4-BE49-F238E27FC236}">
                <a16:creationId xmlns:a16="http://schemas.microsoft.com/office/drawing/2014/main" id="{F76B0859-8A2C-ABAA-32B6-0A59955D2A24}"/>
              </a:ext>
            </a:extLst>
          </p:cNvPr>
          <p:cNvSpPr>
            <a:spLocks noGrp="1"/>
          </p:cNvSpPr>
          <p:nvPr>
            <p:ph type="body" sz="quarter" idx="53" hasCustomPrompt="1"/>
          </p:nvPr>
        </p:nvSpPr>
        <p:spPr>
          <a:xfrm>
            <a:off x="10543451" y="8957706"/>
            <a:ext cx="2493621" cy="5420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6" name="Picture Placeholder 11">
            <a:extLst>
              <a:ext uri="{FF2B5EF4-FFF2-40B4-BE49-F238E27FC236}">
                <a16:creationId xmlns:a16="http://schemas.microsoft.com/office/drawing/2014/main" id="{7A8B4404-9B64-E8DE-E9A5-8046B04B1BE3}"/>
              </a:ext>
            </a:extLst>
          </p:cNvPr>
          <p:cNvSpPr>
            <a:spLocks noGrp="1"/>
          </p:cNvSpPr>
          <p:nvPr>
            <p:ph type="pic" sz="quarter" idx="54" hasCustomPrompt="1"/>
          </p:nvPr>
        </p:nvSpPr>
        <p:spPr>
          <a:xfrm>
            <a:off x="5175575"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8" name="Picture Placeholder 11">
            <a:extLst>
              <a:ext uri="{FF2B5EF4-FFF2-40B4-BE49-F238E27FC236}">
                <a16:creationId xmlns:a16="http://schemas.microsoft.com/office/drawing/2014/main" id="{B610D187-53F5-3A65-8D42-FE47B790190E}"/>
              </a:ext>
            </a:extLst>
          </p:cNvPr>
          <p:cNvSpPr>
            <a:spLocks noGrp="1"/>
          </p:cNvSpPr>
          <p:nvPr>
            <p:ph type="pic" sz="quarter" idx="55" hasCustomPrompt="1"/>
          </p:nvPr>
        </p:nvSpPr>
        <p:spPr>
          <a:xfrm>
            <a:off x="7974791"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85325BEF-36DE-B509-AA90-178CE766FF5A}"/>
              </a:ext>
            </a:extLst>
          </p:cNvPr>
          <p:cNvSpPr>
            <a:spLocks noGrp="1"/>
          </p:cNvSpPr>
          <p:nvPr>
            <p:ph type="pic" sz="quarter" idx="56" hasCustomPrompt="1"/>
          </p:nvPr>
        </p:nvSpPr>
        <p:spPr>
          <a:xfrm>
            <a:off x="10814997" y="6475938"/>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Text Placeholder 7">
            <a:extLst>
              <a:ext uri="{FF2B5EF4-FFF2-40B4-BE49-F238E27FC236}">
                <a16:creationId xmlns:a16="http://schemas.microsoft.com/office/drawing/2014/main" id="{54EE1C2B-D6E9-AADD-B4B6-0BD58664ADB7}"/>
              </a:ext>
            </a:extLst>
          </p:cNvPr>
          <p:cNvSpPr>
            <a:spLocks noGrp="1"/>
          </p:cNvSpPr>
          <p:nvPr>
            <p:ph type="body" sz="quarter" idx="57" hasCustomPrompt="1"/>
          </p:nvPr>
        </p:nvSpPr>
        <p:spPr>
          <a:xfrm>
            <a:off x="4890364" y="8597666"/>
            <a:ext cx="252095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29" name="Text Placeholder 7">
            <a:extLst>
              <a:ext uri="{FF2B5EF4-FFF2-40B4-BE49-F238E27FC236}">
                <a16:creationId xmlns:a16="http://schemas.microsoft.com/office/drawing/2014/main" id="{EBF0DB5E-1AA2-57A7-AB3F-09E8EC642AE6}"/>
              </a:ext>
            </a:extLst>
          </p:cNvPr>
          <p:cNvSpPr>
            <a:spLocks noGrp="1"/>
          </p:cNvSpPr>
          <p:nvPr>
            <p:ph type="body" sz="quarter" idx="58" hasCustomPrompt="1"/>
          </p:nvPr>
        </p:nvSpPr>
        <p:spPr>
          <a:xfrm>
            <a:off x="7712429" y="8597666"/>
            <a:ext cx="2475253"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30" name="Text Placeholder 7">
            <a:extLst>
              <a:ext uri="{FF2B5EF4-FFF2-40B4-BE49-F238E27FC236}">
                <a16:creationId xmlns:a16="http://schemas.microsoft.com/office/drawing/2014/main" id="{AB4248B3-42F8-26A3-C9F8-F05CD417C468}"/>
              </a:ext>
            </a:extLst>
          </p:cNvPr>
          <p:cNvSpPr>
            <a:spLocks noGrp="1"/>
          </p:cNvSpPr>
          <p:nvPr>
            <p:ph type="body" sz="quarter" idx="59" hasCustomPrompt="1"/>
          </p:nvPr>
        </p:nvSpPr>
        <p:spPr>
          <a:xfrm>
            <a:off x="10544591" y="8601474"/>
            <a:ext cx="249134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5" name="Title 1">
            <a:extLst>
              <a:ext uri="{FF2B5EF4-FFF2-40B4-BE49-F238E27FC236}">
                <a16:creationId xmlns:a16="http://schemas.microsoft.com/office/drawing/2014/main" id="{D5332AAC-9F2D-0F2F-CED3-A3E5ADD1777E}"/>
              </a:ext>
            </a:extLst>
          </p:cNvPr>
          <p:cNvSpPr>
            <a:spLocks noGrp="1"/>
          </p:cNvSpPr>
          <p:nvPr>
            <p:ph type="title" hasCustomPrompt="1"/>
          </p:nvPr>
        </p:nvSpPr>
        <p:spPr>
          <a:xfrm>
            <a:off x="662796" y="1117874"/>
            <a:ext cx="10924578" cy="701434"/>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419840327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Team Long Bios_4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874"/>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066925" y="4742625"/>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2066925" y="5173662"/>
            <a:ext cx="2926080" cy="3461023"/>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t>
            </a:r>
            <a:r>
              <a:rPr lang="en-US" err="1"/>
              <a:t>Arcu</a:t>
            </a:r>
            <a:r>
              <a:rPr lang="en-US"/>
              <a:t> vel </a:t>
            </a:r>
            <a:r>
              <a:rPr lang="en-US" err="1"/>
              <a:t>posuere</a:t>
            </a:r>
            <a:r>
              <a:rPr lang="en-US"/>
              <a:t> </a:t>
            </a:r>
            <a:r>
              <a:rPr lang="en-US" err="1"/>
              <a:t>tristique</a:t>
            </a:r>
            <a:r>
              <a:rPr lang="en-US"/>
              <a:t>, </a:t>
            </a:r>
            <a:r>
              <a:rPr lang="en-US" err="1"/>
              <a:t>tortor</a:t>
            </a:r>
            <a:r>
              <a:rPr lang="en-US"/>
              <a:t> </a:t>
            </a:r>
            <a:r>
              <a:rPr lang="en-US" err="1"/>
              <a:t>nibh</a:t>
            </a:r>
            <a:r>
              <a:rPr lang="en-US"/>
              <a:t> pharetra </a:t>
            </a:r>
            <a:r>
              <a:rPr lang="en-US" err="1"/>
              <a:t>arcu</a:t>
            </a:r>
            <a:r>
              <a:rPr lang="en-US"/>
              <a:t>, sed </a:t>
            </a:r>
            <a:r>
              <a:rPr lang="en-US" err="1"/>
              <a:t>dignissim</a:t>
            </a:r>
            <a:r>
              <a:rPr lang="en-US"/>
              <a:t> </a:t>
            </a:r>
            <a:r>
              <a:rPr lang="en-US" err="1"/>
              <a:t>mauris</a:t>
            </a:r>
            <a:r>
              <a:rPr lang="en-US"/>
              <a:t> </a:t>
            </a:r>
            <a:r>
              <a:rPr lang="en-US" err="1"/>
              <a:t>purus</a:t>
            </a:r>
            <a:r>
              <a:rPr lang="en-US"/>
              <a:t> </a:t>
            </a:r>
            <a:r>
              <a:rPr lang="en-US" err="1"/>
              <a:t>eget</a:t>
            </a:r>
            <a:r>
              <a:rPr lang="en-US"/>
              <a:t> </a:t>
            </a:r>
            <a:r>
              <a:rPr lang="en-US" err="1"/>
              <a:t>turpis</a:t>
            </a:r>
            <a:r>
              <a:rPr lang="en-US"/>
              <a:t>. </a:t>
            </a:r>
            <a:r>
              <a:rPr lang="en-US" err="1"/>
              <a:t>Phasellus</a:t>
            </a:r>
            <a:r>
              <a:rPr lang="en-US"/>
              <a:t> at </a:t>
            </a:r>
            <a:r>
              <a:rPr lang="en-US" err="1"/>
              <a:t>velit</a:t>
            </a:r>
            <a:r>
              <a:rPr lang="en-US"/>
              <a:t> </a:t>
            </a:r>
            <a:r>
              <a:rPr lang="en-US" err="1"/>
              <a:t>aliquet</a:t>
            </a:r>
            <a:r>
              <a:rPr lang="en-US"/>
              <a:t>, </a:t>
            </a:r>
            <a:r>
              <a:rPr lang="en-US" err="1"/>
              <a:t>accumsan</a:t>
            </a:r>
            <a:r>
              <a:rPr lang="en-US"/>
              <a:t> </a:t>
            </a:r>
            <a:r>
              <a:rPr lang="en-US" err="1"/>
              <a:t>leo</a:t>
            </a:r>
            <a:r>
              <a:rPr lang="en-US"/>
              <a:t> vitae, </a:t>
            </a:r>
            <a:r>
              <a:rPr lang="en-US" err="1"/>
              <a:t>aliquet</a:t>
            </a:r>
            <a:r>
              <a:rPr lang="en-US"/>
              <a:t> sem. </a:t>
            </a:r>
            <a:r>
              <a:rPr lang="en-US" err="1"/>
              <a:t>Pellentesque</a:t>
            </a:r>
            <a:r>
              <a:rPr lang="en-US"/>
              <a:t> </a:t>
            </a:r>
            <a:r>
              <a:rPr lang="en-US" err="1"/>
              <a:t>mattis</a:t>
            </a:r>
            <a:r>
              <a:rPr lang="en-US"/>
              <a:t> </a:t>
            </a:r>
            <a:r>
              <a:rPr lang="en-US" err="1"/>
              <a:t>nibh</a:t>
            </a:r>
            <a:r>
              <a:rPr lang="en-US"/>
              <a:t> libero, sed </a:t>
            </a:r>
            <a:r>
              <a:rPr lang="en-US" err="1"/>
              <a:t>dapibus</a:t>
            </a:r>
            <a:r>
              <a:rPr lang="en-US"/>
              <a: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5669350" y="5173663"/>
            <a:ext cx="2926080" cy="3461029"/>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9290934" y="5173663"/>
            <a:ext cx="2926080" cy="3461029"/>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2921702" y="5173663"/>
            <a:ext cx="2926080" cy="3446153"/>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2573084"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6167824"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9761749"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3353032" y="2598930"/>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5669350" y="4742625"/>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9295526" y="4748124"/>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2922843" y="4746433"/>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267811440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Team Long Bios_3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2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3271796" y="4745371"/>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3271796" y="5124102"/>
            <a:ext cx="2926080" cy="3640360"/>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503021" y="5124102"/>
            <a:ext cx="2926080" cy="36403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683139" y="5124102"/>
            <a:ext cx="2926080" cy="3640367"/>
          </a:xfrm>
          <a:prstGeom prst="rect">
            <a:avLst/>
          </a:prstGeom>
        </p:spPr>
        <p:txBody>
          <a:bodyPr numCol="1" spcCol="274320" anchor="t" anchorCtr="0"/>
          <a:lstStyle>
            <a:lvl1pPr marL="0" indent="0" algn="ctr">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marL="0" marR="0" lvl="0" indent="0" algn="ctr"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Arcu vel posuere tristique, tortor nibh pharetra arcu, sed dignissim mauris purus eget turpis. Phasellus at velit aliquet, accumsan leo vitae, aliquet sem. Pellentesque mattis nibh libero, sed dapibus. Arcu vel posuere tristique, tortor nibh pharetra arcu, sed dignissim mauris purus eget turpis. Phasellus at velit aliquet, accumsan leo vitae, aliquet sem. Pellentesque mattis nibh libero, sed dapibus.</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374387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797102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12182771" y="2601676"/>
            <a:ext cx="1950529" cy="194792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7503021" y="4745371"/>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11687731" y="4750870"/>
            <a:ext cx="2926080" cy="327084"/>
          </a:xfrm>
          <a:prstGeom prst="rect">
            <a:avLst/>
          </a:prstGeom>
        </p:spPr>
        <p:txBody>
          <a:bodyPr numCol="1" spcCol="274320" anchor="b" anchorCtr="0"/>
          <a:lstStyle>
            <a:lvl1pPr marL="0" indent="0" algn="ctr">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1692841926"/>
      </p:ext>
    </p:extLst>
  </p:cSld>
  <p:clrMapOvr>
    <a:masterClrMapping/>
  </p:clrMapOvr>
  <p:extLst>
    <p:ext uri="{DCECCB84-F9BA-43D5-87BE-67443E8EF086}">
      <p15:sldGuideLst xmlns:p15="http://schemas.microsoft.com/office/powerpoint/2012/main">
        <p15:guide id="1" pos="5633">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eam 6 people + Picture">
    <p:bg>
      <p:bgPr>
        <a:solidFill>
          <a:schemeClr val="bg1"/>
        </a:solidFill>
        <a:effectLst/>
      </p:bgPr>
    </p:bg>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686874CF-C977-3249-CC5C-0958517E9151}"/>
              </a:ext>
            </a:extLst>
          </p:cNvPr>
          <p:cNvSpPr>
            <a:spLocks noGrp="1"/>
          </p:cNvSpPr>
          <p:nvPr>
            <p:ph type="pic" sz="quarter" idx="14" hasCustomPrompt="1"/>
          </p:nvPr>
        </p:nvSpPr>
        <p:spPr>
          <a:xfrm>
            <a:off x="10355" y="0"/>
            <a:ext cx="7673145" cy="10058399"/>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8434855" y="507752"/>
            <a:ext cx="6716178" cy="294213"/>
          </a:xfrm>
          <a:prstGeom prst="rect">
            <a:avLst/>
          </a:prstGeom>
        </p:spPr>
        <p:txBody>
          <a:bodyPr/>
          <a:lstStyle/>
          <a:p>
            <a:r>
              <a:rPr lang="en-US" noProof="0"/>
              <a:t>Header Text – Remove if Not Needed</a:t>
            </a:r>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10269351" y="4097180"/>
            <a:ext cx="2402836"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0264758" y="6315910"/>
            <a:ext cx="2368035"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821539" y="4099708"/>
            <a:ext cx="2402836" cy="54206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8443849" y="3244481"/>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12996036" y="3244481"/>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2996036" y="5505774"/>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
        <p:nvSpPr>
          <p:cNvPr id="9" name="Text Placeholder 7">
            <a:extLst>
              <a:ext uri="{FF2B5EF4-FFF2-40B4-BE49-F238E27FC236}">
                <a16:creationId xmlns:a16="http://schemas.microsoft.com/office/drawing/2014/main" id="{359EB6FA-4768-1E82-4F38-4E1FE97064B0}"/>
              </a:ext>
            </a:extLst>
          </p:cNvPr>
          <p:cNvSpPr>
            <a:spLocks noGrp="1"/>
          </p:cNvSpPr>
          <p:nvPr>
            <p:ph type="body" sz="quarter" idx="48" hasCustomPrompt="1"/>
          </p:nvPr>
        </p:nvSpPr>
        <p:spPr>
          <a:xfrm>
            <a:off x="10269351" y="3718449"/>
            <a:ext cx="240283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0" name="Text Placeholder 7">
            <a:extLst>
              <a:ext uri="{FF2B5EF4-FFF2-40B4-BE49-F238E27FC236}">
                <a16:creationId xmlns:a16="http://schemas.microsoft.com/office/drawing/2014/main" id="{07A33744-AFD1-9F30-105A-724A8FFF0157}"/>
              </a:ext>
            </a:extLst>
          </p:cNvPr>
          <p:cNvSpPr>
            <a:spLocks noGrp="1"/>
          </p:cNvSpPr>
          <p:nvPr>
            <p:ph type="body" sz="quarter" idx="49" hasCustomPrompt="1"/>
          </p:nvPr>
        </p:nvSpPr>
        <p:spPr>
          <a:xfrm>
            <a:off x="10269351" y="5937179"/>
            <a:ext cx="2363441"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1" name="Text Placeholder 7">
            <a:extLst>
              <a:ext uri="{FF2B5EF4-FFF2-40B4-BE49-F238E27FC236}">
                <a16:creationId xmlns:a16="http://schemas.microsoft.com/office/drawing/2014/main" id="{C98859E9-6340-EEBF-0DAA-B0AA7C41BD1D}"/>
              </a:ext>
            </a:extLst>
          </p:cNvPr>
          <p:cNvSpPr>
            <a:spLocks noGrp="1"/>
          </p:cNvSpPr>
          <p:nvPr>
            <p:ph type="body" sz="quarter" idx="50" hasCustomPrompt="1"/>
          </p:nvPr>
        </p:nvSpPr>
        <p:spPr>
          <a:xfrm>
            <a:off x="14822679" y="3724785"/>
            <a:ext cx="240169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12" name="Text Placeholder 7">
            <a:extLst>
              <a:ext uri="{FF2B5EF4-FFF2-40B4-BE49-F238E27FC236}">
                <a16:creationId xmlns:a16="http://schemas.microsoft.com/office/drawing/2014/main" id="{DD58D8E2-E3B4-25B3-7E17-4F8752608A90}"/>
              </a:ext>
            </a:extLst>
          </p:cNvPr>
          <p:cNvSpPr>
            <a:spLocks noGrp="1"/>
          </p:cNvSpPr>
          <p:nvPr>
            <p:ph type="body" sz="quarter" idx="51" hasCustomPrompt="1"/>
          </p:nvPr>
        </p:nvSpPr>
        <p:spPr>
          <a:xfrm>
            <a:off x="14821539" y="6315910"/>
            <a:ext cx="2402836"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4" name="Text Placeholder 7">
            <a:extLst>
              <a:ext uri="{FF2B5EF4-FFF2-40B4-BE49-F238E27FC236}">
                <a16:creationId xmlns:a16="http://schemas.microsoft.com/office/drawing/2014/main" id="{B7DCBF5F-E6A6-46F6-32E8-0D098CDC3E08}"/>
              </a:ext>
            </a:extLst>
          </p:cNvPr>
          <p:cNvSpPr>
            <a:spLocks noGrp="1"/>
          </p:cNvSpPr>
          <p:nvPr>
            <p:ph type="body" sz="quarter" idx="52" hasCustomPrompt="1"/>
          </p:nvPr>
        </p:nvSpPr>
        <p:spPr>
          <a:xfrm>
            <a:off x="10243226" y="8596284"/>
            <a:ext cx="2359281" cy="54440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5" name="Text Placeholder 7">
            <a:extLst>
              <a:ext uri="{FF2B5EF4-FFF2-40B4-BE49-F238E27FC236}">
                <a16:creationId xmlns:a16="http://schemas.microsoft.com/office/drawing/2014/main" id="{F76B0859-8A2C-ABAA-32B6-0A59955D2A24}"/>
              </a:ext>
            </a:extLst>
          </p:cNvPr>
          <p:cNvSpPr>
            <a:spLocks noGrp="1"/>
          </p:cNvSpPr>
          <p:nvPr>
            <p:ph type="body" sz="quarter" idx="53" hasCustomPrompt="1"/>
          </p:nvPr>
        </p:nvSpPr>
        <p:spPr>
          <a:xfrm>
            <a:off x="14806482" y="8598624"/>
            <a:ext cx="2417893" cy="542067"/>
          </a:xfrm>
          <a:prstGeom prst="rect">
            <a:avLst/>
          </a:prstGeom>
        </p:spPr>
        <p:txBody>
          <a:bodyPr numCol="1" spcCol="274320" anchor="t" anchorCtr="0"/>
          <a:lstStyle>
            <a:lvl1pPr marL="0" indent="0" algn="l">
              <a:lnSpc>
                <a:spcPts val="2025"/>
              </a:lnSpc>
              <a:spcBef>
                <a:spcPts val="1000"/>
              </a:spcBef>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a:t>
            </a:r>
            <a:endParaRPr lang="en-GB"/>
          </a:p>
        </p:txBody>
      </p:sp>
      <p:sp>
        <p:nvSpPr>
          <p:cNvPr id="16" name="Picture Placeholder 11">
            <a:extLst>
              <a:ext uri="{FF2B5EF4-FFF2-40B4-BE49-F238E27FC236}">
                <a16:creationId xmlns:a16="http://schemas.microsoft.com/office/drawing/2014/main" id="{7A8B4404-9B64-E8DE-E9A5-8046B04B1BE3}"/>
              </a:ext>
            </a:extLst>
          </p:cNvPr>
          <p:cNvSpPr>
            <a:spLocks noGrp="1"/>
          </p:cNvSpPr>
          <p:nvPr>
            <p:ph type="pic" sz="quarter" idx="54" hasCustomPrompt="1"/>
          </p:nvPr>
        </p:nvSpPr>
        <p:spPr>
          <a:xfrm>
            <a:off x="8443849" y="5505774"/>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8" name="Picture Placeholder 11">
            <a:extLst>
              <a:ext uri="{FF2B5EF4-FFF2-40B4-BE49-F238E27FC236}">
                <a16:creationId xmlns:a16="http://schemas.microsoft.com/office/drawing/2014/main" id="{B610D187-53F5-3A65-8D42-FE47B790190E}"/>
              </a:ext>
            </a:extLst>
          </p:cNvPr>
          <p:cNvSpPr>
            <a:spLocks noGrp="1"/>
          </p:cNvSpPr>
          <p:nvPr>
            <p:ph type="pic" sz="quarter" idx="55" hasCustomPrompt="1"/>
          </p:nvPr>
        </p:nvSpPr>
        <p:spPr>
          <a:xfrm>
            <a:off x="8443849" y="7767067"/>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85325BEF-36DE-B509-AA90-178CE766FF5A}"/>
              </a:ext>
            </a:extLst>
          </p:cNvPr>
          <p:cNvSpPr>
            <a:spLocks noGrp="1"/>
          </p:cNvSpPr>
          <p:nvPr>
            <p:ph type="pic" sz="quarter" idx="56" hasCustomPrompt="1"/>
          </p:nvPr>
        </p:nvSpPr>
        <p:spPr>
          <a:xfrm>
            <a:off x="12996036" y="7767067"/>
            <a:ext cx="1619768" cy="1617603"/>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Text Placeholder 7">
            <a:extLst>
              <a:ext uri="{FF2B5EF4-FFF2-40B4-BE49-F238E27FC236}">
                <a16:creationId xmlns:a16="http://schemas.microsoft.com/office/drawing/2014/main" id="{54EE1C2B-D6E9-AADD-B4B6-0BD58664ADB7}"/>
              </a:ext>
            </a:extLst>
          </p:cNvPr>
          <p:cNvSpPr>
            <a:spLocks noGrp="1"/>
          </p:cNvSpPr>
          <p:nvPr>
            <p:ph type="body" sz="quarter" idx="57" hasCustomPrompt="1"/>
          </p:nvPr>
        </p:nvSpPr>
        <p:spPr>
          <a:xfrm>
            <a:off x="14821539" y="5937179"/>
            <a:ext cx="2402836"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29" name="Text Placeholder 7">
            <a:extLst>
              <a:ext uri="{FF2B5EF4-FFF2-40B4-BE49-F238E27FC236}">
                <a16:creationId xmlns:a16="http://schemas.microsoft.com/office/drawing/2014/main" id="{EBF0DB5E-1AA2-57A7-AB3F-09E8EC642AE6}"/>
              </a:ext>
            </a:extLst>
          </p:cNvPr>
          <p:cNvSpPr>
            <a:spLocks noGrp="1"/>
          </p:cNvSpPr>
          <p:nvPr>
            <p:ph type="body" sz="quarter" idx="58" hasCustomPrompt="1"/>
          </p:nvPr>
        </p:nvSpPr>
        <p:spPr>
          <a:xfrm>
            <a:off x="10247820" y="8217553"/>
            <a:ext cx="2359280"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
        <p:nvSpPr>
          <p:cNvPr id="30" name="Text Placeholder 7">
            <a:extLst>
              <a:ext uri="{FF2B5EF4-FFF2-40B4-BE49-F238E27FC236}">
                <a16:creationId xmlns:a16="http://schemas.microsoft.com/office/drawing/2014/main" id="{AB4248B3-42F8-26A3-C9F8-F05CD417C468}"/>
              </a:ext>
            </a:extLst>
          </p:cNvPr>
          <p:cNvSpPr>
            <a:spLocks noGrp="1"/>
          </p:cNvSpPr>
          <p:nvPr>
            <p:ph type="body" sz="quarter" idx="59" hasCustomPrompt="1"/>
          </p:nvPr>
        </p:nvSpPr>
        <p:spPr>
          <a:xfrm>
            <a:off x="14807622" y="8217553"/>
            <a:ext cx="2416753" cy="327084"/>
          </a:xfrm>
          <a:prstGeom prst="rect">
            <a:avLst/>
          </a:prstGeom>
        </p:spPr>
        <p:txBody>
          <a:bodyPr numCol="1" spcCol="274320" anchor="b" anchorCtr="0"/>
          <a:lstStyle>
            <a:lvl1pPr marL="0" indent="0" algn="l">
              <a:lnSpc>
                <a:spcPts val="2025"/>
              </a:lnSpc>
              <a:spcBef>
                <a:spcPts val="100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Name Here</a:t>
            </a:r>
            <a:endParaRPr lang="en-GB"/>
          </a:p>
        </p:txBody>
      </p:sp>
    </p:spTree>
    <p:extLst>
      <p:ext uri="{BB962C8B-B14F-4D97-AF65-F5344CB8AC3E}">
        <p14:creationId xmlns:p14="http://schemas.microsoft.com/office/powerpoint/2010/main" val="3139502923"/>
      </p:ext>
    </p:extLst>
  </p:cSld>
  <p:clrMapOvr>
    <a:masterClrMapping/>
  </p:clrMapOvr>
  <p:extLst>
    <p:ext uri="{DCECCB84-F9BA-43D5-87BE-67443E8EF086}">
      <p15:sldGuideLst xmlns:p15="http://schemas.microsoft.com/office/powerpoint/2012/main"/>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Blank with Title ">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4" name="Text Placeholder 6">
            <a:extLst>
              <a:ext uri="{FF2B5EF4-FFF2-40B4-BE49-F238E27FC236}">
                <a16:creationId xmlns:a16="http://schemas.microsoft.com/office/drawing/2014/main" id="{16C959C3-4EAC-77EB-2E6B-CF0BB1956171}"/>
              </a:ext>
            </a:extLst>
          </p:cNvPr>
          <p:cNvSpPr>
            <a:spLocks noGrp="1"/>
          </p:cNvSpPr>
          <p:nvPr>
            <p:ph type="body" sz="quarter" idx="14" hasCustomPrompt="1"/>
          </p:nvPr>
        </p:nvSpPr>
        <p:spPr>
          <a:xfrm>
            <a:off x="662796" y="1120010"/>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Tree>
    <p:extLst>
      <p:ext uri="{BB962C8B-B14F-4D97-AF65-F5344CB8AC3E}">
        <p14:creationId xmlns:p14="http://schemas.microsoft.com/office/powerpoint/2010/main" val="8168895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Single Column">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Text Placeholder 7">
            <a:extLst>
              <a:ext uri="{FF2B5EF4-FFF2-40B4-BE49-F238E27FC236}">
                <a16:creationId xmlns:a16="http://schemas.microsoft.com/office/drawing/2014/main" id="{86F199A8-9591-4AAE-2DD9-2C0FF2B48BC6}"/>
              </a:ext>
            </a:extLst>
          </p:cNvPr>
          <p:cNvSpPr>
            <a:spLocks noGrp="1"/>
          </p:cNvSpPr>
          <p:nvPr>
            <p:ph type="body" sz="quarter" idx="12" hasCustomPrompt="1"/>
          </p:nvPr>
        </p:nvSpPr>
        <p:spPr>
          <a:xfrm>
            <a:off x="662797" y="2593321"/>
            <a:ext cx="16572903" cy="6783014"/>
          </a:xfrm>
          <a:prstGeom prst="rect">
            <a:avLst/>
          </a:prstGeom>
        </p:spPr>
        <p:txBody>
          <a:bodyPr/>
          <a:lstStyle>
            <a:lvl1pPr marL="0" indent="0">
              <a:spcBef>
                <a:spcPts val="1440"/>
              </a:spcBef>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010"/>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6FCD92C2-882B-CA74-9549-27AAC9962968}"/>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931917053"/>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Sing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281"/>
            <a:ext cx="15140488" cy="701434"/>
          </a:xfrm>
          <a:prstGeom prst="rect">
            <a:avLst/>
          </a:prstGeom>
        </p:spPr>
        <p:txBody>
          <a:bodyPr/>
          <a:lstStyle/>
          <a:p>
            <a:r>
              <a:rPr lang="en-US" noProof="0"/>
              <a:t>Click To Edit Master Title Style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2257425"/>
            <a:ext cx="15157450"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noProof="0"/>
              <a:t>Lorem ipsum dolor sit amet, consectetur adipiscing elit. Sed porta magna eget est porttitor, nec rutrum nisi scelerisque. Nam vitae varius eros. Phasellus a tellus sit amet massa placerat rutrum.</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2"/>
            <a:ext cx="15154333" cy="5173578"/>
          </a:xfrm>
          <a:prstGeom prst="rect">
            <a:avLst/>
          </a:prstGeom>
        </p:spPr>
        <p:txBody>
          <a:bodyPr/>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4" name="Slide Number Placeholder 3">
            <a:extLst>
              <a:ext uri="{FF2B5EF4-FFF2-40B4-BE49-F238E27FC236}">
                <a16:creationId xmlns:a16="http://schemas.microsoft.com/office/drawing/2014/main" id="{F75A96A0-F10B-B252-A265-90E4234798C8}"/>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36231711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Doubl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0595"/>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3163D733-2CFA-43B7-182C-18924B28ACDC}"/>
              </a:ext>
            </a:extLst>
          </p:cNvPr>
          <p:cNvSpPr>
            <a:spLocks noGrp="1"/>
          </p:cNvSpPr>
          <p:nvPr>
            <p:ph type="body" sz="quarter" idx="12" hasCustomPrompt="1"/>
          </p:nvPr>
        </p:nvSpPr>
        <p:spPr>
          <a:xfrm>
            <a:off x="662797" y="2586788"/>
            <a:ext cx="16572903" cy="6798512"/>
          </a:xfrm>
          <a:prstGeom prst="rect">
            <a:avLst/>
          </a:prstGeom>
        </p:spPr>
        <p:txBody>
          <a:bodyPr numCol="2"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endParaRPr lang="en-US"/>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5" name="Slide Number Placeholder 4">
            <a:extLst>
              <a:ext uri="{FF2B5EF4-FFF2-40B4-BE49-F238E27FC236}">
                <a16:creationId xmlns:a16="http://schemas.microsoft.com/office/drawing/2014/main" id="{861291F7-DF86-00FC-5936-0ACD83372F4D}"/>
              </a:ext>
            </a:extLst>
          </p:cNvPr>
          <p:cNvSpPr>
            <a:spLocks noGrp="1"/>
          </p:cNvSpPr>
          <p:nvPr>
            <p:ph type="sldNum" sz="quarter" idx="1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91883596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Doub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759"/>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2260714"/>
            <a:ext cx="1373489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2"/>
            <a:ext cx="15140488" cy="51735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 maximus urna.</a:t>
            </a:r>
            <a:endParaRPr lang="en-GB"/>
          </a:p>
        </p:txBody>
      </p:sp>
      <p:sp>
        <p:nvSpPr>
          <p:cNvPr id="4" name="Slide Number Placeholder 3">
            <a:extLst>
              <a:ext uri="{FF2B5EF4-FFF2-40B4-BE49-F238E27FC236}">
                <a16:creationId xmlns:a16="http://schemas.microsoft.com/office/drawing/2014/main" id="{90DC920F-E630-C901-6424-5C9FCE67FCE2}"/>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921562928"/>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Tripl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878"/>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4B97378C-0F31-4E94-3AAA-6F4A922F1757}"/>
              </a:ext>
            </a:extLst>
          </p:cNvPr>
          <p:cNvSpPr>
            <a:spLocks noGrp="1"/>
          </p:cNvSpPr>
          <p:nvPr>
            <p:ph type="body" sz="quarter" idx="12" hasCustomPrompt="1"/>
          </p:nvPr>
        </p:nvSpPr>
        <p:spPr>
          <a:xfrm>
            <a:off x="662797" y="2586788"/>
            <a:ext cx="16572903" cy="6798512"/>
          </a:xfrm>
          <a:prstGeom prst="rect">
            <a:avLst/>
          </a:prstGeom>
        </p:spPr>
        <p:txBody>
          <a:bodyPr numCol="3"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a:t>
            </a:r>
            <a:endParaRPr lang="en-GB"/>
          </a:p>
        </p:txBody>
      </p:sp>
      <p:sp>
        <p:nvSpPr>
          <p:cNvPr id="5" name="Slide Number Placeholder 4">
            <a:extLst>
              <a:ext uri="{FF2B5EF4-FFF2-40B4-BE49-F238E27FC236}">
                <a16:creationId xmlns:a16="http://schemas.microsoft.com/office/drawing/2014/main" id="{7F767D1A-9329-1742-67AA-1D28D81F490B}"/>
              </a:ext>
            </a:extLst>
          </p:cNvPr>
          <p:cNvSpPr>
            <a:spLocks noGrp="1"/>
          </p:cNvSpPr>
          <p:nvPr>
            <p:ph type="sldNum" sz="quarter" idx="1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36880867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Triple Column + 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130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2255870"/>
            <a:ext cx="15156642"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11721"/>
            <a:ext cx="15154333" cy="5173579"/>
          </a:xfrm>
          <a:prstGeom prst="rect">
            <a:avLst/>
          </a:prstGeom>
        </p:spPr>
        <p:txBody>
          <a:bodyPr numCol="3"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a:t>
            </a:r>
          </a:p>
          <a:p>
            <a:pPr lvl="0"/>
            <a:r>
              <a:rPr lang="en-US"/>
              <a: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a:t>
            </a:r>
            <a:endParaRPr lang="en-GB"/>
          </a:p>
        </p:txBody>
      </p:sp>
      <p:sp>
        <p:nvSpPr>
          <p:cNvPr id="4" name="Slide Number Placeholder 3">
            <a:extLst>
              <a:ext uri="{FF2B5EF4-FFF2-40B4-BE49-F238E27FC236}">
                <a16:creationId xmlns:a16="http://schemas.microsoft.com/office/drawing/2014/main" id="{93CB4E35-D4FC-B530-ACC5-B92BBE1260A2}"/>
              </a:ext>
            </a:extLst>
          </p:cNvPr>
          <p:cNvSpPr>
            <a:spLocks noGrp="1"/>
          </p:cNvSpPr>
          <p:nvPr>
            <p:ph type="sldNum" sz="quarter" idx="1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123909591"/>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Double Column + Callout + Na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9" y="1118387"/>
            <a:ext cx="10924576"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ext Placeholder 7">
            <a:extLst>
              <a:ext uri="{FF2B5EF4-FFF2-40B4-BE49-F238E27FC236}">
                <a16:creationId xmlns:a16="http://schemas.microsoft.com/office/drawing/2014/main" id="{4B97378C-0F31-4E94-3AAA-6F4A922F1757}"/>
              </a:ext>
            </a:extLst>
          </p:cNvPr>
          <p:cNvSpPr>
            <a:spLocks noGrp="1"/>
          </p:cNvSpPr>
          <p:nvPr>
            <p:ph type="body" sz="quarter" idx="12" hasCustomPrompt="1"/>
          </p:nvPr>
        </p:nvSpPr>
        <p:spPr>
          <a:xfrm>
            <a:off x="662579" y="2586788"/>
            <a:ext cx="10924796" cy="6798512"/>
          </a:xfrm>
          <a:prstGeom prst="rect">
            <a:avLst/>
          </a:prstGeom>
        </p:spPr>
        <p:txBody>
          <a:bodyPr numCol="2" spcCol="54864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Pellentesque condimentum lacus a ipsum lobortis venenatis. Vivamus ante ipsum, sodales a nisl vitae, efficitur aliquam enim. Phasellus ac neque diam. Cras massa metus, consequat ac imperdiet sit amet, cursus vitae urna. Nullam id placerat leo, a malesuada nibh. Curabitur sit amet maximus est, blandit placerat sem. Pellentesque facilisis feugiat dui, nec egestas justo mollis a. Suspendisse tincidunt, nisi eu vestibulum porta, velit lorem pellentesque est, sed varius nisl quam vitae lorem. Vivamus a vehicula lectus, id semper ipsum. Morbi vitae nunc orci. Nunc id enim sed nulla convallis ultrices in eu est.</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 Morbi vitae pretium arcu, sit amet bibendum augue. Etiam nec neque metus. Morbi vel nibh felis. Nullam mi eros, laoreet porta mollis sit amet, mollis at eros. Aenean condimentum maximus urna, eu.</a:t>
            </a:r>
            <a:endParaRPr lang="en-GB"/>
          </a:p>
        </p:txBody>
      </p:sp>
      <p:sp>
        <p:nvSpPr>
          <p:cNvPr id="8" name="Text Placeholder 7">
            <a:extLst>
              <a:ext uri="{FF2B5EF4-FFF2-40B4-BE49-F238E27FC236}">
                <a16:creationId xmlns:a16="http://schemas.microsoft.com/office/drawing/2014/main" id="{B5F839E8-3955-9C9F-FFD3-D9D403DA0F87}"/>
              </a:ext>
            </a:extLst>
          </p:cNvPr>
          <p:cNvSpPr>
            <a:spLocks noGrp="1"/>
          </p:cNvSpPr>
          <p:nvPr>
            <p:ph type="body" sz="quarter" idx="14" hasCustomPrompt="1"/>
          </p:nvPr>
        </p:nvSpPr>
        <p:spPr>
          <a:xfrm>
            <a:off x="13327707" y="4698549"/>
            <a:ext cx="3906942" cy="3888747"/>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a:t>
            </a:r>
            <a:endParaRPr lang="en-GB"/>
          </a:p>
        </p:txBody>
      </p:sp>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13335000" y="8911223"/>
            <a:ext cx="3907163" cy="474077"/>
          </a:xfrm>
          <a:prstGeom prst="rect">
            <a:avLst/>
          </a:prstGeom>
        </p:spPr>
        <p:txBody>
          <a:bodyPr/>
          <a:lstStyle>
            <a:lvl1pPr>
              <a:defRPr sz="1350" b="1"/>
            </a:lvl1pPr>
          </a:lstStyle>
          <a:p>
            <a:pPr lvl="0"/>
            <a:r>
              <a:rPr lang="en-US"/>
              <a:t>Author Name</a:t>
            </a:r>
            <a:endParaRPr lang="en-GB"/>
          </a:p>
        </p:txBody>
      </p:sp>
      <p:cxnSp>
        <p:nvCxnSpPr>
          <p:cNvPr id="7" name="Straight Connector 6">
            <a:extLst>
              <a:ext uri="{FF2B5EF4-FFF2-40B4-BE49-F238E27FC236}">
                <a16:creationId xmlns:a16="http://schemas.microsoft.com/office/drawing/2014/main" id="{1EA7C658-FE7F-5DFD-8267-924D8317D511}"/>
              </a:ext>
            </a:extLst>
          </p:cNvPr>
          <p:cNvCxnSpPr>
            <a:cxnSpLocks/>
          </p:cNvCxnSpPr>
          <p:nvPr userDrawn="1"/>
        </p:nvCxnSpPr>
        <p:spPr>
          <a:xfrm flipH="1">
            <a:off x="13335000" y="4445544"/>
            <a:ext cx="3888566" cy="0"/>
          </a:xfrm>
          <a:prstGeom prst="line">
            <a:avLst/>
          </a:prstGeom>
          <a:ln w="165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CCAAE73-660A-E845-BAF8-3B437AB5CE7C}"/>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4C572EC-4C18-E3BD-731A-6B13102DC14B}"/>
              </a:ext>
            </a:extLst>
          </p:cNvPr>
          <p:cNvSpPr>
            <a:spLocks noGrp="1"/>
          </p:cNvSpPr>
          <p:nvPr>
            <p:ph type="sldNum" sz="quarter" idx="16"/>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58612749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Double Column + Call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20935"/>
            <a:ext cx="6731777" cy="1497482"/>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3177315"/>
            <a:ext cx="1090821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0" name="Text Placeholder 7">
            <a:extLst>
              <a:ext uri="{FF2B5EF4-FFF2-40B4-BE49-F238E27FC236}">
                <a16:creationId xmlns:a16="http://schemas.microsoft.com/office/drawing/2014/main" id="{C6CC4BAE-0D2E-AB1B-892C-90078C83C6CA}"/>
              </a:ext>
            </a:extLst>
          </p:cNvPr>
          <p:cNvSpPr>
            <a:spLocks noGrp="1"/>
          </p:cNvSpPr>
          <p:nvPr>
            <p:ph type="body" sz="quarter" idx="14" hasCustomPrompt="1"/>
          </p:nvPr>
        </p:nvSpPr>
        <p:spPr>
          <a:xfrm>
            <a:off x="13316625" y="4716057"/>
            <a:ext cx="3906942" cy="4736977"/>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a:t>
            </a:r>
            <a:endParaRPr lang="en-GB"/>
          </a:p>
        </p:txBody>
      </p:sp>
      <p:sp>
        <p:nvSpPr>
          <p:cNvPr id="14" name="Text Placeholder 7">
            <a:extLst>
              <a:ext uri="{FF2B5EF4-FFF2-40B4-BE49-F238E27FC236}">
                <a16:creationId xmlns:a16="http://schemas.microsoft.com/office/drawing/2014/main" id="{80E6B4FD-B660-1B46-A27C-FE6C255C1177}"/>
              </a:ext>
            </a:extLst>
          </p:cNvPr>
          <p:cNvSpPr>
            <a:spLocks noGrp="1"/>
          </p:cNvSpPr>
          <p:nvPr>
            <p:ph type="body" sz="quarter" idx="13" hasCustomPrompt="1"/>
          </p:nvPr>
        </p:nvSpPr>
        <p:spPr>
          <a:xfrm>
            <a:off x="661988" y="4903025"/>
            <a:ext cx="10926437" cy="4271790"/>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6" name="Slide Number Placeholder 5">
            <a:extLst>
              <a:ext uri="{FF2B5EF4-FFF2-40B4-BE49-F238E27FC236}">
                <a16:creationId xmlns:a16="http://schemas.microsoft.com/office/drawing/2014/main" id="{CFF07A7E-FA8F-B71B-768E-BC5F68D34A43}"/>
              </a:ext>
            </a:extLst>
          </p:cNvPr>
          <p:cNvSpPr>
            <a:spLocks noGrp="1"/>
          </p:cNvSpPr>
          <p:nvPr>
            <p:ph type="sldNum" sz="quarter" idx="15"/>
          </p:nvPr>
        </p:nvSpPr>
        <p:spPr/>
        <p:txBody>
          <a:bodyPr/>
          <a:lstStyle/>
          <a:p>
            <a:fld id="{387AECDB-6C85-4FE3-9DAF-486A9B5BAE12}" type="slidenum">
              <a:rPr lang="en-GB" smtClean="0"/>
              <a:pPr/>
              <a:t>‹#›</a:t>
            </a:fld>
            <a:endParaRPr lang="en-GB"/>
          </a:p>
        </p:txBody>
      </p:sp>
      <p:cxnSp>
        <p:nvCxnSpPr>
          <p:cNvPr id="7" name="Straight Connector 6">
            <a:extLst>
              <a:ext uri="{FF2B5EF4-FFF2-40B4-BE49-F238E27FC236}">
                <a16:creationId xmlns:a16="http://schemas.microsoft.com/office/drawing/2014/main" id="{795861FA-8DF8-829D-42BA-5C4771296527}"/>
              </a:ext>
            </a:extLst>
          </p:cNvPr>
          <p:cNvCxnSpPr>
            <a:cxnSpLocks/>
          </p:cNvCxnSpPr>
          <p:nvPr userDrawn="1"/>
        </p:nvCxnSpPr>
        <p:spPr>
          <a:xfrm flipH="1">
            <a:off x="13335000" y="4445544"/>
            <a:ext cx="3888566" cy="0"/>
          </a:xfrm>
          <a:prstGeom prst="line">
            <a:avLst/>
          </a:prstGeom>
          <a:ln w="165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5C6F7F-6B66-DB63-E91B-52E87485456E}"/>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380019"/>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Double Column + Callout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2796" y="3173934"/>
            <a:ext cx="10908492"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9" y="4903451"/>
            <a:ext cx="10908490" cy="4487015"/>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endParaRPr lang="en-US"/>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8" name="Text Placeholder 7">
            <a:extLst>
              <a:ext uri="{FF2B5EF4-FFF2-40B4-BE49-F238E27FC236}">
                <a16:creationId xmlns:a16="http://schemas.microsoft.com/office/drawing/2014/main" id="{A406F74E-C6FF-DBC6-BDAC-F6548F5F9F66}"/>
              </a:ext>
            </a:extLst>
          </p:cNvPr>
          <p:cNvSpPr>
            <a:spLocks noGrp="1"/>
          </p:cNvSpPr>
          <p:nvPr>
            <p:ph type="body" sz="quarter" idx="14" hasCustomPrompt="1"/>
          </p:nvPr>
        </p:nvSpPr>
        <p:spPr>
          <a:xfrm>
            <a:off x="13332673" y="1153639"/>
            <a:ext cx="3906942" cy="8231662"/>
          </a:xfrm>
          <a:prstGeom prst="rect">
            <a:avLst/>
          </a:prstGeom>
        </p:spPr>
        <p:txBody>
          <a:bodyPr numCol="1" spcCol="274320" anchor="t" anchorCtr="0"/>
          <a:lstStyle>
            <a:lvl1pPr marL="0" indent="0">
              <a:lnSpc>
                <a:spcPts val="5040"/>
              </a:lnSpc>
              <a:buFont typeface="Arial" panose="020B0604020202020204" pitchFamily="34" charset="0"/>
              <a:buNone/>
              <a:defRPr sz="3600">
                <a:latin typeface="+mj-lt"/>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Lorem ipsum dolor sit amet, consectetur </a:t>
            </a:r>
            <a:endParaRPr lang="en-GB"/>
          </a:p>
        </p:txBody>
      </p:sp>
      <p:sp>
        <p:nvSpPr>
          <p:cNvPr id="4" name="Slide Number Placeholder 3">
            <a:extLst>
              <a:ext uri="{FF2B5EF4-FFF2-40B4-BE49-F238E27FC236}">
                <a16:creationId xmlns:a16="http://schemas.microsoft.com/office/drawing/2014/main" id="{B552B8EE-5559-0794-F110-39759A000EF1}"/>
              </a:ext>
            </a:extLst>
          </p:cNvPr>
          <p:cNvSpPr>
            <a:spLocks noGrp="1"/>
          </p:cNvSpPr>
          <p:nvPr>
            <p:ph type="sldNum" sz="quarter" idx="15"/>
          </p:nvPr>
        </p:nvSpPr>
        <p:spPr/>
        <p:txBody>
          <a:bodyPr/>
          <a:lstStyle/>
          <a:p>
            <a:fld id="{387AECDB-6C85-4FE3-9DAF-486A9B5BAE12}" type="slidenum">
              <a:rPr lang="en-GB" smtClean="0"/>
              <a:pPr/>
              <a:t>‹#›</a:t>
            </a:fld>
            <a:endParaRPr lang="en-GB"/>
          </a:p>
        </p:txBody>
      </p:sp>
      <p:cxnSp>
        <p:nvCxnSpPr>
          <p:cNvPr id="11" name="Straight Connector 10">
            <a:extLst>
              <a:ext uri="{FF2B5EF4-FFF2-40B4-BE49-F238E27FC236}">
                <a16:creationId xmlns:a16="http://schemas.microsoft.com/office/drawing/2014/main" id="{9B3D63EB-D58C-835A-E9F4-ACD523CEF618}"/>
              </a:ext>
            </a:extLst>
          </p:cNvPr>
          <p:cNvCxnSpPr>
            <a:cxnSpLocks/>
          </p:cNvCxnSpPr>
          <p:nvPr userDrawn="1"/>
        </p:nvCxnSpPr>
        <p:spPr>
          <a:xfrm>
            <a:off x="12978710" y="507752"/>
            <a:ext cx="0" cy="887754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965941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Title + Bod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7265" y="2021641"/>
            <a:ext cx="8100561" cy="7500353"/>
          </a:xfrm>
          <a:prstGeom prst="rect">
            <a:avLst/>
          </a:prstGeom>
        </p:spPr>
        <p:txBody>
          <a:bodyPr numCol="1" anchor="b" anchorCtr="0"/>
          <a:lstStyle/>
          <a:p>
            <a:r>
              <a:rPr lang="en-US"/>
              <a:t>Click To Edit Master Title Style</a:t>
            </a:r>
            <a:endParaRPr lang="en-GB"/>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10502922" y="1844040"/>
            <a:ext cx="6716178" cy="7541260"/>
          </a:xfrm>
          <a:prstGeom prst="rect">
            <a:avLst/>
          </a:prstGeom>
        </p:spPr>
        <p:txBody>
          <a:bodyPr numCol="1" spcCol="548640" anchor="b"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a:p>
            <a:pPr lvl="0"/>
            <a:r>
              <a:rPr lang="en-US"/>
              <a:t>Sed sollicitudin eros sit amet tincidunt finibus. Nulla tincidunt libero nisl, quis tristique nisl venenatis eu. Phasellus iaculis erat eu nisi congue euismod nec ac diam. Nullam rutrum ex libero. Phasellus id lacinia justo. Cras suscipit ipsum non ipsum egestas, et aliquam massa pharetra. Vestibulum a erat ultrices, pulvinar lacus id, dapibus ante.</a:t>
            </a:r>
            <a:endParaRPr lang="en-GB"/>
          </a:p>
        </p:txBody>
      </p:sp>
      <p:sp>
        <p:nvSpPr>
          <p:cNvPr id="4" name="Footer Placeholder 3">
            <a:extLst>
              <a:ext uri="{FF2B5EF4-FFF2-40B4-BE49-F238E27FC236}">
                <a16:creationId xmlns:a16="http://schemas.microsoft.com/office/drawing/2014/main" id="{B72E4C6D-994F-A13E-C118-BC9CB0F57108}"/>
              </a:ext>
            </a:extLst>
          </p:cNvPr>
          <p:cNvSpPr>
            <a:spLocks noGrp="1"/>
          </p:cNvSpPr>
          <p:nvPr>
            <p:ph type="ftr" sz="quarter" idx="14"/>
          </p:nvPr>
        </p:nvSpPr>
        <p:spPr/>
        <p:txBody>
          <a:bodyPr/>
          <a:lstStyle/>
          <a:p>
            <a:r>
              <a:rPr lang="en-US" noProof="0"/>
              <a:t>Header Text – Remove if Not Needed</a:t>
            </a:r>
          </a:p>
        </p:txBody>
      </p:sp>
      <p:cxnSp>
        <p:nvCxnSpPr>
          <p:cNvPr id="3" name="Straight Connector 2">
            <a:extLst>
              <a:ext uri="{FF2B5EF4-FFF2-40B4-BE49-F238E27FC236}">
                <a16:creationId xmlns:a16="http://schemas.microsoft.com/office/drawing/2014/main" id="{B8DD4F50-0267-1434-651B-CC4A4E250B79}"/>
              </a:ext>
            </a:extLst>
          </p:cNvPr>
          <p:cNvCxnSpPr>
            <a:cxnSpLocks/>
          </p:cNvCxnSpPr>
          <p:nvPr userDrawn="1"/>
        </p:nvCxnSpPr>
        <p:spPr>
          <a:xfrm>
            <a:off x="10206119" y="492125"/>
            <a:ext cx="0" cy="8896804"/>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2349F180-472A-E336-6E56-35D5F1F4E5D1}"/>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3866248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itle + Subhead + 2 column">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PRESENTATION TITLE OR SECTION">
            <a:extLst>
              <a:ext uri="{FF2B5EF4-FFF2-40B4-BE49-F238E27FC236}">
                <a16:creationId xmlns:a16="http://schemas.microsoft.com/office/drawing/2014/main" id="{369F1317-01CB-8966-585F-492DEC18B5DD}"/>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noProof="0"/>
              <a:t>Header Text – Remove if Not Needed</a:t>
            </a:r>
          </a:p>
        </p:txBody>
      </p:sp>
      <p:sp>
        <p:nvSpPr>
          <p:cNvPr id="9" name="Text Placeholder 8">
            <a:extLst>
              <a:ext uri="{FF2B5EF4-FFF2-40B4-BE49-F238E27FC236}">
                <a16:creationId xmlns:a16="http://schemas.microsoft.com/office/drawing/2014/main" id="{D23964E3-86EF-7577-05CA-3B1B953DC94D}"/>
              </a:ext>
            </a:extLst>
          </p:cNvPr>
          <p:cNvSpPr>
            <a:spLocks noGrp="1"/>
          </p:cNvSpPr>
          <p:nvPr>
            <p:ph type="body" sz="quarter" idx="18" hasCustomPrompt="1"/>
          </p:nvPr>
        </p:nvSpPr>
        <p:spPr>
          <a:xfrm>
            <a:off x="661988" y="3441332"/>
            <a:ext cx="6716178" cy="4595813"/>
          </a:xfrm>
        </p:spPr>
        <p:txBody>
          <a:bodyPr/>
          <a:lstStyle>
            <a:lvl1pPr>
              <a:defRPr lang="en-GB" sz="2700" kern="1200" dirty="0">
                <a:solidFill>
                  <a:schemeClr val="tx1"/>
                </a:solidFill>
                <a:latin typeface="Arial" panose="020B0604020202020204" pitchFamily="34" charset="0"/>
                <a:ea typeface="+mn-ea"/>
                <a:cs typeface="Arial" panose="020B0604020202020204" pitchFamily="34" charset="0"/>
              </a:defRPr>
            </a:lvl1pPr>
          </a:lstStyle>
          <a:p>
            <a:pPr marL="0" lvl="0" indent="0" algn="l" defTabSz="1344150" rtl="0" eaLnBrk="1" latinLnBrk="0" hangingPunct="1">
              <a:lnSpc>
                <a:spcPts val="3996"/>
              </a:lnSpc>
              <a:spcBef>
                <a:spcPts val="1467"/>
              </a:spcBef>
              <a:buSzPct val="80000"/>
              <a:buFont typeface="Arial" panose="020B0604020202020204" pitchFamily="34" charset="0"/>
              <a:buNone/>
              <a:tabLst>
                <a:tab pos="274317" algn="l"/>
              </a:tabLst>
            </a:pPr>
            <a:r>
              <a:rPr lang="en-GB"/>
              <a:t>Sed malesuada, arcu </a:t>
            </a:r>
            <a:r>
              <a:rPr lang="en-GB" err="1"/>
              <a:t>vel</a:t>
            </a:r>
            <a:r>
              <a:rPr lang="en-GB"/>
              <a:t> </a:t>
            </a:r>
            <a:r>
              <a:rPr lang="en-GB" err="1"/>
              <a:t>posuere</a:t>
            </a:r>
            <a:r>
              <a:rPr lang="en-GB"/>
              <a:t> tristique, tortor nibh pharetra arcu, sed dignissim mauris purus eget turpis. Phasellus at velit aliquet, accumsan leo vitae, aliquet</a:t>
            </a:r>
          </a:p>
        </p:txBody>
      </p:sp>
      <p:sp>
        <p:nvSpPr>
          <p:cNvPr id="12" name="Text Placeholder 11">
            <a:extLst>
              <a:ext uri="{FF2B5EF4-FFF2-40B4-BE49-F238E27FC236}">
                <a16:creationId xmlns:a16="http://schemas.microsoft.com/office/drawing/2014/main" id="{4B06EB6C-ED71-1E0E-1A0C-A747B2FB4731}"/>
              </a:ext>
            </a:extLst>
          </p:cNvPr>
          <p:cNvSpPr>
            <a:spLocks noGrp="1"/>
          </p:cNvSpPr>
          <p:nvPr>
            <p:ph type="body" sz="quarter" idx="19" hasCustomPrompt="1"/>
          </p:nvPr>
        </p:nvSpPr>
        <p:spPr>
          <a:xfrm>
            <a:off x="8799513" y="1178778"/>
            <a:ext cx="8423981" cy="8206522"/>
          </a:xfrm>
        </p:spPr>
        <p:txBody>
          <a:bodyPr numCol="2" spcCol="457200"/>
          <a:lstStyle>
            <a:lvl1pPr>
              <a:spcBef>
                <a:spcPts val="0"/>
              </a:spcBef>
              <a:defRPr lang="en-GB" sz="1800" kern="1200" dirty="0">
                <a:solidFill>
                  <a:schemeClr val="tx1"/>
                </a:solidFill>
                <a:latin typeface="+mn-lt"/>
                <a:ea typeface="+mn-ea"/>
                <a:cs typeface="Arial" panose="020B0604020202020204" pitchFamily="34" charset="0"/>
              </a:defRPr>
            </a:lvl1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Cras ac turpis euismod, venenatis massa id, ac nibh ornare tempus orci. Cras ac turpis euismod, venenatis massa id, ac nibh ornare tempus </a:t>
            </a:r>
            <a:r>
              <a:rPr lang="en-US" err="1"/>
              <a:t>orci</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mi ac </a:t>
            </a:r>
            <a:r>
              <a:rPr lang="en-US" err="1"/>
              <a:t>nibh</a:t>
            </a:r>
            <a:r>
              <a:rPr lang="en-US"/>
              <a:t> </a:t>
            </a:r>
            <a:r>
              <a:rPr lang="en-US" err="1"/>
              <a:t>ornare</a:t>
            </a:r>
            <a:r>
              <a:rPr lang="en-US"/>
              <a:t>, ac auctor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mi ac </a:t>
            </a:r>
            <a:r>
              <a:rPr lang="en-US" err="1"/>
              <a:t>nibh</a:t>
            </a:r>
            <a:r>
              <a:rPr lang="en-US"/>
              <a:t> </a:t>
            </a:r>
            <a:r>
              <a:rPr lang="en-US" err="1"/>
              <a:t>ornare</a:t>
            </a:r>
            <a:r>
              <a:rPr lang="en-US"/>
              <a:t>, ac auctor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ac </a:t>
            </a:r>
            <a:r>
              <a:rPr lang="en-US" err="1"/>
              <a:t>nibh</a:t>
            </a:r>
            <a:r>
              <a:rPr lang="en-US"/>
              <a:t> </a:t>
            </a:r>
            <a:r>
              <a:rPr lang="en-US" err="1"/>
              <a:t>ornare</a:t>
            </a:r>
            <a:r>
              <a:rPr lang="en-US"/>
              <a:t> tempus </a:t>
            </a:r>
            <a:r>
              <a:rPr lang="en-US" err="1"/>
              <a:t>orci</a:t>
            </a:r>
            <a:r>
              <a:rPr lang="en-US"/>
              <a:t>.</a:t>
            </a:r>
            <a:endParaRPr lang="en-GB"/>
          </a:p>
          <a:p>
            <a:pPr marL="0" lvl="0" indent="0" algn="l" defTabSz="1344150" rtl="0" eaLnBrk="1" latinLnBrk="0" hangingPunct="1">
              <a:lnSpc>
                <a:spcPts val="2880"/>
              </a:lnSpc>
              <a:spcBef>
                <a:spcPts val="1467"/>
              </a:spcBef>
              <a:buSzPct val="80000"/>
              <a:buFont typeface="Arial" panose="020B0604020202020204" pitchFamily="34" charset="0"/>
              <a:buNone/>
              <a:tabLst>
                <a:tab pos="274317" algn="l"/>
              </a:tabLst>
            </a:pPr>
            <a:endParaRPr lang="en-GB"/>
          </a:p>
        </p:txBody>
      </p:sp>
      <p:sp>
        <p:nvSpPr>
          <p:cNvPr id="8" name="Title 1">
            <a:extLst>
              <a:ext uri="{FF2B5EF4-FFF2-40B4-BE49-F238E27FC236}">
                <a16:creationId xmlns:a16="http://schemas.microsoft.com/office/drawing/2014/main" id="{9DEAE662-F027-B945-9A69-3A969CF805F8}"/>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673228687"/>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 Subhead + 2 column_2">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8703311C-463C-5CF5-9BBC-B628730869A9}"/>
              </a:ext>
            </a:extLst>
          </p:cNvPr>
          <p:cNvSpPr>
            <a:spLocks noGrp="1"/>
          </p:cNvSpPr>
          <p:nvPr>
            <p:ph type="body" sz="quarter" idx="21" hasCustomPrompt="1"/>
          </p:nvPr>
        </p:nvSpPr>
        <p:spPr>
          <a:xfrm>
            <a:off x="8799513" y="1231532"/>
            <a:ext cx="8423981" cy="8153767"/>
          </a:xfrm>
        </p:spPr>
        <p:txBody>
          <a:bodyPr numCol="2" spcCol="457200"/>
          <a:lstStyle>
            <a:lvl1pPr marL="0" indent="0">
              <a:lnSpc>
                <a:spcPts val="2025"/>
              </a:lnSpc>
              <a:buFont typeface="Arial" panose="020B0604020202020204" pitchFamily="34" charset="0"/>
              <a:buNone/>
              <a:defRPr sz="1350"/>
            </a:lvl1pPr>
            <a:lvl2pPr marL="670566" indent="0">
              <a:lnSpc>
                <a:spcPts val="2025"/>
              </a:lnSpc>
              <a:buNone/>
              <a:defRPr sz="1350"/>
            </a:lvl2pPr>
            <a:lvl3pPr marL="1341133" indent="0">
              <a:lnSpc>
                <a:spcPts val="2025"/>
              </a:lnSpc>
              <a:buNone/>
              <a:defRPr sz="1350"/>
            </a:lvl3pPr>
            <a:lvl4pPr marL="2011698" indent="0">
              <a:lnSpc>
                <a:spcPts val="2025"/>
              </a:lnSpc>
              <a:buNone/>
              <a:defRPr sz="1350"/>
            </a:lvl4pPr>
            <a:lvl5pPr marL="2682265" indent="0">
              <a:lnSpc>
                <a:spcPts val="2025"/>
              </a:lnSpc>
              <a:buNone/>
              <a:defRPr sz="1350"/>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GB" sz="1350" kern="1200">
                <a:solidFill>
                  <a:schemeClr val="tx1"/>
                </a:solidFill>
                <a:latin typeface="+mn-lt"/>
                <a:ea typeface="+mn-ea"/>
                <a:cs typeface="Arial" panose="020B0604020202020204" pitchFamily="34" charset="0"/>
              </a:rPr>
              <a:t>Lorem ipsum dolor sit amet, consectetur adipiscing elit. Aliquam vitae lacus vitae elit scelerisque cursus. Nam tempor vestibulum est, a finibus magna vehicula vel. Etiam gravida sapien et tortor mollis, eget imperdiet quam venenatis. Pellentesque tempus ultrices nisl, et volutpat enim varius id. Ut non lobortis sapien. In hac habitasse platea dictumst. Class aptent taciti sociosqu ad litora torquent per conubia nostra, per inceptos himenaeos. Nam lacinia fringilla tellus vitae ullamcorper. Sed hendrerit tristique accumsan. Vivamus ac ante feugiat, efficitur nisl vel, molestie nunc. Nunc ultricies, neque a finibus malesuada, tortor ex vehicula nisl, non facilisis nunc nisl vel nisi. Nam vehicula vestibulum urna, faucibus tempus nulla laoreet ac. Fusce nunc dolor, euismod eget nunc </a:t>
            </a:r>
            <a:r>
              <a:rPr lang="en-GB" sz="1350" kern="1200" err="1">
                <a:solidFill>
                  <a:schemeClr val="tx1"/>
                </a:solidFill>
                <a:latin typeface="+mn-lt"/>
                <a:ea typeface="+mn-ea"/>
                <a:cs typeface="Arial" panose="020B0604020202020204" pitchFamily="34" charset="0"/>
              </a:rPr>
              <a:t>ut</a:t>
            </a:r>
            <a:r>
              <a:rPr lang="en-GB" sz="1350" kern="1200">
                <a:solidFill>
                  <a:schemeClr val="tx1"/>
                </a:solidFill>
                <a:latin typeface="+mn-lt"/>
                <a:ea typeface="+mn-ea"/>
                <a:cs typeface="Arial" panose="020B0604020202020204" pitchFamily="34" charset="0"/>
              </a:rPr>
              <a:t>, ornare ultricies nunc. In ultrices, lectus quis sagittis interdum, eros neque aliquam leo, vestibulum porttitor est nulla sed lectus. Cras porttitor euismod tempor. ornare ultricies nunc. In ultrices, lectus quis sagittis interdum, eros neque aliquam leo, vestibulum porttitor est nulla sed lectus. Cras porttitor euismod tempor  sagittis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Lorem ipsum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sit </a:t>
            </a:r>
            <a:r>
              <a:rPr lang="en-GB" sz="1350" kern="1200" err="1">
                <a:solidFill>
                  <a:schemeClr val="tx1"/>
                </a:solidFill>
                <a:latin typeface="+mn-lt"/>
                <a:ea typeface="+mn-ea"/>
                <a:cs typeface="Arial" panose="020B0604020202020204" pitchFamily="34" charset="0"/>
              </a:rPr>
              <a:t>amet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consectetur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adipiscing</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lacus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scelerisque</a:t>
            </a:r>
            <a:r>
              <a:rPr lang="en-GB" sz="1350" kern="1200">
                <a:solidFill>
                  <a:schemeClr val="tx1"/>
                </a:solidFill>
                <a:latin typeface="+mn-lt"/>
                <a:ea typeface="+mn-ea"/>
                <a:cs typeface="Arial" panose="020B0604020202020204" pitchFamily="34" charset="0"/>
              </a:rPr>
              <a:t> cursus. Nam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magna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vel. </a:t>
            </a:r>
            <a:r>
              <a:rPr lang="en-GB" sz="1350" kern="1200" err="1">
                <a:solidFill>
                  <a:schemeClr val="tx1"/>
                </a:solidFill>
                <a:latin typeface="+mn-lt"/>
                <a:ea typeface="+mn-ea"/>
                <a:cs typeface="Arial" panose="020B0604020202020204" pitchFamily="34" charset="0"/>
              </a:rPr>
              <a:t>Etiam</a:t>
            </a:r>
            <a:r>
              <a:rPr lang="en-GB" sz="1350" kern="1200">
                <a:solidFill>
                  <a:schemeClr val="tx1"/>
                </a:solidFill>
                <a:latin typeface="+mn-lt"/>
                <a:ea typeface="+mn-ea"/>
                <a:cs typeface="Arial" panose="020B0604020202020204" pitchFamily="34" charset="0"/>
              </a:rPr>
              <a:t> gravida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mollis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imperdiet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venenatis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Pellentesque</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volutpat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enim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varius</a:t>
            </a:r>
            <a:r>
              <a:rPr lang="en-GB" sz="1350" kern="1200">
                <a:solidFill>
                  <a:schemeClr val="tx1"/>
                </a:solidFill>
                <a:latin typeface="+mn-lt"/>
                <a:ea typeface="+mn-ea"/>
                <a:cs typeface="Arial" panose="020B0604020202020204" pitchFamily="34" charset="0"/>
              </a:rPr>
              <a:t> id. Ut non </a:t>
            </a:r>
            <a:r>
              <a:rPr lang="en-GB" sz="1350" kern="1200" err="1">
                <a:solidFill>
                  <a:schemeClr val="tx1"/>
                </a:solidFill>
                <a:latin typeface="+mn-lt"/>
                <a:ea typeface="+mn-ea"/>
                <a:cs typeface="Arial" panose="020B0604020202020204" pitchFamily="34" charset="0"/>
              </a:rPr>
              <a:t>lobortis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hac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habitasse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platea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dictumst</a:t>
            </a:r>
            <a:r>
              <a:rPr lang="en-GB" sz="1350" kern="1200">
                <a:solidFill>
                  <a:schemeClr val="tx1"/>
                </a:solidFill>
                <a:latin typeface="+mn-lt"/>
                <a:ea typeface="+mn-ea"/>
                <a:cs typeface="Arial" panose="020B0604020202020204" pitchFamily="34" charset="0"/>
              </a:rPr>
              <a:t>. Class </a:t>
            </a:r>
            <a:r>
              <a:rPr lang="en-GB" sz="1350" kern="1200" err="1">
                <a:solidFill>
                  <a:schemeClr val="tx1"/>
                </a:solidFill>
                <a:latin typeface="+mn-lt"/>
                <a:ea typeface="+mn-ea"/>
                <a:cs typeface="Arial" panose="020B0604020202020204" pitchFamily="34" charset="0"/>
              </a:rPr>
              <a:t>aptent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taciti</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sociosqu</a:t>
            </a:r>
            <a:r>
              <a:rPr lang="en-GB" sz="1350" kern="1200">
                <a:solidFill>
                  <a:schemeClr val="tx1"/>
                </a:solidFill>
                <a:latin typeface="+mn-lt"/>
                <a:ea typeface="+mn-ea"/>
                <a:cs typeface="Arial" panose="020B0604020202020204" pitchFamily="34" charset="0"/>
              </a:rPr>
              <a:t> ad </a:t>
            </a:r>
            <a:r>
              <a:rPr lang="en-GB" sz="1350" kern="1200" err="1">
                <a:solidFill>
                  <a:schemeClr val="tx1"/>
                </a:solidFill>
                <a:latin typeface="+mn-lt"/>
                <a:ea typeface="+mn-ea"/>
                <a:cs typeface="Arial" panose="020B0604020202020204" pitchFamily="34" charset="0"/>
              </a:rPr>
              <a:t>litora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torquent</a:t>
            </a:r>
            <a:r>
              <a:rPr lang="en-GB" sz="1350" kern="1200">
                <a:solidFill>
                  <a:schemeClr val="tx1"/>
                </a:solidFill>
                <a:latin typeface="+mn-lt"/>
                <a:ea typeface="+mn-ea"/>
                <a:cs typeface="Arial" panose="020B0604020202020204" pitchFamily="34" charset="0"/>
              </a:rPr>
              <a:t> per </a:t>
            </a:r>
            <a:r>
              <a:rPr lang="en-GB" sz="1350" kern="1200" err="1">
                <a:solidFill>
                  <a:schemeClr val="tx1"/>
                </a:solidFill>
                <a:latin typeface="+mn-lt"/>
                <a:ea typeface="+mn-ea"/>
                <a:cs typeface="Arial" panose="020B0604020202020204" pitchFamily="34" charset="0"/>
              </a:rPr>
              <a:t>conubia</a:t>
            </a:r>
            <a:r>
              <a:rPr lang="en-GB" sz="1350" kern="1200">
                <a:solidFill>
                  <a:schemeClr val="tx1"/>
                </a:solidFill>
                <a:latin typeface="+mn-lt"/>
                <a:ea typeface="+mn-ea"/>
                <a:cs typeface="Arial" panose="020B0604020202020204" pitchFamily="34" charset="0"/>
              </a:rPr>
              <a:t> nostra, per </a:t>
            </a:r>
            <a:r>
              <a:rPr lang="en-GB" sz="1350" kern="1200" err="1">
                <a:solidFill>
                  <a:schemeClr val="tx1"/>
                </a:solidFill>
                <a:latin typeface="+mn-lt"/>
                <a:ea typeface="+mn-ea"/>
                <a:cs typeface="Arial" panose="020B0604020202020204" pitchFamily="34" charset="0"/>
              </a:rPr>
              <a:t>inceptos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himenaeos</a:t>
            </a:r>
            <a:r>
              <a:rPr lang="en-GB" sz="1350" kern="1200">
                <a:solidFill>
                  <a:schemeClr val="tx1"/>
                </a:solidFill>
                <a:latin typeface="+mn-lt"/>
                <a:ea typeface="+mn-ea"/>
                <a:cs typeface="Arial" panose="020B0604020202020204" pitchFamily="34" charset="0"/>
              </a:rPr>
              <a:t>. Nam lacinia </a:t>
            </a:r>
            <a:r>
              <a:rPr lang="en-GB" sz="1350" kern="1200" err="1">
                <a:solidFill>
                  <a:schemeClr val="tx1"/>
                </a:solidFill>
                <a:latin typeface="+mn-lt"/>
                <a:ea typeface="+mn-ea"/>
                <a:cs typeface="Arial" panose="020B0604020202020204" pitchFamily="34" charset="0"/>
              </a:rPr>
              <a:t>fringilla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tellus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ullamcorper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hendrerit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tristique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accumsan</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Vivamus</a:t>
            </a:r>
            <a:r>
              <a:rPr lang="en-GB" sz="1350" kern="1200">
                <a:solidFill>
                  <a:schemeClr val="tx1"/>
                </a:solidFill>
                <a:latin typeface="+mn-lt"/>
                <a:ea typeface="+mn-ea"/>
                <a:cs typeface="Arial" panose="020B0604020202020204" pitchFamily="34" charset="0"/>
              </a:rPr>
              <a:t> ac ante </a:t>
            </a:r>
            <a:r>
              <a:rPr lang="en-GB" sz="1350" kern="1200" err="1">
                <a:solidFill>
                  <a:schemeClr val="tx1"/>
                </a:solidFill>
                <a:latin typeface="+mn-lt"/>
                <a:ea typeface="+mn-ea"/>
                <a:cs typeface="Arial" panose="020B0604020202020204" pitchFamily="34" charset="0"/>
              </a:rPr>
              <a:t>feugiat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efficitur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molestie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Nunc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malesuada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ex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non </a:t>
            </a:r>
            <a:r>
              <a:rPr lang="en-GB" sz="1350" kern="1200" err="1">
                <a:solidFill>
                  <a:schemeClr val="tx1"/>
                </a:solidFill>
                <a:latin typeface="+mn-lt"/>
                <a:ea typeface="+mn-ea"/>
                <a:cs typeface="Arial" panose="020B0604020202020204" pitchFamily="34" charset="0"/>
              </a:rPr>
              <a:t>facilisis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vel</a:t>
            </a:r>
            <a:r>
              <a:rPr lang="en-GB" sz="1350" kern="1200">
                <a:solidFill>
                  <a:schemeClr val="tx1"/>
                </a:solidFill>
                <a:latin typeface="+mn-lt"/>
                <a:ea typeface="+mn-ea"/>
                <a:cs typeface="Arial" panose="020B0604020202020204" pitchFamily="34" charset="0"/>
              </a:rPr>
              <a:t> nisi. Nam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urna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faucibus</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laoreet</a:t>
            </a:r>
            <a:r>
              <a:rPr lang="en-GB" sz="1350" kern="1200">
                <a:solidFill>
                  <a:schemeClr val="tx1"/>
                </a:solidFill>
                <a:latin typeface="+mn-lt"/>
                <a:ea typeface="+mn-ea"/>
                <a:cs typeface="Arial" panose="020B0604020202020204" pitchFamily="34" charset="0"/>
              </a:rPr>
              <a:t> ac. </a:t>
            </a:r>
            <a:r>
              <a:rPr lang="en-GB" sz="1350" kern="1200" err="1">
                <a:solidFill>
                  <a:schemeClr val="tx1"/>
                </a:solidFill>
                <a:latin typeface="+mn-lt"/>
                <a:ea typeface="+mn-ea"/>
                <a:cs typeface="Arial" panose="020B0604020202020204" pitchFamily="34" charset="0"/>
              </a:rPr>
              <a:t>Fusce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ornare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eros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leo</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Cras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ornare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ultricies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nunc</a:t>
            </a:r>
            <a:r>
              <a:rPr lang="en-GB" sz="1350" kern="1200">
                <a:solidFill>
                  <a:schemeClr val="tx1"/>
                </a:solidFill>
                <a:latin typeface="+mn-lt"/>
                <a:ea typeface="+mn-ea"/>
                <a:cs typeface="Arial" panose="020B0604020202020204" pitchFamily="34" charset="0"/>
              </a:rPr>
              <a:t>. In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eros </a:t>
            </a:r>
            <a:r>
              <a:rPr lang="en-GB" sz="1350" kern="1200" err="1">
                <a:solidFill>
                  <a:schemeClr val="tx1"/>
                </a:solidFill>
                <a:latin typeface="+mn-lt"/>
                <a:ea typeface="+mn-ea"/>
                <a:cs typeface="Arial" panose="020B0604020202020204" pitchFamily="34" charset="0"/>
              </a:rPr>
              <a:t>neque</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leo</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nulla</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sed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lectus</a:t>
            </a:r>
            <a:r>
              <a:rPr lang="en-GB" sz="1350" kern="1200">
                <a:solidFill>
                  <a:schemeClr val="tx1"/>
                </a:solidFill>
                <a:latin typeface="+mn-lt"/>
                <a:ea typeface="+mn-ea"/>
                <a:cs typeface="Arial" panose="020B0604020202020204" pitchFamily="34" charset="0"/>
              </a:rPr>
              <a:t>. Cras </a:t>
            </a:r>
            <a:r>
              <a:rPr lang="en-GB" sz="1350" kern="1200" err="1">
                <a:solidFill>
                  <a:schemeClr val="tx1"/>
                </a:solidFill>
                <a:latin typeface="+mn-lt"/>
                <a:ea typeface="+mn-ea"/>
                <a:cs typeface="Arial" panose="020B0604020202020204" pitchFamily="34" charset="0"/>
              </a:rPr>
              <a:t>porttitor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euismod</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sagittis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interdum</a:t>
            </a:r>
            <a:r>
              <a:rPr lang="en-GB" sz="1350" kern="1200">
                <a:solidFill>
                  <a:schemeClr val="tx1"/>
                </a:solidFill>
                <a:latin typeface="+mn-lt"/>
                <a:ea typeface="+mn-ea"/>
                <a:cs typeface="Arial" panose="020B0604020202020204" pitchFamily="34" charset="0"/>
              </a:rPr>
              <a:t>. Lorem ipsum </a:t>
            </a:r>
            <a:r>
              <a:rPr lang="en-GB" sz="1350" kern="1200" err="1">
                <a:solidFill>
                  <a:schemeClr val="tx1"/>
                </a:solidFill>
                <a:latin typeface="+mn-lt"/>
                <a:ea typeface="+mn-ea"/>
                <a:cs typeface="Arial" panose="020B0604020202020204" pitchFamily="34" charset="0"/>
              </a:rPr>
              <a:t>dolor</a:t>
            </a:r>
            <a:r>
              <a:rPr lang="en-GB" sz="1350" kern="1200">
                <a:solidFill>
                  <a:schemeClr val="tx1"/>
                </a:solidFill>
                <a:latin typeface="+mn-lt"/>
                <a:ea typeface="+mn-ea"/>
                <a:cs typeface="Arial" panose="020B0604020202020204" pitchFamily="34" charset="0"/>
              </a:rPr>
              <a:t> sit </a:t>
            </a:r>
            <a:r>
              <a:rPr lang="en-GB" sz="1350" kern="1200" err="1">
                <a:solidFill>
                  <a:schemeClr val="tx1"/>
                </a:solidFill>
                <a:latin typeface="+mn-lt"/>
                <a:ea typeface="+mn-ea"/>
                <a:cs typeface="Arial" panose="020B0604020202020204" pitchFamily="34" charset="0"/>
              </a:rPr>
              <a:t>amet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consectetur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adipiscing</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Aliquam</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lacus</a:t>
            </a:r>
            <a:r>
              <a:rPr lang="en-GB" sz="1350" kern="1200">
                <a:solidFill>
                  <a:schemeClr val="tx1"/>
                </a:solidFill>
                <a:latin typeface="+mn-lt"/>
                <a:ea typeface="+mn-ea"/>
                <a:cs typeface="Arial" panose="020B0604020202020204" pitchFamily="34" charset="0"/>
              </a:rPr>
              <a:t> vitae </a:t>
            </a:r>
            <a:r>
              <a:rPr lang="en-GB" sz="1350" kern="1200" err="1">
                <a:solidFill>
                  <a:schemeClr val="tx1"/>
                </a:solidFill>
                <a:latin typeface="+mn-lt"/>
                <a:ea typeface="+mn-ea"/>
                <a:cs typeface="Arial" panose="020B0604020202020204" pitchFamily="34" charset="0"/>
              </a:rPr>
              <a:t>elit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scelerisque</a:t>
            </a:r>
            <a:r>
              <a:rPr lang="en-GB" sz="1350" kern="1200">
                <a:solidFill>
                  <a:schemeClr val="tx1"/>
                </a:solidFill>
                <a:latin typeface="+mn-lt"/>
                <a:ea typeface="+mn-ea"/>
                <a:cs typeface="Arial" panose="020B0604020202020204" pitchFamily="34" charset="0"/>
              </a:rPr>
              <a:t> cursus. Nam </a:t>
            </a:r>
            <a:r>
              <a:rPr lang="en-GB" sz="1350" kern="1200" err="1">
                <a:solidFill>
                  <a:schemeClr val="tx1"/>
                </a:solidFill>
                <a:latin typeface="+mn-lt"/>
                <a:ea typeface="+mn-ea"/>
                <a:cs typeface="Arial" panose="020B0604020202020204" pitchFamily="34" charset="0"/>
              </a:rPr>
              <a:t>tempor</a:t>
            </a:r>
            <a:r>
              <a:rPr lang="en-GB" sz="1350" kern="1200">
                <a:solidFill>
                  <a:schemeClr val="tx1"/>
                </a:solidFill>
                <a:latin typeface="+mn-lt"/>
                <a:ea typeface="+mn-ea"/>
                <a:cs typeface="Arial" panose="020B0604020202020204" pitchFamily="34" charset="0"/>
              </a:rPr>
              <a:t> vestibulum </a:t>
            </a:r>
            <a:r>
              <a:rPr lang="en-GB" sz="1350" kern="1200" err="1">
                <a:solidFill>
                  <a:schemeClr val="tx1"/>
                </a:solidFill>
                <a:latin typeface="+mn-lt"/>
                <a:ea typeface="+mn-ea"/>
                <a:cs typeface="Arial" panose="020B0604020202020204" pitchFamily="34" charset="0"/>
              </a:rPr>
              <a:t>est</a:t>
            </a:r>
            <a:r>
              <a:rPr lang="en-GB" sz="1350" kern="1200">
                <a:solidFill>
                  <a:schemeClr val="tx1"/>
                </a:solidFill>
                <a:latin typeface="+mn-lt"/>
                <a:ea typeface="+mn-ea"/>
                <a:cs typeface="Arial" panose="020B0604020202020204" pitchFamily="34" charset="0"/>
              </a:rPr>
              <a:t>, a </a:t>
            </a:r>
            <a:r>
              <a:rPr lang="en-GB" sz="1350" kern="1200" err="1">
                <a:solidFill>
                  <a:schemeClr val="tx1"/>
                </a:solidFill>
                <a:latin typeface="+mn-lt"/>
                <a:ea typeface="+mn-ea"/>
                <a:cs typeface="Arial" panose="020B0604020202020204" pitchFamily="34" charset="0"/>
              </a:rPr>
              <a:t>finibus</a:t>
            </a:r>
            <a:r>
              <a:rPr lang="en-GB" sz="1350" kern="1200">
                <a:solidFill>
                  <a:schemeClr val="tx1"/>
                </a:solidFill>
                <a:latin typeface="+mn-lt"/>
                <a:ea typeface="+mn-ea"/>
                <a:cs typeface="Arial" panose="020B0604020202020204" pitchFamily="34" charset="0"/>
              </a:rPr>
              <a:t> magna </a:t>
            </a:r>
            <a:r>
              <a:rPr lang="en-GB" sz="1350" kern="1200" err="1">
                <a:solidFill>
                  <a:schemeClr val="tx1"/>
                </a:solidFill>
                <a:latin typeface="+mn-lt"/>
                <a:ea typeface="+mn-ea"/>
                <a:cs typeface="Arial" panose="020B0604020202020204" pitchFamily="34" charset="0"/>
              </a:rPr>
              <a:t>vehicula</a:t>
            </a:r>
            <a:r>
              <a:rPr lang="en-GB" sz="1350" kern="1200">
                <a:solidFill>
                  <a:schemeClr val="tx1"/>
                </a:solidFill>
                <a:latin typeface="+mn-lt"/>
                <a:ea typeface="+mn-ea"/>
                <a:cs typeface="Arial" panose="020B0604020202020204" pitchFamily="34" charset="0"/>
              </a:rPr>
              <a:t> vel. </a:t>
            </a:r>
            <a:r>
              <a:rPr lang="en-GB" sz="1350" kern="1200" err="1">
                <a:solidFill>
                  <a:schemeClr val="tx1"/>
                </a:solidFill>
                <a:latin typeface="+mn-lt"/>
                <a:ea typeface="+mn-ea"/>
                <a:cs typeface="Arial" panose="020B0604020202020204" pitchFamily="34" charset="0"/>
              </a:rPr>
              <a:t>Etiam</a:t>
            </a:r>
            <a:r>
              <a:rPr lang="en-GB" sz="1350" kern="1200">
                <a:solidFill>
                  <a:schemeClr val="tx1"/>
                </a:solidFill>
                <a:latin typeface="+mn-lt"/>
                <a:ea typeface="+mn-ea"/>
                <a:cs typeface="Arial" panose="020B0604020202020204" pitchFamily="34" charset="0"/>
              </a:rPr>
              <a:t> gravida </a:t>
            </a:r>
            <a:r>
              <a:rPr lang="en-GB" sz="1350" kern="1200" err="1">
                <a:solidFill>
                  <a:schemeClr val="tx1"/>
                </a:solidFill>
                <a:latin typeface="+mn-lt"/>
                <a:ea typeface="+mn-ea"/>
                <a:cs typeface="Arial" panose="020B0604020202020204" pitchFamily="34" charset="0"/>
              </a:rPr>
              <a:t>sapien</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tortor</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mollis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eget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imperdiet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quam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venenatis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Pellentesque</a:t>
            </a:r>
            <a:r>
              <a:rPr lang="en-GB" sz="1350" kern="1200">
                <a:solidFill>
                  <a:schemeClr val="tx1"/>
                </a:solidFill>
                <a:latin typeface="+mn-lt"/>
                <a:ea typeface="+mn-ea"/>
                <a:cs typeface="Arial" panose="020B0604020202020204" pitchFamily="34" charset="0"/>
              </a:rPr>
              <a:t> tempus </a:t>
            </a:r>
            <a:r>
              <a:rPr lang="en-GB" sz="1350" kern="1200" err="1">
                <a:solidFill>
                  <a:schemeClr val="tx1"/>
                </a:solidFill>
                <a:latin typeface="+mn-lt"/>
                <a:ea typeface="+mn-ea"/>
                <a:cs typeface="Arial" panose="020B0604020202020204" pitchFamily="34" charset="0"/>
              </a:rPr>
              <a:t>ultrices</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nisl</a:t>
            </a:r>
            <a:r>
              <a:rPr lang="en-GB" sz="1350" kern="1200">
                <a:solidFill>
                  <a:schemeClr val="tx1"/>
                </a:solidFill>
                <a:latin typeface="+mn-lt"/>
                <a:ea typeface="+mn-ea"/>
                <a:cs typeface="Arial" panose="020B0604020202020204" pitchFamily="34" charset="0"/>
              </a:rPr>
              <a:t>, et </a:t>
            </a:r>
            <a:r>
              <a:rPr lang="en-GB" sz="1350" kern="1200" err="1">
                <a:solidFill>
                  <a:schemeClr val="tx1"/>
                </a:solidFill>
                <a:latin typeface="+mn-lt"/>
                <a:ea typeface="+mn-ea"/>
                <a:cs typeface="Arial" panose="020B0604020202020204" pitchFamily="34" charset="0"/>
              </a:rPr>
              <a:t>volutpat</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enim</a:t>
            </a:r>
            <a:r>
              <a:rPr lang="en-GB" sz="1350" kern="1200">
                <a:solidFill>
                  <a:schemeClr val="tx1"/>
                </a:solidFill>
                <a:latin typeface="+mn-lt"/>
                <a:ea typeface="+mn-ea"/>
                <a:cs typeface="Arial" panose="020B0604020202020204" pitchFamily="34" charset="0"/>
              </a:rPr>
              <a:t> </a:t>
            </a:r>
            <a:r>
              <a:rPr lang="en-GB" sz="1350" kern="1200" err="1">
                <a:solidFill>
                  <a:schemeClr val="tx1"/>
                </a:solidFill>
                <a:latin typeface="+mn-lt"/>
                <a:ea typeface="+mn-ea"/>
                <a:cs typeface="Arial" panose="020B0604020202020204" pitchFamily="34" charset="0"/>
              </a:rPr>
              <a:t>varius</a:t>
            </a:r>
            <a:r>
              <a:rPr lang="en-GB" sz="1350" kern="1200">
                <a:solidFill>
                  <a:schemeClr val="tx1"/>
                </a:solidFill>
                <a:latin typeface="+mn-lt"/>
                <a:ea typeface="+mn-ea"/>
                <a:cs typeface="Arial" panose="020B0604020202020204" pitchFamily="34" charset="0"/>
              </a:rPr>
              <a:t> id. </a:t>
            </a:r>
          </a:p>
          <a:p>
            <a:pPr indent="0" algn="l" rtl="0" eaLnBrk="1" latinLnBrk="0" hangingPunct="1">
              <a:lnSpc>
                <a:spcPts val="2025"/>
              </a:lnSpc>
              <a:buFont typeface="Arial" panose="020B0604020202020204" pitchFamily="34" charset="0"/>
              <a:buNone/>
            </a:pPr>
            <a:endParaRPr lang="en-GB" sz="1350" kern="1200">
              <a:solidFill>
                <a:schemeClr val="tx1"/>
              </a:solidFill>
              <a:latin typeface="+mn-lt"/>
              <a:ea typeface="+mn-ea"/>
              <a:cs typeface="Arial" panose="020B0604020202020204" pitchFamily="34" charset="0"/>
            </a:endParaRP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PRESENTATION TITLE OR SECTION">
            <a:extLst>
              <a:ext uri="{FF2B5EF4-FFF2-40B4-BE49-F238E27FC236}">
                <a16:creationId xmlns:a16="http://schemas.microsoft.com/office/drawing/2014/main" id="{369F1317-01CB-8966-585F-492DEC18B5DD}"/>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noProof="0"/>
              <a:t>Header Text – Remove if Not Needed</a:t>
            </a:r>
          </a:p>
        </p:txBody>
      </p:sp>
      <p:sp>
        <p:nvSpPr>
          <p:cNvPr id="10" name="Text Placeholder 8">
            <a:extLst>
              <a:ext uri="{FF2B5EF4-FFF2-40B4-BE49-F238E27FC236}">
                <a16:creationId xmlns:a16="http://schemas.microsoft.com/office/drawing/2014/main" id="{EC1C155F-37A9-8C4F-AEED-191D82C5DF13}"/>
              </a:ext>
            </a:extLst>
          </p:cNvPr>
          <p:cNvSpPr>
            <a:spLocks noGrp="1"/>
          </p:cNvSpPr>
          <p:nvPr>
            <p:ph type="body" sz="quarter" idx="18" hasCustomPrompt="1"/>
          </p:nvPr>
        </p:nvSpPr>
        <p:spPr>
          <a:xfrm>
            <a:off x="661988" y="3441332"/>
            <a:ext cx="6716178" cy="4595813"/>
          </a:xfrm>
        </p:spPr>
        <p:txBody>
          <a:bodyPr/>
          <a:lstStyle>
            <a:lvl1pPr>
              <a:defRPr lang="en-GB" sz="2700" kern="1200" dirty="0">
                <a:solidFill>
                  <a:schemeClr val="tx1"/>
                </a:solidFill>
                <a:latin typeface="Arial" panose="020B0604020202020204" pitchFamily="34" charset="0"/>
                <a:ea typeface="+mn-ea"/>
                <a:cs typeface="Arial" panose="020B0604020202020204" pitchFamily="34" charset="0"/>
              </a:defRPr>
            </a:lvl1pPr>
          </a:lstStyle>
          <a:p>
            <a:pPr marL="0" lvl="0" indent="0" algn="l" defTabSz="1344150" rtl="0" eaLnBrk="1" latinLnBrk="0" hangingPunct="1">
              <a:lnSpc>
                <a:spcPts val="3996"/>
              </a:lnSpc>
              <a:spcBef>
                <a:spcPts val="1467"/>
              </a:spcBef>
              <a:buSzPct val="80000"/>
              <a:buFont typeface="Arial" panose="020B0604020202020204" pitchFamily="34" charset="0"/>
              <a:buNone/>
              <a:tabLst>
                <a:tab pos="274317" algn="l"/>
              </a:tabLst>
            </a:pPr>
            <a:r>
              <a:rPr lang="en-GB"/>
              <a:t>Sed malesuada, arcu </a:t>
            </a:r>
            <a:r>
              <a:rPr lang="en-GB" err="1"/>
              <a:t>vel</a:t>
            </a:r>
            <a:r>
              <a:rPr lang="en-GB"/>
              <a:t> </a:t>
            </a:r>
            <a:r>
              <a:rPr lang="en-GB" err="1"/>
              <a:t>posuere</a:t>
            </a:r>
            <a:r>
              <a:rPr lang="en-GB"/>
              <a:t> tristique, tortor nibh pharetra arcu, sed dignissim mauris purus eget turpis. Phasellus at velit aliquet, accumsan leo vitae, aliquet</a:t>
            </a:r>
          </a:p>
        </p:txBody>
      </p:sp>
      <p:sp>
        <p:nvSpPr>
          <p:cNvPr id="11" name="Title 1">
            <a:extLst>
              <a:ext uri="{FF2B5EF4-FFF2-40B4-BE49-F238E27FC236}">
                <a16:creationId xmlns:a16="http://schemas.microsoft.com/office/drawing/2014/main" id="{357365C4-03D7-E642-9D94-818FD279BD2E}"/>
              </a:ext>
            </a:extLst>
          </p:cNvPr>
          <p:cNvSpPr>
            <a:spLocks noGrp="1"/>
          </p:cNvSpPr>
          <p:nvPr>
            <p:ph type="title" hasCustomPrompt="1"/>
          </p:nvPr>
        </p:nvSpPr>
        <p:spPr>
          <a:xfrm>
            <a:off x="662796" y="1118886"/>
            <a:ext cx="6716178" cy="1870688"/>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73937016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Corner picture + column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684" y="7963811"/>
            <a:ext cx="9557907" cy="1627787"/>
          </a:xfrm>
          <a:prstGeom prst="rect">
            <a:avLst/>
          </a:prstGeom>
        </p:spPr>
        <p:txBody>
          <a:bodyPr/>
          <a:lstStyle>
            <a:lvl1pPr>
              <a:lnSpc>
                <a:spcPts val="4680"/>
              </a:lnSpc>
              <a:defRPr sz="3600"/>
            </a:lvl1pPr>
          </a:lstStyle>
          <a:p>
            <a:r>
              <a:rPr lang="en-US"/>
              <a:t>Sed hendrerit consectetur dapibus, lorem ipsum dolor sit amet, consectetur adipiscing</a:t>
            </a:r>
            <a:endParaRPr lang="en-GB"/>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
        <p:nvSpPr>
          <p:cNvPr id="9" name="Picture Placeholder 5">
            <a:extLst>
              <a:ext uri="{FF2B5EF4-FFF2-40B4-BE49-F238E27FC236}">
                <a16:creationId xmlns:a16="http://schemas.microsoft.com/office/drawing/2014/main" id="{02EAAFE5-8C16-4FF7-FD56-03E10D9AFF61}"/>
              </a:ext>
            </a:extLst>
          </p:cNvPr>
          <p:cNvSpPr>
            <a:spLocks noGrp="1"/>
          </p:cNvSpPr>
          <p:nvPr>
            <p:ph type="pic" sz="quarter" idx="14" hasCustomPrompt="1"/>
          </p:nvPr>
        </p:nvSpPr>
        <p:spPr>
          <a:xfrm>
            <a:off x="0" y="1"/>
            <a:ext cx="12451976" cy="7006194"/>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cxnSp>
        <p:nvCxnSpPr>
          <p:cNvPr id="3" name="Straight Connector 2">
            <a:extLst>
              <a:ext uri="{FF2B5EF4-FFF2-40B4-BE49-F238E27FC236}">
                <a16:creationId xmlns:a16="http://schemas.microsoft.com/office/drawing/2014/main" id="{B441F14B-9CDD-FEA1-93C0-DDD181F31339}"/>
              </a:ext>
            </a:extLst>
          </p:cNvPr>
          <p:cNvCxnSpPr>
            <a:cxnSpLocks/>
          </p:cNvCxnSpPr>
          <p:nvPr userDrawn="1"/>
        </p:nvCxnSpPr>
        <p:spPr>
          <a:xfrm>
            <a:off x="12976225" y="618710"/>
            <a:ext cx="0" cy="876659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647EF114-E1AC-B544-9052-B3A1D7A939DC}"/>
              </a:ext>
            </a:extLst>
          </p:cNvPr>
          <p:cNvSpPr>
            <a:spLocks noGrp="1"/>
          </p:cNvSpPr>
          <p:nvPr>
            <p:ph type="body" sz="quarter" idx="39" hasCustomPrompt="1"/>
          </p:nvPr>
        </p:nvSpPr>
        <p:spPr>
          <a:xfrm>
            <a:off x="13308013" y="619125"/>
            <a:ext cx="3914775" cy="8766175"/>
          </a:xfrm>
        </p:spPr>
        <p:txBody>
          <a:bodyPr/>
          <a:lstStyle>
            <a:lvl1pPr>
              <a:lnSpc>
                <a:spcPts val="2025"/>
              </a:lnSpc>
              <a:defRPr sz="1350"/>
            </a:lvl1pPr>
            <a:lvl2pPr>
              <a:lnSpc>
                <a:spcPts val="2025"/>
              </a:lnSpc>
              <a:defRPr sz="1350"/>
            </a:lvl2pPr>
            <a:lvl3pPr>
              <a:lnSpc>
                <a:spcPts val="2025"/>
              </a:lnSpc>
              <a:defRPr sz="1350"/>
            </a:lvl3pPr>
            <a:lvl4pPr>
              <a:lnSpc>
                <a:spcPts val="2025"/>
              </a:lnSpc>
              <a:defRPr sz="1350"/>
            </a:lvl4pPr>
            <a:lvl5pPr>
              <a:lnSpc>
                <a:spcPts val="2025"/>
              </a:lnSpc>
              <a:defRPr sz="1350"/>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a:t>
            </a:r>
            <a:r>
              <a:rPr lang="en-US" err="1"/>
              <a:t>ut</a:t>
            </a:r>
            <a:r>
              <a:rPr lang="en-US"/>
              <a:t> convallis.</a:t>
            </a:r>
          </a:p>
          <a:p>
            <a:pPr marL="0" marR="0" lvl="0" indent="0" algn="l" defTabSz="1344150" rtl="0" eaLnBrk="1" fontAlgn="auto" latinLnBrk="0" hangingPunct="1">
              <a:lnSpc>
                <a:spcPts val="2025"/>
              </a:lnSpc>
              <a:spcBef>
                <a:spcPts val="1467"/>
              </a:spcBef>
              <a:spcAft>
                <a:spcPts val="0"/>
              </a:spcAft>
              <a:buClrTx/>
              <a:buSzPct val="80000"/>
              <a:buFontTx/>
              <a:buNone/>
              <a:tabLst>
                <a:tab pos="274317" algn="l"/>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a:t>
            </a:r>
            <a:r>
              <a:rPr lang="en-US" err="1"/>
              <a:t>ut</a:t>
            </a:r>
            <a:r>
              <a:rPr lang="en-US"/>
              <a:t> convallis. Cras ac </a:t>
            </a:r>
            <a:r>
              <a:rPr lang="en-US" err="1"/>
              <a:t>turpis</a:t>
            </a:r>
            <a:r>
              <a:rPr lang="en-US"/>
              <a:t> </a:t>
            </a:r>
            <a:r>
              <a:rPr lang="en-US" err="1"/>
              <a:t>euismod</a:t>
            </a:r>
            <a:r>
              <a:rPr lang="en-US"/>
              <a:t>, </a:t>
            </a:r>
            <a:r>
              <a:rPr lang="en-US" err="1"/>
              <a:t>venenatis</a:t>
            </a:r>
            <a:r>
              <a:rPr lang="en-US"/>
              <a:t> </a:t>
            </a:r>
            <a:r>
              <a:rPr lang="en-US" err="1"/>
              <a:t>massa</a:t>
            </a:r>
            <a:r>
              <a:rPr lang="en-US"/>
              <a:t> id, tempus </a:t>
            </a:r>
            <a:r>
              <a:rPr lang="en-US" err="1"/>
              <a:t>orci</a:t>
            </a:r>
            <a:r>
              <a:rPr lang="en-US"/>
              <a:t>.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endParaRPr lang="en-US"/>
          </a:p>
        </p:txBody>
      </p:sp>
    </p:spTree>
    <p:extLst>
      <p:ext uri="{BB962C8B-B14F-4D97-AF65-F5344CB8AC3E}">
        <p14:creationId xmlns:p14="http://schemas.microsoft.com/office/powerpoint/2010/main" val="246083914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4x5 Image +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8298648" y="1119030"/>
            <a:ext cx="8925727" cy="1456670"/>
          </a:xfrm>
          <a:prstGeom prst="rect">
            <a:avLst/>
          </a:prstGeom>
        </p:spPr>
        <p:txBody>
          <a:bodyPr anchor="t">
            <a:noAutofit/>
          </a:bodyPr>
          <a:lstStyle>
            <a:lvl1pPr algn="l">
              <a:defRPr/>
            </a:lvl1pPr>
          </a:lstStyle>
          <a:p>
            <a:r>
              <a:rPr lang="en-US"/>
              <a:t>Sed Hendrerit </a:t>
            </a:r>
            <a:br>
              <a:rPr lang="en-US"/>
            </a:br>
            <a:r>
              <a:rPr lang="en-US"/>
              <a:t>Consectetur Dapibus </a:t>
            </a:r>
            <a:endParaRPr lang="en-GB"/>
          </a:p>
        </p:txBody>
      </p:sp>
      <p:sp>
        <p:nvSpPr>
          <p:cNvPr id="3" name="Picture Placeholder 5">
            <a:extLst>
              <a:ext uri="{FF2B5EF4-FFF2-40B4-BE49-F238E27FC236}">
                <a16:creationId xmlns:a16="http://schemas.microsoft.com/office/drawing/2014/main" id="{8C5C01D9-6D94-E5D5-A965-DCF8648D0EE4}"/>
              </a:ext>
            </a:extLst>
          </p:cNvPr>
          <p:cNvSpPr>
            <a:spLocks noGrp="1"/>
          </p:cNvSpPr>
          <p:nvPr>
            <p:ph type="pic" sz="quarter" idx="14" hasCustomPrompt="1"/>
          </p:nvPr>
        </p:nvSpPr>
        <p:spPr>
          <a:xfrm>
            <a:off x="658216" y="630082"/>
            <a:ext cx="7020226" cy="8755218"/>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4" name="Footer Placeholder 2">
            <a:extLst>
              <a:ext uri="{FF2B5EF4-FFF2-40B4-BE49-F238E27FC236}">
                <a16:creationId xmlns:a16="http://schemas.microsoft.com/office/drawing/2014/main" id="{A4BDF286-D05B-DBC2-61D2-8528E891B353}"/>
              </a:ext>
            </a:extLst>
          </p:cNvPr>
          <p:cNvSpPr>
            <a:spLocks noGrp="1"/>
          </p:cNvSpPr>
          <p:nvPr>
            <p:ph type="ftr" sz="quarter" idx="10"/>
          </p:nvPr>
        </p:nvSpPr>
        <p:spPr>
          <a:xfrm>
            <a:off x="8313341" y="507752"/>
            <a:ext cx="6716178" cy="294213"/>
          </a:xfrm>
          <a:prstGeom prst="rect">
            <a:avLst/>
          </a:prstGeom>
        </p:spPr>
        <p:txBody>
          <a:bodyPr/>
          <a:lstStyle/>
          <a:p>
            <a:r>
              <a:rPr lang="en-US" noProof="0"/>
              <a:t>Header Text – Remove if Not Needed</a:t>
            </a:r>
          </a:p>
        </p:txBody>
      </p:sp>
      <p:sp>
        <p:nvSpPr>
          <p:cNvPr id="6" name="Text Placeholder 7">
            <a:extLst>
              <a:ext uri="{FF2B5EF4-FFF2-40B4-BE49-F238E27FC236}">
                <a16:creationId xmlns:a16="http://schemas.microsoft.com/office/drawing/2014/main" id="{7D3B63B7-E5D5-6848-B025-3AF6861FF6A0}"/>
              </a:ext>
            </a:extLst>
          </p:cNvPr>
          <p:cNvSpPr>
            <a:spLocks noGrp="1"/>
          </p:cNvSpPr>
          <p:nvPr>
            <p:ph type="body" sz="quarter" idx="13" hasCustomPrompt="1"/>
          </p:nvPr>
        </p:nvSpPr>
        <p:spPr>
          <a:xfrm>
            <a:off x="8315121" y="3120822"/>
            <a:ext cx="8909254" cy="62644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Phasellus a tellus sit amet massa placerat rutrum id sed odio </a:t>
            </a:r>
            <a:r>
              <a:rPr lang="en-US" err="1"/>
              <a:t>ut</a:t>
            </a:r>
            <a:r>
              <a:rPr lang="en-US"/>
              <a:t> convallis. Class </a:t>
            </a:r>
            <a:r>
              <a:rPr lang="en-US" err="1"/>
              <a:t>aptent</a:t>
            </a:r>
            <a:r>
              <a:rPr lang="en-US"/>
              <a:t> </a:t>
            </a:r>
            <a:r>
              <a:rPr lang="en-US" err="1"/>
              <a:t>taciti</a:t>
            </a:r>
            <a:r>
              <a:rPr lang="en-US"/>
              <a:t> </a:t>
            </a:r>
            <a:r>
              <a:rPr lang="en-US" err="1"/>
              <a:t>sociosqu</a:t>
            </a:r>
            <a:r>
              <a:rPr lang="en-US"/>
              <a:t> ad </a:t>
            </a:r>
            <a:r>
              <a:rPr lang="en-US" err="1"/>
              <a:t>litora</a:t>
            </a:r>
            <a:r>
              <a:rPr lang="en-US"/>
              <a:t> </a:t>
            </a:r>
            <a:r>
              <a:rPr lang="en-US" err="1"/>
              <a:t>torquent</a:t>
            </a:r>
            <a:r>
              <a:rPr lang="en-US"/>
              <a:t> per </a:t>
            </a:r>
            <a:r>
              <a:rPr lang="en-US" err="1"/>
              <a:t>conubia</a:t>
            </a:r>
            <a:r>
              <a:rPr lang="en-US"/>
              <a:t> nostra, per </a:t>
            </a:r>
            <a:r>
              <a:rPr lang="en-US" err="1"/>
              <a:t>inceptos</a:t>
            </a:r>
            <a:r>
              <a:rPr lang="en-US"/>
              <a:t> </a:t>
            </a:r>
            <a:r>
              <a:rPr lang="en-US" err="1"/>
              <a:t>himenaeos</a:t>
            </a:r>
            <a:r>
              <a:rPr lang="en-US"/>
              <a:t> sed maximus.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p:txBody>
      </p:sp>
      <p:sp>
        <p:nvSpPr>
          <p:cNvPr id="7" name="Slide Number Placeholder 5">
            <a:extLst>
              <a:ext uri="{FF2B5EF4-FFF2-40B4-BE49-F238E27FC236}">
                <a16:creationId xmlns:a16="http://schemas.microsoft.com/office/drawing/2014/main" id="{D72B5286-364C-F645-B70D-EF2282B627B9}"/>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71857693"/>
      </p:ext>
    </p:extLst>
  </p:cSld>
  <p:clrMapOvr>
    <a:masterClrMapping/>
  </p:clrMapOvr>
  <p:extLst>
    <p:ext uri="{DCECCB84-F9BA-43D5-87BE-67443E8EF086}">
      <p15:sldGuideLst xmlns:p15="http://schemas.microsoft.com/office/powerpoint/2012/main"/>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9x16 Image + 2 Colum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0"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Tree>
    <p:extLst>
      <p:ext uri="{BB962C8B-B14F-4D97-AF65-F5344CB8AC3E}">
        <p14:creationId xmlns:p14="http://schemas.microsoft.com/office/powerpoint/2010/main" val="179706262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1x1 Image + 2 Colum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7" name="Picture Placeholder 7">
            <a:extLst>
              <a:ext uri="{FF2B5EF4-FFF2-40B4-BE49-F238E27FC236}">
                <a16:creationId xmlns:a16="http://schemas.microsoft.com/office/drawing/2014/main" id="{A6BFAC8D-59F6-6E41-9040-24E4C37B3A61}"/>
              </a:ext>
            </a:extLst>
          </p:cNvPr>
          <p:cNvSpPr>
            <a:spLocks noGrp="1"/>
          </p:cNvSpPr>
          <p:nvPr>
            <p:ph type="pic" sz="quarter" idx="39" hasCustomPrompt="1"/>
          </p:nvPr>
        </p:nvSpPr>
        <p:spPr>
          <a:xfrm>
            <a:off x="680653" y="1285368"/>
            <a:ext cx="4914902" cy="4914901"/>
          </a:xfrm>
          <a:solidFill>
            <a:srgbClr val="BDBEBD">
              <a:alpha val="74902"/>
            </a:srgbClr>
          </a:solidFill>
        </p:spPr>
        <p:txBody>
          <a:bodyPr anchor="ctr"/>
          <a:lstStyle>
            <a:lvl1pPr algn="ctr">
              <a:defRPr>
                <a:solidFill>
                  <a:schemeClr val="bg1"/>
                </a:solidFill>
              </a:defRPr>
            </a:lvl1pPr>
          </a:lstStyle>
          <a:p>
            <a:r>
              <a:rPr lang="en-MX"/>
              <a:t>Click icon to place 1x1 image </a:t>
            </a:r>
          </a:p>
        </p:txBody>
      </p:sp>
    </p:spTree>
    <p:extLst>
      <p:ext uri="{BB962C8B-B14F-4D97-AF65-F5344CB8AC3E}">
        <p14:creationId xmlns:p14="http://schemas.microsoft.com/office/powerpoint/2010/main" val="124020141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1 Column + 1x1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2C8CD655-A9A4-5863-97EE-F463761AAC33}"/>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351"/>
            <a:ext cx="6210154" cy="1461923"/>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3091778"/>
            <a:ext cx="6210963" cy="1754940"/>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Phasellus a tellus sit amet massa placerat rutrum id sed odio. Ut conv allis vel libero.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8" y="5232002"/>
            <a:ext cx="6210154" cy="4347411"/>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4" name="Slide Number Placeholder 3">
            <a:extLst>
              <a:ext uri="{FF2B5EF4-FFF2-40B4-BE49-F238E27FC236}">
                <a16:creationId xmlns:a16="http://schemas.microsoft.com/office/drawing/2014/main" id="{567822EF-4A53-2DBB-ADAD-41F8793138DC}"/>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59908476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1 Column + 1x1 Image_2">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B7C904EE-7566-3AAA-D114-F0BA13F02DA3}"/>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667264" y="1239073"/>
            <a:ext cx="6160682" cy="4394136"/>
          </a:xfrm>
          <a:prstGeom prst="rect">
            <a:avLst/>
          </a:prstGeom>
        </p:spPr>
        <p:txBody>
          <a:bodyPr numCol="1" anchor="b" anchorCtr="0"/>
          <a:lstStyle/>
          <a:p>
            <a:r>
              <a:rPr lang="en-US"/>
              <a:t>Click To Edit Master Title Style</a:t>
            </a:r>
            <a:endParaRPr lang="en-GB"/>
          </a:p>
        </p:txBody>
      </p:sp>
      <p:sp>
        <p:nvSpPr>
          <p:cNvPr id="8" name="Text Placeholder 7">
            <a:extLst>
              <a:ext uri="{FF2B5EF4-FFF2-40B4-BE49-F238E27FC236}">
                <a16:creationId xmlns:a16="http://schemas.microsoft.com/office/drawing/2014/main" id="{8137042C-4897-E52C-9AD5-78F929A8115B}"/>
              </a:ext>
            </a:extLst>
          </p:cNvPr>
          <p:cNvSpPr>
            <a:spLocks noGrp="1"/>
          </p:cNvSpPr>
          <p:nvPr>
            <p:ph type="body" sz="quarter" idx="13" hasCustomPrompt="1"/>
          </p:nvPr>
        </p:nvSpPr>
        <p:spPr>
          <a:xfrm>
            <a:off x="661988" y="6363121"/>
            <a:ext cx="6160682" cy="3513222"/>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a:t>
            </a:r>
          </a:p>
        </p:txBody>
      </p:sp>
      <p:sp>
        <p:nvSpPr>
          <p:cNvPr id="2" name="Slide Number Placeholder 1">
            <a:extLst>
              <a:ext uri="{FF2B5EF4-FFF2-40B4-BE49-F238E27FC236}">
                <a16:creationId xmlns:a16="http://schemas.microsoft.com/office/drawing/2014/main" id="{1F29EFA4-C0C8-E584-E592-C44AC7F7EF69}"/>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3200902039"/>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1 Horizontal image + cop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9" y="5979020"/>
            <a:ext cx="4213224" cy="2434730"/>
          </a:xfrm>
          <a:prstGeom prst="rect">
            <a:avLst/>
          </a:prstGeom>
        </p:spPr>
        <p:txBody>
          <a:bodyPr>
            <a:noAutofit/>
          </a:bodyPr>
          <a:lstStyle>
            <a:lvl1pPr algn="l">
              <a:lnSpc>
                <a:spcPts val="3645"/>
              </a:lnSpc>
              <a:defRPr sz="2700"/>
            </a:lvl1pPr>
          </a:lstStyle>
          <a:p>
            <a:r>
              <a:rPr lang="en-US"/>
              <a:t>Sed </a:t>
            </a:r>
            <a:r>
              <a:rPr lang="en-US" err="1"/>
              <a:t>Hendrerit</a:t>
            </a:r>
            <a:br>
              <a:rPr lang="en-US"/>
            </a:br>
            <a:r>
              <a:rPr lang="en-US" err="1"/>
              <a:t>Consectetur</a:t>
            </a:r>
            <a:r>
              <a:rPr lang="en-US"/>
              <a:t> Dapibus </a:t>
            </a:r>
            <a:endParaRPr lang="en-GB"/>
          </a:p>
        </p:txBody>
      </p:sp>
      <p:sp>
        <p:nvSpPr>
          <p:cNvPr id="6" name="Text Placeholder 7">
            <a:extLst>
              <a:ext uri="{FF2B5EF4-FFF2-40B4-BE49-F238E27FC236}">
                <a16:creationId xmlns:a16="http://schemas.microsoft.com/office/drawing/2014/main" id="{E4EA5085-5628-E923-909D-4D103E5DD0BB}"/>
              </a:ext>
            </a:extLst>
          </p:cNvPr>
          <p:cNvSpPr>
            <a:spLocks noGrp="1"/>
          </p:cNvSpPr>
          <p:nvPr>
            <p:ph type="body" sz="quarter" idx="13" hasCustomPrompt="1"/>
          </p:nvPr>
        </p:nvSpPr>
        <p:spPr>
          <a:xfrm>
            <a:off x="5954714" y="6023483"/>
            <a:ext cx="11269662" cy="3361817"/>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Phasellus a tellus sit amet massa placerat rutrum id sed odio </a:t>
            </a:r>
            <a:r>
              <a:rPr lang="en-US" err="1"/>
              <a:t>ut</a:t>
            </a:r>
            <a:r>
              <a:rPr lang="en-US"/>
              <a:t> convallis. Nam vitae varius eros. Phasellus a tellus sit amet massa placerat rutrum id sed odio.</a:t>
            </a:r>
          </a:p>
        </p:txBody>
      </p:sp>
      <p:sp>
        <p:nvSpPr>
          <p:cNvPr id="4" name="Picture Placeholder 5">
            <a:extLst>
              <a:ext uri="{FF2B5EF4-FFF2-40B4-BE49-F238E27FC236}">
                <a16:creationId xmlns:a16="http://schemas.microsoft.com/office/drawing/2014/main" id="{218411AA-5BDF-AB52-D361-CAB0A5B54FF2}"/>
              </a:ext>
            </a:extLst>
          </p:cNvPr>
          <p:cNvSpPr>
            <a:spLocks noGrp="1"/>
          </p:cNvSpPr>
          <p:nvPr>
            <p:ph type="pic" sz="quarter" idx="17" hasCustomPrompt="1"/>
          </p:nvPr>
        </p:nvSpPr>
        <p:spPr>
          <a:xfrm>
            <a:off x="661988" y="507753"/>
            <a:ext cx="16560623" cy="498976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a:t>
            </a:r>
          </a:p>
        </p:txBody>
      </p:sp>
      <p:sp>
        <p:nvSpPr>
          <p:cNvPr id="3" name="Footer Placeholder 2">
            <a:extLst>
              <a:ext uri="{FF2B5EF4-FFF2-40B4-BE49-F238E27FC236}">
                <a16:creationId xmlns:a16="http://schemas.microsoft.com/office/drawing/2014/main" id="{627C1D2E-D147-A2F0-98BF-A9B8AFAD1D0B}"/>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Slide Number Placeholder 5">
            <a:extLst>
              <a:ext uri="{FF2B5EF4-FFF2-40B4-BE49-F238E27FC236}">
                <a16:creationId xmlns:a16="http://schemas.microsoft.com/office/drawing/2014/main" id="{4454DD53-192A-0A41-89F1-F544E77B6A9E}"/>
              </a:ext>
            </a:extLst>
          </p:cNvPr>
          <p:cNvSpPr>
            <a:spLocks noGrp="1"/>
          </p:cNvSpPr>
          <p:nvPr>
            <p:ph type="sldNum" sz="quarter" idx="38"/>
          </p:nvPr>
        </p:nvSpPr>
        <p:spPr>
          <a:xfrm>
            <a:off x="16132781" y="9590248"/>
            <a:ext cx="1090713" cy="353158"/>
          </a:xfrm>
          <a:prstGeom prst="rect">
            <a:avLst/>
          </a:prstGeom>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907637177"/>
      </p:ext>
    </p:extLst>
  </p:cSld>
  <p:clrMapOvr>
    <a:masterClrMapping/>
  </p:clrMapOvr>
  <p:extLst>
    <p:ext uri="{DCECCB84-F9BA-43D5-87BE-67443E8EF086}">
      <p15:sldGuideLst xmlns:p15="http://schemas.microsoft.com/office/powerpoint/2012/main"/>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Half Page Imag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4216400"/>
            <a:ext cx="17886363" cy="584200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half-page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5" y="1121145"/>
            <a:ext cx="6731779" cy="1870688"/>
          </a:xfrm>
          <a:prstGeom prst="rect">
            <a:avLst/>
          </a:prstGeom>
        </p:spPr>
        <p:txBody>
          <a:bodyPr/>
          <a:lstStyle/>
          <a:p>
            <a:r>
              <a:rPr lang="en-US"/>
              <a:t>Click To Edit Master Title Style</a:t>
            </a:r>
            <a:endParaRPr lang="en-GB"/>
          </a:p>
        </p:txBody>
      </p:sp>
      <p:sp>
        <p:nvSpPr>
          <p:cNvPr id="5" name="Text Placeholder 7">
            <a:extLst>
              <a:ext uri="{FF2B5EF4-FFF2-40B4-BE49-F238E27FC236}">
                <a16:creationId xmlns:a16="http://schemas.microsoft.com/office/drawing/2014/main" id="{876F02B8-043E-6FFD-282A-F14493FC2D07}"/>
              </a:ext>
            </a:extLst>
          </p:cNvPr>
          <p:cNvSpPr>
            <a:spLocks noGrp="1"/>
          </p:cNvSpPr>
          <p:nvPr>
            <p:ph type="body" sz="quarter" idx="13" hasCustomPrompt="1"/>
          </p:nvPr>
        </p:nvSpPr>
        <p:spPr>
          <a:xfrm>
            <a:off x="8250912" y="1179625"/>
            <a:ext cx="8972582" cy="2581512"/>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r>
              <a:rPr lang="en-US"/>
              <a:t>Sed sollicitudin eros sit amet tincidunt finibus. Nulla tincidunt libero nisl, quis tristique nisl venenatis eu.</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1774671205"/>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5x4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64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451"/>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8" y="4091915"/>
            <a:ext cx="9003716" cy="5173578"/>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491788" y="4200525"/>
            <a:ext cx="6732587"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5x4 image</a:t>
            </a:r>
          </a:p>
        </p:txBody>
      </p:sp>
      <p:sp>
        <p:nvSpPr>
          <p:cNvPr id="4" name="Slide Number Placeholder 3">
            <a:extLst>
              <a:ext uri="{FF2B5EF4-FFF2-40B4-BE49-F238E27FC236}">
                <a16:creationId xmlns:a16="http://schemas.microsoft.com/office/drawing/2014/main" id="{B4F3441D-B419-9FBD-266D-D2CABE8030CB}"/>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722118368"/>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5x4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150"/>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4461"/>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7710985" y="4129100"/>
            <a:ext cx="9512584" cy="4860926"/>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Slide Number Placeholder 5">
            <a:extLst>
              <a:ext uri="{FF2B5EF4-FFF2-40B4-BE49-F238E27FC236}">
                <a16:creationId xmlns:a16="http://schemas.microsoft.com/office/drawing/2014/main" id="{00CC8B5C-F6CC-5BCC-665A-C4DD97E8FFE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F0529680-655F-561F-4AD4-F4094C19F874}"/>
              </a:ext>
            </a:extLst>
          </p:cNvPr>
          <p:cNvSpPr>
            <a:spLocks noGrp="1"/>
          </p:cNvSpPr>
          <p:nvPr>
            <p:ph type="pic" sz="quarter" idx="14" hasCustomPrompt="1"/>
          </p:nvPr>
        </p:nvSpPr>
        <p:spPr>
          <a:xfrm>
            <a:off x="661988" y="4200525"/>
            <a:ext cx="6441071"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5x4 image</a:t>
            </a:r>
          </a:p>
        </p:txBody>
      </p:sp>
    </p:spTree>
    <p:extLst>
      <p:ext uri="{BB962C8B-B14F-4D97-AF65-F5344CB8AC3E}">
        <p14:creationId xmlns:p14="http://schemas.microsoft.com/office/powerpoint/2010/main" val="316524430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4x3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352"/>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157"/>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9" y="4093749"/>
            <a:ext cx="8424862" cy="5291551"/>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202863" y="4200524"/>
            <a:ext cx="702151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
        <p:nvSpPr>
          <p:cNvPr id="4" name="Slide Number Placeholder 3">
            <a:extLst>
              <a:ext uri="{FF2B5EF4-FFF2-40B4-BE49-F238E27FC236}">
                <a16:creationId xmlns:a16="http://schemas.microsoft.com/office/drawing/2014/main" id="{765ED021-4077-5C8A-337E-39AD9260E50A}"/>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6610907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4x3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376"/>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0647"/>
            <a:ext cx="13753021"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8218119" y="4087778"/>
            <a:ext cx="9006256" cy="5297522"/>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p:txBody>
      </p:sp>
      <p:sp>
        <p:nvSpPr>
          <p:cNvPr id="4" name="Slide Number Placeholder 3">
            <a:extLst>
              <a:ext uri="{FF2B5EF4-FFF2-40B4-BE49-F238E27FC236}">
                <a16:creationId xmlns:a16="http://schemas.microsoft.com/office/drawing/2014/main" id="{D16A3D6C-68F0-0501-9756-FAC21286539D}"/>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8D6D3A98-2FE4-153F-80CD-BB0B392E9150}"/>
              </a:ext>
            </a:extLst>
          </p:cNvPr>
          <p:cNvSpPr>
            <a:spLocks noGrp="1"/>
          </p:cNvSpPr>
          <p:nvPr>
            <p:ph type="pic" sz="quarter" idx="14" hasCustomPrompt="1"/>
          </p:nvPr>
        </p:nvSpPr>
        <p:spPr>
          <a:xfrm>
            <a:off x="661988" y="4200525"/>
            <a:ext cx="702151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Tree>
    <p:extLst>
      <p:ext uri="{BB962C8B-B14F-4D97-AF65-F5344CB8AC3E}">
        <p14:creationId xmlns:p14="http://schemas.microsoft.com/office/powerpoint/2010/main" val="229562736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16x9 Imag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8150"/>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3920"/>
            <a:ext cx="13776156"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6824" y="4129100"/>
            <a:ext cx="6716176" cy="5184775"/>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8026903" y="4200525"/>
            <a:ext cx="919747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4" name="Slide Number Placeholder 3">
            <a:extLst>
              <a:ext uri="{FF2B5EF4-FFF2-40B4-BE49-F238E27FC236}">
                <a16:creationId xmlns:a16="http://schemas.microsoft.com/office/drawing/2014/main" id="{4FD4CF93-B1B7-2C33-0F45-22C8255A5AC5}"/>
              </a:ext>
            </a:extLst>
          </p:cNvPr>
          <p:cNvSpPr>
            <a:spLocks noGrp="1"/>
          </p:cNvSpPr>
          <p:nvPr>
            <p:ph type="sldNum" sz="quarter" idx="15"/>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50406005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16x9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8" y="1119571"/>
            <a:ext cx="1514048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7" y="2134562"/>
            <a:ext cx="13753021"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 nec rutrum nisi scelerisque. Nam vitae varius eros. Phasellus a tellus sit amet massa placerat rutrum id sed odio.</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10507911" y="4129100"/>
            <a:ext cx="6693278" cy="5184775"/>
          </a:xfrm>
          <a:prstGeom prst="rect">
            <a:avLst/>
          </a:prstGeom>
        </p:spPr>
        <p:txBody>
          <a:bodyPr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 litora torquent per conubia nostra, per inceptos himenaeos. Sed maximus mi ac nibh ornare, ac auctor orci varius. Duis ullamcorper nibh quis diam fringilla fringilla.</a:t>
            </a:r>
          </a:p>
        </p:txBody>
      </p:sp>
      <p:sp>
        <p:nvSpPr>
          <p:cNvPr id="4" name="Slide Number Placeholder 3">
            <a:extLst>
              <a:ext uri="{FF2B5EF4-FFF2-40B4-BE49-F238E27FC236}">
                <a16:creationId xmlns:a16="http://schemas.microsoft.com/office/drawing/2014/main" id="{708EDA47-45CB-245D-A661-8D5427E7D2B7}"/>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1502442F-E830-EDF4-DBD9-A1FCBE19D5C5}"/>
              </a:ext>
            </a:extLst>
          </p:cNvPr>
          <p:cNvSpPr>
            <a:spLocks noGrp="1"/>
          </p:cNvSpPr>
          <p:nvPr>
            <p:ph type="pic" sz="quarter" idx="14" hasCustomPrompt="1"/>
          </p:nvPr>
        </p:nvSpPr>
        <p:spPr>
          <a:xfrm>
            <a:off x="661988" y="4200525"/>
            <a:ext cx="9197472" cy="51847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Tree>
    <p:extLst>
      <p:ext uri="{BB962C8B-B14F-4D97-AF65-F5344CB8AC3E}">
        <p14:creationId xmlns:p14="http://schemas.microsoft.com/office/powerpoint/2010/main" val="420969982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Impact Center">
    <p:bg>
      <p:bgPr>
        <a:solidFill>
          <a:schemeClr val="accent2"/>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6989600" y="7910429"/>
            <a:ext cx="3907163" cy="854241"/>
          </a:xfrm>
          <a:prstGeom prst="rect">
            <a:avLst/>
          </a:prstGeom>
        </p:spPr>
        <p:txBody>
          <a:bodyPr anchor="ctr" anchorCtr="0"/>
          <a:lstStyle>
            <a:lvl1pPr algn="ctr">
              <a:lnSpc>
                <a:spcPts val="2160"/>
              </a:lnSpc>
              <a:defRPr sz="1800" b="1"/>
            </a:lvl1pPr>
          </a:lstStyle>
          <a:p>
            <a:pPr lvl="0"/>
            <a:r>
              <a:rPr lang="en-US"/>
              <a:t>Author Name, Title</a:t>
            </a:r>
            <a:endParaRPr lang="en-GB"/>
          </a:p>
        </p:txBody>
      </p:sp>
      <p:sp>
        <p:nvSpPr>
          <p:cNvPr id="5" name="Footer Placeholder 4">
            <a:extLst>
              <a:ext uri="{FF2B5EF4-FFF2-40B4-BE49-F238E27FC236}">
                <a16:creationId xmlns:a16="http://schemas.microsoft.com/office/drawing/2014/main" id="{32F38151-8A16-B8C9-B32E-C07101801E6E}"/>
              </a:ext>
            </a:extLst>
          </p:cNvPr>
          <p:cNvSpPr>
            <a:spLocks noGrp="1"/>
          </p:cNvSpPr>
          <p:nvPr>
            <p:ph type="ftr" sz="quarter" idx="16"/>
          </p:nvPr>
        </p:nvSpPr>
        <p:spPr/>
        <p:txBody>
          <a:bodyPr/>
          <a:lstStyle/>
          <a:p>
            <a:r>
              <a:rPr lang="en-GB"/>
              <a:t>Header Text – Remove if Not Needed</a:t>
            </a:r>
            <a:endParaRPr lang="en-US"/>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7" name="Title 6">
            <a:extLst>
              <a:ext uri="{FF2B5EF4-FFF2-40B4-BE49-F238E27FC236}">
                <a16:creationId xmlns:a16="http://schemas.microsoft.com/office/drawing/2014/main" id="{DB1BF636-55A2-ACFF-B33A-82DD8DE38D69}"/>
              </a:ext>
            </a:extLst>
          </p:cNvPr>
          <p:cNvSpPr>
            <a:spLocks noGrp="1"/>
          </p:cNvSpPr>
          <p:nvPr>
            <p:ph type="title" hasCustomPrompt="1"/>
          </p:nvPr>
        </p:nvSpPr>
        <p:spPr>
          <a:xfrm>
            <a:off x="2066925" y="3065967"/>
            <a:ext cx="13752513" cy="4338753"/>
          </a:xfrm>
        </p:spPr>
        <p:txBody>
          <a:bodyPr/>
          <a:lstStyle>
            <a:lvl1pPr algn="ctr">
              <a:lnSpc>
                <a:spcPts val="6264"/>
              </a:lnSpc>
              <a:defRPr sz="5400">
                <a:solidFill>
                  <a:schemeClr val="tx1"/>
                </a:solidFill>
              </a:defRPr>
            </a:lvl1pPr>
          </a:lstStyle>
          <a:p>
            <a:r>
              <a:rPr lang="en-US"/>
              <a:t>“Lorem ipsum dolor sit amet,</a:t>
            </a:r>
            <a:br>
              <a:rPr lang="en-US"/>
            </a:br>
            <a:r>
              <a:rPr lang="en-US"/>
              <a:t>consectetur adipiscing elit. Sed porta</a:t>
            </a:r>
            <a:br>
              <a:rPr lang="en-US"/>
            </a:br>
            <a:r>
              <a:rPr lang="en-US"/>
              <a:t>magna eget est porttitor, nec rutrum</a:t>
            </a:r>
            <a:br>
              <a:rPr lang="en-US"/>
            </a:br>
            <a:r>
              <a:rPr lang="en-US"/>
              <a:t>nisi scelerisque.”</a:t>
            </a:r>
          </a:p>
        </p:txBody>
      </p:sp>
    </p:spTree>
    <p:extLst>
      <p:ext uri="{BB962C8B-B14F-4D97-AF65-F5344CB8AC3E}">
        <p14:creationId xmlns:p14="http://schemas.microsoft.com/office/powerpoint/2010/main" val="1722167672"/>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Impact Left">
    <p:bg>
      <p:bgPr>
        <a:solidFill>
          <a:schemeClr val="accent2"/>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1D277063-0366-3974-88AC-3A97187B4C9A}"/>
              </a:ext>
            </a:extLst>
          </p:cNvPr>
          <p:cNvSpPr>
            <a:spLocks noGrp="1"/>
          </p:cNvSpPr>
          <p:nvPr>
            <p:ph type="body" sz="quarter" idx="15" hasCustomPrompt="1"/>
          </p:nvPr>
        </p:nvSpPr>
        <p:spPr>
          <a:xfrm>
            <a:off x="2066925" y="6906802"/>
            <a:ext cx="3907163" cy="854241"/>
          </a:xfrm>
          <a:prstGeom prst="rect">
            <a:avLst/>
          </a:prstGeom>
        </p:spPr>
        <p:txBody>
          <a:bodyPr anchor="ctr" anchorCtr="0"/>
          <a:lstStyle>
            <a:lvl1pPr algn="l">
              <a:lnSpc>
                <a:spcPts val="2880"/>
              </a:lnSpc>
              <a:defRPr sz="1800" b="1"/>
            </a:lvl1pPr>
          </a:lstStyle>
          <a:p>
            <a:pPr lvl="0"/>
            <a:r>
              <a:rPr lang="en-US"/>
              <a:t>Author Name, Title</a:t>
            </a:r>
            <a:endParaRPr lang="en-GB"/>
          </a:p>
        </p:txBody>
      </p:sp>
      <p:sp>
        <p:nvSpPr>
          <p:cNvPr id="3" name="Text Placeholder 2">
            <a:extLst>
              <a:ext uri="{FF2B5EF4-FFF2-40B4-BE49-F238E27FC236}">
                <a16:creationId xmlns:a16="http://schemas.microsoft.com/office/drawing/2014/main" id="{1600BCDD-D16B-F7AE-D8C5-4BDEC3E7787B}"/>
              </a:ext>
            </a:extLst>
          </p:cNvPr>
          <p:cNvSpPr>
            <a:spLocks noGrp="1"/>
          </p:cNvSpPr>
          <p:nvPr>
            <p:ph type="body" sz="quarter" idx="16" hasCustomPrompt="1"/>
          </p:nvPr>
        </p:nvSpPr>
        <p:spPr>
          <a:xfrm>
            <a:off x="2076880" y="2092559"/>
            <a:ext cx="13732606" cy="6015038"/>
          </a:xfrm>
          <a:prstGeom prst="rect">
            <a:avLst/>
          </a:prstGeom>
        </p:spPr>
        <p:txBody>
          <a:bodyPr/>
          <a:lstStyle>
            <a:lvl1pPr>
              <a:lnSpc>
                <a:spcPts val="6264"/>
              </a:lnSpc>
              <a:defRPr sz="5400">
                <a:solidFill>
                  <a:schemeClr val="tx1"/>
                </a:solidFill>
                <a:latin typeface="+mj-lt"/>
              </a:defRPr>
            </a:lvl1pPr>
          </a:lstStyle>
          <a:p>
            <a:pPr lvl="0"/>
            <a:r>
              <a:rPr lang="en-US"/>
              <a:t>“Lorem ipsum dolor sit amet,</a:t>
            </a:r>
            <a:br>
              <a:rPr lang="en-US"/>
            </a:br>
            <a:r>
              <a:rPr lang="en-US"/>
              <a:t>consectetur adipiscing elit. Sed porta</a:t>
            </a:r>
            <a:br>
              <a:rPr lang="en-US"/>
            </a:br>
            <a:r>
              <a:rPr lang="en-US"/>
              <a:t>magna eget est porttitor, nec rutrum</a:t>
            </a:r>
            <a:br>
              <a:rPr lang="en-US"/>
            </a:br>
            <a:r>
              <a:rPr lang="en-US"/>
              <a:t>nisi scelerisque.”</a:t>
            </a:r>
            <a:endParaRPr lang="en-GB"/>
          </a:p>
        </p:txBody>
      </p:sp>
      <p:sp>
        <p:nvSpPr>
          <p:cNvPr id="6" name="Footer Placeholder 5">
            <a:extLst>
              <a:ext uri="{FF2B5EF4-FFF2-40B4-BE49-F238E27FC236}">
                <a16:creationId xmlns:a16="http://schemas.microsoft.com/office/drawing/2014/main" id="{EF1C3F8D-F895-D3D8-9DED-3F0EC7B0CAC0}"/>
              </a:ext>
            </a:extLst>
          </p:cNvPr>
          <p:cNvSpPr>
            <a:spLocks noGrp="1"/>
          </p:cNvSpPr>
          <p:nvPr>
            <p:ph type="ftr" sz="quarter" idx="17"/>
          </p:nvPr>
        </p:nvSpPr>
        <p:spPr/>
        <p:txBody>
          <a:bodyPr/>
          <a:lstStyle/>
          <a:p>
            <a:r>
              <a:rPr lang="en-GB"/>
              <a:t>Header Text – Remove if Not Needed</a:t>
            </a:r>
            <a:endParaRPr lang="en-US"/>
          </a:p>
        </p:txBody>
      </p:sp>
      <p:sp>
        <p:nvSpPr>
          <p:cNvPr id="2" name="Slide Number Placeholder 1">
            <a:extLst>
              <a:ext uri="{FF2B5EF4-FFF2-40B4-BE49-F238E27FC236}">
                <a16:creationId xmlns:a16="http://schemas.microsoft.com/office/drawing/2014/main" id="{011239E4-26F1-735E-9344-D2B6FF3695FB}"/>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800530223"/>
      </p:ext>
    </p:extLst>
  </p:cSld>
  <p:clrMapOvr>
    <a:masterClrMapping/>
  </p:clrMapOvr>
  <p:extLst>
    <p:ext uri="{DCECCB84-F9BA-43D5-87BE-67443E8EF086}">
      <p15:sldGuideLst xmlns:p15="http://schemas.microsoft.com/office/powerpoint/2012/main"/>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SectionDivider_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1830"/>
            <a:ext cx="13734896" cy="2802155"/>
          </a:xfrm>
          <a:prstGeom prst="rect">
            <a:avLst/>
          </a:prstGeom>
        </p:spPr>
        <p:txBody>
          <a:bodyPr>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5348786"/>
            <a:ext cx="6716178" cy="1681753"/>
          </a:xfrm>
          <a:prstGeom prst="rect">
            <a:avLst/>
          </a:prstGeom>
        </p:spPr>
        <p:txBody>
          <a:bodyPr lIns="0" tIns="0" rIns="0" bIns="0">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spTree>
    <p:extLst>
      <p:ext uri="{BB962C8B-B14F-4D97-AF65-F5344CB8AC3E}">
        <p14:creationId xmlns:p14="http://schemas.microsoft.com/office/powerpoint/2010/main" val="1586496306"/>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Section Divider_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5933019"/>
            <a:ext cx="13734896" cy="2802155"/>
          </a:xfrm>
          <a:prstGeom prst="rect">
            <a:avLst/>
          </a:prstGeom>
        </p:spPr>
        <p:txBody>
          <a:bodyPr anchor="b">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cxnSp>
        <p:nvCxnSpPr>
          <p:cNvPr id="5" name="Straight Connector 4">
            <a:extLst>
              <a:ext uri="{FF2B5EF4-FFF2-40B4-BE49-F238E27FC236}">
                <a16:creationId xmlns:a16="http://schemas.microsoft.com/office/drawing/2014/main" id="{8E988807-3F95-C345-A302-80EB256D5242}"/>
              </a:ext>
            </a:extLst>
          </p:cNvPr>
          <p:cNvCxnSpPr/>
          <p:nvPr userDrawn="1"/>
        </p:nvCxnSpPr>
        <p:spPr>
          <a:xfrm>
            <a:off x="661988" y="9061450"/>
            <a:ext cx="1655905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156915"/>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Section Divider_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1988" y="2110865"/>
            <a:ext cx="13734896" cy="2802155"/>
          </a:xfrm>
          <a:prstGeom prst="rect">
            <a:avLst/>
          </a:prstGeom>
        </p:spPr>
        <p:txBody>
          <a:bodyPr>
            <a:noAutofit/>
          </a:bodyPr>
          <a:lstStyle>
            <a:lvl1pPr algn="l">
              <a:lnSpc>
                <a:spcPts val="9450"/>
              </a:lnSpc>
              <a:defRPr sz="9000">
                <a:solidFill>
                  <a:schemeClr val="bg1"/>
                </a:solidFill>
              </a:defRPr>
            </a:lvl1pPr>
          </a:lstStyle>
          <a:p>
            <a:r>
              <a:rPr lang="en-US" noProof="0"/>
              <a:t>Chapter Divider</a:t>
            </a:r>
            <a:br>
              <a:rPr lang="en-US" noProof="0"/>
            </a:br>
            <a:r>
              <a:rPr lang="en-US" noProof="0"/>
              <a:t>Lorem Ipsum Amet</a:t>
            </a:r>
            <a:endParaRPr lang="en-GB"/>
          </a:p>
        </p:txBody>
      </p:sp>
      <p:sp>
        <p:nvSpPr>
          <p:cNvPr id="7" name="Text Placeholder 4">
            <a:extLst>
              <a:ext uri="{FF2B5EF4-FFF2-40B4-BE49-F238E27FC236}">
                <a16:creationId xmlns:a16="http://schemas.microsoft.com/office/drawing/2014/main" id="{88719971-10AD-9494-967C-F1A0D0E545E1}"/>
              </a:ext>
            </a:extLst>
          </p:cNvPr>
          <p:cNvSpPr>
            <a:spLocks noGrp="1"/>
          </p:cNvSpPr>
          <p:nvPr>
            <p:ph type="body" sz="quarter" idx="12"/>
          </p:nvPr>
        </p:nvSpPr>
        <p:spPr>
          <a:xfrm>
            <a:off x="661988" y="7781618"/>
            <a:ext cx="6716178" cy="1681753"/>
          </a:xfrm>
          <a:prstGeom prst="rect">
            <a:avLst/>
          </a:prstGeom>
        </p:spPr>
        <p:txBody>
          <a:bodyPr lIns="0" tIns="0" rIns="0" bIns="0" anchor="b">
            <a:noAutofit/>
          </a:bodyPr>
          <a:lstStyle>
            <a:lvl1pPr marL="0" indent="0">
              <a:lnSpc>
                <a:spcPts val="3996"/>
              </a:lnSpc>
              <a:spcBef>
                <a:spcPts val="0"/>
              </a:spcBef>
              <a:buFont typeface="Arial" panose="020B0604020202020204" pitchFamily="34" charset="0"/>
              <a:buNone/>
              <a:defRPr sz="2700">
                <a:solidFill>
                  <a:schemeClr val="bg1"/>
                </a:solidFill>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Click to edit Master text styles</a:t>
            </a:r>
          </a:p>
        </p:txBody>
      </p:sp>
      <p:sp>
        <p:nvSpPr>
          <p:cNvPr id="3" name="PRESENTATION TITLE OR SECTION">
            <a:extLst>
              <a:ext uri="{FF2B5EF4-FFF2-40B4-BE49-F238E27FC236}">
                <a16:creationId xmlns:a16="http://schemas.microsoft.com/office/drawing/2014/main" id="{2D1D324F-780F-460A-8573-181B4B6A48C3}"/>
              </a:ext>
            </a:extLst>
          </p:cNvPr>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bg1"/>
                </a:solidFill>
              </a:defRPr>
            </a:lvl1pPr>
          </a:lstStyle>
          <a:p>
            <a:r>
              <a:rPr lang="en-GB"/>
              <a:t>Header Text – Remove if Not Needed</a:t>
            </a:r>
            <a:endParaRPr lang="en-US" noProof="0"/>
          </a:p>
        </p:txBody>
      </p:sp>
      <p:cxnSp>
        <p:nvCxnSpPr>
          <p:cNvPr id="5" name="Straight Connector 4">
            <a:extLst>
              <a:ext uri="{FF2B5EF4-FFF2-40B4-BE49-F238E27FC236}">
                <a16:creationId xmlns:a16="http://schemas.microsoft.com/office/drawing/2014/main" id="{2CE8AC88-BF35-436C-4DE8-ADB6A660E0B4}"/>
              </a:ext>
            </a:extLst>
          </p:cNvPr>
          <p:cNvCxnSpPr/>
          <p:nvPr userDrawn="1"/>
        </p:nvCxnSpPr>
        <p:spPr>
          <a:xfrm>
            <a:off x="661988" y="8091838"/>
            <a:ext cx="1655905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452843"/>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Data x 3">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8779492" y="1727991"/>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11962083" y="1533533"/>
            <a:ext cx="4730809" cy="1118770"/>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5" name="Text Placeholder 8">
            <a:extLst>
              <a:ext uri="{FF2B5EF4-FFF2-40B4-BE49-F238E27FC236}">
                <a16:creationId xmlns:a16="http://schemas.microsoft.com/office/drawing/2014/main" id="{7F9C8E03-87B7-C356-77D3-71707C2BEC90}"/>
              </a:ext>
            </a:extLst>
          </p:cNvPr>
          <p:cNvSpPr>
            <a:spLocks noGrp="1"/>
          </p:cNvSpPr>
          <p:nvPr>
            <p:ph type="body" sz="quarter" idx="18" hasCustomPrompt="1"/>
          </p:nvPr>
        </p:nvSpPr>
        <p:spPr>
          <a:xfrm>
            <a:off x="8779492" y="4645729"/>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16" name="Text Placeholder 7">
            <a:extLst>
              <a:ext uri="{FF2B5EF4-FFF2-40B4-BE49-F238E27FC236}">
                <a16:creationId xmlns:a16="http://schemas.microsoft.com/office/drawing/2014/main" id="{9228F3A3-DB24-251E-E1F9-3D05505F461A}"/>
              </a:ext>
            </a:extLst>
          </p:cNvPr>
          <p:cNvSpPr>
            <a:spLocks noGrp="1"/>
          </p:cNvSpPr>
          <p:nvPr>
            <p:ph type="body" sz="quarter" idx="19" hasCustomPrompt="1"/>
          </p:nvPr>
        </p:nvSpPr>
        <p:spPr>
          <a:xfrm>
            <a:off x="11962083" y="4457212"/>
            <a:ext cx="4730808"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9" name="Text Placeholder 8">
            <a:extLst>
              <a:ext uri="{FF2B5EF4-FFF2-40B4-BE49-F238E27FC236}">
                <a16:creationId xmlns:a16="http://schemas.microsoft.com/office/drawing/2014/main" id="{7DC82887-4232-7EB7-49C4-0BEE3046DC02}"/>
              </a:ext>
            </a:extLst>
          </p:cNvPr>
          <p:cNvSpPr>
            <a:spLocks noGrp="1"/>
          </p:cNvSpPr>
          <p:nvPr>
            <p:ph type="body" sz="quarter" idx="22" hasCustomPrompt="1"/>
          </p:nvPr>
        </p:nvSpPr>
        <p:spPr>
          <a:xfrm>
            <a:off x="8779492" y="7558367"/>
            <a:ext cx="2520750" cy="1118770"/>
          </a:xfrm>
          <a:prstGeom prst="rect">
            <a:avLst/>
          </a:prstGeom>
        </p:spPr>
        <p:txBody>
          <a:bodyPr anchor="ctr" anchorCtr="0"/>
          <a:lstStyle>
            <a:lvl1pPr>
              <a:lnSpc>
                <a:spcPts val="7776"/>
              </a:lnSpc>
              <a:defRPr sz="7200" b="0">
                <a:solidFill>
                  <a:schemeClr val="tx1"/>
                </a:solidFill>
              </a:defRPr>
            </a:lvl1pPr>
            <a:lvl2pPr>
              <a:defRPr/>
            </a:lvl2pPr>
          </a:lstStyle>
          <a:p>
            <a:pPr lvl="0"/>
            <a:r>
              <a:rPr lang="en-US"/>
              <a:t>365</a:t>
            </a:r>
            <a:endParaRPr lang="en-GB"/>
          </a:p>
        </p:txBody>
      </p:sp>
      <p:sp>
        <p:nvSpPr>
          <p:cNvPr id="20" name="Text Placeholder 7">
            <a:extLst>
              <a:ext uri="{FF2B5EF4-FFF2-40B4-BE49-F238E27FC236}">
                <a16:creationId xmlns:a16="http://schemas.microsoft.com/office/drawing/2014/main" id="{45C2600F-1682-6759-20D9-5B9E5D77A466}"/>
              </a:ext>
            </a:extLst>
          </p:cNvPr>
          <p:cNvSpPr>
            <a:spLocks noGrp="1"/>
          </p:cNvSpPr>
          <p:nvPr>
            <p:ph type="body" sz="quarter" idx="23" hasCustomPrompt="1"/>
          </p:nvPr>
        </p:nvSpPr>
        <p:spPr>
          <a:xfrm>
            <a:off x="11962083" y="7380887"/>
            <a:ext cx="4730807"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2" name="Text Placeholder 4">
            <a:extLst>
              <a:ext uri="{FF2B5EF4-FFF2-40B4-BE49-F238E27FC236}">
                <a16:creationId xmlns:a16="http://schemas.microsoft.com/office/drawing/2014/main" id="{E2420981-6D9F-8CEA-EC2A-4579F4F56D5C}"/>
              </a:ext>
            </a:extLst>
          </p:cNvPr>
          <p:cNvSpPr>
            <a:spLocks noGrp="1"/>
          </p:cNvSpPr>
          <p:nvPr>
            <p:ph type="body" sz="quarter" idx="12" hasCustomPrompt="1"/>
          </p:nvPr>
        </p:nvSpPr>
        <p:spPr>
          <a:xfrm>
            <a:off x="662795" y="3422567"/>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2" name="Text Placeholder 7">
            <a:extLst>
              <a:ext uri="{FF2B5EF4-FFF2-40B4-BE49-F238E27FC236}">
                <a16:creationId xmlns:a16="http://schemas.microsoft.com/office/drawing/2014/main" id="{DC451748-7A7B-3661-6736-225289EA9D85}"/>
              </a:ext>
            </a:extLst>
          </p:cNvPr>
          <p:cNvSpPr>
            <a:spLocks noGrp="1"/>
          </p:cNvSpPr>
          <p:nvPr>
            <p:ph type="body" sz="quarter" idx="26" hasCustomPrompt="1"/>
          </p:nvPr>
        </p:nvSpPr>
        <p:spPr>
          <a:xfrm>
            <a:off x="662795" y="8336154"/>
            <a:ext cx="6716176" cy="1166812"/>
          </a:xfrm>
          <a:prstGeom prst="rect">
            <a:avLst/>
          </a:prstGeom>
        </p:spPr>
        <p:txBody>
          <a:bodyPr numCol="1" spcCol="274320" anchor="b"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4" name="Slide Number Placeholder 3">
            <a:extLst>
              <a:ext uri="{FF2B5EF4-FFF2-40B4-BE49-F238E27FC236}">
                <a16:creationId xmlns:a16="http://schemas.microsoft.com/office/drawing/2014/main" id="{93E63D47-9FE8-D4B3-79E9-03869580A7A6}"/>
              </a:ext>
            </a:extLst>
          </p:cNvPr>
          <p:cNvSpPr>
            <a:spLocks noGrp="1"/>
          </p:cNvSpPr>
          <p:nvPr>
            <p:ph type="sldNum" sz="quarter" idx="27"/>
          </p:nvPr>
        </p:nvSpPr>
        <p:spPr/>
        <p:txBody>
          <a:bodyPr/>
          <a:lstStyle/>
          <a:p>
            <a:fld id="{387AECDB-6C85-4FE3-9DAF-486A9B5BAE12}" type="slidenum">
              <a:rPr lang="en-GB" smtClean="0"/>
              <a:pPr/>
              <a:t>‹#›</a:t>
            </a:fld>
            <a:endParaRPr lang="en-GB"/>
          </a:p>
        </p:txBody>
      </p:sp>
      <p:sp>
        <p:nvSpPr>
          <p:cNvPr id="5" name="Title 1">
            <a:extLst>
              <a:ext uri="{FF2B5EF4-FFF2-40B4-BE49-F238E27FC236}">
                <a16:creationId xmlns:a16="http://schemas.microsoft.com/office/drawing/2014/main" id="{674EF9DD-6D16-C7D2-22F1-E33A76E8EE48}"/>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cxnSp>
        <p:nvCxnSpPr>
          <p:cNvPr id="14" name="Straight Connector 13">
            <a:extLst>
              <a:ext uri="{FF2B5EF4-FFF2-40B4-BE49-F238E27FC236}">
                <a16:creationId xmlns:a16="http://schemas.microsoft.com/office/drawing/2014/main" id="{D447B765-2492-B642-8A8A-CD94101C600D}"/>
              </a:ext>
            </a:extLst>
          </p:cNvPr>
          <p:cNvCxnSpPr>
            <a:cxnSpLocks/>
          </p:cNvCxnSpPr>
          <p:nvPr userDrawn="1"/>
        </p:nvCxnSpPr>
        <p:spPr>
          <a:xfrm>
            <a:off x="7699793" y="1284288"/>
            <a:ext cx="0" cy="82720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047718"/>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Data x 6">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9119738" y="1154810"/>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9119739" y="2298667"/>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13343849" y="1154810"/>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13343849" y="2298667"/>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5" name="Text Placeholder 8">
            <a:extLst>
              <a:ext uri="{FF2B5EF4-FFF2-40B4-BE49-F238E27FC236}">
                <a16:creationId xmlns:a16="http://schemas.microsoft.com/office/drawing/2014/main" id="{7F9C8E03-87B7-C356-77D3-71707C2BEC90}"/>
              </a:ext>
            </a:extLst>
          </p:cNvPr>
          <p:cNvSpPr>
            <a:spLocks noGrp="1"/>
          </p:cNvSpPr>
          <p:nvPr>
            <p:ph type="body" sz="quarter" idx="18" hasCustomPrompt="1"/>
          </p:nvPr>
        </p:nvSpPr>
        <p:spPr>
          <a:xfrm>
            <a:off x="9119738" y="4078486"/>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6" name="Text Placeholder 7">
            <a:extLst>
              <a:ext uri="{FF2B5EF4-FFF2-40B4-BE49-F238E27FC236}">
                <a16:creationId xmlns:a16="http://schemas.microsoft.com/office/drawing/2014/main" id="{9228F3A3-DB24-251E-E1F9-3D05505F461A}"/>
              </a:ext>
            </a:extLst>
          </p:cNvPr>
          <p:cNvSpPr>
            <a:spLocks noGrp="1"/>
          </p:cNvSpPr>
          <p:nvPr>
            <p:ph type="body" sz="quarter" idx="19" hasCustomPrompt="1"/>
          </p:nvPr>
        </p:nvSpPr>
        <p:spPr>
          <a:xfrm>
            <a:off x="9119739" y="5222341"/>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8">
            <a:extLst>
              <a:ext uri="{FF2B5EF4-FFF2-40B4-BE49-F238E27FC236}">
                <a16:creationId xmlns:a16="http://schemas.microsoft.com/office/drawing/2014/main" id="{7B9A7CC8-73EC-5C37-7644-959EA71A1620}"/>
              </a:ext>
            </a:extLst>
          </p:cNvPr>
          <p:cNvSpPr>
            <a:spLocks noGrp="1"/>
          </p:cNvSpPr>
          <p:nvPr>
            <p:ph type="body" sz="quarter" idx="20" hasCustomPrompt="1"/>
          </p:nvPr>
        </p:nvSpPr>
        <p:spPr>
          <a:xfrm>
            <a:off x="13343849" y="4078486"/>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8" name="Text Placeholder 7">
            <a:extLst>
              <a:ext uri="{FF2B5EF4-FFF2-40B4-BE49-F238E27FC236}">
                <a16:creationId xmlns:a16="http://schemas.microsoft.com/office/drawing/2014/main" id="{608E7CFB-165F-4D64-0132-C5C0A2ABC93C}"/>
              </a:ext>
            </a:extLst>
          </p:cNvPr>
          <p:cNvSpPr>
            <a:spLocks noGrp="1"/>
          </p:cNvSpPr>
          <p:nvPr>
            <p:ph type="body" sz="quarter" idx="21" hasCustomPrompt="1"/>
          </p:nvPr>
        </p:nvSpPr>
        <p:spPr>
          <a:xfrm>
            <a:off x="13343849" y="5222341"/>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8">
            <a:extLst>
              <a:ext uri="{FF2B5EF4-FFF2-40B4-BE49-F238E27FC236}">
                <a16:creationId xmlns:a16="http://schemas.microsoft.com/office/drawing/2014/main" id="{7DC82887-4232-7EB7-49C4-0BEE3046DC02}"/>
              </a:ext>
            </a:extLst>
          </p:cNvPr>
          <p:cNvSpPr>
            <a:spLocks noGrp="1"/>
          </p:cNvSpPr>
          <p:nvPr>
            <p:ph type="body" sz="quarter" idx="22" hasCustomPrompt="1"/>
          </p:nvPr>
        </p:nvSpPr>
        <p:spPr>
          <a:xfrm>
            <a:off x="9119738" y="7008938"/>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20" name="Text Placeholder 7">
            <a:extLst>
              <a:ext uri="{FF2B5EF4-FFF2-40B4-BE49-F238E27FC236}">
                <a16:creationId xmlns:a16="http://schemas.microsoft.com/office/drawing/2014/main" id="{45C2600F-1682-6759-20D9-5B9E5D77A466}"/>
              </a:ext>
            </a:extLst>
          </p:cNvPr>
          <p:cNvSpPr>
            <a:spLocks noGrp="1"/>
          </p:cNvSpPr>
          <p:nvPr>
            <p:ph type="body" sz="quarter" idx="23" hasCustomPrompt="1"/>
          </p:nvPr>
        </p:nvSpPr>
        <p:spPr>
          <a:xfrm>
            <a:off x="9119739" y="8146015"/>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1" name="Text Placeholder 8">
            <a:extLst>
              <a:ext uri="{FF2B5EF4-FFF2-40B4-BE49-F238E27FC236}">
                <a16:creationId xmlns:a16="http://schemas.microsoft.com/office/drawing/2014/main" id="{D2803287-871C-AABB-1AEE-701F71BBBBE1}"/>
              </a:ext>
            </a:extLst>
          </p:cNvPr>
          <p:cNvSpPr>
            <a:spLocks noGrp="1"/>
          </p:cNvSpPr>
          <p:nvPr>
            <p:ph type="body" sz="quarter" idx="24" hasCustomPrompt="1"/>
          </p:nvPr>
        </p:nvSpPr>
        <p:spPr>
          <a:xfrm>
            <a:off x="13343849" y="7008938"/>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22" name="Text Placeholder 7">
            <a:extLst>
              <a:ext uri="{FF2B5EF4-FFF2-40B4-BE49-F238E27FC236}">
                <a16:creationId xmlns:a16="http://schemas.microsoft.com/office/drawing/2014/main" id="{BEE2981F-5A4A-B0CA-2545-88A825877E5C}"/>
              </a:ext>
            </a:extLst>
          </p:cNvPr>
          <p:cNvSpPr>
            <a:spLocks noGrp="1"/>
          </p:cNvSpPr>
          <p:nvPr>
            <p:ph type="body" sz="quarter" idx="25" hasCustomPrompt="1"/>
          </p:nvPr>
        </p:nvSpPr>
        <p:spPr>
          <a:xfrm>
            <a:off x="13343849" y="8146015"/>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sp>
        <p:nvSpPr>
          <p:cNvPr id="5" name="Text Placeholder 4">
            <a:extLst>
              <a:ext uri="{FF2B5EF4-FFF2-40B4-BE49-F238E27FC236}">
                <a16:creationId xmlns:a16="http://schemas.microsoft.com/office/drawing/2014/main" id="{2E99EAF2-610D-87C0-02BE-6D5552A24D67}"/>
              </a:ext>
            </a:extLst>
          </p:cNvPr>
          <p:cNvSpPr>
            <a:spLocks noGrp="1"/>
          </p:cNvSpPr>
          <p:nvPr>
            <p:ph type="body" sz="quarter" idx="12" hasCustomPrompt="1"/>
          </p:nvPr>
        </p:nvSpPr>
        <p:spPr>
          <a:xfrm>
            <a:off x="662799" y="3421879"/>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6" name="Text Placeholder 7">
            <a:extLst>
              <a:ext uri="{FF2B5EF4-FFF2-40B4-BE49-F238E27FC236}">
                <a16:creationId xmlns:a16="http://schemas.microsoft.com/office/drawing/2014/main" id="{B03FD00C-3DAC-D975-09CC-2ED1CF219E3C}"/>
              </a:ext>
            </a:extLst>
          </p:cNvPr>
          <p:cNvSpPr>
            <a:spLocks noGrp="1"/>
          </p:cNvSpPr>
          <p:nvPr>
            <p:ph type="body" sz="quarter" idx="26" hasCustomPrompt="1"/>
          </p:nvPr>
        </p:nvSpPr>
        <p:spPr>
          <a:xfrm>
            <a:off x="662795" y="8340789"/>
            <a:ext cx="6716176" cy="1166812"/>
          </a:xfrm>
          <a:prstGeom prst="rect">
            <a:avLst/>
          </a:prstGeom>
        </p:spPr>
        <p:txBody>
          <a:bodyPr numCol="1" spcCol="274320" anchor="b"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a:t>
            </a:r>
            <a:endParaRPr lang="en-GB"/>
          </a:p>
        </p:txBody>
      </p:sp>
      <p:cxnSp>
        <p:nvCxnSpPr>
          <p:cNvPr id="23" name="Straight Connector 22">
            <a:extLst>
              <a:ext uri="{FF2B5EF4-FFF2-40B4-BE49-F238E27FC236}">
                <a16:creationId xmlns:a16="http://schemas.microsoft.com/office/drawing/2014/main" id="{C8701497-2359-D747-91C9-A04C0564ED30}"/>
              </a:ext>
            </a:extLst>
          </p:cNvPr>
          <p:cNvCxnSpPr>
            <a:cxnSpLocks/>
          </p:cNvCxnSpPr>
          <p:nvPr userDrawn="1"/>
        </p:nvCxnSpPr>
        <p:spPr>
          <a:xfrm>
            <a:off x="7699793" y="1284288"/>
            <a:ext cx="0" cy="82720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09D23D99-DFB0-E192-7F1B-6DBE8FB2907B}"/>
              </a:ext>
            </a:extLst>
          </p:cNvPr>
          <p:cNvSpPr>
            <a:spLocks noGrp="1"/>
          </p:cNvSpPr>
          <p:nvPr>
            <p:ph type="sldNum" sz="quarter" idx="2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60785244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Number Chart">
    <p:bg>
      <p:bgPr>
        <a:solidFill>
          <a:schemeClr val="accent2"/>
        </a:solidFill>
        <a:effectLst/>
      </p:bgPr>
    </p:bg>
    <p:spTree>
      <p:nvGrpSpPr>
        <p:cNvPr id="1" name=""/>
        <p:cNvGrpSpPr/>
        <p:nvPr/>
      </p:nvGrpSpPr>
      <p:grpSpPr>
        <a:xfrm>
          <a:off x="0" y="0"/>
          <a:ext cx="0" cy="0"/>
          <a:chOff x="0" y="0"/>
          <a:chExt cx="0" cy="0"/>
        </a:xfrm>
      </p:grpSpPr>
      <p:grpSp>
        <p:nvGrpSpPr>
          <p:cNvPr id="15" name="MAIN GRID SYSTEM" hidden="1">
            <a:extLst>
              <a:ext uri="{FF2B5EF4-FFF2-40B4-BE49-F238E27FC236}">
                <a16:creationId xmlns:a16="http://schemas.microsoft.com/office/drawing/2014/main" id="{C36378E4-0CC9-A65B-EBD8-00473C11740E}"/>
              </a:ext>
            </a:extLst>
          </p:cNvPr>
          <p:cNvGrpSpPr/>
          <p:nvPr/>
        </p:nvGrpSpPr>
        <p:grpSpPr>
          <a:xfrm>
            <a:off x="-4827095" y="-1000093"/>
            <a:ext cx="22713463" cy="12160107"/>
            <a:chOff x="-4195165" y="-1000093"/>
            <a:chExt cx="19739968" cy="12160107"/>
          </a:xfrm>
        </p:grpSpPr>
        <p:grpSp>
          <p:nvGrpSpPr>
            <p:cNvPr id="16" name="HORIZONTAL">
              <a:extLst>
                <a:ext uri="{FF2B5EF4-FFF2-40B4-BE49-F238E27FC236}">
                  <a16:creationId xmlns:a16="http://schemas.microsoft.com/office/drawing/2014/main" id="{B4C5C9EE-B7F0-F84E-28F1-BDC36D79D21C}"/>
                </a:ext>
              </a:extLst>
            </p:cNvPr>
            <p:cNvGrpSpPr/>
            <p:nvPr/>
          </p:nvGrpSpPr>
          <p:grpSpPr>
            <a:xfrm>
              <a:off x="-727002" y="1144050"/>
              <a:ext cx="548014" cy="8332048"/>
              <a:chOff x="-727002" y="1144050"/>
              <a:chExt cx="548014" cy="8332048"/>
            </a:xfrm>
          </p:grpSpPr>
          <p:sp>
            <p:nvSpPr>
              <p:cNvPr id="88" name="Rectangle 87">
                <a:extLst>
                  <a:ext uri="{FF2B5EF4-FFF2-40B4-BE49-F238E27FC236}">
                    <a16:creationId xmlns:a16="http://schemas.microsoft.com/office/drawing/2014/main" id="{0C839459-6172-671F-1282-F94591568A25}"/>
                  </a:ext>
                </a:extLst>
              </p:cNvPr>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9" name="Rectangle 88">
                <a:extLst>
                  <a:ext uri="{FF2B5EF4-FFF2-40B4-BE49-F238E27FC236}">
                    <a16:creationId xmlns:a16="http://schemas.microsoft.com/office/drawing/2014/main" id="{B1EE2AF0-83C1-7DF9-4DFA-FA4D04627AC6}"/>
                  </a:ext>
                </a:extLst>
              </p:cNvPr>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0" name="Rectangle 89">
                <a:extLst>
                  <a:ext uri="{FF2B5EF4-FFF2-40B4-BE49-F238E27FC236}">
                    <a16:creationId xmlns:a16="http://schemas.microsoft.com/office/drawing/2014/main" id="{7C0A2569-197C-71C8-A7E6-54A1274A4B58}"/>
                  </a:ext>
                </a:extLst>
              </p:cNvPr>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1" name="Rectangle 90">
                <a:extLst>
                  <a:ext uri="{FF2B5EF4-FFF2-40B4-BE49-F238E27FC236}">
                    <a16:creationId xmlns:a16="http://schemas.microsoft.com/office/drawing/2014/main" id="{52B865B7-A45F-8017-B33B-44C99692AED4}"/>
                  </a:ext>
                </a:extLst>
              </p:cNvPr>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2" name="Rectangle 91">
                <a:extLst>
                  <a:ext uri="{FF2B5EF4-FFF2-40B4-BE49-F238E27FC236}">
                    <a16:creationId xmlns:a16="http://schemas.microsoft.com/office/drawing/2014/main" id="{052645BC-6A31-6E96-FE6E-934AB47178AD}"/>
                  </a:ext>
                </a:extLst>
              </p:cNvPr>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3" name="Rectangle 92">
                <a:extLst>
                  <a:ext uri="{FF2B5EF4-FFF2-40B4-BE49-F238E27FC236}">
                    <a16:creationId xmlns:a16="http://schemas.microsoft.com/office/drawing/2014/main" id="{EA3A6AFA-E55A-DBB4-9FAE-2F4BAA89CAAE}"/>
                  </a:ext>
                </a:extLst>
              </p:cNvPr>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4" name="Rectangle 93">
                <a:extLst>
                  <a:ext uri="{FF2B5EF4-FFF2-40B4-BE49-F238E27FC236}">
                    <a16:creationId xmlns:a16="http://schemas.microsoft.com/office/drawing/2014/main" id="{E496CBA8-DFD1-BFDA-1950-61D3AD2AE1A5}"/>
                  </a:ext>
                </a:extLst>
              </p:cNvPr>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5" name="Rectangle 94">
                <a:extLst>
                  <a:ext uri="{FF2B5EF4-FFF2-40B4-BE49-F238E27FC236}">
                    <a16:creationId xmlns:a16="http://schemas.microsoft.com/office/drawing/2014/main" id="{86F29823-34D1-9EBE-EB01-34CEF729ABE6}"/>
                  </a:ext>
                </a:extLst>
              </p:cNvPr>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6" name="Rectangle 95">
                <a:extLst>
                  <a:ext uri="{FF2B5EF4-FFF2-40B4-BE49-F238E27FC236}">
                    <a16:creationId xmlns:a16="http://schemas.microsoft.com/office/drawing/2014/main" id="{1CEC3ADE-55CB-C8A4-621A-F22305EBD8F8}"/>
                  </a:ext>
                </a:extLst>
              </p:cNvPr>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7" name="Rectangle 96">
                <a:extLst>
                  <a:ext uri="{FF2B5EF4-FFF2-40B4-BE49-F238E27FC236}">
                    <a16:creationId xmlns:a16="http://schemas.microsoft.com/office/drawing/2014/main" id="{8FBD027A-9E96-3F2E-4EF6-4E3F157F0E57}"/>
                  </a:ext>
                </a:extLst>
              </p:cNvPr>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8" name="Rectangle 97">
                <a:extLst>
                  <a:ext uri="{FF2B5EF4-FFF2-40B4-BE49-F238E27FC236}">
                    <a16:creationId xmlns:a16="http://schemas.microsoft.com/office/drawing/2014/main" id="{98DF11E1-E39D-6ECF-97C3-76ED94CC1977}"/>
                  </a:ext>
                </a:extLst>
              </p:cNvPr>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99" name="Rectangle 98">
                <a:extLst>
                  <a:ext uri="{FF2B5EF4-FFF2-40B4-BE49-F238E27FC236}">
                    <a16:creationId xmlns:a16="http://schemas.microsoft.com/office/drawing/2014/main" id="{C9B6F894-C98F-9F4C-267F-331091FD3990}"/>
                  </a:ext>
                </a:extLst>
              </p:cNvPr>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0" name="Rectangle 99">
                <a:extLst>
                  <a:ext uri="{FF2B5EF4-FFF2-40B4-BE49-F238E27FC236}">
                    <a16:creationId xmlns:a16="http://schemas.microsoft.com/office/drawing/2014/main" id="{2F66B812-A739-3D57-6C89-7C22BDED62F5}"/>
                  </a:ext>
                </a:extLst>
              </p:cNvPr>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1" name="Rectangle 100">
                <a:extLst>
                  <a:ext uri="{FF2B5EF4-FFF2-40B4-BE49-F238E27FC236}">
                    <a16:creationId xmlns:a16="http://schemas.microsoft.com/office/drawing/2014/main" id="{0C39E861-DF92-DA97-BA62-076F0E5D3A29}"/>
                  </a:ext>
                </a:extLst>
              </p:cNvPr>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2" name="Rectangle 101">
                <a:extLst>
                  <a:ext uri="{FF2B5EF4-FFF2-40B4-BE49-F238E27FC236}">
                    <a16:creationId xmlns:a16="http://schemas.microsoft.com/office/drawing/2014/main" id="{73A978E3-6F82-CB02-829A-EFBC46659855}"/>
                  </a:ext>
                </a:extLst>
              </p:cNvPr>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3" name="Rectangle 102">
                <a:extLst>
                  <a:ext uri="{FF2B5EF4-FFF2-40B4-BE49-F238E27FC236}">
                    <a16:creationId xmlns:a16="http://schemas.microsoft.com/office/drawing/2014/main" id="{BC3E7E97-5A5A-AF16-15F9-25C45FC15EC0}"/>
                  </a:ext>
                </a:extLst>
              </p:cNvPr>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4" name="Rectangle 103">
                <a:extLst>
                  <a:ext uri="{FF2B5EF4-FFF2-40B4-BE49-F238E27FC236}">
                    <a16:creationId xmlns:a16="http://schemas.microsoft.com/office/drawing/2014/main" id="{C904C6F3-A7F8-584E-68B5-69A700EE3764}"/>
                  </a:ext>
                </a:extLst>
              </p:cNvPr>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5" name="Rectangle 104">
                <a:extLst>
                  <a:ext uri="{FF2B5EF4-FFF2-40B4-BE49-F238E27FC236}">
                    <a16:creationId xmlns:a16="http://schemas.microsoft.com/office/drawing/2014/main" id="{338C9B0A-258A-1181-61A6-F18822A84355}"/>
                  </a:ext>
                </a:extLst>
              </p:cNvPr>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6" name="Rectangle 105">
                <a:extLst>
                  <a:ext uri="{FF2B5EF4-FFF2-40B4-BE49-F238E27FC236}">
                    <a16:creationId xmlns:a16="http://schemas.microsoft.com/office/drawing/2014/main" id="{5D352568-D183-EBA6-A314-D1627061751F}"/>
                  </a:ext>
                </a:extLst>
              </p:cNvPr>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grpSp>
          <p:nvGrpSpPr>
            <p:cNvPr id="17" name="VERTICAL">
              <a:extLst>
                <a:ext uri="{FF2B5EF4-FFF2-40B4-BE49-F238E27FC236}">
                  <a16:creationId xmlns:a16="http://schemas.microsoft.com/office/drawing/2014/main" id="{15D83AB7-A0C3-F9D3-1A03-A8AC9902A237}"/>
                </a:ext>
              </a:extLst>
            </p:cNvPr>
            <p:cNvGrpSpPr/>
            <p:nvPr/>
          </p:nvGrpSpPr>
          <p:grpSpPr>
            <a:xfrm>
              <a:off x="-4195165" y="-1000093"/>
              <a:ext cx="19739968" cy="12160107"/>
              <a:chOff x="-4195165" y="-1000093"/>
              <a:chExt cx="19739968" cy="12160107"/>
            </a:xfrm>
          </p:grpSpPr>
          <p:sp>
            <p:nvSpPr>
              <p:cNvPr id="18" name="Rectangle 17">
                <a:extLst>
                  <a:ext uri="{FF2B5EF4-FFF2-40B4-BE49-F238E27FC236}">
                    <a16:creationId xmlns:a16="http://schemas.microsoft.com/office/drawing/2014/main" id="{FE89D113-1994-8227-5D69-642F0B7DF56E}"/>
                  </a:ext>
                </a:extLst>
              </p:cNvPr>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9" name="TextBox 18">
                <a:extLst>
                  <a:ext uri="{FF2B5EF4-FFF2-40B4-BE49-F238E27FC236}">
                    <a16:creationId xmlns:a16="http://schemas.microsoft.com/office/drawing/2014/main" id="{1B85F9D3-0687-2FDF-6136-6B35E49B17CD}"/>
                  </a:ext>
                </a:extLst>
              </p:cNvPr>
              <p:cNvSpPr txBox="1"/>
              <p:nvPr/>
            </p:nvSpPr>
            <p:spPr>
              <a:xfrm>
                <a:off x="-4195165" y="9505217"/>
                <a:ext cx="2696809" cy="523220"/>
              </a:xfrm>
              <a:prstGeom prst="rect">
                <a:avLst/>
              </a:prstGeom>
              <a:noFill/>
            </p:spPr>
            <p:txBody>
              <a:bodyPr wrap="square" rtlCol="0">
                <a:spAutoFit/>
              </a:bodyPr>
              <a:lstStyle/>
              <a:p>
                <a:pPr algn="l"/>
                <a:r>
                  <a:rPr lang="en-GB" sz="1400"/>
                  <a:t>PPT only accurate to 2 decimal places. 0.625” = 0.63”</a:t>
                </a:r>
              </a:p>
            </p:txBody>
          </p:sp>
          <p:sp>
            <p:nvSpPr>
              <p:cNvPr id="20" name="Rectangle 19">
                <a:extLst>
                  <a:ext uri="{FF2B5EF4-FFF2-40B4-BE49-F238E27FC236}">
                    <a16:creationId xmlns:a16="http://schemas.microsoft.com/office/drawing/2014/main" id="{C25FE573-2F5B-1630-9F82-D24E716C02EC}"/>
                  </a:ext>
                </a:extLst>
              </p:cNvPr>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1" name="Rectangle 20">
                <a:extLst>
                  <a:ext uri="{FF2B5EF4-FFF2-40B4-BE49-F238E27FC236}">
                    <a16:creationId xmlns:a16="http://schemas.microsoft.com/office/drawing/2014/main" id="{F0E29B4E-3E52-8E21-10C1-1C2C41900B88}"/>
                  </a:ext>
                </a:extLst>
              </p:cNvPr>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2" name="Rectangle 21">
                <a:extLst>
                  <a:ext uri="{FF2B5EF4-FFF2-40B4-BE49-F238E27FC236}">
                    <a16:creationId xmlns:a16="http://schemas.microsoft.com/office/drawing/2014/main" id="{A229AEE4-A60C-4732-81BE-3A9D63A05AB8}"/>
                  </a:ext>
                </a:extLst>
              </p:cNvPr>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3" name="Rectangle 22">
                <a:extLst>
                  <a:ext uri="{FF2B5EF4-FFF2-40B4-BE49-F238E27FC236}">
                    <a16:creationId xmlns:a16="http://schemas.microsoft.com/office/drawing/2014/main" id="{60FAD0CF-3DB1-C40A-1614-FE888948B056}"/>
                  </a:ext>
                </a:extLst>
              </p:cNvPr>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8" name="Rectangle 37">
                <a:extLst>
                  <a:ext uri="{FF2B5EF4-FFF2-40B4-BE49-F238E27FC236}">
                    <a16:creationId xmlns:a16="http://schemas.microsoft.com/office/drawing/2014/main" id="{5278FD3A-D487-4E7C-12AB-F0F6341B31DC}"/>
                  </a:ext>
                </a:extLst>
              </p:cNvPr>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9" name="Rectangle 38">
                <a:extLst>
                  <a:ext uri="{FF2B5EF4-FFF2-40B4-BE49-F238E27FC236}">
                    <a16:creationId xmlns:a16="http://schemas.microsoft.com/office/drawing/2014/main" id="{E6E2E56B-9E64-CAC3-AF1E-F9755828206F}"/>
                  </a:ext>
                </a:extLst>
              </p:cNvPr>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0" name="Rectangle 39">
                <a:extLst>
                  <a:ext uri="{FF2B5EF4-FFF2-40B4-BE49-F238E27FC236}">
                    <a16:creationId xmlns:a16="http://schemas.microsoft.com/office/drawing/2014/main" id="{BE965FD4-94C3-9A53-4AFC-01AF6B3F86EC}"/>
                  </a:ext>
                </a:extLst>
              </p:cNvPr>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1" name="Rectangle 40">
                <a:extLst>
                  <a:ext uri="{FF2B5EF4-FFF2-40B4-BE49-F238E27FC236}">
                    <a16:creationId xmlns:a16="http://schemas.microsoft.com/office/drawing/2014/main" id="{2CCABBE7-6515-0D19-8299-BF843F5FBF8E}"/>
                  </a:ext>
                </a:extLst>
              </p:cNvPr>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2" name="Rectangle 41">
                <a:extLst>
                  <a:ext uri="{FF2B5EF4-FFF2-40B4-BE49-F238E27FC236}">
                    <a16:creationId xmlns:a16="http://schemas.microsoft.com/office/drawing/2014/main" id="{78A19EE2-B283-5590-4EE8-D7A0D76B3987}"/>
                  </a:ext>
                </a:extLst>
              </p:cNvPr>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3" name="Rectangle 42">
                <a:extLst>
                  <a:ext uri="{FF2B5EF4-FFF2-40B4-BE49-F238E27FC236}">
                    <a16:creationId xmlns:a16="http://schemas.microsoft.com/office/drawing/2014/main" id="{742E8C6B-3779-8FD4-C1D9-303421505756}"/>
                  </a:ext>
                </a:extLst>
              </p:cNvPr>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4" name="Rectangle 43">
                <a:extLst>
                  <a:ext uri="{FF2B5EF4-FFF2-40B4-BE49-F238E27FC236}">
                    <a16:creationId xmlns:a16="http://schemas.microsoft.com/office/drawing/2014/main" id="{102B583F-91FC-D0CF-93D6-DADBA8CEA969}"/>
                  </a:ext>
                </a:extLst>
              </p:cNvPr>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5" name="Rectangle 44">
                <a:extLst>
                  <a:ext uri="{FF2B5EF4-FFF2-40B4-BE49-F238E27FC236}">
                    <a16:creationId xmlns:a16="http://schemas.microsoft.com/office/drawing/2014/main" id="{9CF59513-3AC3-E290-FB15-9BDCDF0FB5C8}"/>
                  </a:ext>
                </a:extLst>
              </p:cNvPr>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6" name="Rectangle 45">
                <a:extLst>
                  <a:ext uri="{FF2B5EF4-FFF2-40B4-BE49-F238E27FC236}">
                    <a16:creationId xmlns:a16="http://schemas.microsoft.com/office/drawing/2014/main" id="{70ED2425-872E-316C-EC19-815374585E6B}"/>
                  </a:ext>
                </a:extLst>
              </p:cNvPr>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7" name="Rectangle 46">
                <a:extLst>
                  <a:ext uri="{FF2B5EF4-FFF2-40B4-BE49-F238E27FC236}">
                    <a16:creationId xmlns:a16="http://schemas.microsoft.com/office/drawing/2014/main" id="{AB82FA22-6580-74B7-5074-52E5FA588037}"/>
                  </a:ext>
                </a:extLst>
              </p:cNvPr>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48" name="Rectangle 47">
                <a:extLst>
                  <a:ext uri="{FF2B5EF4-FFF2-40B4-BE49-F238E27FC236}">
                    <a16:creationId xmlns:a16="http://schemas.microsoft.com/office/drawing/2014/main" id="{202FBA5C-7FC2-3296-8F2B-3C539DD86E85}"/>
                  </a:ext>
                </a:extLst>
              </p:cNvPr>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49" name="Group 48">
                <a:extLst>
                  <a:ext uri="{FF2B5EF4-FFF2-40B4-BE49-F238E27FC236}">
                    <a16:creationId xmlns:a16="http://schemas.microsoft.com/office/drawing/2014/main" id="{AB1511E7-6F02-1964-B3FB-930CD8D2458E}"/>
                  </a:ext>
                </a:extLst>
              </p:cNvPr>
              <p:cNvGrpSpPr/>
              <p:nvPr/>
            </p:nvGrpSpPr>
            <p:grpSpPr>
              <a:xfrm>
                <a:off x="576073" y="-1"/>
                <a:ext cx="14392674" cy="10058399"/>
                <a:chOff x="576073" y="1143000"/>
                <a:chExt cx="14392674" cy="8339328"/>
              </a:xfrm>
              <a:solidFill>
                <a:srgbClr val="F5F1ED">
                  <a:alpha val="90000"/>
                </a:srgbClr>
              </a:solidFill>
            </p:grpSpPr>
            <p:sp>
              <p:nvSpPr>
                <p:cNvPr id="76" name="Rectangle 75">
                  <a:extLst>
                    <a:ext uri="{FF2B5EF4-FFF2-40B4-BE49-F238E27FC236}">
                      <a16:creationId xmlns:a16="http://schemas.microsoft.com/office/drawing/2014/main" id="{D515FB74-31F0-EE6D-0080-2AA52022F6CC}"/>
                    </a:ext>
                  </a:extLst>
                </p:cNvPr>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7" name="Rectangle 76">
                  <a:extLst>
                    <a:ext uri="{FF2B5EF4-FFF2-40B4-BE49-F238E27FC236}">
                      <a16:creationId xmlns:a16="http://schemas.microsoft.com/office/drawing/2014/main" id="{B9C0C388-6963-A4FB-5B3B-1986100176C8}"/>
                    </a:ext>
                  </a:extLst>
                </p:cNvPr>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8" name="Rectangle 77">
                  <a:extLst>
                    <a:ext uri="{FF2B5EF4-FFF2-40B4-BE49-F238E27FC236}">
                      <a16:creationId xmlns:a16="http://schemas.microsoft.com/office/drawing/2014/main" id="{7950A640-EBB1-8DC5-989E-ED7DF0CE76A0}"/>
                    </a:ext>
                  </a:extLst>
                </p:cNvPr>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79" name="Rectangle 78">
                  <a:extLst>
                    <a:ext uri="{FF2B5EF4-FFF2-40B4-BE49-F238E27FC236}">
                      <a16:creationId xmlns:a16="http://schemas.microsoft.com/office/drawing/2014/main" id="{C22A1518-1F2E-D8C6-6B44-BDCA5DB1E980}"/>
                    </a:ext>
                  </a:extLst>
                </p:cNvPr>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0" name="Rectangle 79">
                  <a:extLst>
                    <a:ext uri="{FF2B5EF4-FFF2-40B4-BE49-F238E27FC236}">
                      <a16:creationId xmlns:a16="http://schemas.microsoft.com/office/drawing/2014/main" id="{51A8974A-B353-9404-AF21-05A5EE0C84D5}"/>
                    </a:ext>
                  </a:extLst>
                </p:cNvPr>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1" name="Rectangle 80">
                  <a:extLst>
                    <a:ext uri="{FF2B5EF4-FFF2-40B4-BE49-F238E27FC236}">
                      <a16:creationId xmlns:a16="http://schemas.microsoft.com/office/drawing/2014/main" id="{C1010AF3-BA7B-48C5-0BE6-55BDD7533FE2}"/>
                    </a:ext>
                  </a:extLst>
                </p:cNvPr>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2" name="Rectangle 81">
                  <a:extLst>
                    <a:ext uri="{FF2B5EF4-FFF2-40B4-BE49-F238E27FC236}">
                      <a16:creationId xmlns:a16="http://schemas.microsoft.com/office/drawing/2014/main" id="{1CBFAD72-822F-A63B-B9C1-48E381D680DD}"/>
                    </a:ext>
                  </a:extLst>
                </p:cNvPr>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3" name="Rectangle 82">
                  <a:extLst>
                    <a:ext uri="{FF2B5EF4-FFF2-40B4-BE49-F238E27FC236}">
                      <a16:creationId xmlns:a16="http://schemas.microsoft.com/office/drawing/2014/main" id="{4C6AA25C-F900-7538-A959-C615B6A409F9}"/>
                    </a:ext>
                  </a:extLst>
                </p:cNvPr>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4" name="Rectangle 83">
                  <a:extLst>
                    <a:ext uri="{FF2B5EF4-FFF2-40B4-BE49-F238E27FC236}">
                      <a16:creationId xmlns:a16="http://schemas.microsoft.com/office/drawing/2014/main" id="{1EC4D2F4-7F52-1BFB-8ED8-C5E8E60405F9}"/>
                    </a:ext>
                  </a:extLst>
                </p:cNvPr>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5" name="Rectangle 84">
                  <a:extLst>
                    <a:ext uri="{FF2B5EF4-FFF2-40B4-BE49-F238E27FC236}">
                      <a16:creationId xmlns:a16="http://schemas.microsoft.com/office/drawing/2014/main" id="{90D481A4-30C5-2755-DD95-87DB5B91EB27}"/>
                    </a:ext>
                  </a:extLst>
                </p:cNvPr>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6" name="Rectangle 85">
                  <a:extLst>
                    <a:ext uri="{FF2B5EF4-FFF2-40B4-BE49-F238E27FC236}">
                      <a16:creationId xmlns:a16="http://schemas.microsoft.com/office/drawing/2014/main" id="{C4BC4457-12A5-50FE-9601-0DCED0A49ECB}"/>
                    </a:ext>
                  </a:extLst>
                </p:cNvPr>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87" name="Rectangle 86">
                  <a:extLst>
                    <a:ext uri="{FF2B5EF4-FFF2-40B4-BE49-F238E27FC236}">
                      <a16:creationId xmlns:a16="http://schemas.microsoft.com/office/drawing/2014/main" id="{9EBB3926-EFD2-78A4-EC88-D52467886DD7}"/>
                    </a:ext>
                  </a:extLst>
                </p:cNvPr>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cxnSp>
            <p:nvCxnSpPr>
              <p:cNvPr id="50" name="Straight Connector 49">
                <a:extLst>
                  <a:ext uri="{FF2B5EF4-FFF2-40B4-BE49-F238E27FC236}">
                    <a16:creationId xmlns:a16="http://schemas.microsoft.com/office/drawing/2014/main" id="{8754D9F3-30B5-94C1-8341-74A9DC71EE4A}"/>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CF36309-0A7A-65BF-D461-7FEF416B760E}"/>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0C143B0-CA8C-DADE-1BAE-3CDE14116FDA}"/>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9DB0E8A4-F3BB-EFE1-8729-265A01CAD1D6}"/>
                  </a:ext>
                </a:extLst>
              </p:cNvPr>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54" name="Group 53">
                <a:extLst>
                  <a:ext uri="{FF2B5EF4-FFF2-40B4-BE49-F238E27FC236}">
                    <a16:creationId xmlns:a16="http://schemas.microsoft.com/office/drawing/2014/main" id="{06DD5950-419A-7E67-33F2-5181B31DF4C2}"/>
                  </a:ext>
                </a:extLst>
              </p:cNvPr>
              <p:cNvGrpSpPr/>
              <p:nvPr/>
            </p:nvGrpSpPr>
            <p:grpSpPr>
              <a:xfrm>
                <a:off x="-2012969" y="575451"/>
                <a:ext cx="17557772" cy="567548"/>
                <a:chOff x="-1282890" y="575451"/>
                <a:chExt cx="16827692" cy="567548"/>
              </a:xfrm>
            </p:grpSpPr>
            <p:cxnSp>
              <p:nvCxnSpPr>
                <p:cNvPr id="74" name="Straight Connector 73">
                  <a:extLst>
                    <a:ext uri="{FF2B5EF4-FFF2-40B4-BE49-F238E27FC236}">
                      <a16:creationId xmlns:a16="http://schemas.microsoft.com/office/drawing/2014/main" id="{E341CAB1-2404-E90A-CE8B-23C7E42121E8}"/>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E656E66-92D3-13AC-5DF7-E6A08C4D6528}"/>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55" name="Rectangle 54">
                <a:extLst>
                  <a:ext uri="{FF2B5EF4-FFF2-40B4-BE49-F238E27FC236}">
                    <a16:creationId xmlns:a16="http://schemas.microsoft.com/office/drawing/2014/main" id="{547BDB11-F21A-3E44-C468-9BAA6D7F2992}"/>
                  </a:ext>
                </a:extLst>
              </p:cNvPr>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56" name="TextBox 55">
                <a:extLst>
                  <a:ext uri="{FF2B5EF4-FFF2-40B4-BE49-F238E27FC236}">
                    <a16:creationId xmlns:a16="http://schemas.microsoft.com/office/drawing/2014/main" id="{01828718-633E-4AF4-52A7-7BD366A3B4C5}"/>
                  </a:ext>
                </a:extLst>
              </p:cNvPr>
              <p:cNvSpPr txBox="1"/>
              <p:nvPr/>
            </p:nvSpPr>
            <p:spPr>
              <a:xfrm>
                <a:off x="-2805432" y="440694"/>
                <a:ext cx="768100" cy="253916"/>
              </a:xfrm>
              <a:prstGeom prst="rect">
                <a:avLst/>
              </a:prstGeom>
              <a:noFill/>
            </p:spPr>
            <p:txBody>
              <a:bodyPr wrap="square" rtlCol="0">
                <a:spAutoFit/>
              </a:bodyPr>
              <a:lstStyle/>
              <a:p>
                <a:pPr algn="l"/>
                <a:r>
                  <a:rPr lang="en-GB" sz="1050"/>
                  <a:t>1.25”</a:t>
                </a:r>
              </a:p>
            </p:txBody>
          </p:sp>
          <p:sp>
            <p:nvSpPr>
              <p:cNvPr id="57" name="TextBox 56">
                <a:extLst>
                  <a:ext uri="{FF2B5EF4-FFF2-40B4-BE49-F238E27FC236}">
                    <a16:creationId xmlns:a16="http://schemas.microsoft.com/office/drawing/2014/main" id="{54E9B720-ADEA-9A90-2976-ABEBBA90EABA}"/>
                  </a:ext>
                </a:extLst>
              </p:cNvPr>
              <p:cNvSpPr txBox="1"/>
              <p:nvPr/>
            </p:nvSpPr>
            <p:spPr>
              <a:xfrm>
                <a:off x="1446217" y="-986079"/>
                <a:ext cx="429863" cy="253916"/>
              </a:xfrm>
              <a:prstGeom prst="rect">
                <a:avLst/>
              </a:prstGeom>
              <a:noFill/>
            </p:spPr>
            <p:txBody>
              <a:bodyPr wrap="square" rtlCol="0">
                <a:spAutoFit/>
              </a:bodyPr>
              <a:lstStyle/>
              <a:p>
                <a:pPr algn="l"/>
                <a:r>
                  <a:rPr lang="en-GB" sz="1050"/>
                  <a:t>0.3”</a:t>
                </a:r>
              </a:p>
            </p:txBody>
          </p:sp>
          <p:sp>
            <p:nvSpPr>
              <p:cNvPr id="58" name="TextBox 57">
                <a:extLst>
                  <a:ext uri="{FF2B5EF4-FFF2-40B4-BE49-F238E27FC236}">
                    <a16:creationId xmlns:a16="http://schemas.microsoft.com/office/drawing/2014/main" id="{F04FA8E1-7C47-1B0D-D257-76DDFE528107}"/>
                  </a:ext>
                </a:extLst>
              </p:cNvPr>
              <p:cNvSpPr txBox="1"/>
              <p:nvPr/>
            </p:nvSpPr>
            <p:spPr>
              <a:xfrm>
                <a:off x="1798303" y="10794599"/>
                <a:ext cx="4614688" cy="307777"/>
              </a:xfrm>
              <a:prstGeom prst="rect">
                <a:avLst/>
              </a:prstGeom>
              <a:noFill/>
            </p:spPr>
            <p:txBody>
              <a:bodyPr wrap="square" rtlCol="0">
                <a:spAutoFit/>
              </a:bodyPr>
              <a:lstStyle/>
              <a:p>
                <a:pPr algn="l"/>
                <a:r>
                  <a:rPr lang="en-GB" sz="1400"/>
                  <a:t>PPT only accurate to 2 decimal places. 1.0375” = 1.04”</a:t>
                </a:r>
              </a:p>
            </p:txBody>
          </p:sp>
          <p:cxnSp>
            <p:nvCxnSpPr>
              <p:cNvPr id="59" name="Straight Arrow Connector 58">
                <a:extLst>
                  <a:ext uri="{FF2B5EF4-FFF2-40B4-BE49-F238E27FC236}">
                    <a16:creationId xmlns:a16="http://schemas.microsoft.com/office/drawing/2014/main" id="{D1865397-1E42-59B2-6FAA-55E1E9814789}"/>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8152E5FA-996B-E90A-AB6A-5F32C9F7D857}"/>
                  </a:ext>
                </a:extLst>
              </p:cNvPr>
              <p:cNvGrpSpPr/>
              <p:nvPr/>
            </p:nvGrpSpPr>
            <p:grpSpPr>
              <a:xfrm>
                <a:off x="-1379884" y="-1"/>
                <a:ext cx="577801" cy="575452"/>
                <a:chOff x="-1379884" y="-1"/>
                <a:chExt cx="577801" cy="575452"/>
              </a:xfrm>
            </p:grpSpPr>
            <p:sp>
              <p:nvSpPr>
                <p:cNvPr id="72" name="TextBox 71">
                  <a:extLst>
                    <a:ext uri="{FF2B5EF4-FFF2-40B4-BE49-F238E27FC236}">
                      <a16:creationId xmlns:a16="http://schemas.microsoft.com/office/drawing/2014/main" id="{281B8EA5-6C5A-365D-4170-67CD65E687C6}"/>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73" name="Straight Arrow Connector 72">
                  <a:extLst>
                    <a:ext uri="{FF2B5EF4-FFF2-40B4-BE49-F238E27FC236}">
                      <a16:creationId xmlns:a16="http://schemas.microsoft.com/office/drawing/2014/main" id="{8839C86A-5551-3FF8-35AE-E3FDF8ED8216}"/>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61" name="Group 60">
                <a:extLst>
                  <a:ext uri="{FF2B5EF4-FFF2-40B4-BE49-F238E27FC236}">
                    <a16:creationId xmlns:a16="http://schemas.microsoft.com/office/drawing/2014/main" id="{E7A09AA8-7E42-AB17-4F37-0A8D86FE1EA1}"/>
                  </a:ext>
                </a:extLst>
              </p:cNvPr>
              <p:cNvGrpSpPr/>
              <p:nvPr/>
            </p:nvGrpSpPr>
            <p:grpSpPr>
              <a:xfrm>
                <a:off x="-1379884" y="9482948"/>
                <a:ext cx="577801" cy="575452"/>
                <a:chOff x="-1379884" y="-1"/>
                <a:chExt cx="577801" cy="575452"/>
              </a:xfrm>
            </p:grpSpPr>
            <p:sp>
              <p:nvSpPr>
                <p:cNvPr id="70" name="TextBox 69">
                  <a:extLst>
                    <a:ext uri="{FF2B5EF4-FFF2-40B4-BE49-F238E27FC236}">
                      <a16:creationId xmlns:a16="http://schemas.microsoft.com/office/drawing/2014/main" id="{F426F564-D818-EFB4-CFC4-267C8EAA3570}"/>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71" name="Straight Arrow Connector 70">
                  <a:extLst>
                    <a:ext uri="{FF2B5EF4-FFF2-40B4-BE49-F238E27FC236}">
                      <a16:creationId xmlns:a16="http://schemas.microsoft.com/office/drawing/2014/main" id="{5242A494-1EB2-7B10-5A5C-F00030A56CE4}"/>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62" name="Straight Arrow Connector 61">
                <a:extLst>
                  <a:ext uri="{FF2B5EF4-FFF2-40B4-BE49-F238E27FC236}">
                    <a16:creationId xmlns:a16="http://schemas.microsoft.com/office/drawing/2014/main" id="{E3505CD7-B2F9-1B1F-1FA5-28C5B25018CE}"/>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3" name="Rectangle 62">
                <a:extLst>
                  <a:ext uri="{FF2B5EF4-FFF2-40B4-BE49-F238E27FC236}">
                    <a16:creationId xmlns:a16="http://schemas.microsoft.com/office/drawing/2014/main" id="{C091FF58-1F95-55EB-4A07-8B054A99FB68}"/>
                  </a:ext>
                </a:extLst>
              </p:cNvPr>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64" name="TextBox 63">
                <a:extLst>
                  <a:ext uri="{FF2B5EF4-FFF2-40B4-BE49-F238E27FC236}">
                    <a16:creationId xmlns:a16="http://schemas.microsoft.com/office/drawing/2014/main" id="{55A47391-B3D8-B4B0-E1B2-54BE5F913267}"/>
                  </a:ext>
                </a:extLst>
              </p:cNvPr>
              <p:cNvSpPr txBox="1"/>
              <p:nvPr/>
            </p:nvSpPr>
            <p:spPr>
              <a:xfrm>
                <a:off x="672922" y="10266874"/>
                <a:ext cx="773296" cy="253916"/>
              </a:xfrm>
              <a:prstGeom prst="rect">
                <a:avLst/>
              </a:prstGeom>
              <a:noFill/>
            </p:spPr>
            <p:txBody>
              <a:bodyPr wrap="square" rtlCol="0">
                <a:spAutoFit/>
              </a:bodyPr>
              <a:lstStyle/>
              <a:p>
                <a:pPr algn="l"/>
                <a:r>
                  <a:rPr lang="en-GB" sz="1050"/>
                  <a:t>1.04”</a:t>
                </a:r>
              </a:p>
            </p:txBody>
          </p:sp>
          <p:cxnSp>
            <p:nvCxnSpPr>
              <p:cNvPr id="65" name="Straight Arrow Connector 64">
                <a:extLst>
                  <a:ext uri="{FF2B5EF4-FFF2-40B4-BE49-F238E27FC236}">
                    <a16:creationId xmlns:a16="http://schemas.microsoft.com/office/drawing/2014/main" id="{025526BF-4B1D-9943-8339-F99AA838388B}"/>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16CDEE69-FE5E-13E5-9732-EC5C7A970EA6}"/>
                  </a:ext>
                </a:extLst>
              </p:cNvPr>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67" name="Group 66">
                <a:extLst>
                  <a:ext uri="{FF2B5EF4-FFF2-40B4-BE49-F238E27FC236}">
                    <a16:creationId xmlns:a16="http://schemas.microsoft.com/office/drawing/2014/main" id="{C9DA6BE7-00A1-4F9C-54A1-8A223936B485}"/>
                  </a:ext>
                </a:extLst>
              </p:cNvPr>
              <p:cNvGrpSpPr/>
              <p:nvPr/>
            </p:nvGrpSpPr>
            <p:grpSpPr>
              <a:xfrm>
                <a:off x="-2" y="-1000093"/>
                <a:ext cx="576052" cy="326021"/>
                <a:chOff x="-646178" y="-215547"/>
                <a:chExt cx="576052" cy="326021"/>
              </a:xfrm>
            </p:grpSpPr>
            <p:sp>
              <p:nvSpPr>
                <p:cNvPr id="68" name="TextBox 67">
                  <a:extLst>
                    <a:ext uri="{FF2B5EF4-FFF2-40B4-BE49-F238E27FC236}">
                      <a16:creationId xmlns:a16="http://schemas.microsoft.com/office/drawing/2014/main" id="{A55F225C-6671-7B7C-0440-0C5CF1559E68}"/>
                    </a:ext>
                  </a:extLst>
                </p:cNvPr>
                <p:cNvSpPr txBox="1"/>
                <p:nvPr/>
              </p:nvSpPr>
              <p:spPr>
                <a:xfrm>
                  <a:off x="-646178" y="-215547"/>
                  <a:ext cx="576052" cy="253916"/>
                </a:xfrm>
                <a:prstGeom prst="rect">
                  <a:avLst/>
                </a:prstGeom>
                <a:noFill/>
              </p:spPr>
              <p:txBody>
                <a:bodyPr wrap="square" rtlCol="0">
                  <a:spAutoFit/>
                </a:bodyPr>
                <a:lstStyle/>
                <a:p>
                  <a:pPr algn="l"/>
                  <a:r>
                    <a:rPr lang="en-GB" sz="1050"/>
                    <a:t>0.63”</a:t>
                  </a:r>
                </a:p>
              </p:txBody>
            </p:sp>
            <p:cxnSp>
              <p:nvCxnSpPr>
                <p:cNvPr id="69" name="Straight Arrow Connector 68">
                  <a:extLst>
                    <a:ext uri="{FF2B5EF4-FFF2-40B4-BE49-F238E27FC236}">
                      <a16:creationId xmlns:a16="http://schemas.microsoft.com/office/drawing/2014/main" id="{370F2D5E-84D8-C7B5-39A4-428226AE35D0}"/>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GB"/>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31430"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1</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58325" y="4475574"/>
            <a:ext cx="3886819"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4" name="Text Placeholder 4">
            <a:extLst>
              <a:ext uri="{FF2B5EF4-FFF2-40B4-BE49-F238E27FC236}">
                <a16:creationId xmlns:a16="http://schemas.microsoft.com/office/drawing/2014/main" id="{3340A129-B2CC-0B6D-82FB-ED4FCEF229CC}"/>
              </a:ext>
            </a:extLst>
          </p:cNvPr>
          <p:cNvSpPr>
            <a:spLocks noGrp="1"/>
          </p:cNvSpPr>
          <p:nvPr>
            <p:ph type="body" sz="quarter" idx="12" hasCustomPrompt="1"/>
          </p:nvPr>
        </p:nvSpPr>
        <p:spPr>
          <a:xfrm>
            <a:off x="658324"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2" name="Text Placeholder 8">
            <a:extLst>
              <a:ext uri="{FF2B5EF4-FFF2-40B4-BE49-F238E27FC236}">
                <a16:creationId xmlns:a16="http://schemas.microsoft.com/office/drawing/2014/main" id="{B421639D-C7B2-D221-FB0D-CF15C81C45F9}"/>
              </a:ext>
            </a:extLst>
          </p:cNvPr>
          <p:cNvSpPr>
            <a:spLocks noGrp="1"/>
          </p:cNvSpPr>
          <p:nvPr>
            <p:ph type="body" sz="quarter" idx="19" hasCustomPrompt="1"/>
          </p:nvPr>
        </p:nvSpPr>
        <p:spPr>
          <a:xfrm>
            <a:off x="4853910"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2</a:t>
            </a:r>
            <a:endParaRPr lang="en-GB"/>
          </a:p>
        </p:txBody>
      </p:sp>
      <p:sp>
        <p:nvSpPr>
          <p:cNvPr id="24" name="Text Placeholder 7">
            <a:extLst>
              <a:ext uri="{FF2B5EF4-FFF2-40B4-BE49-F238E27FC236}">
                <a16:creationId xmlns:a16="http://schemas.microsoft.com/office/drawing/2014/main" id="{F7938513-19B5-51A8-E70F-C87D741E8158}"/>
              </a:ext>
            </a:extLst>
          </p:cNvPr>
          <p:cNvSpPr>
            <a:spLocks noGrp="1"/>
          </p:cNvSpPr>
          <p:nvPr>
            <p:ph type="body" sz="quarter" idx="20" hasCustomPrompt="1"/>
          </p:nvPr>
        </p:nvSpPr>
        <p:spPr>
          <a:xfrm>
            <a:off x="4880802" y="447557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30" name="Text Placeholder 8">
            <a:extLst>
              <a:ext uri="{FF2B5EF4-FFF2-40B4-BE49-F238E27FC236}">
                <a16:creationId xmlns:a16="http://schemas.microsoft.com/office/drawing/2014/main" id="{BE7EE001-4859-BF38-CFB8-6CE87DC73692}"/>
              </a:ext>
            </a:extLst>
          </p:cNvPr>
          <p:cNvSpPr>
            <a:spLocks noGrp="1"/>
          </p:cNvSpPr>
          <p:nvPr>
            <p:ph type="body" sz="quarter" idx="25" hasCustomPrompt="1"/>
          </p:nvPr>
        </p:nvSpPr>
        <p:spPr>
          <a:xfrm>
            <a:off x="9069616" y="2640224"/>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3</a:t>
            </a:r>
            <a:endParaRPr lang="en-GB"/>
          </a:p>
        </p:txBody>
      </p:sp>
      <p:sp>
        <p:nvSpPr>
          <p:cNvPr id="31" name="Text Placeholder 7">
            <a:extLst>
              <a:ext uri="{FF2B5EF4-FFF2-40B4-BE49-F238E27FC236}">
                <a16:creationId xmlns:a16="http://schemas.microsoft.com/office/drawing/2014/main" id="{E8CC2587-DC88-213E-4221-86717CFFCBC9}"/>
              </a:ext>
            </a:extLst>
          </p:cNvPr>
          <p:cNvSpPr>
            <a:spLocks noGrp="1"/>
          </p:cNvSpPr>
          <p:nvPr>
            <p:ph type="body" sz="quarter" idx="26" hasCustomPrompt="1"/>
          </p:nvPr>
        </p:nvSpPr>
        <p:spPr>
          <a:xfrm>
            <a:off x="9096508" y="447557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85" name="Text Placeholder 8">
            <a:extLst>
              <a:ext uri="{FF2B5EF4-FFF2-40B4-BE49-F238E27FC236}">
                <a16:creationId xmlns:a16="http://schemas.microsoft.com/office/drawing/2014/main" id="{C9FDC601-D40F-7321-6DE0-023B910BEC75}"/>
              </a:ext>
            </a:extLst>
          </p:cNvPr>
          <p:cNvSpPr>
            <a:spLocks noGrp="1"/>
          </p:cNvSpPr>
          <p:nvPr>
            <p:ph type="body" sz="quarter" idx="28" hasCustomPrompt="1"/>
          </p:nvPr>
        </p:nvSpPr>
        <p:spPr>
          <a:xfrm>
            <a:off x="4876133"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4</a:t>
            </a:r>
            <a:endParaRPr lang="en-GB"/>
          </a:p>
        </p:txBody>
      </p:sp>
      <p:sp>
        <p:nvSpPr>
          <p:cNvPr id="186" name="Text Placeholder 7">
            <a:extLst>
              <a:ext uri="{FF2B5EF4-FFF2-40B4-BE49-F238E27FC236}">
                <a16:creationId xmlns:a16="http://schemas.microsoft.com/office/drawing/2014/main" id="{06A5C742-9F36-85E3-8207-4D7F5C653FB6}"/>
              </a:ext>
            </a:extLst>
          </p:cNvPr>
          <p:cNvSpPr>
            <a:spLocks noGrp="1"/>
          </p:cNvSpPr>
          <p:nvPr>
            <p:ph type="body" sz="quarter" idx="29" hasCustomPrompt="1"/>
          </p:nvPr>
        </p:nvSpPr>
        <p:spPr>
          <a:xfrm>
            <a:off x="4885278" y="8394552"/>
            <a:ext cx="3886819"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88" name="Text Placeholder 8">
            <a:extLst>
              <a:ext uri="{FF2B5EF4-FFF2-40B4-BE49-F238E27FC236}">
                <a16:creationId xmlns:a16="http://schemas.microsoft.com/office/drawing/2014/main" id="{C0318DFD-1916-E73C-980D-B97B38BB27B2}"/>
              </a:ext>
            </a:extLst>
          </p:cNvPr>
          <p:cNvSpPr>
            <a:spLocks noGrp="1"/>
          </p:cNvSpPr>
          <p:nvPr>
            <p:ph type="body" sz="quarter" idx="31" hasCustomPrompt="1"/>
          </p:nvPr>
        </p:nvSpPr>
        <p:spPr>
          <a:xfrm>
            <a:off x="9095707"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5</a:t>
            </a:r>
            <a:endParaRPr lang="en-GB"/>
          </a:p>
        </p:txBody>
      </p:sp>
      <p:sp>
        <p:nvSpPr>
          <p:cNvPr id="189" name="Text Placeholder 7">
            <a:extLst>
              <a:ext uri="{FF2B5EF4-FFF2-40B4-BE49-F238E27FC236}">
                <a16:creationId xmlns:a16="http://schemas.microsoft.com/office/drawing/2014/main" id="{92F04322-3FB9-1548-330D-C057B14965B8}"/>
              </a:ext>
            </a:extLst>
          </p:cNvPr>
          <p:cNvSpPr>
            <a:spLocks noGrp="1"/>
          </p:cNvSpPr>
          <p:nvPr>
            <p:ph type="body" sz="quarter" idx="32" hasCustomPrompt="1"/>
          </p:nvPr>
        </p:nvSpPr>
        <p:spPr>
          <a:xfrm>
            <a:off x="9104850" y="8394552"/>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91" name="Text Placeholder 8">
            <a:extLst>
              <a:ext uri="{FF2B5EF4-FFF2-40B4-BE49-F238E27FC236}">
                <a16:creationId xmlns:a16="http://schemas.microsoft.com/office/drawing/2014/main" id="{BF6B582D-793D-09EF-12E9-EF6315AEE0BD}"/>
              </a:ext>
            </a:extLst>
          </p:cNvPr>
          <p:cNvSpPr>
            <a:spLocks noGrp="1"/>
          </p:cNvSpPr>
          <p:nvPr>
            <p:ph type="body" sz="quarter" idx="34" hasCustomPrompt="1"/>
          </p:nvPr>
        </p:nvSpPr>
        <p:spPr>
          <a:xfrm>
            <a:off x="13310917" y="6524009"/>
            <a:ext cx="1229271" cy="1118770"/>
          </a:xfrm>
          <a:prstGeom prst="rect">
            <a:avLst/>
          </a:prstGeom>
        </p:spPr>
        <p:txBody>
          <a:bodyPr anchor="b" anchorCtr="0"/>
          <a:lstStyle>
            <a:lvl1pPr algn="l">
              <a:lnSpc>
                <a:spcPts val="7776"/>
              </a:lnSpc>
              <a:defRPr sz="7200" b="0">
                <a:solidFill>
                  <a:schemeClr val="tx1"/>
                </a:solidFill>
              </a:defRPr>
            </a:lvl1pPr>
            <a:lvl2pPr>
              <a:defRPr/>
            </a:lvl2pPr>
          </a:lstStyle>
          <a:p>
            <a:pPr lvl="0"/>
            <a:r>
              <a:rPr lang="en-US"/>
              <a:t>6</a:t>
            </a:r>
            <a:endParaRPr lang="en-GB"/>
          </a:p>
        </p:txBody>
      </p:sp>
      <p:sp>
        <p:nvSpPr>
          <p:cNvPr id="192" name="Text Placeholder 7">
            <a:extLst>
              <a:ext uri="{FF2B5EF4-FFF2-40B4-BE49-F238E27FC236}">
                <a16:creationId xmlns:a16="http://schemas.microsoft.com/office/drawing/2014/main" id="{B59A1DD9-B80E-5253-EDE6-2DBC8CDD5429}"/>
              </a:ext>
            </a:extLst>
          </p:cNvPr>
          <p:cNvSpPr>
            <a:spLocks noGrp="1"/>
          </p:cNvSpPr>
          <p:nvPr>
            <p:ph type="body" sz="quarter" idx="35" hasCustomPrompt="1"/>
          </p:nvPr>
        </p:nvSpPr>
        <p:spPr>
          <a:xfrm>
            <a:off x="13320060" y="8394552"/>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Phasellus a tellus sit amet massa placerat rutrum id sed.</a:t>
            </a:r>
          </a:p>
        </p:txBody>
      </p:sp>
      <p:sp>
        <p:nvSpPr>
          <p:cNvPr id="194" name="Text Placeholder 4">
            <a:extLst>
              <a:ext uri="{FF2B5EF4-FFF2-40B4-BE49-F238E27FC236}">
                <a16:creationId xmlns:a16="http://schemas.microsoft.com/office/drawing/2014/main" id="{964F7828-044E-B3EC-720F-A64C78692FD2}"/>
              </a:ext>
            </a:extLst>
          </p:cNvPr>
          <p:cNvSpPr>
            <a:spLocks noGrp="1"/>
          </p:cNvSpPr>
          <p:nvPr>
            <p:ph type="body" sz="quarter" idx="36" hasCustomPrompt="1"/>
          </p:nvPr>
        </p:nvSpPr>
        <p:spPr>
          <a:xfrm>
            <a:off x="4880802"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5" name="Text Placeholder 4">
            <a:extLst>
              <a:ext uri="{FF2B5EF4-FFF2-40B4-BE49-F238E27FC236}">
                <a16:creationId xmlns:a16="http://schemas.microsoft.com/office/drawing/2014/main" id="{95EDFDB7-F4C7-574F-F331-389A255A9DE2}"/>
              </a:ext>
            </a:extLst>
          </p:cNvPr>
          <p:cNvSpPr>
            <a:spLocks noGrp="1"/>
          </p:cNvSpPr>
          <p:nvPr>
            <p:ph type="body" sz="quarter" idx="37" hasCustomPrompt="1"/>
          </p:nvPr>
        </p:nvSpPr>
        <p:spPr>
          <a:xfrm>
            <a:off x="9096508" y="3901594"/>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6" name="Text Placeholder 4">
            <a:extLst>
              <a:ext uri="{FF2B5EF4-FFF2-40B4-BE49-F238E27FC236}">
                <a16:creationId xmlns:a16="http://schemas.microsoft.com/office/drawing/2014/main" id="{0D1A9B1F-2208-B4EF-F6A2-F919A0088661}"/>
              </a:ext>
            </a:extLst>
          </p:cNvPr>
          <p:cNvSpPr>
            <a:spLocks noGrp="1"/>
          </p:cNvSpPr>
          <p:nvPr>
            <p:ph type="body" sz="quarter" idx="38" hasCustomPrompt="1"/>
          </p:nvPr>
        </p:nvSpPr>
        <p:spPr>
          <a:xfrm>
            <a:off x="4885275"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7" name="Text Placeholder 4">
            <a:extLst>
              <a:ext uri="{FF2B5EF4-FFF2-40B4-BE49-F238E27FC236}">
                <a16:creationId xmlns:a16="http://schemas.microsoft.com/office/drawing/2014/main" id="{EF015C21-0DC0-A02E-CAEB-86F7FA202B87}"/>
              </a:ext>
            </a:extLst>
          </p:cNvPr>
          <p:cNvSpPr>
            <a:spLocks noGrp="1"/>
          </p:cNvSpPr>
          <p:nvPr>
            <p:ph type="body" sz="quarter" idx="39" hasCustomPrompt="1"/>
          </p:nvPr>
        </p:nvSpPr>
        <p:spPr>
          <a:xfrm>
            <a:off x="9104850"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sp>
        <p:nvSpPr>
          <p:cNvPr id="198" name="Text Placeholder 4">
            <a:extLst>
              <a:ext uri="{FF2B5EF4-FFF2-40B4-BE49-F238E27FC236}">
                <a16:creationId xmlns:a16="http://schemas.microsoft.com/office/drawing/2014/main" id="{E6BC6C65-EE4D-D1D0-ECE2-461AE704FBF0}"/>
              </a:ext>
            </a:extLst>
          </p:cNvPr>
          <p:cNvSpPr>
            <a:spLocks noGrp="1"/>
          </p:cNvSpPr>
          <p:nvPr>
            <p:ph type="body" sz="quarter" idx="40" hasCustomPrompt="1"/>
          </p:nvPr>
        </p:nvSpPr>
        <p:spPr>
          <a:xfrm>
            <a:off x="13320060" y="7824947"/>
            <a:ext cx="3879717" cy="541589"/>
          </a:xfrm>
          <a:prstGeom prst="rect">
            <a:avLst/>
          </a:prstGeom>
        </p:spPr>
        <p:txBody>
          <a:bodyPr/>
          <a:lstStyle>
            <a:lvl1pPr marL="0" indent="0">
              <a:lnSpc>
                <a:spcPts val="2880"/>
              </a:lnSpc>
              <a:spcBef>
                <a:spcPts val="0"/>
              </a:spcBef>
              <a:buFont typeface="Arial" panose="020B0604020202020204" pitchFamily="34" charset="0"/>
              <a:buNone/>
              <a:defRPr sz="1800">
                <a:solidFill>
                  <a:schemeClr val="tx1"/>
                </a:solidFill>
                <a:latin typeface="+mn-lt"/>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a:t>
            </a:r>
          </a:p>
        </p:txBody>
      </p:sp>
      <p:grpSp>
        <p:nvGrpSpPr>
          <p:cNvPr id="2" name="MAIN GRID SYSTEM" hidden="1">
            <a:extLst>
              <a:ext uri="{FF2B5EF4-FFF2-40B4-BE49-F238E27FC236}">
                <a16:creationId xmlns:a16="http://schemas.microsoft.com/office/drawing/2014/main" id="{E9D49EB4-44AF-BCEB-6624-7D9244A99A5F}"/>
              </a:ext>
            </a:extLst>
          </p:cNvPr>
          <p:cNvGrpSpPr/>
          <p:nvPr userDrawn="1"/>
        </p:nvGrpSpPr>
        <p:grpSpPr>
          <a:xfrm>
            <a:off x="-4827095" y="-1000093"/>
            <a:ext cx="22713463" cy="12160107"/>
            <a:chOff x="-4195165" y="-1000093"/>
            <a:chExt cx="19739968" cy="12160107"/>
          </a:xfrm>
        </p:grpSpPr>
        <p:grpSp>
          <p:nvGrpSpPr>
            <p:cNvPr id="6" name="HORIZONTAL">
              <a:extLst>
                <a:ext uri="{FF2B5EF4-FFF2-40B4-BE49-F238E27FC236}">
                  <a16:creationId xmlns:a16="http://schemas.microsoft.com/office/drawing/2014/main" id="{F4397279-7857-EE15-3DE6-9B5C127681B8}"/>
                </a:ext>
              </a:extLst>
            </p:cNvPr>
            <p:cNvGrpSpPr/>
            <p:nvPr/>
          </p:nvGrpSpPr>
          <p:grpSpPr>
            <a:xfrm>
              <a:off x="-727002" y="1144050"/>
              <a:ext cx="548014" cy="8332048"/>
              <a:chOff x="-727002" y="1144050"/>
              <a:chExt cx="548014" cy="8332048"/>
            </a:xfrm>
          </p:grpSpPr>
          <p:sp>
            <p:nvSpPr>
              <p:cNvPr id="148" name="Rectangle 147">
                <a:extLst>
                  <a:ext uri="{FF2B5EF4-FFF2-40B4-BE49-F238E27FC236}">
                    <a16:creationId xmlns:a16="http://schemas.microsoft.com/office/drawing/2014/main" id="{1C2E9A91-3EBB-B5A5-7E24-8B7F82FF2F11}"/>
                  </a:ext>
                </a:extLst>
              </p:cNvPr>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9" name="Rectangle 148">
                <a:extLst>
                  <a:ext uri="{FF2B5EF4-FFF2-40B4-BE49-F238E27FC236}">
                    <a16:creationId xmlns:a16="http://schemas.microsoft.com/office/drawing/2014/main" id="{AC50B0A4-7035-54AC-34EC-51C00951F252}"/>
                  </a:ext>
                </a:extLst>
              </p:cNvPr>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0" name="Rectangle 149">
                <a:extLst>
                  <a:ext uri="{FF2B5EF4-FFF2-40B4-BE49-F238E27FC236}">
                    <a16:creationId xmlns:a16="http://schemas.microsoft.com/office/drawing/2014/main" id="{2B6B9EA4-C123-7915-9A20-54208403CE01}"/>
                  </a:ext>
                </a:extLst>
              </p:cNvPr>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1" name="Rectangle 150">
                <a:extLst>
                  <a:ext uri="{FF2B5EF4-FFF2-40B4-BE49-F238E27FC236}">
                    <a16:creationId xmlns:a16="http://schemas.microsoft.com/office/drawing/2014/main" id="{00D0D41C-CAA7-7AF1-C1B0-61116526B122}"/>
                  </a:ext>
                </a:extLst>
              </p:cNvPr>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2" name="Rectangle 151">
                <a:extLst>
                  <a:ext uri="{FF2B5EF4-FFF2-40B4-BE49-F238E27FC236}">
                    <a16:creationId xmlns:a16="http://schemas.microsoft.com/office/drawing/2014/main" id="{F51C9699-5CFA-C6BC-C44F-7EAF9AC13805}"/>
                  </a:ext>
                </a:extLst>
              </p:cNvPr>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3" name="Rectangle 152">
                <a:extLst>
                  <a:ext uri="{FF2B5EF4-FFF2-40B4-BE49-F238E27FC236}">
                    <a16:creationId xmlns:a16="http://schemas.microsoft.com/office/drawing/2014/main" id="{5576A963-599C-92A3-7E8B-6B98976E2D72}"/>
                  </a:ext>
                </a:extLst>
              </p:cNvPr>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4" name="Rectangle 153">
                <a:extLst>
                  <a:ext uri="{FF2B5EF4-FFF2-40B4-BE49-F238E27FC236}">
                    <a16:creationId xmlns:a16="http://schemas.microsoft.com/office/drawing/2014/main" id="{EC62C9A1-4DC0-FA13-9F99-A5240B6F4C99}"/>
                  </a:ext>
                </a:extLst>
              </p:cNvPr>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5" name="Rectangle 154">
                <a:extLst>
                  <a:ext uri="{FF2B5EF4-FFF2-40B4-BE49-F238E27FC236}">
                    <a16:creationId xmlns:a16="http://schemas.microsoft.com/office/drawing/2014/main" id="{25B3A22B-2321-55C7-FCAE-E58474621471}"/>
                  </a:ext>
                </a:extLst>
              </p:cNvPr>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6" name="Rectangle 155">
                <a:extLst>
                  <a:ext uri="{FF2B5EF4-FFF2-40B4-BE49-F238E27FC236}">
                    <a16:creationId xmlns:a16="http://schemas.microsoft.com/office/drawing/2014/main" id="{0676CC0F-123C-9FE9-2E2B-DD854AE6669B}"/>
                  </a:ext>
                </a:extLst>
              </p:cNvPr>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7" name="Rectangle 156">
                <a:extLst>
                  <a:ext uri="{FF2B5EF4-FFF2-40B4-BE49-F238E27FC236}">
                    <a16:creationId xmlns:a16="http://schemas.microsoft.com/office/drawing/2014/main" id="{2D8C889C-F3CF-7274-BE76-BA1DD0318C7C}"/>
                  </a:ext>
                </a:extLst>
              </p:cNvPr>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8" name="Rectangle 157">
                <a:extLst>
                  <a:ext uri="{FF2B5EF4-FFF2-40B4-BE49-F238E27FC236}">
                    <a16:creationId xmlns:a16="http://schemas.microsoft.com/office/drawing/2014/main" id="{60ED4E16-D3B1-1C79-A2A9-BC933800C67A}"/>
                  </a:ext>
                </a:extLst>
              </p:cNvPr>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59" name="Rectangle 158">
                <a:extLst>
                  <a:ext uri="{FF2B5EF4-FFF2-40B4-BE49-F238E27FC236}">
                    <a16:creationId xmlns:a16="http://schemas.microsoft.com/office/drawing/2014/main" id="{EAE3BD8A-534D-D8D4-4F44-92EB85DD9396}"/>
                  </a:ext>
                </a:extLst>
              </p:cNvPr>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0" name="Rectangle 159">
                <a:extLst>
                  <a:ext uri="{FF2B5EF4-FFF2-40B4-BE49-F238E27FC236}">
                    <a16:creationId xmlns:a16="http://schemas.microsoft.com/office/drawing/2014/main" id="{B1B8ED16-2FB5-E74D-8E03-A232D32E5119}"/>
                  </a:ext>
                </a:extLst>
              </p:cNvPr>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1" name="Rectangle 160">
                <a:extLst>
                  <a:ext uri="{FF2B5EF4-FFF2-40B4-BE49-F238E27FC236}">
                    <a16:creationId xmlns:a16="http://schemas.microsoft.com/office/drawing/2014/main" id="{F7D34600-84D8-83F8-E026-36791F24F2E0}"/>
                  </a:ext>
                </a:extLst>
              </p:cNvPr>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2" name="Rectangle 161">
                <a:extLst>
                  <a:ext uri="{FF2B5EF4-FFF2-40B4-BE49-F238E27FC236}">
                    <a16:creationId xmlns:a16="http://schemas.microsoft.com/office/drawing/2014/main" id="{AE841DD4-5901-07B0-B983-6F401DD9BCE7}"/>
                  </a:ext>
                </a:extLst>
              </p:cNvPr>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3" name="Rectangle 162">
                <a:extLst>
                  <a:ext uri="{FF2B5EF4-FFF2-40B4-BE49-F238E27FC236}">
                    <a16:creationId xmlns:a16="http://schemas.microsoft.com/office/drawing/2014/main" id="{1F86BBB7-7569-CAF8-99E8-36154D3A7606}"/>
                  </a:ext>
                </a:extLst>
              </p:cNvPr>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4" name="Rectangle 163">
                <a:extLst>
                  <a:ext uri="{FF2B5EF4-FFF2-40B4-BE49-F238E27FC236}">
                    <a16:creationId xmlns:a16="http://schemas.microsoft.com/office/drawing/2014/main" id="{D326F198-BC88-61BC-BFEE-06CABE0B4651}"/>
                  </a:ext>
                </a:extLst>
              </p:cNvPr>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5" name="Rectangle 164">
                <a:extLst>
                  <a:ext uri="{FF2B5EF4-FFF2-40B4-BE49-F238E27FC236}">
                    <a16:creationId xmlns:a16="http://schemas.microsoft.com/office/drawing/2014/main" id="{BB9A447A-4B09-74E3-7090-3A993D23718F}"/>
                  </a:ext>
                </a:extLst>
              </p:cNvPr>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66" name="Rectangle 165">
                <a:extLst>
                  <a:ext uri="{FF2B5EF4-FFF2-40B4-BE49-F238E27FC236}">
                    <a16:creationId xmlns:a16="http://schemas.microsoft.com/office/drawing/2014/main" id="{FD55D55F-B34F-073E-CF29-E5D66BD0D34F}"/>
                  </a:ext>
                </a:extLst>
              </p:cNvPr>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grpSp>
          <p:nvGrpSpPr>
            <p:cNvPr id="7" name="VERTICAL">
              <a:extLst>
                <a:ext uri="{FF2B5EF4-FFF2-40B4-BE49-F238E27FC236}">
                  <a16:creationId xmlns:a16="http://schemas.microsoft.com/office/drawing/2014/main" id="{38244890-FE5E-EB8E-F1BD-2B60F6C7981B}"/>
                </a:ext>
              </a:extLst>
            </p:cNvPr>
            <p:cNvGrpSpPr/>
            <p:nvPr/>
          </p:nvGrpSpPr>
          <p:grpSpPr>
            <a:xfrm>
              <a:off x="-4195165" y="-1000093"/>
              <a:ext cx="19739968" cy="12160107"/>
              <a:chOff x="-4195165" y="-1000093"/>
              <a:chExt cx="19739968" cy="12160107"/>
            </a:xfrm>
          </p:grpSpPr>
          <p:sp>
            <p:nvSpPr>
              <p:cNvPr id="8" name="Rectangle 7">
                <a:extLst>
                  <a:ext uri="{FF2B5EF4-FFF2-40B4-BE49-F238E27FC236}">
                    <a16:creationId xmlns:a16="http://schemas.microsoft.com/office/drawing/2014/main" id="{DAA6CD85-1959-EFE4-A9D1-A5CE42491EF3}"/>
                  </a:ext>
                </a:extLst>
              </p:cNvPr>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1" name="TextBox 10">
                <a:extLst>
                  <a:ext uri="{FF2B5EF4-FFF2-40B4-BE49-F238E27FC236}">
                    <a16:creationId xmlns:a16="http://schemas.microsoft.com/office/drawing/2014/main" id="{34DB8444-CFB0-C955-A1AD-179A6B7F7AED}"/>
                  </a:ext>
                </a:extLst>
              </p:cNvPr>
              <p:cNvSpPr txBox="1"/>
              <p:nvPr/>
            </p:nvSpPr>
            <p:spPr>
              <a:xfrm>
                <a:off x="-4195165" y="9505217"/>
                <a:ext cx="2696809" cy="523220"/>
              </a:xfrm>
              <a:prstGeom prst="rect">
                <a:avLst/>
              </a:prstGeom>
              <a:noFill/>
            </p:spPr>
            <p:txBody>
              <a:bodyPr wrap="square" rtlCol="0">
                <a:spAutoFit/>
              </a:bodyPr>
              <a:lstStyle/>
              <a:p>
                <a:pPr algn="l"/>
                <a:r>
                  <a:rPr lang="en-GB" sz="1400"/>
                  <a:t>PPT only accurate to 2 decimal places. 0.625” = 0.63”</a:t>
                </a:r>
              </a:p>
            </p:txBody>
          </p:sp>
          <p:sp>
            <p:nvSpPr>
              <p:cNvPr id="13" name="Rectangle 12">
                <a:extLst>
                  <a:ext uri="{FF2B5EF4-FFF2-40B4-BE49-F238E27FC236}">
                    <a16:creationId xmlns:a16="http://schemas.microsoft.com/office/drawing/2014/main" id="{78995FA6-0FEC-8548-4841-9A31DE13ADAB}"/>
                  </a:ext>
                </a:extLst>
              </p:cNvPr>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 name="Rectangle 13">
                <a:extLst>
                  <a:ext uri="{FF2B5EF4-FFF2-40B4-BE49-F238E27FC236}">
                    <a16:creationId xmlns:a16="http://schemas.microsoft.com/office/drawing/2014/main" id="{A4EE229E-BC49-4B08-0FD6-F9DDED7D70C8}"/>
                  </a:ext>
                </a:extLst>
              </p:cNvPr>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5" name="Rectangle 24">
                <a:extLst>
                  <a:ext uri="{FF2B5EF4-FFF2-40B4-BE49-F238E27FC236}">
                    <a16:creationId xmlns:a16="http://schemas.microsoft.com/office/drawing/2014/main" id="{FD26580A-6F59-9C58-249A-817F08C43415}"/>
                  </a:ext>
                </a:extLst>
              </p:cNvPr>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6" name="Rectangle 25">
                <a:extLst>
                  <a:ext uri="{FF2B5EF4-FFF2-40B4-BE49-F238E27FC236}">
                    <a16:creationId xmlns:a16="http://schemas.microsoft.com/office/drawing/2014/main" id="{DBABB3D1-1B90-1A9A-5F96-6C464E3144DE}"/>
                  </a:ext>
                </a:extLst>
              </p:cNvPr>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7" name="Rectangle 26">
                <a:extLst>
                  <a:ext uri="{FF2B5EF4-FFF2-40B4-BE49-F238E27FC236}">
                    <a16:creationId xmlns:a16="http://schemas.microsoft.com/office/drawing/2014/main" id="{BBD83D6A-1CB3-585A-5D33-57F34F68EF4E}"/>
                  </a:ext>
                </a:extLst>
              </p:cNvPr>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8" name="Rectangle 27">
                <a:extLst>
                  <a:ext uri="{FF2B5EF4-FFF2-40B4-BE49-F238E27FC236}">
                    <a16:creationId xmlns:a16="http://schemas.microsoft.com/office/drawing/2014/main" id="{8E740313-7EE5-DDF7-A413-CC2563453223}"/>
                  </a:ext>
                </a:extLst>
              </p:cNvPr>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29" name="Rectangle 28">
                <a:extLst>
                  <a:ext uri="{FF2B5EF4-FFF2-40B4-BE49-F238E27FC236}">
                    <a16:creationId xmlns:a16="http://schemas.microsoft.com/office/drawing/2014/main" id="{A64A8D12-F37F-E530-12FB-6731FDE349B6}"/>
                  </a:ext>
                </a:extLst>
              </p:cNvPr>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2" name="Rectangle 31">
                <a:extLst>
                  <a:ext uri="{FF2B5EF4-FFF2-40B4-BE49-F238E27FC236}">
                    <a16:creationId xmlns:a16="http://schemas.microsoft.com/office/drawing/2014/main" id="{D27A4B53-4239-931C-A099-32BC762539EB}"/>
                  </a:ext>
                </a:extLst>
              </p:cNvPr>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3" name="Rectangle 32">
                <a:extLst>
                  <a:ext uri="{FF2B5EF4-FFF2-40B4-BE49-F238E27FC236}">
                    <a16:creationId xmlns:a16="http://schemas.microsoft.com/office/drawing/2014/main" id="{12367CC7-93E8-4929-32E8-1508A26312F8}"/>
                  </a:ext>
                </a:extLst>
              </p:cNvPr>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4" name="Rectangle 33">
                <a:extLst>
                  <a:ext uri="{FF2B5EF4-FFF2-40B4-BE49-F238E27FC236}">
                    <a16:creationId xmlns:a16="http://schemas.microsoft.com/office/drawing/2014/main" id="{EBF5E233-9A7D-DEB8-15CF-D64F380BFC85}"/>
                  </a:ext>
                </a:extLst>
              </p:cNvPr>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5" name="Rectangle 34">
                <a:extLst>
                  <a:ext uri="{FF2B5EF4-FFF2-40B4-BE49-F238E27FC236}">
                    <a16:creationId xmlns:a16="http://schemas.microsoft.com/office/drawing/2014/main" id="{7C943A51-AE8E-438F-8155-C57382F1B9A4}"/>
                  </a:ext>
                </a:extLst>
              </p:cNvPr>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6" name="Rectangle 35">
                <a:extLst>
                  <a:ext uri="{FF2B5EF4-FFF2-40B4-BE49-F238E27FC236}">
                    <a16:creationId xmlns:a16="http://schemas.microsoft.com/office/drawing/2014/main" id="{C6B5C522-06BE-6FB4-E252-EC94CE8C3D27}"/>
                  </a:ext>
                </a:extLst>
              </p:cNvPr>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37" name="Rectangle 36">
                <a:extLst>
                  <a:ext uri="{FF2B5EF4-FFF2-40B4-BE49-F238E27FC236}">
                    <a16:creationId xmlns:a16="http://schemas.microsoft.com/office/drawing/2014/main" id="{B53E88A9-105E-6D68-573F-C966732FB61E}"/>
                  </a:ext>
                </a:extLst>
              </p:cNvPr>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7" name="Rectangle 106">
                <a:extLst>
                  <a:ext uri="{FF2B5EF4-FFF2-40B4-BE49-F238E27FC236}">
                    <a16:creationId xmlns:a16="http://schemas.microsoft.com/office/drawing/2014/main" id="{A10C2E4F-8CB4-3553-49E6-9A9FADEA23FE}"/>
                  </a:ext>
                </a:extLst>
              </p:cNvPr>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08" name="Rectangle 107">
                <a:extLst>
                  <a:ext uri="{FF2B5EF4-FFF2-40B4-BE49-F238E27FC236}">
                    <a16:creationId xmlns:a16="http://schemas.microsoft.com/office/drawing/2014/main" id="{94692D6A-4011-BE2D-FEE7-26A32717C5CB}"/>
                  </a:ext>
                </a:extLst>
              </p:cNvPr>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09" name="Group 108">
                <a:extLst>
                  <a:ext uri="{FF2B5EF4-FFF2-40B4-BE49-F238E27FC236}">
                    <a16:creationId xmlns:a16="http://schemas.microsoft.com/office/drawing/2014/main" id="{645BAEE7-8A2B-3C85-C0C1-0D07BDCA1FCA}"/>
                  </a:ext>
                </a:extLst>
              </p:cNvPr>
              <p:cNvGrpSpPr/>
              <p:nvPr/>
            </p:nvGrpSpPr>
            <p:grpSpPr>
              <a:xfrm>
                <a:off x="576073" y="-1"/>
                <a:ext cx="14392674" cy="10058399"/>
                <a:chOff x="576073" y="1143000"/>
                <a:chExt cx="14392674" cy="8339328"/>
              </a:xfrm>
              <a:solidFill>
                <a:srgbClr val="F5F1ED">
                  <a:alpha val="90000"/>
                </a:srgbClr>
              </a:solidFill>
            </p:grpSpPr>
            <p:sp>
              <p:nvSpPr>
                <p:cNvPr id="136" name="Rectangle 135">
                  <a:extLst>
                    <a:ext uri="{FF2B5EF4-FFF2-40B4-BE49-F238E27FC236}">
                      <a16:creationId xmlns:a16="http://schemas.microsoft.com/office/drawing/2014/main" id="{DDAA911D-6E95-59A3-EC3C-B5DAC7CE8A0C}"/>
                    </a:ext>
                  </a:extLst>
                </p:cNvPr>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7" name="Rectangle 136">
                  <a:extLst>
                    <a:ext uri="{FF2B5EF4-FFF2-40B4-BE49-F238E27FC236}">
                      <a16:creationId xmlns:a16="http://schemas.microsoft.com/office/drawing/2014/main" id="{A030D5DC-38ED-E3B8-85E7-EC593D6E09B3}"/>
                    </a:ext>
                  </a:extLst>
                </p:cNvPr>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8" name="Rectangle 137">
                  <a:extLst>
                    <a:ext uri="{FF2B5EF4-FFF2-40B4-BE49-F238E27FC236}">
                      <a16:creationId xmlns:a16="http://schemas.microsoft.com/office/drawing/2014/main" id="{A2237CD0-1C1A-49F3-3DF6-B14A65AE22AB}"/>
                    </a:ext>
                  </a:extLst>
                </p:cNvPr>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39" name="Rectangle 138">
                  <a:extLst>
                    <a:ext uri="{FF2B5EF4-FFF2-40B4-BE49-F238E27FC236}">
                      <a16:creationId xmlns:a16="http://schemas.microsoft.com/office/drawing/2014/main" id="{A4032B71-DA84-FED3-4184-AC32CA63EB27}"/>
                    </a:ext>
                  </a:extLst>
                </p:cNvPr>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0" name="Rectangle 139">
                  <a:extLst>
                    <a:ext uri="{FF2B5EF4-FFF2-40B4-BE49-F238E27FC236}">
                      <a16:creationId xmlns:a16="http://schemas.microsoft.com/office/drawing/2014/main" id="{18138FB2-2A9C-E060-79FE-F0E16C98A6B0}"/>
                    </a:ext>
                  </a:extLst>
                </p:cNvPr>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1" name="Rectangle 140">
                  <a:extLst>
                    <a:ext uri="{FF2B5EF4-FFF2-40B4-BE49-F238E27FC236}">
                      <a16:creationId xmlns:a16="http://schemas.microsoft.com/office/drawing/2014/main" id="{55A9EE61-8002-DE30-BA10-8ACD278A3CB9}"/>
                    </a:ext>
                  </a:extLst>
                </p:cNvPr>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2" name="Rectangle 141">
                  <a:extLst>
                    <a:ext uri="{FF2B5EF4-FFF2-40B4-BE49-F238E27FC236}">
                      <a16:creationId xmlns:a16="http://schemas.microsoft.com/office/drawing/2014/main" id="{C5F38633-5D73-DC7C-9225-5C976C320E86}"/>
                    </a:ext>
                  </a:extLst>
                </p:cNvPr>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3" name="Rectangle 142">
                  <a:extLst>
                    <a:ext uri="{FF2B5EF4-FFF2-40B4-BE49-F238E27FC236}">
                      <a16:creationId xmlns:a16="http://schemas.microsoft.com/office/drawing/2014/main" id="{019275C8-3FF7-FA02-4E2B-109E5B1D5D61}"/>
                    </a:ext>
                  </a:extLst>
                </p:cNvPr>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4" name="Rectangle 143">
                  <a:extLst>
                    <a:ext uri="{FF2B5EF4-FFF2-40B4-BE49-F238E27FC236}">
                      <a16:creationId xmlns:a16="http://schemas.microsoft.com/office/drawing/2014/main" id="{425905C5-A81E-E213-AA75-C5AE4FB27892}"/>
                    </a:ext>
                  </a:extLst>
                </p:cNvPr>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5" name="Rectangle 144">
                  <a:extLst>
                    <a:ext uri="{FF2B5EF4-FFF2-40B4-BE49-F238E27FC236}">
                      <a16:creationId xmlns:a16="http://schemas.microsoft.com/office/drawing/2014/main" id="{C6FB6C86-C649-FF04-8BB7-D6E983617B41}"/>
                    </a:ext>
                  </a:extLst>
                </p:cNvPr>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6" name="Rectangle 145">
                  <a:extLst>
                    <a:ext uri="{FF2B5EF4-FFF2-40B4-BE49-F238E27FC236}">
                      <a16:creationId xmlns:a16="http://schemas.microsoft.com/office/drawing/2014/main" id="{0341EC2C-CF10-2558-C130-297D7ADC043E}"/>
                    </a:ext>
                  </a:extLst>
                </p:cNvPr>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47" name="Rectangle 146">
                  <a:extLst>
                    <a:ext uri="{FF2B5EF4-FFF2-40B4-BE49-F238E27FC236}">
                      <a16:creationId xmlns:a16="http://schemas.microsoft.com/office/drawing/2014/main" id="{D5A517CA-1293-A1E4-902A-C94AD25627DA}"/>
                    </a:ext>
                  </a:extLst>
                </p:cNvPr>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cxnSp>
            <p:nvCxnSpPr>
              <p:cNvPr id="110" name="Straight Connector 109">
                <a:extLst>
                  <a:ext uri="{FF2B5EF4-FFF2-40B4-BE49-F238E27FC236}">
                    <a16:creationId xmlns:a16="http://schemas.microsoft.com/office/drawing/2014/main" id="{27A7AE5D-036D-32B6-93D9-D5D86C0BA825}"/>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4547F16-BD39-D58E-7891-3703CC2DDEE6}"/>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EFA44F72-7C35-F4FC-7382-5FC151DEED72}"/>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113" name="Rectangle 112">
                <a:extLst>
                  <a:ext uri="{FF2B5EF4-FFF2-40B4-BE49-F238E27FC236}">
                    <a16:creationId xmlns:a16="http://schemas.microsoft.com/office/drawing/2014/main" id="{86185CA9-09B9-017C-AE3E-D688DB3990A3}"/>
                  </a:ext>
                </a:extLst>
              </p:cNvPr>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14" name="Group 113">
                <a:extLst>
                  <a:ext uri="{FF2B5EF4-FFF2-40B4-BE49-F238E27FC236}">
                    <a16:creationId xmlns:a16="http://schemas.microsoft.com/office/drawing/2014/main" id="{85F4AE49-04BF-2573-F5BF-9B3F5C657C2E}"/>
                  </a:ext>
                </a:extLst>
              </p:cNvPr>
              <p:cNvGrpSpPr/>
              <p:nvPr/>
            </p:nvGrpSpPr>
            <p:grpSpPr>
              <a:xfrm>
                <a:off x="-2012969" y="575451"/>
                <a:ext cx="17557772" cy="567548"/>
                <a:chOff x="-1282890" y="575451"/>
                <a:chExt cx="16827692" cy="567548"/>
              </a:xfrm>
            </p:grpSpPr>
            <p:cxnSp>
              <p:nvCxnSpPr>
                <p:cNvPr id="134" name="Straight Connector 133">
                  <a:extLst>
                    <a:ext uri="{FF2B5EF4-FFF2-40B4-BE49-F238E27FC236}">
                      <a16:creationId xmlns:a16="http://schemas.microsoft.com/office/drawing/2014/main" id="{AB0B422E-D8D1-6564-216C-0455DA472F55}"/>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1B345F3-4DD5-2B33-43A1-E0BD6BDD7259}"/>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115" name="Rectangle 114">
                <a:extLst>
                  <a:ext uri="{FF2B5EF4-FFF2-40B4-BE49-F238E27FC236}">
                    <a16:creationId xmlns:a16="http://schemas.microsoft.com/office/drawing/2014/main" id="{8938F55C-41EC-3ADB-5EE3-88D3F047208B}"/>
                  </a:ext>
                </a:extLst>
              </p:cNvPr>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16" name="TextBox 115">
                <a:extLst>
                  <a:ext uri="{FF2B5EF4-FFF2-40B4-BE49-F238E27FC236}">
                    <a16:creationId xmlns:a16="http://schemas.microsoft.com/office/drawing/2014/main" id="{C6849647-D25C-5A23-3851-8527DAF98F04}"/>
                  </a:ext>
                </a:extLst>
              </p:cNvPr>
              <p:cNvSpPr txBox="1"/>
              <p:nvPr/>
            </p:nvSpPr>
            <p:spPr>
              <a:xfrm>
                <a:off x="-2805432" y="440694"/>
                <a:ext cx="768100" cy="253916"/>
              </a:xfrm>
              <a:prstGeom prst="rect">
                <a:avLst/>
              </a:prstGeom>
              <a:noFill/>
            </p:spPr>
            <p:txBody>
              <a:bodyPr wrap="square" rtlCol="0">
                <a:spAutoFit/>
              </a:bodyPr>
              <a:lstStyle/>
              <a:p>
                <a:pPr algn="l"/>
                <a:r>
                  <a:rPr lang="en-GB" sz="1050"/>
                  <a:t>1.25”</a:t>
                </a:r>
              </a:p>
            </p:txBody>
          </p:sp>
          <p:sp>
            <p:nvSpPr>
              <p:cNvPr id="117" name="TextBox 116">
                <a:extLst>
                  <a:ext uri="{FF2B5EF4-FFF2-40B4-BE49-F238E27FC236}">
                    <a16:creationId xmlns:a16="http://schemas.microsoft.com/office/drawing/2014/main" id="{F0C3F649-FF86-985A-F979-C82CCA19AA90}"/>
                  </a:ext>
                </a:extLst>
              </p:cNvPr>
              <p:cNvSpPr txBox="1"/>
              <p:nvPr/>
            </p:nvSpPr>
            <p:spPr>
              <a:xfrm>
                <a:off x="1446217" y="-986079"/>
                <a:ext cx="429863" cy="253916"/>
              </a:xfrm>
              <a:prstGeom prst="rect">
                <a:avLst/>
              </a:prstGeom>
              <a:noFill/>
            </p:spPr>
            <p:txBody>
              <a:bodyPr wrap="square" rtlCol="0">
                <a:spAutoFit/>
              </a:bodyPr>
              <a:lstStyle/>
              <a:p>
                <a:pPr algn="l"/>
                <a:r>
                  <a:rPr lang="en-GB" sz="1050"/>
                  <a:t>0.3”</a:t>
                </a:r>
              </a:p>
            </p:txBody>
          </p:sp>
          <p:sp>
            <p:nvSpPr>
              <p:cNvPr id="118" name="TextBox 117">
                <a:extLst>
                  <a:ext uri="{FF2B5EF4-FFF2-40B4-BE49-F238E27FC236}">
                    <a16:creationId xmlns:a16="http://schemas.microsoft.com/office/drawing/2014/main" id="{3F603D5B-F47B-A95A-7ACC-A5C9E5BF5ACE}"/>
                  </a:ext>
                </a:extLst>
              </p:cNvPr>
              <p:cNvSpPr txBox="1"/>
              <p:nvPr/>
            </p:nvSpPr>
            <p:spPr>
              <a:xfrm>
                <a:off x="1798303" y="10794599"/>
                <a:ext cx="4614688" cy="307777"/>
              </a:xfrm>
              <a:prstGeom prst="rect">
                <a:avLst/>
              </a:prstGeom>
              <a:noFill/>
            </p:spPr>
            <p:txBody>
              <a:bodyPr wrap="square" rtlCol="0">
                <a:spAutoFit/>
              </a:bodyPr>
              <a:lstStyle/>
              <a:p>
                <a:pPr algn="l"/>
                <a:r>
                  <a:rPr lang="en-GB" sz="1400"/>
                  <a:t>PPT only accurate to 2 decimal places. 1.0375” = 1.04”</a:t>
                </a:r>
              </a:p>
            </p:txBody>
          </p:sp>
          <p:cxnSp>
            <p:nvCxnSpPr>
              <p:cNvPr id="119" name="Straight Arrow Connector 118">
                <a:extLst>
                  <a:ext uri="{FF2B5EF4-FFF2-40B4-BE49-F238E27FC236}">
                    <a16:creationId xmlns:a16="http://schemas.microsoft.com/office/drawing/2014/main" id="{3E47354C-98C3-3622-0000-7AD966EB8F07}"/>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120" name="Group 119">
                <a:extLst>
                  <a:ext uri="{FF2B5EF4-FFF2-40B4-BE49-F238E27FC236}">
                    <a16:creationId xmlns:a16="http://schemas.microsoft.com/office/drawing/2014/main" id="{64D3768A-34ED-BFD6-A737-4FD9D1F13BAF}"/>
                  </a:ext>
                </a:extLst>
              </p:cNvPr>
              <p:cNvGrpSpPr/>
              <p:nvPr/>
            </p:nvGrpSpPr>
            <p:grpSpPr>
              <a:xfrm>
                <a:off x="-1379884" y="-1"/>
                <a:ext cx="577801" cy="575452"/>
                <a:chOff x="-1379884" y="-1"/>
                <a:chExt cx="577801" cy="575452"/>
              </a:xfrm>
            </p:grpSpPr>
            <p:sp>
              <p:nvSpPr>
                <p:cNvPr id="132" name="TextBox 131">
                  <a:extLst>
                    <a:ext uri="{FF2B5EF4-FFF2-40B4-BE49-F238E27FC236}">
                      <a16:creationId xmlns:a16="http://schemas.microsoft.com/office/drawing/2014/main" id="{8A395ADE-17F6-1A61-26F7-ADA217AF193D}"/>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133" name="Straight Arrow Connector 132">
                  <a:extLst>
                    <a:ext uri="{FF2B5EF4-FFF2-40B4-BE49-F238E27FC236}">
                      <a16:creationId xmlns:a16="http://schemas.microsoft.com/office/drawing/2014/main" id="{E8016FD3-82E8-D3D3-82CE-D09E80E8FDF3}"/>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121" name="Group 120">
                <a:extLst>
                  <a:ext uri="{FF2B5EF4-FFF2-40B4-BE49-F238E27FC236}">
                    <a16:creationId xmlns:a16="http://schemas.microsoft.com/office/drawing/2014/main" id="{B8322162-66CD-636E-EA05-FE16FF66020E}"/>
                  </a:ext>
                </a:extLst>
              </p:cNvPr>
              <p:cNvGrpSpPr/>
              <p:nvPr/>
            </p:nvGrpSpPr>
            <p:grpSpPr>
              <a:xfrm>
                <a:off x="-1379884" y="9482948"/>
                <a:ext cx="577801" cy="575452"/>
                <a:chOff x="-1379884" y="-1"/>
                <a:chExt cx="577801" cy="575452"/>
              </a:xfrm>
            </p:grpSpPr>
            <p:sp>
              <p:nvSpPr>
                <p:cNvPr id="130" name="TextBox 129">
                  <a:extLst>
                    <a:ext uri="{FF2B5EF4-FFF2-40B4-BE49-F238E27FC236}">
                      <a16:creationId xmlns:a16="http://schemas.microsoft.com/office/drawing/2014/main" id="{5891CD9F-A6C6-4B9A-E1CC-14D2A8D65741}"/>
                    </a:ext>
                  </a:extLst>
                </p:cNvPr>
                <p:cNvSpPr txBox="1"/>
                <p:nvPr/>
              </p:nvSpPr>
              <p:spPr>
                <a:xfrm>
                  <a:off x="-1379884" y="156920"/>
                  <a:ext cx="576052" cy="253916"/>
                </a:xfrm>
                <a:prstGeom prst="rect">
                  <a:avLst/>
                </a:prstGeom>
                <a:noFill/>
              </p:spPr>
              <p:txBody>
                <a:bodyPr wrap="square" rtlCol="0">
                  <a:spAutoFit/>
                </a:bodyPr>
                <a:lstStyle/>
                <a:p>
                  <a:pPr algn="l"/>
                  <a:r>
                    <a:rPr lang="en-GB" sz="1050"/>
                    <a:t>0.63”</a:t>
                  </a:r>
                </a:p>
              </p:txBody>
            </p:sp>
            <p:cxnSp>
              <p:nvCxnSpPr>
                <p:cNvPr id="131" name="Straight Arrow Connector 130">
                  <a:extLst>
                    <a:ext uri="{FF2B5EF4-FFF2-40B4-BE49-F238E27FC236}">
                      <a16:creationId xmlns:a16="http://schemas.microsoft.com/office/drawing/2014/main" id="{86AA5CD9-55B9-2ADB-3420-88AABDFFDC89}"/>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122" name="Straight Arrow Connector 121">
                <a:extLst>
                  <a:ext uri="{FF2B5EF4-FFF2-40B4-BE49-F238E27FC236}">
                    <a16:creationId xmlns:a16="http://schemas.microsoft.com/office/drawing/2014/main" id="{41064635-9471-EFF0-0432-D21E2A292BD9}"/>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3" name="Rectangle 122">
                <a:extLst>
                  <a:ext uri="{FF2B5EF4-FFF2-40B4-BE49-F238E27FC236}">
                    <a16:creationId xmlns:a16="http://schemas.microsoft.com/office/drawing/2014/main" id="{31ED3F0A-9B7A-EABD-6B86-A5EC005B4570}"/>
                  </a:ext>
                </a:extLst>
              </p:cNvPr>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sp>
            <p:nvSpPr>
              <p:cNvPr id="124" name="TextBox 123">
                <a:extLst>
                  <a:ext uri="{FF2B5EF4-FFF2-40B4-BE49-F238E27FC236}">
                    <a16:creationId xmlns:a16="http://schemas.microsoft.com/office/drawing/2014/main" id="{22C45F00-35A3-B656-A6DE-6A952085A1A3}"/>
                  </a:ext>
                </a:extLst>
              </p:cNvPr>
              <p:cNvSpPr txBox="1"/>
              <p:nvPr/>
            </p:nvSpPr>
            <p:spPr>
              <a:xfrm>
                <a:off x="672922" y="10266874"/>
                <a:ext cx="773296" cy="253916"/>
              </a:xfrm>
              <a:prstGeom prst="rect">
                <a:avLst/>
              </a:prstGeom>
              <a:noFill/>
            </p:spPr>
            <p:txBody>
              <a:bodyPr wrap="square" rtlCol="0">
                <a:spAutoFit/>
              </a:bodyPr>
              <a:lstStyle/>
              <a:p>
                <a:pPr algn="l"/>
                <a:r>
                  <a:rPr lang="en-GB" sz="1050"/>
                  <a:t>1.04”</a:t>
                </a:r>
              </a:p>
            </p:txBody>
          </p:sp>
          <p:cxnSp>
            <p:nvCxnSpPr>
              <p:cNvPr id="125" name="Straight Arrow Connector 124">
                <a:extLst>
                  <a:ext uri="{FF2B5EF4-FFF2-40B4-BE49-F238E27FC236}">
                    <a16:creationId xmlns:a16="http://schemas.microsoft.com/office/drawing/2014/main" id="{8C0D28E5-E717-AC85-EFBA-B1A550512CCA}"/>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6" name="Rectangle 125">
                <a:extLst>
                  <a:ext uri="{FF2B5EF4-FFF2-40B4-BE49-F238E27FC236}">
                    <a16:creationId xmlns:a16="http://schemas.microsoft.com/office/drawing/2014/main" id="{E63ABFFD-23F3-1232-3998-ACA319217A1E}"/>
                  </a:ext>
                </a:extLst>
              </p:cNvPr>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GB" sz="1800"/>
              </a:p>
            </p:txBody>
          </p:sp>
          <p:grpSp>
            <p:nvGrpSpPr>
              <p:cNvPr id="127" name="Group 126">
                <a:extLst>
                  <a:ext uri="{FF2B5EF4-FFF2-40B4-BE49-F238E27FC236}">
                    <a16:creationId xmlns:a16="http://schemas.microsoft.com/office/drawing/2014/main" id="{D509DBE6-7A4D-79A8-AB67-9D2A7FA134AD}"/>
                  </a:ext>
                </a:extLst>
              </p:cNvPr>
              <p:cNvGrpSpPr/>
              <p:nvPr/>
            </p:nvGrpSpPr>
            <p:grpSpPr>
              <a:xfrm>
                <a:off x="-2" y="-1000093"/>
                <a:ext cx="576052" cy="326021"/>
                <a:chOff x="-646178" y="-215547"/>
                <a:chExt cx="576052" cy="326021"/>
              </a:xfrm>
            </p:grpSpPr>
            <p:sp>
              <p:nvSpPr>
                <p:cNvPr id="128" name="TextBox 127">
                  <a:extLst>
                    <a:ext uri="{FF2B5EF4-FFF2-40B4-BE49-F238E27FC236}">
                      <a16:creationId xmlns:a16="http://schemas.microsoft.com/office/drawing/2014/main" id="{9C0860A5-BBC7-01F2-0EE5-143C149DF3C8}"/>
                    </a:ext>
                  </a:extLst>
                </p:cNvPr>
                <p:cNvSpPr txBox="1"/>
                <p:nvPr/>
              </p:nvSpPr>
              <p:spPr>
                <a:xfrm>
                  <a:off x="-646178" y="-215547"/>
                  <a:ext cx="576052" cy="253916"/>
                </a:xfrm>
                <a:prstGeom prst="rect">
                  <a:avLst/>
                </a:prstGeom>
                <a:noFill/>
              </p:spPr>
              <p:txBody>
                <a:bodyPr wrap="square" rtlCol="0">
                  <a:spAutoFit/>
                </a:bodyPr>
                <a:lstStyle/>
                <a:p>
                  <a:pPr algn="l"/>
                  <a:r>
                    <a:rPr lang="en-GB" sz="1050"/>
                    <a:t>0.63”</a:t>
                  </a:r>
                </a:p>
              </p:txBody>
            </p:sp>
            <p:cxnSp>
              <p:nvCxnSpPr>
                <p:cNvPr id="129" name="Straight Arrow Connector 128">
                  <a:extLst>
                    <a:ext uri="{FF2B5EF4-FFF2-40B4-BE49-F238E27FC236}">
                      <a16:creationId xmlns:a16="http://schemas.microsoft.com/office/drawing/2014/main" id="{E45C9BC8-0206-9DBB-F8C7-196D3B43C7D3}"/>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167" name="Slide Number Placeholder 166">
            <a:extLst>
              <a:ext uri="{FF2B5EF4-FFF2-40B4-BE49-F238E27FC236}">
                <a16:creationId xmlns:a16="http://schemas.microsoft.com/office/drawing/2014/main" id="{B53A67AA-465D-F549-CFEC-C452EB140AE6}"/>
              </a:ext>
            </a:extLst>
          </p:cNvPr>
          <p:cNvSpPr>
            <a:spLocks noGrp="1"/>
          </p:cNvSpPr>
          <p:nvPr>
            <p:ph type="sldNum" sz="quarter" idx="41"/>
          </p:nvPr>
        </p:nvSpPr>
        <p:spPr/>
        <p:txBody>
          <a:bodyPr/>
          <a:lstStyle/>
          <a:p>
            <a:fld id="{387AECDB-6C85-4FE3-9DAF-486A9B5BAE12}" type="slidenum">
              <a:rPr lang="en-GB" smtClean="0"/>
              <a:pPr/>
              <a:t>‹#›</a:t>
            </a:fld>
            <a:endParaRPr lang="en-GB"/>
          </a:p>
        </p:txBody>
      </p:sp>
      <p:sp>
        <p:nvSpPr>
          <p:cNvPr id="168" name="Title 1">
            <a:extLst>
              <a:ext uri="{FF2B5EF4-FFF2-40B4-BE49-F238E27FC236}">
                <a16:creationId xmlns:a16="http://schemas.microsoft.com/office/drawing/2014/main" id="{0CCB58E5-9A58-7C65-D5C8-4DC6E53D72D1}"/>
              </a:ext>
            </a:extLst>
          </p:cNvPr>
          <p:cNvSpPr>
            <a:spLocks noGrp="1"/>
          </p:cNvSpPr>
          <p:nvPr>
            <p:ph type="title" hasCustomPrompt="1"/>
          </p:nvPr>
        </p:nvSpPr>
        <p:spPr>
          <a:xfrm>
            <a:off x="662798" y="1123007"/>
            <a:ext cx="10908995" cy="1865927"/>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28306197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Data x 3 Charts">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8" name="Text Placeholder 4">
            <a:extLst>
              <a:ext uri="{FF2B5EF4-FFF2-40B4-BE49-F238E27FC236}">
                <a16:creationId xmlns:a16="http://schemas.microsoft.com/office/drawing/2014/main" id="{777A200F-447E-3FEF-2ECA-A2544E4729B4}"/>
              </a:ext>
            </a:extLst>
          </p:cNvPr>
          <p:cNvSpPr>
            <a:spLocks noGrp="1"/>
          </p:cNvSpPr>
          <p:nvPr>
            <p:ph type="body" sz="quarter" idx="12" hasCustomPrompt="1"/>
          </p:nvPr>
        </p:nvSpPr>
        <p:spPr>
          <a:xfrm>
            <a:off x="662796" y="3423415"/>
            <a:ext cx="5304558"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adipiscing elit. Sed porta magna eget est porttitor.</a:t>
            </a:r>
          </a:p>
        </p:txBody>
      </p:sp>
      <p:sp>
        <p:nvSpPr>
          <p:cNvPr id="13" name="Text Placeholder 12">
            <a:extLst>
              <a:ext uri="{FF2B5EF4-FFF2-40B4-BE49-F238E27FC236}">
                <a16:creationId xmlns:a16="http://schemas.microsoft.com/office/drawing/2014/main" id="{0D30C58A-077A-2A88-E3DB-D6A143AC19E0}"/>
              </a:ext>
            </a:extLst>
          </p:cNvPr>
          <p:cNvSpPr>
            <a:spLocks noGrp="1"/>
          </p:cNvSpPr>
          <p:nvPr>
            <p:ph type="body" sz="quarter" idx="30" hasCustomPrompt="1"/>
          </p:nvPr>
        </p:nvSpPr>
        <p:spPr>
          <a:xfrm>
            <a:off x="9378728" y="1866630"/>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21" name="Text Placeholder 12">
            <a:extLst>
              <a:ext uri="{FF2B5EF4-FFF2-40B4-BE49-F238E27FC236}">
                <a16:creationId xmlns:a16="http://schemas.microsoft.com/office/drawing/2014/main" id="{D950A2CB-FA59-DE91-C185-2106BD3F1E1C}"/>
              </a:ext>
            </a:extLst>
          </p:cNvPr>
          <p:cNvSpPr>
            <a:spLocks noGrp="1"/>
          </p:cNvSpPr>
          <p:nvPr>
            <p:ph type="body" sz="quarter" idx="32" hasCustomPrompt="1"/>
          </p:nvPr>
        </p:nvSpPr>
        <p:spPr>
          <a:xfrm>
            <a:off x="9378728" y="4811451"/>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24" name="Text Placeholder 12">
            <a:extLst>
              <a:ext uri="{FF2B5EF4-FFF2-40B4-BE49-F238E27FC236}">
                <a16:creationId xmlns:a16="http://schemas.microsoft.com/office/drawing/2014/main" id="{262C4D4F-2139-35A6-89A5-A56E4CA4256D}"/>
              </a:ext>
            </a:extLst>
          </p:cNvPr>
          <p:cNvSpPr>
            <a:spLocks noGrp="1"/>
          </p:cNvSpPr>
          <p:nvPr>
            <p:ph type="body" sz="quarter" idx="34" hasCustomPrompt="1"/>
          </p:nvPr>
        </p:nvSpPr>
        <p:spPr>
          <a:xfrm>
            <a:off x="9378728" y="7791348"/>
            <a:ext cx="1178176" cy="1022350"/>
          </a:xfrm>
        </p:spPr>
        <p:txBody>
          <a:bodyPr anchor="ctr" anchorCtr="0"/>
          <a:lstStyle>
            <a:lvl1pPr algn="ctr">
              <a:lnSpc>
                <a:spcPct val="100000"/>
              </a:lnSpc>
              <a:defRPr sz="3200">
                <a:solidFill>
                  <a:schemeClr val="tx1"/>
                </a:solidFill>
              </a:defRPr>
            </a:lvl1pPr>
          </a:lstStyle>
          <a:p>
            <a:pPr lvl="0"/>
            <a:r>
              <a:rPr lang="en-US"/>
              <a:t>56%</a:t>
            </a:r>
            <a:endParaRPr lang="en-GB"/>
          </a:p>
        </p:txBody>
      </p:sp>
      <p:sp>
        <p:nvSpPr>
          <p:cNvPr id="4" name="Text Placeholder 7">
            <a:extLst>
              <a:ext uri="{FF2B5EF4-FFF2-40B4-BE49-F238E27FC236}">
                <a16:creationId xmlns:a16="http://schemas.microsoft.com/office/drawing/2014/main" id="{EFB8CE9E-3030-FD63-938A-EE461CDECD91}"/>
              </a:ext>
            </a:extLst>
          </p:cNvPr>
          <p:cNvSpPr>
            <a:spLocks noGrp="1"/>
          </p:cNvSpPr>
          <p:nvPr>
            <p:ph type="body" sz="quarter" idx="26" hasCustomPrompt="1"/>
          </p:nvPr>
        </p:nvSpPr>
        <p:spPr>
          <a:xfrm>
            <a:off x="678399" y="7921499"/>
            <a:ext cx="6716176" cy="762048"/>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a:t>
            </a:r>
            <a:endParaRPr lang="en-GB"/>
          </a:p>
        </p:txBody>
      </p:sp>
      <p:sp>
        <p:nvSpPr>
          <p:cNvPr id="7" name="Oval 6">
            <a:extLst>
              <a:ext uri="{FF2B5EF4-FFF2-40B4-BE49-F238E27FC236}">
                <a16:creationId xmlns:a16="http://schemas.microsoft.com/office/drawing/2014/main" id="{4B8B06EF-AA88-EDA9-28B4-F32217638A1D}"/>
              </a:ext>
            </a:extLst>
          </p:cNvPr>
          <p:cNvSpPr/>
          <p:nvPr userDrawn="1"/>
        </p:nvSpPr>
        <p:spPr>
          <a:xfrm>
            <a:off x="8881385" y="1257303"/>
            <a:ext cx="2172859" cy="2176272"/>
          </a:xfrm>
          <a:prstGeom prst="ellipse">
            <a:avLst/>
          </a:prstGeom>
          <a:noFill/>
          <a:ln w="1905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1" name="Oval 10">
            <a:extLst>
              <a:ext uri="{FF2B5EF4-FFF2-40B4-BE49-F238E27FC236}">
                <a16:creationId xmlns:a16="http://schemas.microsoft.com/office/drawing/2014/main" id="{2B6EA478-A7B9-A94A-207D-51A8FDAAA098}"/>
              </a:ext>
            </a:extLst>
          </p:cNvPr>
          <p:cNvSpPr/>
          <p:nvPr userDrawn="1"/>
        </p:nvSpPr>
        <p:spPr>
          <a:xfrm>
            <a:off x="8881385" y="4235845"/>
            <a:ext cx="2172859" cy="2176272"/>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2" name="Oval 11">
            <a:extLst>
              <a:ext uri="{FF2B5EF4-FFF2-40B4-BE49-F238E27FC236}">
                <a16:creationId xmlns:a16="http://schemas.microsoft.com/office/drawing/2014/main" id="{81690E5E-BF7F-30C6-725A-D29C53D49001}"/>
              </a:ext>
            </a:extLst>
          </p:cNvPr>
          <p:cNvSpPr/>
          <p:nvPr userDrawn="1"/>
        </p:nvSpPr>
        <p:spPr>
          <a:xfrm>
            <a:off x="8881385" y="7214387"/>
            <a:ext cx="2172859" cy="2176272"/>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Text Placeholder 7">
            <a:extLst>
              <a:ext uri="{FF2B5EF4-FFF2-40B4-BE49-F238E27FC236}">
                <a16:creationId xmlns:a16="http://schemas.microsoft.com/office/drawing/2014/main" id="{A874186D-1E0A-8701-4F10-BC70ECB277E1}"/>
              </a:ext>
            </a:extLst>
          </p:cNvPr>
          <p:cNvSpPr>
            <a:spLocks noGrp="1"/>
          </p:cNvSpPr>
          <p:nvPr>
            <p:ph type="body" sz="quarter" idx="13" hasCustomPrompt="1"/>
          </p:nvPr>
        </p:nvSpPr>
        <p:spPr>
          <a:xfrm>
            <a:off x="11962083" y="1815574"/>
            <a:ext cx="4730809" cy="1118770"/>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5" name="Text Placeholder 7">
            <a:extLst>
              <a:ext uri="{FF2B5EF4-FFF2-40B4-BE49-F238E27FC236}">
                <a16:creationId xmlns:a16="http://schemas.microsoft.com/office/drawing/2014/main" id="{0FD3B89E-4339-99F0-81C9-50B49D266926}"/>
              </a:ext>
            </a:extLst>
          </p:cNvPr>
          <p:cNvSpPr>
            <a:spLocks noGrp="1"/>
          </p:cNvSpPr>
          <p:nvPr>
            <p:ph type="body" sz="quarter" idx="19" hasCustomPrompt="1"/>
          </p:nvPr>
        </p:nvSpPr>
        <p:spPr>
          <a:xfrm>
            <a:off x="11962083" y="4739253"/>
            <a:ext cx="4730808"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17" name="Text Placeholder 7">
            <a:extLst>
              <a:ext uri="{FF2B5EF4-FFF2-40B4-BE49-F238E27FC236}">
                <a16:creationId xmlns:a16="http://schemas.microsoft.com/office/drawing/2014/main" id="{2182EE5E-9D6D-DA86-8479-16F8B19F72FC}"/>
              </a:ext>
            </a:extLst>
          </p:cNvPr>
          <p:cNvSpPr>
            <a:spLocks noGrp="1"/>
          </p:cNvSpPr>
          <p:nvPr>
            <p:ph type="body" sz="quarter" idx="23" hasCustomPrompt="1"/>
          </p:nvPr>
        </p:nvSpPr>
        <p:spPr>
          <a:xfrm>
            <a:off x="11962083" y="7662928"/>
            <a:ext cx="4730807" cy="1118769"/>
          </a:xfrm>
          <a:prstGeom prst="rect">
            <a:avLst/>
          </a:prstGeom>
        </p:spPr>
        <p:txBody>
          <a:bodyPr numCol="1" spcCol="274320" anchor="ctr"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Lorem ipsum dolor sit amet, consectetur adipiscing elit.</a:t>
            </a:r>
            <a:endParaRPr lang="en-GB"/>
          </a:p>
        </p:txBody>
      </p:sp>
      <p:sp>
        <p:nvSpPr>
          <p:cNvPr id="5" name="Slide Number Placeholder 4">
            <a:extLst>
              <a:ext uri="{FF2B5EF4-FFF2-40B4-BE49-F238E27FC236}">
                <a16:creationId xmlns:a16="http://schemas.microsoft.com/office/drawing/2014/main" id="{81DF3D1F-F3AD-AAED-AB27-909DEA245254}"/>
              </a:ext>
            </a:extLst>
          </p:cNvPr>
          <p:cNvSpPr>
            <a:spLocks noGrp="1"/>
          </p:cNvSpPr>
          <p:nvPr>
            <p:ph type="sldNum" sz="quarter" idx="35"/>
          </p:nvPr>
        </p:nvSpPr>
        <p:spPr/>
        <p:txBody>
          <a:bodyPr/>
          <a:lstStyle/>
          <a:p>
            <a:fld id="{387AECDB-6C85-4FE3-9DAF-486A9B5BAE12}" type="slidenum">
              <a:rPr lang="en-GB" smtClean="0"/>
              <a:pPr/>
              <a:t>‹#›</a:t>
            </a:fld>
            <a:endParaRPr lang="en-GB"/>
          </a:p>
        </p:txBody>
      </p:sp>
      <p:sp>
        <p:nvSpPr>
          <p:cNvPr id="6" name="Title 1">
            <a:extLst>
              <a:ext uri="{FF2B5EF4-FFF2-40B4-BE49-F238E27FC236}">
                <a16:creationId xmlns:a16="http://schemas.microsoft.com/office/drawing/2014/main" id="{FB75D0E0-F874-2AD3-D41E-908E03C8EF61}"/>
              </a:ext>
            </a:extLst>
          </p:cNvPr>
          <p:cNvSpPr>
            <a:spLocks noGrp="1"/>
          </p:cNvSpPr>
          <p:nvPr>
            <p:ph type="title" hasCustomPrompt="1"/>
          </p:nvPr>
        </p:nvSpPr>
        <p:spPr>
          <a:xfrm>
            <a:off x="662798" y="1123007"/>
            <a:ext cx="6716177" cy="1865927"/>
          </a:xfrm>
          <a:prstGeom prst="rect">
            <a:avLst/>
          </a:prstGeom>
        </p:spPr>
        <p:txBody>
          <a:bodyPr/>
          <a:lstStyle/>
          <a:p>
            <a:r>
              <a:rPr lang="en-US"/>
              <a:t>Click To Edit Master Title Style</a:t>
            </a:r>
            <a:endParaRPr lang="en-GB"/>
          </a:p>
        </p:txBody>
      </p:sp>
      <p:cxnSp>
        <p:nvCxnSpPr>
          <p:cNvPr id="19" name="Straight Connector 18">
            <a:extLst>
              <a:ext uri="{FF2B5EF4-FFF2-40B4-BE49-F238E27FC236}">
                <a16:creationId xmlns:a16="http://schemas.microsoft.com/office/drawing/2014/main" id="{03CEF1E2-FDC1-654A-BA4C-E6625B0C6478}"/>
              </a:ext>
            </a:extLst>
          </p:cNvPr>
          <p:cNvCxnSpPr>
            <a:cxnSpLocks/>
          </p:cNvCxnSpPr>
          <p:nvPr userDrawn="1"/>
        </p:nvCxnSpPr>
        <p:spPr>
          <a:xfrm>
            <a:off x="768350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1891590"/>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4x5 Image + Data">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95A231CB-55BF-CDEC-794C-574023070A73}"/>
              </a:ext>
            </a:extLst>
          </p:cNvPr>
          <p:cNvSpPr>
            <a:spLocks noGrp="1"/>
          </p:cNvSpPr>
          <p:nvPr>
            <p:ph type="pic" sz="quarter" idx="31" hasCustomPrompt="1"/>
          </p:nvPr>
        </p:nvSpPr>
        <p:spPr>
          <a:xfrm>
            <a:off x="663070" y="1284287"/>
            <a:ext cx="6509504" cy="8101013"/>
          </a:xfrm>
          <a:solidFill>
            <a:srgbClr val="BDBEBD">
              <a:alpha val="74902"/>
            </a:srgbClr>
          </a:solidFill>
        </p:spPr>
        <p:txBody>
          <a:bodyPr tIns="457200" anchor="ctr"/>
          <a:lstStyle>
            <a:lvl1pPr algn="ctr">
              <a:defRPr lang="en-GB" dirty="0">
                <a:solidFill>
                  <a:schemeClr val="bg1"/>
                </a:solidFill>
              </a:defRPr>
            </a:lvl1pPr>
          </a:lstStyle>
          <a:p>
            <a:pPr lvl="0" algn="ctr" defTabSz="1341132"/>
            <a:r>
              <a:rPr lang="en-GB" noProof="0"/>
              <a:t>Click icon to add 4x5 picture</a:t>
            </a:r>
            <a:endParaRPr lang="en-US" noProof="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8230157" y="1122573"/>
            <a:ext cx="6509781" cy="5174451"/>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8230157" y="7301739"/>
            <a:ext cx="3341131"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8230158" y="8587639"/>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8" y="7301739"/>
            <a:ext cx="2808159"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587639"/>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userDrawn="1"/>
        </p:nvCxnSpPr>
        <p:spPr>
          <a:xfrm>
            <a:off x="7683500" y="1284288"/>
            <a:ext cx="0" cy="8101012"/>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787CF474-91C9-2C81-E046-FE30CAADE49D}"/>
              </a:ext>
            </a:extLst>
          </p:cNvPr>
          <p:cNvSpPr>
            <a:spLocks noGrp="1"/>
          </p:cNvSpPr>
          <p:nvPr>
            <p:ph type="sldNum" sz="quarter" idx="3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3498291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Data x 4">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62794"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62794"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4886906"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488690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2418"/>
            <a:ext cx="6731777" cy="4526907"/>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9111017"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911101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9" y="7305391"/>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p:nvCxnSpPr>
        <p:spPr>
          <a:xfrm flipH="1">
            <a:off x="661988" y="7116763"/>
            <a:ext cx="16560771"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Placeholder 7">
            <a:extLst>
              <a:ext uri="{FF2B5EF4-FFF2-40B4-BE49-F238E27FC236}">
                <a16:creationId xmlns:a16="http://schemas.microsoft.com/office/drawing/2014/main" id="{660DC3F9-8337-E9ED-FE36-17C42AE58D40}"/>
              </a:ext>
            </a:extLst>
          </p:cNvPr>
          <p:cNvSpPr>
            <a:spLocks noGrp="1"/>
          </p:cNvSpPr>
          <p:nvPr>
            <p:ph type="body" sz="quarter" idx="31" hasCustomPrompt="1"/>
          </p:nvPr>
        </p:nvSpPr>
        <p:spPr>
          <a:xfrm>
            <a:off x="10502922" y="1170595"/>
            <a:ext cx="6716178" cy="4015554"/>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a:t>
            </a:r>
          </a:p>
        </p:txBody>
      </p:sp>
      <p:sp>
        <p:nvSpPr>
          <p:cNvPr id="5" name="Slide Number Placeholder 4">
            <a:extLst>
              <a:ext uri="{FF2B5EF4-FFF2-40B4-BE49-F238E27FC236}">
                <a16:creationId xmlns:a16="http://schemas.microsoft.com/office/drawing/2014/main" id="{42B7C649-8131-4491-43D1-BAD06290CE7B}"/>
              </a:ext>
            </a:extLst>
          </p:cNvPr>
          <p:cNvSpPr>
            <a:spLocks noGrp="1"/>
          </p:cNvSpPr>
          <p:nvPr>
            <p:ph type="sldNum" sz="quarter" idx="3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314708630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Data x 4_2">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9" name="Text Placeholder 8">
            <a:extLst>
              <a:ext uri="{FF2B5EF4-FFF2-40B4-BE49-F238E27FC236}">
                <a16:creationId xmlns:a16="http://schemas.microsoft.com/office/drawing/2014/main" id="{F5FDC202-7730-558A-2EDD-D246BBF97F24}"/>
              </a:ext>
            </a:extLst>
          </p:cNvPr>
          <p:cNvSpPr>
            <a:spLocks noGrp="1"/>
          </p:cNvSpPr>
          <p:nvPr>
            <p:ph type="body" sz="quarter" idx="15" hasCustomPrompt="1"/>
          </p:nvPr>
        </p:nvSpPr>
        <p:spPr>
          <a:xfrm>
            <a:off x="662794"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0" name="Text Placeholder 7">
            <a:extLst>
              <a:ext uri="{FF2B5EF4-FFF2-40B4-BE49-F238E27FC236}">
                <a16:creationId xmlns:a16="http://schemas.microsoft.com/office/drawing/2014/main" id="{217C6763-2A0F-69EB-3428-B1ACD0A95657}"/>
              </a:ext>
            </a:extLst>
          </p:cNvPr>
          <p:cNvSpPr>
            <a:spLocks noGrp="1"/>
          </p:cNvSpPr>
          <p:nvPr>
            <p:ph type="body" sz="quarter" idx="13" hasCustomPrompt="1"/>
          </p:nvPr>
        </p:nvSpPr>
        <p:spPr>
          <a:xfrm>
            <a:off x="662794"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3" name="Text Placeholder 8">
            <a:extLst>
              <a:ext uri="{FF2B5EF4-FFF2-40B4-BE49-F238E27FC236}">
                <a16:creationId xmlns:a16="http://schemas.microsoft.com/office/drawing/2014/main" id="{C6538951-1E0A-2168-1DC2-C54ABE8D3A05}"/>
              </a:ext>
            </a:extLst>
          </p:cNvPr>
          <p:cNvSpPr>
            <a:spLocks noGrp="1"/>
          </p:cNvSpPr>
          <p:nvPr>
            <p:ph type="body" sz="quarter" idx="16" hasCustomPrompt="1"/>
          </p:nvPr>
        </p:nvSpPr>
        <p:spPr>
          <a:xfrm>
            <a:off x="4886906"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4" name="Text Placeholder 7">
            <a:extLst>
              <a:ext uri="{FF2B5EF4-FFF2-40B4-BE49-F238E27FC236}">
                <a16:creationId xmlns:a16="http://schemas.microsoft.com/office/drawing/2014/main" id="{4343E99E-BE17-5F7F-F89E-2F4F19E9A898}"/>
              </a:ext>
            </a:extLst>
          </p:cNvPr>
          <p:cNvSpPr>
            <a:spLocks noGrp="1"/>
          </p:cNvSpPr>
          <p:nvPr>
            <p:ph type="body" sz="quarter" idx="17" hasCustomPrompt="1"/>
          </p:nvPr>
        </p:nvSpPr>
        <p:spPr>
          <a:xfrm>
            <a:off x="488690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Title 1">
            <a:extLst>
              <a:ext uri="{FF2B5EF4-FFF2-40B4-BE49-F238E27FC236}">
                <a16:creationId xmlns:a16="http://schemas.microsoft.com/office/drawing/2014/main" id="{F52B133C-E903-661E-3EB8-13FB3591F2DF}"/>
              </a:ext>
            </a:extLst>
          </p:cNvPr>
          <p:cNvSpPr>
            <a:spLocks noGrp="1"/>
          </p:cNvSpPr>
          <p:nvPr>
            <p:ph type="title" hasCustomPrompt="1"/>
          </p:nvPr>
        </p:nvSpPr>
        <p:spPr>
          <a:xfrm>
            <a:off x="662798" y="1122413"/>
            <a:ext cx="5291915" cy="5168261"/>
          </a:xfrm>
          <a:prstGeom prst="rect">
            <a:avLst/>
          </a:prstGeom>
        </p:spPr>
        <p:txBody>
          <a:bodyPr/>
          <a:lstStyle/>
          <a:p>
            <a:r>
              <a:rPr lang="en-US"/>
              <a:t>Click To Edit Master Title Style</a:t>
            </a:r>
            <a:endParaRPr lang="en-GB"/>
          </a:p>
        </p:txBody>
      </p:sp>
      <p:sp>
        <p:nvSpPr>
          <p:cNvPr id="2" name="Text Placeholder 8">
            <a:extLst>
              <a:ext uri="{FF2B5EF4-FFF2-40B4-BE49-F238E27FC236}">
                <a16:creationId xmlns:a16="http://schemas.microsoft.com/office/drawing/2014/main" id="{033FEBE9-83B0-F877-8CB1-5E5E31C51C3F}"/>
              </a:ext>
            </a:extLst>
          </p:cNvPr>
          <p:cNvSpPr>
            <a:spLocks noGrp="1"/>
          </p:cNvSpPr>
          <p:nvPr>
            <p:ph type="body" sz="quarter" idx="27" hasCustomPrompt="1"/>
          </p:nvPr>
        </p:nvSpPr>
        <p:spPr>
          <a:xfrm>
            <a:off x="9111017"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7" name="Text Placeholder 7">
            <a:extLst>
              <a:ext uri="{FF2B5EF4-FFF2-40B4-BE49-F238E27FC236}">
                <a16:creationId xmlns:a16="http://schemas.microsoft.com/office/drawing/2014/main" id="{BA052713-380A-2A11-0BE8-AF518BF5353F}"/>
              </a:ext>
            </a:extLst>
          </p:cNvPr>
          <p:cNvSpPr>
            <a:spLocks noGrp="1"/>
          </p:cNvSpPr>
          <p:nvPr>
            <p:ph type="body" sz="quarter" idx="28" hasCustomPrompt="1"/>
          </p:nvPr>
        </p:nvSpPr>
        <p:spPr>
          <a:xfrm>
            <a:off x="9111017"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8" name="Text Placeholder 8">
            <a:extLst>
              <a:ext uri="{FF2B5EF4-FFF2-40B4-BE49-F238E27FC236}">
                <a16:creationId xmlns:a16="http://schemas.microsoft.com/office/drawing/2014/main" id="{312BC464-1AA4-0BAE-7A0A-031867BBAAB1}"/>
              </a:ext>
            </a:extLst>
          </p:cNvPr>
          <p:cNvSpPr>
            <a:spLocks noGrp="1"/>
          </p:cNvSpPr>
          <p:nvPr>
            <p:ph type="body" sz="quarter" idx="29" hasCustomPrompt="1"/>
          </p:nvPr>
        </p:nvSpPr>
        <p:spPr>
          <a:xfrm>
            <a:off x="13335129" y="7309587"/>
            <a:ext cx="2520750" cy="1118770"/>
          </a:xfrm>
          <a:prstGeom prst="rect">
            <a:avLst/>
          </a:prstGeom>
        </p:spPr>
        <p:txBody>
          <a:bodyPr anchor="t"/>
          <a:lstStyle>
            <a:lvl1pPr>
              <a:lnSpc>
                <a:spcPts val="7776"/>
              </a:lnSpc>
              <a:defRPr sz="7200" b="0">
                <a:solidFill>
                  <a:schemeClr val="tx1"/>
                </a:solidFill>
              </a:defRPr>
            </a:lvl1pPr>
            <a:lvl2pPr>
              <a:defRPr/>
            </a:lvl2pPr>
          </a:lstStyle>
          <a:p>
            <a:pPr lvl="0"/>
            <a:r>
              <a:rPr lang="en-US"/>
              <a:t>365</a:t>
            </a:r>
            <a:endParaRPr lang="en-GB"/>
          </a:p>
        </p:txBody>
      </p:sp>
      <p:sp>
        <p:nvSpPr>
          <p:cNvPr id="11" name="Text Placeholder 7">
            <a:extLst>
              <a:ext uri="{FF2B5EF4-FFF2-40B4-BE49-F238E27FC236}">
                <a16:creationId xmlns:a16="http://schemas.microsoft.com/office/drawing/2014/main" id="{939783E6-CEB5-EFEE-6D7B-4B78630A04E9}"/>
              </a:ext>
            </a:extLst>
          </p:cNvPr>
          <p:cNvSpPr>
            <a:spLocks noGrp="1"/>
          </p:cNvSpPr>
          <p:nvPr>
            <p:ph type="body" sz="quarter" idx="30" hasCustomPrompt="1"/>
          </p:nvPr>
        </p:nvSpPr>
        <p:spPr>
          <a:xfrm>
            <a:off x="13335130" y="8686494"/>
            <a:ext cx="3879717" cy="794597"/>
          </a:xfrm>
          <a:prstGeom prst="rect">
            <a:avLst/>
          </a:prstGeom>
        </p:spPr>
        <p:txBody>
          <a:bodyPr numCol="1" spcCol="27432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cxnSp>
        <p:nvCxnSpPr>
          <p:cNvPr id="12" name="Straight Connector 11">
            <a:extLst>
              <a:ext uri="{FF2B5EF4-FFF2-40B4-BE49-F238E27FC236}">
                <a16:creationId xmlns:a16="http://schemas.microsoft.com/office/drawing/2014/main" id="{1DF96CDF-1FFF-5ED0-019D-73D5D32702A8}"/>
              </a:ext>
            </a:extLst>
          </p:cNvPr>
          <p:cNvCxnSpPr>
            <a:cxnSpLocks/>
          </p:cNvCxnSpPr>
          <p:nvPr userDrawn="1"/>
        </p:nvCxnSpPr>
        <p:spPr>
          <a:xfrm flipH="1">
            <a:off x="661988" y="7112444"/>
            <a:ext cx="16560771"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7">
            <a:extLst>
              <a:ext uri="{FF2B5EF4-FFF2-40B4-BE49-F238E27FC236}">
                <a16:creationId xmlns:a16="http://schemas.microsoft.com/office/drawing/2014/main" id="{1999B8CD-757D-3A09-0D3F-DA3D151E1F5C}"/>
              </a:ext>
            </a:extLst>
          </p:cNvPr>
          <p:cNvSpPr>
            <a:spLocks noGrp="1"/>
          </p:cNvSpPr>
          <p:nvPr>
            <p:ph type="body" sz="quarter" idx="26" hasCustomPrompt="1"/>
          </p:nvPr>
        </p:nvSpPr>
        <p:spPr>
          <a:xfrm>
            <a:off x="7714869" y="3982920"/>
            <a:ext cx="3864350" cy="859810"/>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17" name="Text Placeholder 7">
            <a:extLst>
              <a:ext uri="{FF2B5EF4-FFF2-40B4-BE49-F238E27FC236}">
                <a16:creationId xmlns:a16="http://schemas.microsoft.com/office/drawing/2014/main" id="{2A1C42C3-FA64-3594-F2E2-F817829B7FA2}"/>
              </a:ext>
            </a:extLst>
          </p:cNvPr>
          <p:cNvSpPr>
            <a:spLocks noGrp="1"/>
          </p:cNvSpPr>
          <p:nvPr>
            <p:ph type="body" sz="quarter" idx="33" hasCustomPrompt="1"/>
          </p:nvPr>
        </p:nvSpPr>
        <p:spPr>
          <a:xfrm>
            <a:off x="12263570" y="3982920"/>
            <a:ext cx="3879718" cy="859810"/>
          </a:xfrm>
          <a:prstGeom prst="rect">
            <a:avLst/>
          </a:prstGeom>
        </p:spPr>
        <p:txBody>
          <a:bodyPr numCol="1" spcCol="274320" anchor="t" anchorCtr="0"/>
          <a:lstStyle>
            <a:lvl1pPr marL="0" indent="0">
              <a:lnSpc>
                <a:spcPts val="2160"/>
              </a:lnSpc>
              <a:buFont typeface="Arial" panose="020B0604020202020204" pitchFamily="34" charset="0"/>
              <a:buNone/>
              <a:defRPr sz="1350">
                <a:solidFill>
                  <a:schemeClr val="tx1"/>
                </a:solidFill>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a:t>
            </a:r>
            <a:endParaRPr lang="en-GB"/>
          </a:p>
        </p:txBody>
      </p:sp>
      <p:sp>
        <p:nvSpPr>
          <p:cNvPr id="15" name="Slide Number Placeholder 14">
            <a:extLst>
              <a:ext uri="{FF2B5EF4-FFF2-40B4-BE49-F238E27FC236}">
                <a16:creationId xmlns:a16="http://schemas.microsoft.com/office/drawing/2014/main" id="{0AD57634-E058-39FE-1B33-D66771DD9F5F}"/>
              </a:ext>
            </a:extLst>
          </p:cNvPr>
          <p:cNvSpPr>
            <a:spLocks noGrp="1"/>
          </p:cNvSpPr>
          <p:nvPr>
            <p:ph type="sldNum" sz="quarter" idx="3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561005861"/>
      </p:ext>
    </p:extLst>
  </p:cSld>
  <p:clrMapOvr>
    <a:masterClrMapping/>
  </p:clrMapOvr>
  <p:extLst>
    <p:ext uri="{DCECCB84-F9BA-43D5-87BE-67443E8EF086}">
      <p15:sldGuideLst xmlns:p15="http://schemas.microsoft.com/office/powerpoint/2012/main"/>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Text + Data + 1x1 Image">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D25AD872-8B45-D1C5-F4D4-7DD124D8AB05}"/>
              </a:ext>
            </a:extLst>
          </p:cNvPr>
          <p:cNvSpPr>
            <a:spLocks noGrp="1"/>
          </p:cNvSpPr>
          <p:nvPr>
            <p:ph type="pic" sz="quarter" idx="14" hasCustomPrompt="1"/>
          </p:nvPr>
        </p:nvSpPr>
        <p:spPr>
          <a:xfrm>
            <a:off x="7683500" y="0"/>
            <a:ext cx="10202863"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Title 1">
            <a:extLst>
              <a:ext uri="{FF2B5EF4-FFF2-40B4-BE49-F238E27FC236}">
                <a16:creationId xmlns:a16="http://schemas.microsoft.com/office/drawing/2014/main" id="{4DADCC0D-C5A6-03F9-8A90-76705A241893}"/>
              </a:ext>
            </a:extLst>
          </p:cNvPr>
          <p:cNvSpPr>
            <a:spLocks noGrp="1"/>
          </p:cNvSpPr>
          <p:nvPr>
            <p:ph type="title" hasCustomPrompt="1"/>
          </p:nvPr>
        </p:nvSpPr>
        <p:spPr>
          <a:xfrm>
            <a:off x="662796" y="1117857"/>
            <a:ext cx="6372604" cy="1870688"/>
          </a:xfrm>
          <a:prstGeom prst="rect">
            <a:avLst/>
          </a:prstGeom>
        </p:spPr>
        <p:txBody>
          <a:bodyPr/>
          <a:lstStyle/>
          <a:p>
            <a:r>
              <a:rPr lang="en-US"/>
              <a:t>Click To Edit Master Title Style</a:t>
            </a:r>
            <a:endParaRPr lang="en-GB"/>
          </a:p>
        </p:txBody>
      </p:sp>
      <p:sp>
        <p:nvSpPr>
          <p:cNvPr id="8" name="Text Placeholder 7">
            <a:extLst>
              <a:ext uri="{FF2B5EF4-FFF2-40B4-BE49-F238E27FC236}">
                <a16:creationId xmlns:a16="http://schemas.microsoft.com/office/drawing/2014/main" id="{D86A5DD6-2A56-B0DE-5C05-E67A16196B06}"/>
              </a:ext>
            </a:extLst>
          </p:cNvPr>
          <p:cNvSpPr>
            <a:spLocks noGrp="1"/>
          </p:cNvSpPr>
          <p:nvPr>
            <p:ph type="body" sz="quarter" idx="13" hasCustomPrompt="1"/>
          </p:nvPr>
        </p:nvSpPr>
        <p:spPr>
          <a:xfrm>
            <a:off x="662796" y="7276512"/>
            <a:ext cx="6357835" cy="2341401"/>
          </a:xfrm>
          <a:prstGeom prst="rect">
            <a:avLst/>
          </a:prstGeom>
        </p:spPr>
        <p:txBody>
          <a:bodyPr numCol="1" spcCol="548640" anchor="b"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 massa id, tempus orci. Class aptent taciti sociosqu ad.</a:t>
            </a:r>
          </a:p>
        </p:txBody>
      </p:sp>
      <p:sp>
        <p:nvSpPr>
          <p:cNvPr id="13" name="Chart Placeholder 4">
            <a:extLst>
              <a:ext uri="{FF2B5EF4-FFF2-40B4-BE49-F238E27FC236}">
                <a16:creationId xmlns:a16="http://schemas.microsoft.com/office/drawing/2014/main" id="{994DA9F1-0B54-8D91-1BC8-BFBF8E00F140}"/>
              </a:ext>
            </a:extLst>
          </p:cNvPr>
          <p:cNvSpPr>
            <a:spLocks noGrp="1"/>
          </p:cNvSpPr>
          <p:nvPr>
            <p:ph type="chart" sz="quarter" idx="32"/>
          </p:nvPr>
        </p:nvSpPr>
        <p:spPr>
          <a:xfrm>
            <a:off x="662796" y="4331371"/>
            <a:ext cx="6357835" cy="2566737"/>
          </a:xfrm>
        </p:spPr>
        <p:txBody>
          <a:bodyPr/>
          <a:lstStyle>
            <a:lvl1pPr algn="ctr">
              <a:defRPr sz="1350">
                <a:solidFill>
                  <a:schemeClr val="bg1"/>
                </a:solidFill>
              </a:defRPr>
            </a:lvl1pPr>
          </a:lstStyle>
          <a:p>
            <a:r>
              <a:rPr lang="en-US"/>
              <a:t>Click icon to add chart</a:t>
            </a:r>
            <a:endParaRPr lang="en-GB"/>
          </a:p>
        </p:txBody>
      </p:sp>
      <p:sp>
        <p:nvSpPr>
          <p:cNvPr id="2" name="Slide Number Placeholder 1">
            <a:extLst>
              <a:ext uri="{FF2B5EF4-FFF2-40B4-BE49-F238E27FC236}">
                <a16:creationId xmlns:a16="http://schemas.microsoft.com/office/drawing/2014/main" id="{F312467E-E9E7-2F5D-416C-2BA0A70B94AF}"/>
              </a:ext>
            </a:extLst>
          </p:cNvPr>
          <p:cNvSpPr>
            <a:spLocks noGrp="1"/>
          </p:cNvSpPr>
          <p:nvPr>
            <p:ph type="sldNum" sz="quarter" idx="33"/>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2529868524"/>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Text + Sidebar + Data">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50" y="0"/>
            <a:ext cx="5954714"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0891" y="111959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5078"/>
            <a:ext cx="9507609" cy="1517319"/>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2799" y="4255871"/>
            <a:ext cx="10375433" cy="5173578"/>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aliquet. </a:t>
            </a:r>
          </a:p>
        </p:txBody>
      </p:sp>
      <p:sp>
        <p:nvSpPr>
          <p:cNvPr id="9" name="Chart Placeholder 4">
            <a:extLst>
              <a:ext uri="{FF2B5EF4-FFF2-40B4-BE49-F238E27FC236}">
                <a16:creationId xmlns:a16="http://schemas.microsoft.com/office/drawing/2014/main" id="{ADD2119B-E14C-2192-7AB1-B177A0D1BD9B}"/>
              </a:ext>
            </a:extLst>
          </p:cNvPr>
          <p:cNvSpPr>
            <a:spLocks noGrp="1"/>
          </p:cNvSpPr>
          <p:nvPr>
            <p:ph type="chart" sz="quarter" idx="32"/>
          </p:nvPr>
        </p:nvSpPr>
        <p:spPr>
          <a:xfrm>
            <a:off x="12799831" y="3740821"/>
            <a:ext cx="3888437" cy="3333524"/>
          </a:xfrm>
        </p:spPr>
        <p:txBody>
          <a:bodyPr/>
          <a:lstStyle>
            <a:lvl1pPr algn="ctr">
              <a:defRPr sz="1350"/>
            </a:lvl1pPr>
          </a:lstStyle>
          <a:p>
            <a:r>
              <a:rPr lang="en-US"/>
              <a:t>Click icon to add chart</a:t>
            </a:r>
            <a:endParaRPr lang="en-GB"/>
          </a:p>
        </p:txBody>
      </p:sp>
      <p:sp>
        <p:nvSpPr>
          <p:cNvPr id="11" name="Text Placeholder 7">
            <a:extLst>
              <a:ext uri="{FF2B5EF4-FFF2-40B4-BE49-F238E27FC236}">
                <a16:creationId xmlns:a16="http://schemas.microsoft.com/office/drawing/2014/main" id="{67845BB9-4C02-F001-62D9-38007F1744AC}"/>
              </a:ext>
            </a:extLst>
          </p:cNvPr>
          <p:cNvSpPr>
            <a:spLocks noGrp="1"/>
          </p:cNvSpPr>
          <p:nvPr>
            <p:ph type="body" sz="quarter" idx="33" hasCustomPrompt="1"/>
          </p:nvPr>
        </p:nvSpPr>
        <p:spPr>
          <a:xfrm>
            <a:off x="12800079" y="1329564"/>
            <a:ext cx="3879718" cy="2314853"/>
          </a:xfrm>
          <a:prstGeom prst="rect">
            <a:avLst/>
          </a:prstGeom>
        </p:spPr>
        <p:txBody>
          <a:bodyPr vert="horz" lIns="0" tIns="0" rIns="0" bIns="0" numCol="1" spcCol="548640" rtlCol="0" anchor="t" anchorCtr="0">
            <a:noAutofit/>
          </a:bodyPr>
          <a:lstStyle>
            <a:lvl1pPr>
              <a:defRPr lang="en-GB" dirty="0"/>
            </a:lvl1pPr>
          </a:lstStyle>
          <a:p>
            <a:pPr lvl="0">
              <a:buFont typeface="Arial" panose="020B0604020202020204" pitchFamily="34" charset="0"/>
            </a:pPr>
            <a:r>
              <a:rPr lang="en-US"/>
              <a:t>Lorem ipsum dolor sit amet, consectetur adipiscing elit. Sed porta magna eget est porttitor, nec rutrum nisi scelerisque. Nam vitae varius</a:t>
            </a:r>
            <a:endParaRPr lang="en-GB"/>
          </a:p>
        </p:txBody>
      </p:sp>
      <p:sp>
        <p:nvSpPr>
          <p:cNvPr id="12" name="Text Placeholder 8">
            <a:extLst>
              <a:ext uri="{FF2B5EF4-FFF2-40B4-BE49-F238E27FC236}">
                <a16:creationId xmlns:a16="http://schemas.microsoft.com/office/drawing/2014/main" id="{32FB87E2-5224-7AB0-0ADE-BAE4069D596F}"/>
              </a:ext>
            </a:extLst>
          </p:cNvPr>
          <p:cNvSpPr>
            <a:spLocks noGrp="1"/>
          </p:cNvSpPr>
          <p:nvPr>
            <p:ph type="body" sz="quarter" idx="27" hasCustomPrompt="1"/>
          </p:nvPr>
        </p:nvSpPr>
        <p:spPr>
          <a:xfrm>
            <a:off x="12795720" y="7415696"/>
            <a:ext cx="3888436" cy="1118770"/>
          </a:xfrm>
          <a:prstGeom prst="rect">
            <a:avLst/>
          </a:prstGeom>
        </p:spPr>
        <p:txBody>
          <a:bodyPr anchor="t"/>
          <a:lstStyle>
            <a:lvl1pPr algn="ctr">
              <a:lnSpc>
                <a:spcPts val="10440"/>
              </a:lnSpc>
              <a:defRPr sz="7200" b="0">
                <a:solidFill>
                  <a:schemeClr val="tx1"/>
                </a:solidFill>
              </a:defRPr>
            </a:lvl1pPr>
            <a:lvl2pPr>
              <a:defRPr/>
            </a:lvl2pPr>
          </a:lstStyle>
          <a:p>
            <a:pPr lvl="0"/>
            <a:r>
              <a:rPr lang="en-US"/>
              <a:t>365</a:t>
            </a:r>
            <a:endParaRPr lang="en-GB"/>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12799829" y="8598504"/>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Slide Number Placeholder 5">
            <a:extLst>
              <a:ext uri="{FF2B5EF4-FFF2-40B4-BE49-F238E27FC236}">
                <a16:creationId xmlns:a16="http://schemas.microsoft.com/office/drawing/2014/main" id="{AF5368C3-F7C2-102F-C609-80A0278D4A8F}"/>
              </a:ext>
            </a:extLst>
          </p:cNvPr>
          <p:cNvSpPr>
            <a:spLocks noGrp="1"/>
          </p:cNvSpPr>
          <p:nvPr>
            <p:ph type="sldNum" sz="quarter" idx="3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99557978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2 Column + Sidebar + Data_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userDrawn="1"/>
        </p:nvSpPr>
        <p:spPr>
          <a:xfrm>
            <a:off x="11931650" y="0"/>
            <a:ext cx="595471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2139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44742"/>
            <a:ext cx="10375433" cy="5173578"/>
          </a:xfrm>
          <a:prstGeom prst="rect">
            <a:avLst/>
          </a:prstGeom>
        </p:spPr>
        <p:txBody>
          <a:bodyPr numCol="2"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12956991" y="3447105"/>
            <a:ext cx="3191993"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0" name="Text Placeholder 7">
            <a:extLst>
              <a:ext uri="{FF2B5EF4-FFF2-40B4-BE49-F238E27FC236}">
                <a16:creationId xmlns:a16="http://schemas.microsoft.com/office/drawing/2014/main" id="{133D5E51-6DFA-37C2-E8D8-2ED36008D9E3}"/>
              </a:ext>
            </a:extLst>
          </p:cNvPr>
          <p:cNvSpPr>
            <a:spLocks noGrp="1"/>
          </p:cNvSpPr>
          <p:nvPr>
            <p:ph type="body" sz="quarter" idx="36" hasCustomPrompt="1"/>
          </p:nvPr>
        </p:nvSpPr>
        <p:spPr>
          <a:xfrm>
            <a:off x="12952883" y="8305873"/>
            <a:ext cx="3191993"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12">
            <a:extLst>
              <a:ext uri="{FF2B5EF4-FFF2-40B4-BE49-F238E27FC236}">
                <a16:creationId xmlns:a16="http://schemas.microsoft.com/office/drawing/2014/main" id="{E3F08D1F-C961-C345-ABE6-475C2FC989EF}"/>
              </a:ext>
            </a:extLst>
          </p:cNvPr>
          <p:cNvSpPr>
            <a:spLocks noGrp="1"/>
          </p:cNvSpPr>
          <p:nvPr>
            <p:ph type="body" sz="quarter" idx="30" hasCustomPrompt="1"/>
          </p:nvPr>
        </p:nvSpPr>
        <p:spPr>
          <a:xfrm>
            <a:off x="12956990" y="2677389"/>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22" name="Text Placeholder 12">
            <a:extLst>
              <a:ext uri="{FF2B5EF4-FFF2-40B4-BE49-F238E27FC236}">
                <a16:creationId xmlns:a16="http://schemas.microsoft.com/office/drawing/2014/main" id="{753BA87C-EE28-604B-8577-D3FAA5F3E476}"/>
              </a:ext>
            </a:extLst>
          </p:cNvPr>
          <p:cNvSpPr>
            <a:spLocks noGrp="1"/>
          </p:cNvSpPr>
          <p:nvPr>
            <p:ph type="body" sz="quarter" idx="37" hasCustomPrompt="1"/>
          </p:nvPr>
        </p:nvSpPr>
        <p:spPr>
          <a:xfrm>
            <a:off x="12956990" y="7534588"/>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12" name="Chart Placeholder 4">
            <a:extLst>
              <a:ext uri="{FF2B5EF4-FFF2-40B4-BE49-F238E27FC236}">
                <a16:creationId xmlns:a16="http://schemas.microsoft.com/office/drawing/2014/main" id="{08E9617E-7F97-6C4C-9802-D11F0B9D333D}"/>
              </a:ext>
            </a:extLst>
          </p:cNvPr>
          <p:cNvSpPr>
            <a:spLocks noGrp="1"/>
          </p:cNvSpPr>
          <p:nvPr>
            <p:ph type="chart" sz="quarter" idx="32"/>
          </p:nvPr>
        </p:nvSpPr>
        <p:spPr>
          <a:xfrm>
            <a:off x="12956994" y="558665"/>
            <a:ext cx="3888437" cy="2276007"/>
          </a:xfrm>
        </p:spPr>
        <p:txBody>
          <a:bodyPr/>
          <a:lstStyle>
            <a:lvl1pPr algn="ctr">
              <a:defRPr sz="1350"/>
            </a:lvl1pPr>
          </a:lstStyle>
          <a:p>
            <a:r>
              <a:rPr lang="en-US"/>
              <a:t>Click icon to add chart</a:t>
            </a:r>
            <a:endParaRPr lang="en-GB"/>
          </a:p>
        </p:txBody>
      </p:sp>
      <p:sp>
        <p:nvSpPr>
          <p:cNvPr id="14" name="Chart Placeholder 4">
            <a:extLst>
              <a:ext uri="{FF2B5EF4-FFF2-40B4-BE49-F238E27FC236}">
                <a16:creationId xmlns:a16="http://schemas.microsoft.com/office/drawing/2014/main" id="{287333A2-56BA-9448-927E-5EE591E64F19}"/>
              </a:ext>
            </a:extLst>
          </p:cNvPr>
          <p:cNvSpPr>
            <a:spLocks noGrp="1"/>
          </p:cNvSpPr>
          <p:nvPr>
            <p:ph type="chart" sz="quarter" idx="34"/>
          </p:nvPr>
        </p:nvSpPr>
        <p:spPr>
          <a:xfrm>
            <a:off x="12956994" y="5524969"/>
            <a:ext cx="3888437" cy="2276007"/>
          </a:xfrm>
        </p:spPr>
        <p:txBody>
          <a:bodyPr/>
          <a:lstStyle>
            <a:lvl1pPr algn="ctr">
              <a:defRPr sz="1350"/>
            </a:lvl1pPr>
          </a:lstStyle>
          <a:p>
            <a:r>
              <a:rPr lang="en-US"/>
              <a:t>Click icon to add chart</a:t>
            </a:r>
            <a:endParaRPr lang="en-GB"/>
          </a:p>
        </p:txBody>
      </p:sp>
      <p:sp>
        <p:nvSpPr>
          <p:cNvPr id="6" name="Slide Number Placeholder 5">
            <a:extLst>
              <a:ext uri="{FF2B5EF4-FFF2-40B4-BE49-F238E27FC236}">
                <a16:creationId xmlns:a16="http://schemas.microsoft.com/office/drawing/2014/main" id="{5E5D6E7B-DFC0-B19A-A9C9-F23F4FE2863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15" name="Text Placeholder 4">
            <a:extLst>
              <a:ext uri="{FF2B5EF4-FFF2-40B4-BE49-F238E27FC236}">
                <a16:creationId xmlns:a16="http://schemas.microsoft.com/office/drawing/2014/main" id="{06113691-8DA2-1C45-92F3-AC82AFA8EA7E}"/>
              </a:ext>
            </a:extLst>
          </p:cNvPr>
          <p:cNvSpPr>
            <a:spLocks noGrp="1"/>
          </p:cNvSpPr>
          <p:nvPr>
            <p:ph type="body" sz="quarter" idx="12" hasCustomPrompt="1"/>
          </p:nvPr>
        </p:nvSpPr>
        <p:spPr>
          <a:xfrm>
            <a:off x="663068" y="2128028"/>
            <a:ext cx="9526067" cy="1546393"/>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Tree>
    <p:extLst>
      <p:ext uri="{BB962C8B-B14F-4D97-AF65-F5344CB8AC3E}">
        <p14:creationId xmlns:p14="http://schemas.microsoft.com/office/powerpoint/2010/main" val="1138040546"/>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ext + 9x16 Image + Dat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12784847" y="0"/>
            <a:ext cx="510151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663070" y="3876192"/>
            <a:ext cx="5294857" cy="3513222"/>
          </a:xfrm>
          <a:prstGeom prst="rect">
            <a:avLst/>
          </a:prstGeom>
        </p:spPr>
        <p:txBody>
          <a:bodyPr numCol="1" anchor="b" anchorCtr="0"/>
          <a:lstStyle/>
          <a:p>
            <a:r>
              <a:rPr lang="en-GB"/>
              <a:t>Hybrid Collaboration </a:t>
            </a:r>
            <a:r>
              <a:rPr lang="en-US"/>
              <a:t>Lorem Ipsum Dolor Sit Amet Lorem Ipsum</a:t>
            </a:r>
            <a:endParaRPr lang="en-GB"/>
          </a:p>
        </p:txBody>
      </p:sp>
      <p:sp>
        <p:nvSpPr>
          <p:cNvPr id="2" name="Text Placeholder 4">
            <a:extLst>
              <a:ext uri="{FF2B5EF4-FFF2-40B4-BE49-F238E27FC236}">
                <a16:creationId xmlns:a16="http://schemas.microsoft.com/office/drawing/2014/main" id="{59E05C62-6257-0E1D-1731-BCA26A7F2D7A}"/>
              </a:ext>
            </a:extLst>
          </p:cNvPr>
          <p:cNvSpPr>
            <a:spLocks noGrp="1"/>
          </p:cNvSpPr>
          <p:nvPr>
            <p:ph type="body" sz="quarter" idx="12" hasCustomPrompt="1"/>
          </p:nvPr>
        </p:nvSpPr>
        <p:spPr>
          <a:xfrm>
            <a:off x="663070" y="7774677"/>
            <a:ext cx="5294857" cy="1706209"/>
          </a:xfrm>
          <a:prstGeom prst="rect">
            <a:avLst/>
          </a:prstGeom>
        </p:spPr>
        <p:txBody>
          <a:bodyPr anchor="b"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13653104" y="3437787"/>
            <a:ext cx="3281362"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4" name="Text Placeholder 7">
            <a:extLst>
              <a:ext uri="{FF2B5EF4-FFF2-40B4-BE49-F238E27FC236}">
                <a16:creationId xmlns:a16="http://schemas.microsoft.com/office/drawing/2014/main" id="{F3D71828-4F5C-3C4D-9742-7034F7D9ACAD}"/>
              </a:ext>
            </a:extLst>
          </p:cNvPr>
          <p:cNvSpPr>
            <a:spLocks noGrp="1"/>
          </p:cNvSpPr>
          <p:nvPr>
            <p:ph type="body" sz="quarter" idx="36" hasCustomPrompt="1"/>
          </p:nvPr>
        </p:nvSpPr>
        <p:spPr>
          <a:xfrm>
            <a:off x="13663614" y="8300221"/>
            <a:ext cx="3281362" cy="794597"/>
          </a:xfrm>
          <a:prstGeom prst="rect">
            <a:avLst/>
          </a:prstGeom>
        </p:spPr>
        <p:txBody>
          <a:bodyPr numCol="1" spcCol="274320" anchor="t" anchorCtr="0"/>
          <a:lstStyle>
            <a:lvl1pPr marL="0" indent="0" algn="l">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12">
            <a:extLst>
              <a:ext uri="{FF2B5EF4-FFF2-40B4-BE49-F238E27FC236}">
                <a16:creationId xmlns:a16="http://schemas.microsoft.com/office/drawing/2014/main" id="{750FEA9B-03DA-6440-950B-F8B71F6472E9}"/>
              </a:ext>
            </a:extLst>
          </p:cNvPr>
          <p:cNvSpPr>
            <a:spLocks noGrp="1"/>
          </p:cNvSpPr>
          <p:nvPr>
            <p:ph type="body" sz="quarter" idx="38" hasCustomPrompt="1"/>
          </p:nvPr>
        </p:nvSpPr>
        <p:spPr>
          <a:xfrm>
            <a:off x="13651400" y="7536737"/>
            <a:ext cx="2834302" cy="644589"/>
          </a:xfrm>
        </p:spPr>
        <p:txBody>
          <a:bodyPr anchor="b" anchorCtr="0"/>
          <a:lstStyle>
            <a:lvl1pPr algn="l">
              <a:lnSpc>
                <a:spcPct val="100000"/>
              </a:lnSpc>
              <a:defRPr sz="3200">
                <a:solidFill>
                  <a:schemeClr val="tx1"/>
                </a:solidFill>
              </a:defRPr>
            </a:lvl1pPr>
          </a:lstStyle>
          <a:p>
            <a:pPr lvl="0"/>
            <a:r>
              <a:rPr lang="en-US"/>
              <a:t>00%</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7126998"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Tree>
    <p:extLst>
      <p:ext uri="{BB962C8B-B14F-4D97-AF65-F5344CB8AC3E}">
        <p14:creationId xmlns:p14="http://schemas.microsoft.com/office/powerpoint/2010/main" val="387274644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Sidebar + 9x16 Image +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7937"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215480" y="507752"/>
            <a:ext cx="6716178" cy="294213"/>
          </a:xfrm>
          <a:prstGeom prst="rect">
            <a:avLst/>
          </a:prstGeom>
        </p:spPr>
        <p:txBody>
          <a:bodyPr/>
          <a:lstStyle/>
          <a:p>
            <a:r>
              <a:rPr lang="en-US" noProof="0"/>
              <a:t>Header Text – Remove if Not Needed</a:t>
            </a:r>
          </a:p>
        </p:txBody>
      </p:sp>
      <p:sp>
        <p:nvSpPr>
          <p:cNvPr id="4" name="Title 1">
            <a:extLst>
              <a:ext uri="{FF2B5EF4-FFF2-40B4-BE49-F238E27FC236}">
                <a16:creationId xmlns:a16="http://schemas.microsoft.com/office/drawing/2014/main" id="{AF4299FE-296F-CFFB-DFF7-E3D338BFB487}"/>
              </a:ext>
            </a:extLst>
          </p:cNvPr>
          <p:cNvSpPr>
            <a:spLocks noGrp="1"/>
          </p:cNvSpPr>
          <p:nvPr>
            <p:ph type="title" hasCustomPrompt="1"/>
          </p:nvPr>
        </p:nvSpPr>
        <p:spPr>
          <a:xfrm>
            <a:off x="10202863" y="1496769"/>
            <a:ext cx="7020430" cy="3918014"/>
          </a:xfrm>
          <a:prstGeom prst="rect">
            <a:avLst/>
          </a:prstGeom>
        </p:spPr>
        <p:txBody>
          <a:bodyPr numCol="1" anchor="b" anchorCtr="0"/>
          <a:lstStyle/>
          <a:p>
            <a:r>
              <a:rPr lang="en-GB"/>
              <a:t>Hybrid Collaboration </a:t>
            </a:r>
            <a:r>
              <a:rPr lang="en-US"/>
              <a:t>Lorem Ipsum Dolor Sit Amet Lorem Ipsum</a:t>
            </a:r>
            <a:endParaRPr lang="en-GB"/>
          </a:p>
        </p:txBody>
      </p:sp>
      <p:sp>
        <p:nvSpPr>
          <p:cNvPr id="2" name="Text Placeholder 4">
            <a:extLst>
              <a:ext uri="{FF2B5EF4-FFF2-40B4-BE49-F238E27FC236}">
                <a16:creationId xmlns:a16="http://schemas.microsoft.com/office/drawing/2014/main" id="{59E05C62-6257-0E1D-1731-BCA26A7F2D7A}"/>
              </a:ext>
            </a:extLst>
          </p:cNvPr>
          <p:cNvSpPr>
            <a:spLocks noGrp="1"/>
          </p:cNvSpPr>
          <p:nvPr>
            <p:ph type="body" sz="quarter" idx="12" hasCustomPrompt="1"/>
          </p:nvPr>
        </p:nvSpPr>
        <p:spPr>
          <a:xfrm>
            <a:off x="10202863"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661986" y="149676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3470275" y="0"/>
            <a:ext cx="5616575" cy="1006802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661986" y="3923152"/>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661986" y="6409824"/>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661986" y="8740387"/>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2" name="Text Placeholder 7">
            <a:extLst>
              <a:ext uri="{FF2B5EF4-FFF2-40B4-BE49-F238E27FC236}">
                <a16:creationId xmlns:a16="http://schemas.microsoft.com/office/drawing/2014/main" id="{DDDAED58-A2E3-FA46-A5EB-FB1833A17093}"/>
              </a:ext>
            </a:extLst>
          </p:cNvPr>
          <p:cNvSpPr>
            <a:spLocks noGrp="1"/>
          </p:cNvSpPr>
          <p:nvPr>
            <p:ph type="body" sz="quarter" idx="13" hasCustomPrompt="1"/>
          </p:nvPr>
        </p:nvSpPr>
        <p:spPr>
          <a:xfrm>
            <a:off x="10192353"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Tree>
    <p:extLst>
      <p:ext uri="{BB962C8B-B14F-4D97-AF65-F5344CB8AC3E}">
        <p14:creationId xmlns:p14="http://schemas.microsoft.com/office/powerpoint/2010/main" val="409733636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9x16 Image + Sidebar +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5657850" y="0"/>
            <a:ext cx="3429001"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6343952" y="1468125"/>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0" y="0"/>
            <a:ext cx="5657850"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6343952" y="3894508"/>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6343952" y="6381179"/>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6343952" y="8711743"/>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2102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10192353"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10202863" y="1496769"/>
            <a:ext cx="7020430" cy="3918014"/>
          </a:xfrm>
          <a:prstGeom prst="rect">
            <a:avLst/>
          </a:prstGeom>
        </p:spPr>
        <p:txBody>
          <a:bodyPr numCol="1" anchor="b" anchorCtr="0"/>
          <a:lstStyle/>
          <a:p>
            <a:r>
              <a:rPr lang="en-GB"/>
              <a:t>Hybrid Collaboration </a:t>
            </a:r>
            <a:r>
              <a:rPr lang="en-US"/>
              <a:t>Lorem Ipsum Dolor Sit Amet Lorem Ipsum</a:t>
            </a:r>
            <a:endParaRPr lang="en-GB"/>
          </a:p>
        </p:txBody>
      </p:sp>
      <p:sp>
        <p:nvSpPr>
          <p:cNvPr id="15" name="Text Placeholder 4">
            <a:extLst>
              <a:ext uri="{FF2B5EF4-FFF2-40B4-BE49-F238E27FC236}">
                <a16:creationId xmlns:a16="http://schemas.microsoft.com/office/drawing/2014/main" id="{1ECC05C2-61D8-D246-A74F-29A4B252E645}"/>
              </a:ext>
            </a:extLst>
          </p:cNvPr>
          <p:cNvSpPr>
            <a:spLocks noGrp="1"/>
          </p:cNvSpPr>
          <p:nvPr>
            <p:ph type="body" sz="quarter" idx="12" hasCustomPrompt="1"/>
          </p:nvPr>
        </p:nvSpPr>
        <p:spPr>
          <a:xfrm>
            <a:off x="10202863"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Tree>
    <p:extLst>
      <p:ext uri="{BB962C8B-B14F-4D97-AF65-F5344CB8AC3E}">
        <p14:creationId xmlns:p14="http://schemas.microsoft.com/office/powerpoint/2010/main" val="324425828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ext + 9x16 Image + Sideba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0983C7-3407-2D9B-A874-AC01DB6D8012}"/>
              </a:ext>
            </a:extLst>
          </p:cNvPr>
          <p:cNvSpPr/>
          <p:nvPr/>
        </p:nvSpPr>
        <p:spPr>
          <a:xfrm>
            <a:off x="14416088"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7">
            <a:extLst>
              <a:ext uri="{FF2B5EF4-FFF2-40B4-BE49-F238E27FC236}">
                <a16:creationId xmlns:a16="http://schemas.microsoft.com/office/drawing/2014/main" id="{A5DCF193-A9CD-044B-8BB5-4810B59B989D}"/>
              </a:ext>
            </a:extLst>
          </p:cNvPr>
          <p:cNvSpPr>
            <a:spLocks noGrp="1"/>
          </p:cNvSpPr>
          <p:nvPr>
            <p:ph type="body" sz="quarter" idx="28" hasCustomPrompt="1"/>
          </p:nvPr>
        </p:nvSpPr>
        <p:spPr>
          <a:xfrm>
            <a:off x="15143464" y="1439481"/>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5" name="Text Placeholder 7">
            <a:extLst>
              <a:ext uri="{FF2B5EF4-FFF2-40B4-BE49-F238E27FC236}">
                <a16:creationId xmlns:a16="http://schemas.microsoft.com/office/drawing/2014/main" id="{E2DF3EAB-25B7-DDD1-D1E8-90D1C9BC1FB5}"/>
              </a:ext>
            </a:extLst>
          </p:cNvPr>
          <p:cNvSpPr>
            <a:spLocks noGrp="1"/>
          </p:cNvSpPr>
          <p:nvPr>
            <p:ph type="body" sz="quarter" idx="38" hasCustomPrompt="1"/>
          </p:nvPr>
        </p:nvSpPr>
        <p:spPr>
          <a:xfrm>
            <a:off x="15143464" y="3865864"/>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8" name="Text Placeholder 7">
            <a:extLst>
              <a:ext uri="{FF2B5EF4-FFF2-40B4-BE49-F238E27FC236}">
                <a16:creationId xmlns:a16="http://schemas.microsoft.com/office/drawing/2014/main" id="{EDBB5E7F-F105-E0AF-8A8C-66C02AAD6F29}"/>
              </a:ext>
            </a:extLst>
          </p:cNvPr>
          <p:cNvSpPr>
            <a:spLocks noGrp="1"/>
          </p:cNvSpPr>
          <p:nvPr>
            <p:ph type="body" sz="quarter" idx="39" hasCustomPrompt="1"/>
          </p:nvPr>
        </p:nvSpPr>
        <p:spPr>
          <a:xfrm>
            <a:off x="15143464" y="6352535"/>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0" name="Text Placeholder 7">
            <a:extLst>
              <a:ext uri="{FF2B5EF4-FFF2-40B4-BE49-F238E27FC236}">
                <a16:creationId xmlns:a16="http://schemas.microsoft.com/office/drawing/2014/main" id="{403B7E2F-A24F-4922-CF19-2D6ED05B9954}"/>
              </a:ext>
            </a:extLst>
          </p:cNvPr>
          <p:cNvSpPr>
            <a:spLocks noGrp="1"/>
          </p:cNvSpPr>
          <p:nvPr>
            <p:ph type="body" sz="quarter" idx="40" hasCustomPrompt="1"/>
          </p:nvPr>
        </p:nvSpPr>
        <p:spPr>
          <a:xfrm>
            <a:off x="15143464" y="868309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6" name="Picture Placeholder 5">
            <a:extLst>
              <a:ext uri="{FF2B5EF4-FFF2-40B4-BE49-F238E27FC236}">
                <a16:creationId xmlns:a16="http://schemas.microsoft.com/office/drawing/2014/main" id="{38D43534-5495-15FE-9F65-1D3FEDDA3885}"/>
              </a:ext>
            </a:extLst>
          </p:cNvPr>
          <p:cNvSpPr>
            <a:spLocks noGrp="1"/>
          </p:cNvSpPr>
          <p:nvPr>
            <p:ph type="pic" sz="quarter" idx="14" hasCustomPrompt="1"/>
          </p:nvPr>
        </p:nvSpPr>
        <p:spPr>
          <a:xfrm>
            <a:off x="8799512" y="0"/>
            <a:ext cx="5616575" cy="100584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15" name="Title 1">
            <a:extLst>
              <a:ext uri="{FF2B5EF4-FFF2-40B4-BE49-F238E27FC236}">
                <a16:creationId xmlns:a16="http://schemas.microsoft.com/office/drawing/2014/main" id="{D561BE15-B4A8-975E-F1C6-9918E8B4995D}"/>
              </a:ext>
            </a:extLst>
          </p:cNvPr>
          <p:cNvSpPr>
            <a:spLocks noGrp="1"/>
          </p:cNvSpPr>
          <p:nvPr>
            <p:ph type="title" hasCustomPrompt="1"/>
          </p:nvPr>
        </p:nvSpPr>
        <p:spPr>
          <a:xfrm>
            <a:off x="662056" y="1257654"/>
            <a:ext cx="7020430" cy="4157129"/>
          </a:xfrm>
          <a:prstGeom prst="rect">
            <a:avLst/>
          </a:prstGeom>
        </p:spPr>
        <p:txBody>
          <a:bodyPr numCol="1" anchor="b" anchorCtr="0"/>
          <a:lstStyle/>
          <a:p>
            <a:r>
              <a:rPr lang="en-GB"/>
              <a:t>Hybrid Collaboration </a:t>
            </a:r>
            <a:r>
              <a:rPr lang="en-US"/>
              <a:t>Lorem Ipsum Dolor Sit Amet Lorem Ipsum</a:t>
            </a:r>
            <a:endParaRPr lang="en-GB"/>
          </a:p>
        </p:txBody>
      </p:sp>
      <p:sp>
        <p:nvSpPr>
          <p:cNvPr id="16" name="Text Placeholder 4">
            <a:extLst>
              <a:ext uri="{FF2B5EF4-FFF2-40B4-BE49-F238E27FC236}">
                <a16:creationId xmlns:a16="http://schemas.microsoft.com/office/drawing/2014/main" id="{76610675-38AA-E9E5-9F04-E39EA38033B3}"/>
              </a:ext>
            </a:extLst>
          </p:cNvPr>
          <p:cNvSpPr>
            <a:spLocks noGrp="1"/>
          </p:cNvSpPr>
          <p:nvPr>
            <p:ph type="body" sz="quarter" idx="12" hasCustomPrompt="1"/>
          </p:nvPr>
        </p:nvSpPr>
        <p:spPr>
          <a:xfrm>
            <a:off x="662056" y="5658790"/>
            <a:ext cx="7020430" cy="1052935"/>
          </a:xfrm>
          <a:prstGeom prst="rect">
            <a:avLst/>
          </a:prstGeom>
        </p:spPr>
        <p:txBody>
          <a:bodyPr anchor="t" anchorCtr="0"/>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Enter Subtitle Here Lorem ipsum dolor sit amet, consectetur adipiscing elit. </a:t>
            </a:r>
          </a:p>
        </p:txBody>
      </p:sp>
      <p:sp>
        <p:nvSpPr>
          <p:cNvPr id="17" name="Footer Placeholder 2">
            <a:extLst>
              <a:ext uri="{FF2B5EF4-FFF2-40B4-BE49-F238E27FC236}">
                <a16:creationId xmlns:a16="http://schemas.microsoft.com/office/drawing/2014/main" id="{1CD51907-7631-601C-E85B-29C59B2B359F}"/>
              </a:ext>
            </a:extLst>
          </p:cNvPr>
          <p:cNvSpPr>
            <a:spLocks noGrp="1"/>
          </p:cNvSpPr>
          <p:nvPr>
            <p:ph type="ftr" sz="quarter" idx="10"/>
          </p:nvPr>
        </p:nvSpPr>
        <p:spPr>
          <a:xfrm>
            <a:off x="669418" y="507752"/>
            <a:ext cx="6716178" cy="294213"/>
          </a:xfrm>
          <a:prstGeom prst="rect">
            <a:avLst/>
          </a:prstGeom>
        </p:spPr>
        <p:txBody>
          <a:bodyPr/>
          <a:lstStyle/>
          <a:p>
            <a:r>
              <a:rPr lang="en-US" noProof="0"/>
              <a:t>Header Text – Remove if Not Needed</a:t>
            </a:r>
          </a:p>
        </p:txBody>
      </p:sp>
      <p:sp>
        <p:nvSpPr>
          <p:cNvPr id="19" name="Text Placeholder 7">
            <a:extLst>
              <a:ext uri="{FF2B5EF4-FFF2-40B4-BE49-F238E27FC236}">
                <a16:creationId xmlns:a16="http://schemas.microsoft.com/office/drawing/2014/main" id="{B6F1FC03-5EF1-EA4D-85D1-C246976FCA20}"/>
              </a:ext>
            </a:extLst>
          </p:cNvPr>
          <p:cNvSpPr>
            <a:spLocks noGrp="1"/>
          </p:cNvSpPr>
          <p:nvPr>
            <p:ph type="body" sz="quarter" idx="13" hasCustomPrompt="1"/>
          </p:nvPr>
        </p:nvSpPr>
        <p:spPr>
          <a:xfrm>
            <a:off x="662056" y="7060374"/>
            <a:ext cx="7030939" cy="2306196"/>
          </a:xfrm>
          <a:prstGeom prst="rect">
            <a:avLst/>
          </a:prstGeom>
        </p:spPr>
        <p:txBody>
          <a:bodyPr numCol="1" spcCol="54864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a:t>
            </a:r>
            <a:r>
              <a:rPr lang="en-US" err="1"/>
              <a:t>scelerisque</a:t>
            </a:r>
            <a:r>
              <a:rPr lang="en-US"/>
              <a:t>.</a:t>
            </a:r>
          </a:p>
        </p:txBody>
      </p:sp>
    </p:spTree>
    <p:extLst>
      <p:ext uri="{BB962C8B-B14F-4D97-AF65-F5344CB8AC3E}">
        <p14:creationId xmlns:p14="http://schemas.microsoft.com/office/powerpoint/2010/main" val="195893722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Sidebar with Text + 2 columns">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285925"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6268053" y="3121552"/>
            <a:ext cx="10955441" cy="626374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6278563" y="1117317"/>
            <a:ext cx="9854218"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7" name="Rectangle 6">
            <a:extLst>
              <a:ext uri="{FF2B5EF4-FFF2-40B4-BE49-F238E27FC236}">
                <a16:creationId xmlns:a16="http://schemas.microsoft.com/office/drawing/2014/main" id="{036B71FD-70CA-9D48-8AB5-95CAB43CCC92}"/>
              </a:ext>
            </a:extLst>
          </p:cNvPr>
          <p:cNvSpPr/>
          <p:nvPr userDrawn="1"/>
        </p:nvSpPr>
        <p:spPr>
          <a:xfrm>
            <a:off x="7937" y="0"/>
            <a:ext cx="564991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 name="Text Placeholder 7">
            <a:extLst>
              <a:ext uri="{FF2B5EF4-FFF2-40B4-BE49-F238E27FC236}">
                <a16:creationId xmlns:a16="http://schemas.microsoft.com/office/drawing/2014/main" id="{AEA0AD17-BBC3-AC41-B76D-3DC0AB6D8D02}"/>
              </a:ext>
            </a:extLst>
          </p:cNvPr>
          <p:cNvSpPr>
            <a:spLocks noGrp="1"/>
          </p:cNvSpPr>
          <p:nvPr>
            <p:ph type="body" sz="quarter" idx="28" hasCustomPrompt="1"/>
          </p:nvPr>
        </p:nvSpPr>
        <p:spPr>
          <a:xfrm>
            <a:off x="661987" y="1214490"/>
            <a:ext cx="4333876" cy="622770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a:t>
            </a:r>
          </a:p>
          <a:p>
            <a:pPr lvl="0"/>
            <a:endParaRPr lang="en-US"/>
          </a:p>
        </p:txBody>
      </p:sp>
      <p:sp>
        <p:nvSpPr>
          <p:cNvPr id="10" name="Text Placeholder 7">
            <a:extLst>
              <a:ext uri="{FF2B5EF4-FFF2-40B4-BE49-F238E27FC236}">
                <a16:creationId xmlns:a16="http://schemas.microsoft.com/office/drawing/2014/main" id="{C965086C-E74A-5041-A910-BE79BD504800}"/>
              </a:ext>
            </a:extLst>
          </p:cNvPr>
          <p:cNvSpPr>
            <a:spLocks noGrp="1"/>
          </p:cNvSpPr>
          <p:nvPr>
            <p:ph type="body" sz="quarter" idx="38" hasCustomPrompt="1"/>
          </p:nvPr>
        </p:nvSpPr>
        <p:spPr>
          <a:xfrm>
            <a:off x="661987" y="8843910"/>
            <a:ext cx="4333876" cy="566789"/>
          </a:xfrm>
          <a:prstGeom prst="rect">
            <a:avLst/>
          </a:prstGeom>
        </p:spPr>
        <p:txBody>
          <a:bodyPr numCol="1" spcCol="274320" anchor="b"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a:t>
            </a:r>
          </a:p>
        </p:txBody>
      </p:sp>
    </p:spTree>
    <p:extLst>
      <p:ext uri="{BB962C8B-B14F-4D97-AF65-F5344CB8AC3E}">
        <p14:creationId xmlns:p14="http://schemas.microsoft.com/office/powerpoint/2010/main" val="1108629838"/>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Sidebar + 3 Columns">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14BE448-14E4-419F-F9A4-9881A5C5D3C7}"/>
              </a:ext>
            </a:extLst>
          </p:cNvPr>
          <p:cNvSpPr>
            <a:spLocks noGrp="1"/>
          </p:cNvSpPr>
          <p:nvPr>
            <p:ph type="sldNum" sz="quarter" idx="3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4121333" y="507752"/>
            <a:ext cx="6716178" cy="294213"/>
          </a:xfrm>
          <a:prstGeom prst="rect">
            <a:avLst/>
          </a:prstGeom>
        </p:spPr>
        <p:txBody>
          <a:bodyPr/>
          <a:lstStyle/>
          <a:p>
            <a:r>
              <a:rPr lang="en-US" noProof="0"/>
              <a:t>Header Text – Remove if Not Needed</a:t>
            </a:r>
          </a:p>
        </p:txBody>
      </p:sp>
      <p:sp>
        <p:nvSpPr>
          <p:cNvPr id="12" name="Text Placeholder 7">
            <a:extLst>
              <a:ext uri="{FF2B5EF4-FFF2-40B4-BE49-F238E27FC236}">
                <a16:creationId xmlns:a16="http://schemas.microsoft.com/office/drawing/2014/main" id="{5BE98B6D-73E0-C64B-BA23-D9BE4B62B4B6}"/>
              </a:ext>
            </a:extLst>
          </p:cNvPr>
          <p:cNvSpPr>
            <a:spLocks noGrp="1"/>
          </p:cNvSpPr>
          <p:nvPr>
            <p:ph type="body" sz="quarter" idx="13" hasCustomPrompt="1"/>
          </p:nvPr>
        </p:nvSpPr>
        <p:spPr>
          <a:xfrm>
            <a:off x="4103461" y="3121552"/>
            <a:ext cx="13120914" cy="6263748"/>
          </a:xfrm>
          <a:prstGeom prst="rect">
            <a:avLst/>
          </a:prstGeom>
        </p:spPr>
        <p:txBody>
          <a:bodyPr numCol="3"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lvl="0"/>
            <a:r>
              <a:rPr lang="en-US"/>
              <a:t>Lorem ipsum dolor sit amet, consectetur adipiscing elit. Sed porta magna eget est porttitor, nec rutrum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r>
              <a:rPr lang="en-US" err="1"/>
              <a:t>nec</a:t>
            </a:r>
            <a:r>
              <a:rPr lang="en-US"/>
              <a:t> </a:t>
            </a:r>
            <a:r>
              <a:rPr lang="en-US" err="1"/>
              <a:t>rutrum</a:t>
            </a:r>
            <a:r>
              <a:rPr lang="en-US"/>
              <a:t> nisi </a:t>
            </a:r>
            <a:r>
              <a:rPr lang="en-US" err="1"/>
              <a:t>scelerisque</a:t>
            </a:r>
            <a:r>
              <a:rPr lang="en-US"/>
              <a:t>. </a:t>
            </a:r>
          </a:p>
          <a:p>
            <a:pPr lvl="0"/>
            <a:r>
              <a:rPr lang="en-US"/>
              <a:t>Nam vitae </a:t>
            </a:r>
            <a:r>
              <a:rPr lang="en-US" err="1"/>
              <a:t>varius</a:t>
            </a:r>
            <a:r>
              <a:rPr lang="en-US"/>
              <a:t> eros.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a:t>
            </a:r>
          </a:p>
          <a:p>
            <a:pPr lvl="0"/>
            <a:r>
              <a:rPr lang="en-US"/>
              <a:t>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4" name="Title 1">
            <a:extLst>
              <a:ext uri="{FF2B5EF4-FFF2-40B4-BE49-F238E27FC236}">
                <a16:creationId xmlns:a16="http://schemas.microsoft.com/office/drawing/2014/main" id="{841D1135-809B-E04F-B724-499E99B510BD}"/>
              </a:ext>
            </a:extLst>
          </p:cNvPr>
          <p:cNvSpPr>
            <a:spLocks noGrp="1"/>
          </p:cNvSpPr>
          <p:nvPr>
            <p:ph type="title" hasCustomPrompt="1"/>
          </p:nvPr>
        </p:nvSpPr>
        <p:spPr>
          <a:xfrm>
            <a:off x="4113970" y="1117317"/>
            <a:ext cx="10302117" cy="1732206"/>
          </a:xfrm>
          <a:prstGeom prst="rect">
            <a:avLst/>
          </a:prstGeom>
        </p:spPr>
        <p:txBody>
          <a:bodyPr numCol="1" anchor="t" anchorCtr="0"/>
          <a:lstStyle/>
          <a:p>
            <a:r>
              <a:rPr lang="en-GB"/>
              <a:t>Hybrid Collaboration </a:t>
            </a:r>
            <a:r>
              <a:rPr lang="en-US"/>
              <a:t>Lorem Ipsum Dolor Sit </a:t>
            </a:r>
            <a:r>
              <a:rPr lang="en-US" err="1"/>
              <a:t>Amet</a:t>
            </a:r>
            <a:endParaRPr lang="en-GB"/>
          </a:p>
        </p:txBody>
      </p:sp>
      <p:sp>
        <p:nvSpPr>
          <p:cNvPr id="11" name="Rectangle 10">
            <a:extLst>
              <a:ext uri="{FF2B5EF4-FFF2-40B4-BE49-F238E27FC236}">
                <a16:creationId xmlns:a16="http://schemas.microsoft.com/office/drawing/2014/main" id="{369CB616-CCB0-9546-B021-658EF1A78A62}"/>
              </a:ext>
            </a:extLst>
          </p:cNvPr>
          <p:cNvSpPr/>
          <p:nvPr userDrawn="1"/>
        </p:nvSpPr>
        <p:spPr>
          <a:xfrm>
            <a:off x="7937" y="0"/>
            <a:ext cx="3470275"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7">
            <a:extLst>
              <a:ext uri="{FF2B5EF4-FFF2-40B4-BE49-F238E27FC236}">
                <a16:creationId xmlns:a16="http://schemas.microsoft.com/office/drawing/2014/main" id="{4116117E-A5D5-084C-A16D-8EE5ED715B36}"/>
              </a:ext>
            </a:extLst>
          </p:cNvPr>
          <p:cNvSpPr>
            <a:spLocks noGrp="1"/>
          </p:cNvSpPr>
          <p:nvPr>
            <p:ph type="body" sz="quarter" idx="28" hasCustomPrompt="1"/>
          </p:nvPr>
        </p:nvSpPr>
        <p:spPr>
          <a:xfrm>
            <a:off x="661986" y="1496769"/>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5" name="Text Placeholder 7">
            <a:extLst>
              <a:ext uri="{FF2B5EF4-FFF2-40B4-BE49-F238E27FC236}">
                <a16:creationId xmlns:a16="http://schemas.microsoft.com/office/drawing/2014/main" id="{D32BD7FF-2AFA-EC4B-8000-F17BBE496CE6}"/>
              </a:ext>
            </a:extLst>
          </p:cNvPr>
          <p:cNvSpPr>
            <a:spLocks noGrp="1"/>
          </p:cNvSpPr>
          <p:nvPr>
            <p:ph type="body" sz="quarter" idx="38" hasCustomPrompt="1"/>
          </p:nvPr>
        </p:nvSpPr>
        <p:spPr>
          <a:xfrm>
            <a:off x="661986" y="3923152"/>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6" name="Text Placeholder 7">
            <a:extLst>
              <a:ext uri="{FF2B5EF4-FFF2-40B4-BE49-F238E27FC236}">
                <a16:creationId xmlns:a16="http://schemas.microsoft.com/office/drawing/2014/main" id="{90F326B5-9E47-3A41-9FFE-6B0E8D168FA3}"/>
              </a:ext>
            </a:extLst>
          </p:cNvPr>
          <p:cNvSpPr>
            <a:spLocks noGrp="1"/>
          </p:cNvSpPr>
          <p:nvPr>
            <p:ph type="body" sz="quarter" idx="39" hasCustomPrompt="1"/>
          </p:nvPr>
        </p:nvSpPr>
        <p:spPr>
          <a:xfrm>
            <a:off x="661986" y="6409824"/>
            <a:ext cx="2484437" cy="638489"/>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
        <p:nvSpPr>
          <p:cNvPr id="17" name="Text Placeholder 7">
            <a:extLst>
              <a:ext uri="{FF2B5EF4-FFF2-40B4-BE49-F238E27FC236}">
                <a16:creationId xmlns:a16="http://schemas.microsoft.com/office/drawing/2014/main" id="{835BD7C4-192D-E44B-B048-3B7F7A38EFBF}"/>
              </a:ext>
            </a:extLst>
          </p:cNvPr>
          <p:cNvSpPr>
            <a:spLocks noGrp="1"/>
          </p:cNvSpPr>
          <p:nvPr>
            <p:ph type="body" sz="quarter" idx="40" hasCustomPrompt="1"/>
          </p:nvPr>
        </p:nvSpPr>
        <p:spPr>
          <a:xfrm>
            <a:off x="661986" y="8740387"/>
            <a:ext cx="2484437" cy="794597"/>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a:t>
            </a:r>
            <a:endParaRPr lang="en-GB"/>
          </a:p>
        </p:txBody>
      </p:sp>
    </p:spTree>
    <p:extLst>
      <p:ext uri="{BB962C8B-B14F-4D97-AF65-F5344CB8AC3E}">
        <p14:creationId xmlns:p14="http://schemas.microsoft.com/office/powerpoint/2010/main" val="1913715975"/>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2 Columns + Sidebar with 1x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userDrawn="1"/>
        </p:nvSpPr>
        <p:spPr>
          <a:xfrm>
            <a:off x="12636500" y="0"/>
            <a:ext cx="5249863" cy="1005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2139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8" y="4244742"/>
            <a:ext cx="11269662" cy="5173578"/>
          </a:xfrm>
          <a:prstGeom prst="rect">
            <a:avLst/>
          </a:prstGeom>
        </p:spPr>
        <p:txBody>
          <a:bodyPr numCol="2" spcCol="457200" anchor="t" anchorCtr="0"/>
          <a:lstStyle>
            <a:lvl1pPr marL="0" indent="0">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 </a:t>
            </a:r>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r>
              <a:rPr lang="en-US"/>
              <a:t>Lorem ipsum dolor sit amet, consectetur adipiscing elit. Sed porta magna eget est porttitor, nec rutrum nisi scelerisque. Nam vitae varius eros. Phasellus a tellus sit amet massa placerat rutrum id sed odio. Ut convallis vel libero et aliquet.</a:t>
            </a:r>
          </a:p>
          <a:p>
            <a:pPr lvl="0"/>
            <a:r>
              <a:rPr lang="en-US"/>
              <a:t>Phasellus a tellus sit amet massa placerat rutrum id sed odio. Ut convallis vel libero et. </a:t>
            </a:r>
          </a:p>
          <a:p>
            <a:pPr marL="0" marR="0" lvl="0" indent="0" algn="l" defTabSz="1344150" rtl="0" eaLnBrk="1" fontAlgn="auto" latinLnBrk="0" hangingPunct="1">
              <a:lnSpc>
                <a:spcPts val="2880"/>
              </a:lnSpc>
              <a:spcBef>
                <a:spcPts val="1467"/>
              </a:spcBef>
              <a:spcAft>
                <a:spcPts val="0"/>
              </a:spcAft>
              <a:buClrTx/>
              <a:buSzPct val="80000"/>
              <a:buFont typeface="Arial" panose="020B0604020202020204" pitchFamily="34" charset="0"/>
              <a:buNone/>
              <a:tabLst>
                <a:tab pos="274317" algn="l"/>
              </a:tabLst>
              <a:defRPr/>
            </a:pP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endParaRPr lang="en-US"/>
          </a:p>
        </p:txBody>
      </p:sp>
      <p:sp>
        <p:nvSpPr>
          <p:cNvPr id="6" name="Slide Number Placeholder 5">
            <a:extLst>
              <a:ext uri="{FF2B5EF4-FFF2-40B4-BE49-F238E27FC236}">
                <a16:creationId xmlns:a16="http://schemas.microsoft.com/office/drawing/2014/main" id="{5E5D6E7B-DFC0-B19A-A9C9-F23F4FE2863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15" name="Text Placeholder 4">
            <a:extLst>
              <a:ext uri="{FF2B5EF4-FFF2-40B4-BE49-F238E27FC236}">
                <a16:creationId xmlns:a16="http://schemas.microsoft.com/office/drawing/2014/main" id="{06113691-8DA2-1C45-92F3-AC82AFA8EA7E}"/>
              </a:ext>
            </a:extLst>
          </p:cNvPr>
          <p:cNvSpPr>
            <a:spLocks noGrp="1"/>
          </p:cNvSpPr>
          <p:nvPr>
            <p:ph type="body" sz="quarter" idx="12" hasCustomPrompt="1"/>
          </p:nvPr>
        </p:nvSpPr>
        <p:spPr>
          <a:xfrm>
            <a:off x="663068" y="2128028"/>
            <a:ext cx="9526067" cy="1546393"/>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8" name="Picture Placeholder 7">
            <a:extLst>
              <a:ext uri="{FF2B5EF4-FFF2-40B4-BE49-F238E27FC236}">
                <a16:creationId xmlns:a16="http://schemas.microsoft.com/office/drawing/2014/main" id="{ECC904EC-962C-6C4C-B5C9-BCD4DD54494E}"/>
              </a:ext>
            </a:extLst>
          </p:cNvPr>
          <p:cNvSpPr>
            <a:spLocks noGrp="1"/>
          </p:cNvSpPr>
          <p:nvPr>
            <p:ph type="pic" sz="quarter" idx="39" hasCustomPrompt="1"/>
          </p:nvPr>
        </p:nvSpPr>
        <p:spPr>
          <a:xfrm>
            <a:off x="13335000" y="654859"/>
            <a:ext cx="3888295" cy="3888294"/>
          </a:xfrm>
          <a:solidFill>
            <a:srgbClr val="BDBEBD"/>
          </a:solidFill>
        </p:spPr>
        <p:txBody>
          <a:bodyPr anchor="ctr"/>
          <a:lstStyle>
            <a:lvl1pPr algn="ctr">
              <a:defRPr>
                <a:solidFill>
                  <a:schemeClr val="bg1"/>
                </a:solidFill>
              </a:defRPr>
            </a:lvl1pPr>
          </a:lstStyle>
          <a:p>
            <a:r>
              <a:rPr lang="en-MX"/>
              <a:t>Click icon to place 1x1 image </a:t>
            </a:r>
          </a:p>
        </p:txBody>
      </p:sp>
      <p:sp>
        <p:nvSpPr>
          <p:cNvPr id="23" name="Text Placeholder 7">
            <a:extLst>
              <a:ext uri="{FF2B5EF4-FFF2-40B4-BE49-F238E27FC236}">
                <a16:creationId xmlns:a16="http://schemas.microsoft.com/office/drawing/2014/main" id="{CE9CC602-79E5-6D49-81AE-1B071884B127}"/>
              </a:ext>
            </a:extLst>
          </p:cNvPr>
          <p:cNvSpPr>
            <a:spLocks noGrp="1"/>
          </p:cNvSpPr>
          <p:nvPr>
            <p:ph type="body" sz="quarter" idx="41" hasCustomPrompt="1"/>
          </p:nvPr>
        </p:nvSpPr>
        <p:spPr>
          <a:xfrm>
            <a:off x="13352156" y="4991100"/>
            <a:ext cx="3871139" cy="4412441"/>
          </a:xfrm>
          <a:prstGeom prst="rect">
            <a:avLst/>
          </a:prstGeom>
        </p:spPr>
        <p:txBody>
          <a:bodyPr numCol="1" spcCol="274320" anchor="t" anchorCtr="0"/>
          <a:lstStyle>
            <a:lvl1pPr marL="0" indent="0" algn="l">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p>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porta magna </a:t>
            </a:r>
            <a:r>
              <a:rPr lang="en-US" err="1"/>
              <a:t>eget</a:t>
            </a:r>
            <a:r>
              <a:rPr lang="en-US"/>
              <a:t> </a:t>
            </a:r>
            <a:r>
              <a:rPr lang="en-US" err="1"/>
              <a:t>est</a:t>
            </a:r>
            <a:r>
              <a:rPr lang="en-US"/>
              <a:t> </a:t>
            </a:r>
            <a:r>
              <a:rPr lang="en-US" err="1"/>
              <a:t>porttitor</a:t>
            </a:r>
            <a:r>
              <a:rPr lang="en-US"/>
              <a:t>, </a:t>
            </a:r>
            <a:r>
              <a:rPr lang="en-US" err="1"/>
              <a:t>nec</a:t>
            </a:r>
            <a:r>
              <a:rPr lang="en-US"/>
              <a:t> </a:t>
            </a:r>
            <a:r>
              <a:rPr lang="en-US" err="1"/>
              <a:t>rutrum</a:t>
            </a:r>
            <a:r>
              <a:rPr lang="en-US"/>
              <a:t> nisi </a:t>
            </a:r>
            <a:r>
              <a:rPr lang="en-US" err="1"/>
              <a:t>scelerisque</a:t>
            </a:r>
            <a:r>
              <a:rPr lang="en-US"/>
              <a:t>. Nam vitae </a:t>
            </a:r>
            <a:r>
              <a:rPr lang="en-US" err="1"/>
              <a:t>varius</a:t>
            </a:r>
            <a:r>
              <a:rPr lang="en-US"/>
              <a:t> eros. Phasellus a </a:t>
            </a:r>
            <a:r>
              <a:rPr lang="en-US" err="1"/>
              <a:t>tellus</a:t>
            </a:r>
            <a:r>
              <a:rPr lang="en-US"/>
              <a:t> sit </a:t>
            </a:r>
            <a:r>
              <a:rPr lang="en-US" err="1"/>
              <a:t>amet</a:t>
            </a:r>
            <a:r>
              <a:rPr lang="en-US"/>
              <a:t> </a:t>
            </a:r>
            <a:r>
              <a:rPr lang="en-US" err="1"/>
              <a:t>massa</a:t>
            </a:r>
            <a:r>
              <a:rPr lang="en-US"/>
              <a:t> </a:t>
            </a:r>
            <a:r>
              <a:rPr lang="en-US" err="1"/>
              <a:t>placerat</a:t>
            </a:r>
            <a:r>
              <a:rPr lang="en-US"/>
              <a:t> </a:t>
            </a:r>
            <a:r>
              <a:rPr lang="en-US" err="1"/>
              <a:t>rutrum</a:t>
            </a:r>
            <a:r>
              <a:rPr lang="en-US"/>
              <a:t> id sed </a:t>
            </a:r>
            <a:r>
              <a:rPr lang="en-US" err="1"/>
              <a:t>odio</a:t>
            </a:r>
            <a:r>
              <a:rPr lang="en-US"/>
              <a:t>. Ut convallis vel libero et </a:t>
            </a:r>
            <a:r>
              <a:rPr lang="en-US" err="1"/>
              <a:t>aliquet</a:t>
            </a:r>
            <a:r>
              <a:rPr lang="en-US"/>
              <a:t>. </a:t>
            </a:r>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a:p>
            <a:pPr lvl="0"/>
            <a:endParaRPr lang="en-US"/>
          </a:p>
        </p:txBody>
      </p:sp>
    </p:spTree>
    <p:extLst>
      <p:ext uri="{BB962C8B-B14F-4D97-AF65-F5344CB8AC3E}">
        <p14:creationId xmlns:p14="http://schemas.microsoft.com/office/powerpoint/2010/main" val="2708915884"/>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Pie Chart x 3">
    <p:bg>
      <p:bgPr>
        <a:solidFill>
          <a:schemeClr val="accent2"/>
        </a:solidFill>
        <a:effectLst/>
      </p:bgPr>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33C1C94A-64AD-4E2B-28BF-6A6C0CD6C94C}"/>
              </a:ext>
            </a:extLst>
          </p:cNvPr>
          <p:cNvSpPr/>
          <p:nvPr userDrawn="1"/>
        </p:nvSpPr>
        <p:spPr>
          <a:xfrm>
            <a:off x="3242693"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8025"/>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1988" y="2128543"/>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602182"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0" name="Text Placeholder 12">
            <a:extLst>
              <a:ext uri="{FF2B5EF4-FFF2-40B4-BE49-F238E27FC236}">
                <a16:creationId xmlns:a16="http://schemas.microsoft.com/office/drawing/2014/main" id="{D6FEFA8B-CE45-6353-E422-72B6E74DC12E}"/>
              </a:ext>
            </a:extLst>
          </p:cNvPr>
          <p:cNvSpPr>
            <a:spLocks noGrp="1"/>
          </p:cNvSpPr>
          <p:nvPr>
            <p:ph type="body" sz="quarter" idx="30" hasCustomPrompt="1"/>
          </p:nvPr>
        </p:nvSpPr>
        <p:spPr>
          <a:xfrm>
            <a:off x="3611925"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
        <p:nvSpPr>
          <p:cNvPr id="18" name="Text Placeholder 7">
            <a:extLst>
              <a:ext uri="{FF2B5EF4-FFF2-40B4-BE49-F238E27FC236}">
                <a16:creationId xmlns:a16="http://schemas.microsoft.com/office/drawing/2014/main" id="{09C81F27-7608-6B71-B2F9-9450712E9E95}"/>
              </a:ext>
            </a:extLst>
          </p:cNvPr>
          <p:cNvSpPr>
            <a:spLocks noGrp="1"/>
          </p:cNvSpPr>
          <p:nvPr>
            <p:ph type="body" sz="quarter" idx="38" hasCustomPrompt="1"/>
          </p:nvPr>
        </p:nvSpPr>
        <p:spPr>
          <a:xfrm>
            <a:off x="7003323"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7">
            <a:extLst>
              <a:ext uri="{FF2B5EF4-FFF2-40B4-BE49-F238E27FC236}">
                <a16:creationId xmlns:a16="http://schemas.microsoft.com/office/drawing/2014/main" id="{1A087133-5626-78A2-1908-AB4F9D710CDC}"/>
              </a:ext>
            </a:extLst>
          </p:cNvPr>
          <p:cNvSpPr>
            <a:spLocks noGrp="1"/>
          </p:cNvSpPr>
          <p:nvPr>
            <p:ph type="body" sz="quarter" idx="39" hasCustomPrompt="1"/>
          </p:nvPr>
        </p:nvSpPr>
        <p:spPr>
          <a:xfrm>
            <a:off x="11404465" y="781131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4" name="Oval 3">
            <a:extLst>
              <a:ext uri="{FF2B5EF4-FFF2-40B4-BE49-F238E27FC236}">
                <a16:creationId xmlns:a16="http://schemas.microsoft.com/office/drawing/2014/main" id="{671E8E8D-A6EB-93FA-3BF3-FDE99A6711CB}"/>
              </a:ext>
            </a:extLst>
          </p:cNvPr>
          <p:cNvSpPr/>
          <p:nvPr userDrawn="1"/>
        </p:nvSpPr>
        <p:spPr>
          <a:xfrm>
            <a:off x="7629984"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7" name="Oval 6">
            <a:extLst>
              <a:ext uri="{FF2B5EF4-FFF2-40B4-BE49-F238E27FC236}">
                <a16:creationId xmlns:a16="http://schemas.microsoft.com/office/drawing/2014/main" id="{30B794D7-6897-C631-859A-693C8BF2AFC7}"/>
              </a:ext>
            </a:extLst>
          </p:cNvPr>
          <p:cNvSpPr/>
          <p:nvPr userDrawn="1"/>
        </p:nvSpPr>
        <p:spPr>
          <a:xfrm>
            <a:off x="12031126" y="4299743"/>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8" name="Slide Number Placeholder 7">
            <a:extLst>
              <a:ext uri="{FF2B5EF4-FFF2-40B4-BE49-F238E27FC236}">
                <a16:creationId xmlns:a16="http://schemas.microsoft.com/office/drawing/2014/main" id="{6C0D80DF-EB6D-A5EF-2F85-250631887F39}"/>
              </a:ext>
            </a:extLst>
          </p:cNvPr>
          <p:cNvSpPr>
            <a:spLocks noGrp="1"/>
          </p:cNvSpPr>
          <p:nvPr>
            <p:ph type="sldNum" sz="quarter" idx="40"/>
          </p:nvPr>
        </p:nvSpPr>
        <p:spPr/>
        <p:txBody>
          <a:bodyPr/>
          <a:lstStyle/>
          <a:p>
            <a:fld id="{387AECDB-6C85-4FE3-9DAF-486A9B5BAE12}" type="slidenum">
              <a:rPr lang="en-GB" smtClean="0"/>
              <a:pPr/>
              <a:t>‹#›</a:t>
            </a:fld>
            <a:endParaRPr lang="en-GB"/>
          </a:p>
        </p:txBody>
      </p:sp>
      <p:sp>
        <p:nvSpPr>
          <p:cNvPr id="15" name="Text Placeholder 12">
            <a:extLst>
              <a:ext uri="{FF2B5EF4-FFF2-40B4-BE49-F238E27FC236}">
                <a16:creationId xmlns:a16="http://schemas.microsoft.com/office/drawing/2014/main" id="{1722A27A-7619-DEE1-47F4-1AB526C9D993}"/>
              </a:ext>
            </a:extLst>
          </p:cNvPr>
          <p:cNvSpPr>
            <a:spLocks noGrp="1"/>
          </p:cNvSpPr>
          <p:nvPr>
            <p:ph type="body" sz="quarter" idx="35" hasCustomPrompt="1"/>
          </p:nvPr>
        </p:nvSpPr>
        <p:spPr>
          <a:xfrm>
            <a:off x="8013066"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
        <p:nvSpPr>
          <p:cNvPr id="17" name="Text Placeholder 12">
            <a:extLst>
              <a:ext uri="{FF2B5EF4-FFF2-40B4-BE49-F238E27FC236}">
                <a16:creationId xmlns:a16="http://schemas.microsoft.com/office/drawing/2014/main" id="{E0D6F02E-673E-5323-7AF6-1A4F1D782D0A}"/>
              </a:ext>
            </a:extLst>
          </p:cNvPr>
          <p:cNvSpPr>
            <a:spLocks noGrp="1"/>
          </p:cNvSpPr>
          <p:nvPr>
            <p:ph type="body" sz="quarter" idx="37" hasCustomPrompt="1"/>
          </p:nvPr>
        </p:nvSpPr>
        <p:spPr>
          <a:xfrm>
            <a:off x="12414208" y="4804809"/>
            <a:ext cx="1860231" cy="1614196"/>
          </a:xfrm>
        </p:spPr>
        <p:txBody>
          <a:bodyPr anchor="ctr" anchorCtr="0"/>
          <a:lstStyle>
            <a:lvl1pPr algn="ctr">
              <a:lnSpc>
                <a:spcPts val="6264"/>
              </a:lnSpc>
              <a:defRPr sz="5400">
                <a:solidFill>
                  <a:schemeClr val="tx1"/>
                </a:solidFill>
              </a:defRPr>
            </a:lvl1pPr>
          </a:lstStyle>
          <a:p>
            <a:pPr lvl="0"/>
            <a:r>
              <a:rPr lang="en-US"/>
              <a:t>56%</a:t>
            </a:r>
            <a:endParaRPr lang="en-GB"/>
          </a:p>
        </p:txBody>
      </p:sp>
    </p:spTree>
    <p:extLst>
      <p:ext uri="{BB962C8B-B14F-4D97-AF65-F5344CB8AC3E}">
        <p14:creationId xmlns:p14="http://schemas.microsoft.com/office/powerpoint/2010/main" val="395231576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Pie Chart Compare x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692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30368"/>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091279" y="7337643"/>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Text Placeholder 7">
            <a:extLst>
              <a:ext uri="{FF2B5EF4-FFF2-40B4-BE49-F238E27FC236}">
                <a16:creationId xmlns:a16="http://schemas.microsoft.com/office/drawing/2014/main" id="{2999B318-A9B7-056D-B6D6-C3DE44093C83}"/>
              </a:ext>
            </a:extLst>
          </p:cNvPr>
          <p:cNvSpPr>
            <a:spLocks noGrp="1"/>
          </p:cNvSpPr>
          <p:nvPr>
            <p:ph type="body" sz="quarter" idx="31" hasCustomPrompt="1"/>
          </p:nvPr>
        </p:nvSpPr>
        <p:spPr>
          <a:xfrm>
            <a:off x="5726997" y="7337642"/>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1" name="Text Placeholder 7">
            <a:extLst>
              <a:ext uri="{FF2B5EF4-FFF2-40B4-BE49-F238E27FC236}">
                <a16:creationId xmlns:a16="http://schemas.microsoft.com/office/drawing/2014/main" id="{320768A9-6957-E7F5-DDF2-6E5B6BFD85EA}"/>
              </a:ext>
            </a:extLst>
          </p:cNvPr>
          <p:cNvSpPr>
            <a:spLocks noGrp="1"/>
          </p:cNvSpPr>
          <p:nvPr>
            <p:ph type="body" sz="quarter" idx="33" hasCustomPrompt="1"/>
          </p:nvPr>
        </p:nvSpPr>
        <p:spPr>
          <a:xfrm>
            <a:off x="9362716" y="7337643"/>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7">
            <a:extLst>
              <a:ext uri="{FF2B5EF4-FFF2-40B4-BE49-F238E27FC236}">
                <a16:creationId xmlns:a16="http://schemas.microsoft.com/office/drawing/2014/main" id="{139E16C7-DD71-6765-5621-F3FC06F7E708}"/>
              </a:ext>
            </a:extLst>
          </p:cNvPr>
          <p:cNvSpPr>
            <a:spLocks noGrp="1"/>
          </p:cNvSpPr>
          <p:nvPr>
            <p:ph type="body" sz="quarter" idx="35" hasCustomPrompt="1"/>
          </p:nvPr>
        </p:nvSpPr>
        <p:spPr>
          <a:xfrm>
            <a:off x="12998435" y="7337642"/>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9" name="Oval 8">
            <a:extLst>
              <a:ext uri="{FF2B5EF4-FFF2-40B4-BE49-F238E27FC236}">
                <a16:creationId xmlns:a16="http://schemas.microsoft.com/office/drawing/2014/main" id="{2C916F1D-7DE6-CD26-A840-B614385D8E97}"/>
              </a:ext>
            </a:extLst>
          </p:cNvPr>
          <p:cNvSpPr/>
          <p:nvPr userDrawn="1"/>
        </p:nvSpPr>
        <p:spPr>
          <a:xfrm>
            <a:off x="2161152"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Oval 13">
            <a:extLst>
              <a:ext uri="{FF2B5EF4-FFF2-40B4-BE49-F238E27FC236}">
                <a16:creationId xmlns:a16="http://schemas.microsoft.com/office/drawing/2014/main" id="{AB1BDDCD-9BD7-C540-932C-56587F800034}"/>
              </a:ext>
            </a:extLst>
          </p:cNvPr>
          <p:cNvSpPr/>
          <p:nvPr userDrawn="1"/>
        </p:nvSpPr>
        <p:spPr>
          <a:xfrm>
            <a:off x="5807040"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5" name="Oval 14">
            <a:extLst>
              <a:ext uri="{FF2B5EF4-FFF2-40B4-BE49-F238E27FC236}">
                <a16:creationId xmlns:a16="http://schemas.microsoft.com/office/drawing/2014/main" id="{C3B97412-CA65-390D-AF54-AE84BDB34D2E}"/>
              </a:ext>
            </a:extLst>
          </p:cNvPr>
          <p:cNvSpPr/>
          <p:nvPr userDrawn="1"/>
        </p:nvSpPr>
        <p:spPr>
          <a:xfrm>
            <a:off x="9452928"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20" name="Oval 19">
            <a:extLst>
              <a:ext uri="{FF2B5EF4-FFF2-40B4-BE49-F238E27FC236}">
                <a16:creationId xmlns:a16="http://schemas.microsoft.com/office/drawing/2014/main" id="{A0D17028-F439-DE78-FDEF-AD9CE65384F3}"/>
              </a:ext>
            </a:extLst>
          </p:cNvPr>
          <p:cNvSpPr/>
          <p:nvPr userDrawn="1"/>
        </p:nvSpPr>
        <p:spPr>
          <a:xfrm>
            <a:off x="13098815" y="4295608"/>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4" name="Slide Number Placeholder 3">
            <a:extLst>
              <a:ext uri="{FF2B5EF4-FFF2-40B4-BE49-F238E27FC236}">
                <a16:creationId xmlns:a16="http://schemas.microsoft.com/office/drawing/2014/main" id="{066BFB6D-105F-29AD-F3A1-7BA09C0A1563}"/>
              </a:ext>
            </a:extLst>
          </p:cNvPr>
          <p:cNvSpPr>
            <a:spLocks noGrp="1"/>
          </p:cNvSpPr>
          <p:nvPr>
            <p:ph type="sldNum" sz="quarter" idx="37"/>
          </p:nvPr>
        </p:nvSpPr>
        <p:spPr/>
        <p:txBody>
          <a:bodyPr/>
          <a:lstStyle/>
          <a:p>
            <a:fld id="{387AECDB-6C85-4FE3-9DAF-486A9B5BAE12}" type="slidenum">
              <a:rPr lang="en-GB" smtClean="0"/>
              <a:pPr/>
              <a:t>‹#›</a:t>
            </a:fld>
            <a:endParaRPr lang="en-GB"/>
          </a:p>
        </p:txBody>
      </p:sp>
      <p:sp>
        <p:nvSpPr>
          <p:cNvPr id="10" name="Text Placeholder 12">
            <a:extLst>
              <a:ext uri="{FF2B5EF4-FFF2-40B4-BE49-F238E27FC236}">
                <a16:creationId xmlns:a16="http://schemas.microsoft.com/office/drawing/2014/main" id="{D6FEFA8B-CE45-6353-E422-72B6E74DC12E}"/>
              </a:ext>
            </a:extLst>
          </p:cNvPr>
          <p:cNvSpPr>
            <a:spLocks noGrp="1"/>
          </p:cNvSpPr>
          <p:nvPr>
            <p:ph type="body" sz="quarter" idx="30" hasCustomPrompt="1"/>
          </p:nvPr>
        </p:nvSpPr>
        <p:spPr>
          <a:xfrm>
            <a:off x="2544234" y="4807688"/>
            <a:ext cx="1860231" cy="1614196"/>
          </a:xfrm>
        </p:spPr>
        <p:txBody>
          <a:bodyPr anchor="ctr" anchorCtr="0"/>
          <a:lstStyle>
            <a:lvl1pPr algn="ctr">
              <a:lnSpc>
                <a:spcPts val="6264"/>
              </a:lnSpc>
              <a:defRPr sz="5400"/>
            </a:lvl1pPr>
          </a:lstStyle>
          <a:p>
            <a:pPr lvl="0"/>
            <a:r>
              <a:rPr lang="en-US"/>
              <a:t>56%</a:t>
            </a:r>
            <a:endParaRPr lang="en-GB"/>
          </a:p>
        </p:txBody>
      </p:sp>
      <p:sp>
        <p:nvSpPr>
          <p:cNvPr id="8" name="Text Placeholder 12">
            <a:extLst>
              <a:ext uri="{FF2B5EF4-FFF2-40B4-BE49-F238E27FC236}">
                <a16:creationId xmlns:a16="http://schemas.microsoft.com/office/drawing/2014/main" id="{882E58FA-DE56-DD24-08D2-6BE339206FA5}"/>
              </a:ext>
            </a:extLst>
          </p:cNvPr>
          <p:cNvSpPr>
            <a:spLocks noGrp="1"/>
          </p:cNvSpPr>
          <p:nvPr>
            <p:ph type="body" sz="quarter" idx="32" hasCustomPrompt="1"/>
          </p:nvPr>
        </p:nvSpPr>
        <p:spPr>
          <a:xfrm>
            <a:off x="6190122" y="4807688"/>
            <a:ext cx="1860231" cy="1614196"/>
          </a:xfrm>
        </p:spPr>
        <p:txBody>
          <a:bodyPr anchor="ctr" anchorCtr="0"/>
          <a:lstStyle>
            <a:lvl1pPr algn="ctr">
              <a:lnSpc>
                <a:spcPts val="6264"/>
              </a:lnSpc>
              <a:defRPr sz="5400"/>
            </a:lvl1pPr>
          </a:lstStyle>
          <a:p>
            <a:pPr lvl="0"/>
            <a:r>
              <a:rPr lang="en-US"/>
              <a:t>56%</a:t>
            </a:r>
            <a:endParaRPr lang="en-GB"/>
          </a:p>
        </p:txBody>
      </p:sp>
      <p:sp>
        <p:nvSpPr>
          <p:cNvPr id="12" name="Text Placeholder 12">
            <a:extLst>
              <a:ext uri="{FF2B5EF4-FFF2-40B4-BE49-F238E27FC236}">
                <a16:creationId xmlns:a16="http://schemas.microsoft.com/office/drawing/2014/main" id="{F5259398-1D40-E7A9-63FB-7437CB0908AC}"/>
              </a:ext>
            </a:extLst>
          </p:cNvPr>
          <p:cNvSpPr>
            <a:spLocks noGrp="1"/>
          </p:cNvSpPr>
          <p:nvPr>
            <p:ph type="body" sz="quarter" idx="34" hasCustomPrompt="1"/>
          </p:nvPr>
        </p:nvSpPr>
        <p:spPr>
          <a:xfrm>
            <a:off x="9816903" y="4807688"/>
            <a:ext cx="1860231" cy="1614196"/>
          </a:xfrm>
        </p:spPr>
        <p:txBody>
          <a:bodyPr anchor="ctr" anchorCtr="0"/>
          <a:lstStyle>
            <a:lvl1pPr algn="ctr">
              <a:lnSpc>
                <a:spcPts val="6264"/>
              </a:lnSpc>
              <a:defRPr sz="5400"/>
            </a:lvl1pPr>
          </a:lstStyle>
          <a:p>
            <a:pPr lvl="0"/>
            <a:r>
              <a:rPr lang="en-US"/>
              <a:t>56%</a:t>
            </a:r>
            <a:endParaRPr lang="en-GB"/>
          </a:p>
        </p:txBody>
      </p:sp>
      <p:sp>
        <p:nvSpPr>
          <p:cNvPr id="22" name="Text Placeholder 12">
            <a:extLst>
              <a:ext uri="{FF2B5EF4-FFF2-40B4-BE49-F238E27FC236}">
                <a16:creationId xmlns:a16="http://schemas.microsoft.com/office/drawing/2014/main" id="{4EDEE44A-992F-DB1E-5188-314901C3DB3C}"/>
              </a:ext>
            </a:extLst>
          </p:cNvPr>
          <p:cNvSpPr>
            <a:spLocks noGrp="1"/>
          </p:cNvSpPr>
          <p:nvPr>
            <p:ph type="body" sz="quarter" idx="36" hasCustomPrompt="1"/>
          </p:nvPr>
        </p:nvSpPr>
        <p:spPr>
          <a:xfrm>
            <a:off x="13481897" y="4807688"/>
            <a:ext cx="1860231" cy="1614196"/>
          </a:xfrm>
        </p:spPr>
        <p:txBody>
          <a:bodyPr anchor="ctr" anchorCtr="0"/>
          <a:lstStyle>
            <a:lvl1pPr algn="ctr">
              <a:lnSpc>
                <a:spcPts val="6264"/>
              </a:lnSpc>
              <a:defRPr sz="5400"/>
            </a:lvl1pPr>
          </a:lstStyle>
          <a:p>
            <a:pPr lvl="0"/>
            <a:r>
              <a:rPr lang="en-US"/>
              <a:t>56%</a:t>
            </a:r>
            <a:endParaRPr lang="en-GB"/>
          </a:p>
        </p:txBody>
      </p:sp>
    </p:spTree>
    <p:extLst>
      <p:ext uri="{BB962C8B-B14F-4D97-AF65-F5344CB8AC3E}">
        <p14:creationId xmlns:p14="http://schemas.microsoft.com/office/powerpoint/2010/main" val="668879036"/>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Pie Chart x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78"/>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846722"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4277818"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708914"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140010"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571106" y="71243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7" name="Oval 6">
            <a:extLst>
              <a:ext uri="{FF2B5EF4-FFF2-40B4-BE49-F238E27FC236}">
                <a16:creationId xmlns:a16="http://schemas.microsoft.com/office/drawing/2014/main" id="{719A7755-15C9-AF83-247F-4E15EC0D4BAA}"/>
              </a:ext>
            </a:extLst>
          </p:cNvPr>
          <p:cNvSpPr/>
          <p:nvPr userDrawn="1"/>
        </p:nvSpPr>
        <p:spPr>
          <a:xfrm>
            <a:off x="78033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4" name="Oval 13">
            <a:extLst>
              <a:ext uri="{FF2B5EF4-FFF2-40B4-BE49-F238E27FC236}">
                <a16:creationId xmlns:a16="http://schemas.microsoft.com/office/drawing/2014/main" id="{16A9E8F6-47E6-9E38-759E-3D4F658546D7}"/>
              </a:ext>
            </a:extLst>
          </p:cNvPr>
          <p:cNvSpPr/>
          <p:nvPr userDrawn="1"/>
        </p:nvSpPr>
        <p:spPr>
          <a:xfrm>
            <a:off x="420966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5" name="Oval 14">
            <a:extLst>
              <a:ext uri="{FF2B5EF4-FFF2-40B4-BE49-F238E27FC236}">
                <a16:creationId xmlns:a16="http://schemas.microsoft.com/office/drawing/2014/main" id="{3ACB30F7-BC67-CD13-30F3-BEA3D00D2A2F}"/>
              </a:ext>
            </a:extLst>
          </p:cNvPr>
          <p:cNvSpPr/>
          <p:nvPr userDrawn="1"/>
        </p:nvSpPr>
        <p:spPr>
          <a:xfrm>
            <a:off x="763899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6" name="Oval 15">
            <a:extLst>
              <a:ext uri="{FF2B5EF4-FFF2-40B4-BE49-F238E27FC236}">
                <a16:creationId xmlns:a16="http://schemas.microsoft.com/office/drawing/2014/main" id="{BC17B878-A27C-5D36-21FF-53C4729B23DA}"/>
              </a:ext>
            </a:extLst>
          </p:cNvPr>
          <p:cNvSpPr/>
          <p:nvPr userDrawn="1"/>
        </p:nvSpPr>
        <p:spPr>
          <a:xfrm>
            <a:off x="1106832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19" name="Oval 18">
            <a:extLst>
              <a:ext uri="{FF2B5EF4-FFF2-40B4-BE49-F238E27FC236}">
                <a16:creationId xmlns:a16="http://schemas.microsoft.com/office/drawing/2014/main" id="{7BC0A6D4-4379-B07D-3DC1-1CDC2FEC8C2C}"/>
              </a:ext>
            </a:extLst>
          </p:cNvPr>
          <p:cNvSpPr/>
          <p:nvPr userDrawn="1"/>
        </p:nvSpPr>
        <p:spPr>
          <a:xfrm>
            <a:off x="14497652" y="4300102"/>
            <a:ext cx="2626396" cy="2624328"/>
          </a:xfrm>
          <a:prstGeom prst="ellipse">
            <a:avLst/>
          </a:prstGeom>
          <a:noFill/>
          <a:ln w="190500">
            <a:solidFill>
              <a:srgbClr val="DFD0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800">
              <a:solidFill>
                <a:schemeClr val="tx1"/>
              </a:solidFill>
            </a:endParaRPr>
          </a:p>
        </p:txBody>
      </p:sp>
      <p:sp>
        <p:nvSpPr>
          <p:cNvPr id="32" name="Text Placeholder 12">
            <a:extLst>
              <a:ext uri="{FF2B5EF4-FFF2-40B4-BE49-F238E27FC236}">
                <a16:creationId xmlns:a16="http://schemas.microsoft.com/office/drawing/2014/main" id="{5392AA58-B353-23E4-711F-FD3D377A37B4}"/>
              </a:ext>
            </a:extLst>
          </p:cNvPr>
          <p:cNvSpPr>
            <a:spLocks noGrp="1"/>
          </p:cNvSpPr>
          <p:nvPr>
            <p:ph type="body" sz="quarter" idx="30" hasCustomPrompt="1"/>
          </p:nvPr>
        </p:nvSpPr>
        <p:spPr>
          <a:xfrm>
            <a:off x="1182464" y="4802938"/>
            <a:ext cx="1860231" cy="1614196"/>
          </a:xfrm>
        </p:spPr>
        <p:txBody>
          <a:bodyPr anchor="ctr" anchorCtr="0"/>
          <a:lstStyle>
            <a:lvl1pPr algn="ctr">
              <a:lnSpc>
                <a:spcPts val="6264"/>
              </a:lnSpc>
              <a:defRPr sz="5400"/>
            </a:lvl1pPr>
          </a:lstStyle>
          <a:p>
            <a:pPr lvl="0"/>
            <a:r>
              <a:rPr lang="en-US"/>
              <a:t>56%</a:t>
            </a:r>
            <a:endParaRPr lang="en-GB"/>
          </a:p>
        </p:txBody>
      </p:sp>
      <p:sp>
        <p:nvSpPr>
          <p:cNvPr id="33" name="Text Placeholder 12">
            <a:extLst>
              <a:ext uri="{FF2B5EF4-FFF2-40B4-BE49-F238E27FC236}">
                <a16:creationId xmlns:a16="http://schemas.microsoft.com/office/drawing/2014/main" id="{1D5FB756-8289-1118-C22F-A47B8EB2EE40}"/>
              </a:ext>
            </a:extLst>
          </p:cNvPr>
          <p:cNvSpPr>
            <a:spLocks noGrp="1"/>
          </p:cNvSpPr>
          <p:nvPr>
            <p:ph type="body" sz="quarter" idx="38" hasCustomPrompt="1"/>
          </p:nvPr>
        </p:nvSpPr>
        <p:spPr>
          <a:xfrm>
            <a:off x="4611794" y="4802938"/>
            <a:ext cx="1860231" cy="1614196"/>
          </a:xfrm>
        </p:spPr>
        <p:txBody>
          <a:bodyPr anchor="ctr" anchorCtr="0"/>
          <a:lstStyle>
            <a:lvl1pPr algn="ctr">
              <a:lnSpc>
                <a:spcPts val="6264"/>
              </a:lnSpc>
              <a:defRPr sz="5400"/>
            </a:lvl1pPr>
          </a:lstStyle>
          <a:p>
            <a:pPr lvl="0"/>
            <a:r>
              <a:rPr lang="en-US"/>
              <a:t>56%</a:t>
            </a:r>
            <a:endParaRPr lang="en-GB"/>
          </a:p>
        </p:txBody>
      </p:sp>
      <p:sp>
        <p:nvSpPr>
          <p:cNvPr id="34" name="Text Placeholder 12">
            <a:extLst>
              <a:ext uri="{FF2B5EF4-FFF2-40B4-BE49-F238E27FC236}">
                <a16:creationId xmlns:a16="http://schemas.microsoft.com/office/drawing/2014/main" id="{16A16BDC-CEA2-5243-8ECB-74321E14E4CE}"/>
              </a:ext>
            </a:extLst>
          </p:cNvPr>
          <p:cNvSpPr>
            <a:spLocks noGrp="1"/>
          </p:cNvSpPr>
          <p:nvPr>
            <p:ph type="body" sz="quarter" idx="39" hasCustomPrompt="1"/>
          </p:nvPr>
        </p:nvSpPr>
        <p:spPr>
          <a:xfrm>
            <a:off x="8041124" y="4802938"/>
            <a:ext cx="1860231" cy="1614196"/>
          </a:xfrm>
        </p:spPr>
        <p:txBody>
          <a:bodyPr anchor="ctr" anchorCtr="0"/>
          <a:lstStyle>
            <a:lvl1pPr algn="ctr">
              <a:lnSpc>
                <a:spcPts val="6264"/>
              </a:lnSpc>
              <a:defRPr sz="5400"/>
            </a:lvl1pPr>
          </a:lstStyle>
          <a:p>
            <a:pPr lvl="0"/>
            <a:r>
              <a:rPr lang="en-US"/>
              <a:t>56%</a:t>
            </a:r>
            <a:endParaRPr lang="en-GB"/>
          </a:p>
        </p:txBody>
      </p:sp>
      <p:sp>
        <p:nvSpPr>
          <p:cNvPr id="35" name="Text Placeholder 12">
            <a:extLst>
              <a:ext uri="{FF2B5EF4-FFF2-40B4-BE49-F238E27FC236}">
                <a16:creationId xmlns:a16="http://schemas.microsoft.com/office/drawing/2014/main" id="{8575602F-D65A-5AE3-8DD1-68043BBD0535}"/>
              </a:ext>
            </a:extLst>
          </p:cNvPr>
          <p:cNvSpPr>
            <a:spLocks noGrp="1"/>
          </p:cNvSpPr>
          <p:nvPr>
            <p:ph type="body" sz="quarter" idx="40" hasCustomPrompt="1"/>
          </p:nvPr>
        </p:nvSpPr>
        <p:spPr>
          <a:xfrm>
            <a:off x="11470454" y="4802938"/>
            <a:ext cx="1860231" cy="1614196"/>
          </a:xfrm>
        </p:spPr>
        <p:txBody>
          <a:bodyPr anchor="ctr" anchorCtr="0"/>
          <a:lstStyle>
            <a:lvl1pPr algn="ctr">
              <a:lnSpc>
                <a:spcPts val="6264"/>
              </a:lnSpc>
              <a:defRPr sz="5400"/>
            </a:lvl1pPr>
          </a:lstStyle>
          <a:p>
            <a:pPr lvl="0"/>
            <a:r>
              <a:rPr lang="en-US"/>
              <a:t>56%</a:t>
            </a:r>
            <a:endParaRPr lang="en-GB"/>
          </a:p>
        </p:txBody>
      </p:sp>
      <p:sp>
        <p:nvSpPr>
          <p:cNvPr id="36" name="Text Placeholder 12">
            <a:extLst>
              <a:ext uri="{FF2B5EF4-FFF2-40B4-BE49-F238E27FC236}">
                <a16:creationId xmlns:a16="http://schemas.microsoft.com/office/drawing/2014/main" id="{51CB28FC-B16F-72F5-2452-A3B8E736FD2B}"/>
              </a:ext>
            </a:extLst>
          </p:cNvPr>
          <p:cNvSpPr>
            <a:spLocks noGrp="1"/>
          </p:cNvSpPr>
          <p:nvPr>
            <p:ph type="body" sz="quarter" idx="41" hasCustomPrompt="1"/>
          </p:nvPr>
        </p:nvSpPr>
        <p:spPr>
          <a:xfrm>
            <a:off x="14899784" y="4802938"/>
            <a:ext cx="1860231" cy="1614196"/>
          </a:xfrm>
        </p:spPr>
        <p:txBody>
          <a:bodyPr anchor="ctr" anchorCtr="0"/>
          <a:lstStyle>
            <a:lvl1pPr algn="ctr">
              <a:lnSpc>
                <a:spcPts val="6264"/>
              </a:lnSpc>
              <a:defRPr sz="5400"/>
            </a:lvl1pPr>
          </a:lstStyle>
          <a:p>
            <a:pPr lvl="0"/>
            <a:r>
              <a:rPr lang="en-US"/>
              <a:t>56%</a:t>
            </a:r>
            <a:endParaRPr lang="en-GB"/>
          </a:p>
        </p:txBody>
      </p:sp>
      <p:sp>
        <p:nvSpPr>
          <p:cNvPr id="4" name="Slide Number Placeholder 3">
            <a:extLst>
              <a:ext uri="{FF2B5EF4-FFF2-40B4-BE49-F238E27FC236}">
                <a16:creationId xmlns:a16="http://schemas.microsoft.com/office/drawing/2014/main" id="{3B3958C0-2E6F-B04D-C629-0E49D9F990F6}"/>
              </a:ext>
            </a:extLst>
          </p:cNvPr>
          <p:cNvSpPr>
            <a:spLocks noGrp="1"/>
          </p:cNvSpPr>
          <p:nvPr>
            <p:ph type="sldNum" sz="quarter" idx="42"/>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95633491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Circle Image x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169"/>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30334"/>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602182"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8" name="Text Placeholder 7">
            <a:extLst>
              <a:ext uri="{FF2B5EF4-FFF2-40B4-BE49-F238E27FC236}">
                <a16:creationId xmlns:a16="http://schemas.microsoft.com/office/drawing/2014/main" id="{09C81F27-7608-6B71-B2F9-9450712E9E95}"/>
              </a:ext>
            </a:extLst>
          </p:cNvPr>
          <p:cNvSpPr>
            <a:spLocks noGrp="1"/>
          </p:cNvSpPr>
          <p:nvPr>
            <p:ph type="body" sz="quarter" idx="38" hasCustomPrompt="1"/>
          </p:nvPr>
        </p:nvSpPr>
        <p:spPr>
          <a:xfrm>
            <a:off x="7003323"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9" name="Text Placeholder 7">
            <a:extLst>
              <a:ext uri="{FF2B5EF4-FFF2-40B4-BE49-F238E27FC236}">
                <a16:creationId xmlns:a16="http://schemas.microsoft.com/office/drawing/2014/main" id="{1A087133-5626-78A2-1908-AB4F9D710CDC}"/>
              </a:ext>
            </a:extLst>
          </p:cNvPr>
          <p:cNvSpPr>
            <a:spLocks noGrp="1"/>
          </p:cNvSpPr>
          <p:nvPr>
            <p:ph type="body" sz="quarter" idx="39" hasCustomPrompt="1"/>
          </p:nvPr>
        </p:nvSpPr>
        <p:spPr>
          <a:xfrm>
            <a:off x="11404465" y="7324455"/>
            <a:ext cx="3879717"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2" name="Picture Placeholder 11">
            <a:extLst>
              <a:ext uri="{FF2B5EF4-FFF2-40B4-BE49-F238E27FC236}">
                <a16:creationId xmlns:a16="http://schemas.microsoft.com/office/drawing/2014/main" id="{DB618E1F-ACA4-DC44-B708-ADFCBC532C1B}"/>
              </a:ext>
            </a:extLst>
          </p:cNvPr>
          <p:cNvSpPr>
            <a:spLocks noGrp="1"/>
          </p:cNvSpPr>
          <p:nvPr>
            <p:ph type="pic" sz="quarter" idx="40" hasCustomPrompt="1"/>
          </p:nvPr>
        </p:nvSpPr>
        <p:spPr>
          <a:xfrm>
            <a:off x="3162040"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1" name="Picture Placeholder 11">
            <a:extLst>
              <a:ext uri="{FF2B5EF4-FFF2-40B4-BE49-F238E27FC236}">
                <a16:creationId xmlns:a16="http://schemas.microsoft.com/office/drawing/2014/main" id="{B0C991B2-1A8E-DF45-9294-E50BD2821B09}"/>
              </a:ext>
            </a:extLst>
          </p:cNvPr>
          <p:cNvSpPr>
            <a:spLocks noGrp="1"/>
          </p:cNvSpPr>
          <p:nvPr>
            <p:ph type="pic" sz="quarter" idx="41" hasCustomPrompt="1"/>
          </p:nvPr>
        </p:nvSpPr>
        <p:spPr>
          <a:xfrm>
            <a:off x="7533121"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87492071-8348-4446-AD1A-BF0DA0C5CD40}"/>
              </a:ext>
            </a:extLst>
          </p:cNvPr>
          <p:cNvSpPr>
            <a:spLocks noGrp="1"/>
          </p:cNvSpPr>
          <p:nvPr>
            <p:ph type="pic" sz="quarter" idx="42" hasCustomPrompt="1"/>
          </p:nvPr>
        </p:nvSpPr>
        <p:spPr>
          <a:xfrm>
            <a:off x="11934263" y="4202062"/>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FF9DD895-0F4A-999F-2A5E-46533525CBD7}"/>
              </a:ext>
            </a:extLst>
          </p:cNvPr>
          <p:cNvSpPr>
            <a:spLocks noGrp="1"/>
          </p:cNvSpPr>
          <p:nvPr>
            <p:ph type="sldNum" sz="quarter" idx="43"/>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767047816"/>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Circle Image x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7978"/>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2102005" y="7329951"/>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6" name="Text Placeholder 7">
            <a:extLst>
              <a:ext uri="{FF2B5EF4-FFF2-40B4-BE49-F238E27FC236}">
                <a16:creationId xmlns:a16="http://schemas.microsoft.com/office/drawing/2014/main" id="{2999B318-A9B7-056D-B6D6-C3DE44093C83}"/>
              </a:ext>
            </a:extLst>
          </p:cNvPr>
          <p:cNvSpPr>
            <a:spLocks noGrp="1"/>
          </p:cNvSpPr>
          <p:nvPr>
            <p:ph type="body" sz="quarter" idx="31" hasCustomPrompt="1"/>
          </p:nvPr>
        </p:nvSpPr>
        <p:spPr>
          <a:xfrm>
            <a:off x="5734148" y="7329950"/>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1" name="Text Placeholder 7">
            <a:extLst>
              <a:ext uri="{FF2B5EF4-FFF2-40B4-BE49-F238E27FC236}">
                <a16:creationId xmlns:a16="http://schemas.microsoft.com/office/drawing/2014/main" id="{320768A9-6957-E7F5-DDF2-6E5B6BFD85EA}"/>
              </a:ext>
            </a:extLst>
          </p:cNvPr>
          <p:cNvSpPr>
            <a:spLocks noGrp="1"/>
          </p:cNvSpPr>
          <p:nvPr>
            <p:ph type="body" sz="quarter" idx="33" hasCustomPrompt="1"/>
          </p:nvPr>
        </p:nvSpPr>
        <p:spPr>
          <a:xfrm>
            <a:off x="9366291" y="7329951"/>
            <a:ext cx="2768606"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6" name="Text Placeholder 7">
            <a:extLst>
              <a:ext uri="{FF2B5EF4-FFF2-40B4-BE49-F238E27FC236}">
                <a16:creationId xmlns:a16="http://schemas.microsoft.com/office/drawing/2014/main" id="{139E16C7-DD71-6765-5621-F3FC06F7E708}"/>
              </a:ext>
            </a:extLst>
          </p:cNvPr>
          <p:cNvSpPr>
            <a:spLocks noGrp="1"/>
          </p:cNvSpPr>
          <p:nvPr>
            <p:ph type="body" sz="quarter" idx="35" hasCustomPrompt="1"/>
          </p:nvPr>
        </p:nvSpPr>
        <p:spPr>
          <a:xfrm>
            <a:off x="12989994" y="7329950"/>
            <a:ext cx="2794364"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8" name="Picture Placeholder 11">
            <a:extLst>
              <a:ext uri="{FF2B5EF4-FFF2-40B4-BE49-F238E27FC236}">
                <a16:creationId xmlns:a16="http://schemas.microsoft.com/office/drawing/2014/main" id="{A30D8683-5071-D942-B4F3-32E5666ACE2F}"/>
              </a:ext>
            </a:extLst>
          </p:cNvPr>
          <p:cNvSpPr>
            <a:spLocks noGrp="1"/>
          </p:cNvSpPr>
          <p:nvPr>
            <p:ph type="pic" sz="quarter" idx="40" hasCustomPrompt="1"/>
          </p:nvPr>
        </p:nvSpPr>
        <p:spPr>
          <a:xfrm>
            <a:off x="2076248"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19" name="Picture Placeholder 11">
            <a:extLst>
              <a:ext uri="{FF2B5EF4-FFF2-40B4-BE49-F238E27FC236}">
                <a16:creationId xmlns:a16="http://schemas.microsoft.com/office/drawing/2014/main" id="{B8FA1C0E-0185-3243-8198-609D4659CB8F}"/>
              </a:ext>
            </a:extLst>
          </p:cNvPr>
          <p:cNvSpPr>
            <a:spLocks noGrp="1"/>
          </p:cNvSpPr>
          <p:nvPr>
            <p:ph type="pic" sz="quarter" idx="41" hasCustomPrompt="1"/>
          </p:nvPr>
        </p:nvSpPr>
        <p:spPr>
          <a:xfrm>
            <a:off x="5708391"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3" name="Picture Placeholder 11">
            <a:extLst>
              <a:ext uri="{FF2B5EF4-FFF2-40B4-BE49-F238E27FC236}">
                <a16:creationId xmlns:a16="http://schemas.microsoft.com/office/drawing/2014/main" id="{EAAB7BA3-2100-EE4B-A517-85097521A763}"/>
              </a:ext>
            </a:extLst>
          </p:cNvPr>
          <p:cNvSpPr>
            <a:spLocks noGrp="1"/>
          </p:cNvSpPr>
          <p:nvPr>
            <p:ph type="pic" sz="quarter" idx="42" hasCustomPrompt="1"/>
          </p:nvPr>
        </p:nvSpPr>
        <p:spPr>
          <a:xfrm>
            <a:off x="9340534"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4" name="Picture Placeholder 11">
            <a:extLst>
              <a:ext uri="{FF2B5EF4-FFF2-40B4-BE49-F238E27FC236}">
                <a16:creationId xmlns:a16="http://schemas.microsoft.com/office/drawing/2014/main" id="{35FC31A7-CB83-8A49-A361-3421B7EAE92B}"/>
              </a:ext>
            </a:extLst>
          </p:cNvPr>
          <p:cNvSpPr>
            <a:spLocks noGrp="1"/>
          </p:cNvSpPr>
          <p:nvPr>
            <p:ph type="pic" sz="quarter" idx="43" hasCustomPrompt="1"/>
          </p:nvPr>
        </p:nvSpPr>
        <p:spPr>
          <a:xfrm>
            <a:off x="12972677" y="4204807"/>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0BB06F59-1957-DDE9-339D-D11640F9258A}"/>
              </a:ext>
            </a:extLst>
          </p:cNvPr>
          <p:cNvSpPr>
            <a:spLocks noGrp="1"/>
          </p:cNvSpPr>
          <p:nvPr>
            <p:ph type="sldNum" sz="quarter" idx="44"/>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079993330"/>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Circle Image x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F893-66DD-C682-66C4-8AD3D78D3946}"/>
              </a:ext>
            </a:extLst>
          </p:cNvPr>
          <p:cNvSpPr>
            <a:spLocks noGrp="1"/>
          </p:cNvSpPr>
          <p:nvPr>
            <p:ph type="title" hasCustomPrompt="1"/>
          </p:nvPr>
        </p:nvSpPr>
        <p:spPr>
          <a:xfrm>
            <a:off x="662796" y="1119352"/>
            <a:ext cx="10924578" cy="701434"/>
          </a:xfrm>
          <a:prstGeom prst="rect">
            <a:avLst/>
          </a:prstGeom>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5" name="Text Placeholder 4">
            <a:extLst>
              <a:ext uri="{FF2B5EF4-FFF2-40B4-BE49-F238E27FC236}">
                <a16:creationId xmlns:a16="http://schemas.microsoft.com/office/drawing/2014/main" id="{CFBD01E3-49F3-0389-227D-391C7F0B7D3C}"/>
              </a:ext>
            </a:extLst>
          </p:cNvPr>
          <p:cNvSpPr>
            <a:spLocks noGrp="1"/>
          </p:cNvSpPr>
          <p:nvPr>
            <p:ph type="body" sz="quarter" idx="12" hasCustomPrompt="1"/>
          </p:nvPr>
        </p:nvSpPr>
        <p:spPr>
          <a:xfrm>
            <a:off x="663068" y="2121267"/>
            <a:ext cx="9507609" cy="1166812"/>
          </a:xfrm>
          <a:prstGeom prst="rect">
            <a:avLst/>
          </a:prstGeom>
        </p:spPr>
        <p:txBody>
          <a:bodyPr/>
          <a:lstStyle>
            <a:lvl1pPr marL="0" indent="0">
              <a:lnSpc>
                <a:spcPts val="3996"/>
              </a:lnSpc>
              <a:buFont typeface="Arial" panose="020B0604020202020204" pitchFamily="34" charset="0"/>
              <a:buNone/>
              <a:defRPr sz="2700">
                <a:latin typeface="Arial" panose="020B0604020202020204" pitchFamily="34" charset="0"/>
              </a:defRPr>
            </a:lvl1pPr>
            <a:lvl2pPr marL="670566" indent="0">
              <a:lnSpc>
                <a:spcPts val="4212"/>
              </a:lnSpc>
              <a:buNone/>
              <a:defRPr sz="2700"/>
            </a:lvl2pPr>
            <a:lvl3pPr marL="1341132" indent="0">
              <a:lnSpc>
                <a:spcPts val="4212"/>
              </a:lnSpc>
              <a:buNone/>
              <a:defRPr sz="2700"/>
            </a:lvl3pPr>
            <a:lvl4pPr marL="2011698" indent="0">
              <a:lnSpc>
                <a:spcPts val="4212"/>
              </a:lnSpc>
              <a:buNone/>
              <a:defRPr sz="2700"/>
            </a:lvl4pPr>
            <a:lvl5pPr marL="2682265" indent="0">
              <a:lnSpc>
                <a:spcPts val="4212"/>
              </a:lnSpc>
              <a:buNone/>
              <a:defRPr sz="2700"/>
            </a:lvl5pPr>
          </a:lstStyle>
          <a:p>
            <a:pPr lvl="0"/>
            <a:r>
              <a:rPr lang="en-US"/>
              <a:t>Lorem ipsum dolor sit amet, consectetur adipiscing elit. </a:t>
            </a:r>
            <a:br>
              <a:rPr lang="en-US"/>
            </a:br>
            <a:r>
              <a:rPr lang="en-US"/>
              <a:t>Sed porta magna eget est porttitor.</a:t>
            </a:r>
          </a:p>
        </p:txBody>
      </p:sp>
      <p:sp>
        <p:nvSpPr>
          <p:cNvPr id="13" name="Text Placeholder 7">
            <a:extLst>
              <a:ext uri="{FF2B5EF4-FFF2-40B4-BE49-F238E27FC236}">
                <a16:creationId xmlns:a16="http://schemas.microsoft.com/office/drawing/2014/main" id="{FEC3A18F-663E-C19B-D5B2-515A558847AE}"/>
              </a:ext>
            </a:extLst>
          </p:cNvPr>
          <p:cNvSpPr>
            <a:spLocks noGrp="1"/>
          </p:cNvSpPr>
          <p:nvPr>
            <p:ph type="body" sz="quarter" idx="28" hasCustomPrompt="1"/>
          </p:nvPr>
        </p:nvSpPr>
        <p:spPr>
          <a:xfrm>
            <a:off x="831685"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17" name="Text Placeholder 7">
            <a:extLst>
              <a:ext uri="{FF2B5EF4-FFF2-40B4-BE49-F238E27FC236}">
                <a16:creationId xmlns:a16="http://schemas.microsoft.com/office/drawing/2014/main" id="{91402EC9-3CA5-5247-6561-20B3DE286859}"/>
              </a:ext>
            </a:extLst>
          </p:cNvPr>
          <p:cNvSpPr>
            <a:spLocks noGrp="1"/>
          </p:cNvSpPr>
          <p:nvPr>
            <p:ph type="body" sz="quarter" idx="31" hasCustomPrompt="1"/>
          </p:nvPr>
        </p:nvSpPr>
        <p:spPr>
          <a:xfrm>
            <a:off x="4262781"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0" name="Text Placeholder 7">
            <a:extLst>
              <a:ext uri="{FF2B5EF4-FFF2-40B4-BE49-F238E27FC236}">
                <a16:creationId xmlns:a16="http://schemas.microsoft.com/office/drawing/2014/main" id="{187D2655-3294-0209-81FF-C198A372CB9E}"/>
              </a:ext>
            </a:extLst>
          </p:cNvPr>
          <p:cNvSpPr>
            <a:spLocks noGrp="1"/>
          </p:cNvSpPr>
          <p:nvPr>
            <p:ph type="body" sz="quarter" idx="33" hasCustomPrompt="1"/>
          </p:nvPr>
        </p:nvSpPr>
        <p:spPr>
          <a:xfrm>
            <a:off x="7701395"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4" name="Text Placeholder 7">
            <a:extLst>
              <a:ext uri="{FF2B5EF4-FFF2-40B4-BE49-F238E27FC236}">
                <a16:creationId xmlns:a16="http://schemas.microsoft.com/office/drawing/2014/main" id="{F5D584E3-E4B2-55D3-666F-CFFB3982DB4B}"/>
              </a:ext>
            </a:extLst>
          </p:cNvPr>
          <p:cNvSpPr>
            <a:spLocks noGrp="1"/>
          </p:cNvSpPr>
          <p:nvPr>
            <p:ph type="body" sz="quarter" idx="35" hasCustomPrompt="1"/>
          </p:nvPr>
        </p:nvSpPr>
        <p:spPr>
          <a:xfrm>
            <a:off x="11140009"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7" name="Text Placeholder 7">
            <a:extLst>
              <a:ext uri="{FF2B5EF4-FFF2-40B4-BE49-F238E27FC236}">
                <a16:creationId xmlns:a16="http://schemas.microsoft.com/office/drawing/2014/main" id="{BC463256-B071-F4D9-BE5E-00469C51ABA5}"/>
              </a:ext>
            </a:extLst>
          </p:cNvPr>
          <p:cNvSpPr>
            <a:spLocks noGrp="1"/>
          </p:cNvSpPr>
          <p:nvPr>
            <p:ph type="body" sz="quarter" idx="37" hasCustomPrompt="1"/>
          </p:nvPr>
        </p:nvSpPr>
        <p:spPr>
          <a:xfrm>
            <a:off x="14569619" y="7162411"/>
            <a:ext cx="2493621" cy="794597"/>
          </a:xfrm>
          <a:prstGeom prst="rect">
            <a:avLst/>
          </a:prstGeom>
        </p:spPr>
        <p:txBody>
          <a:bodyPr numCol="1" spcCol="274320" anchor="t" anchorCtr="0"/>
          <a:lstStyle>
            <a:lvl1pPr marL="0" indent="0" algn="ctr">
              <a:buFont typeface="Arial" panose="020B0604020202020204" pitchFamily="34" charset="0"/>
              <a:buNone/>
              <a:defRPr/>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a:t>
            </a:r>
            <a:endParaRPr lang="en-GB"/>
          </a:p>
        </p:txBody>
      </p:sp>
      <p:sp>
        <p:nvSpPr>
          <p:cNvPr id="21" name="Picture Placeholder 11">
            <a:extLst>
              <a:ext uri="{FF2B5EF4-FFF2-40B4-BE49-F238E27FC236}">
                <a16:creationId xmlns:a16="http://schemas.microsoft.com/office/drawing/2014/main" id="{B355A1E8-5D48-5A47-9B58-4B80F5D9662D}"/>
              </a:ext>
            </a:extLst>
          </p:cNvPr>
          <p:cNvSpPr>
            <a:spLocks noGrp="1"/>
          </p:cNvSpPr>
          <p:nvPr>
            <p:ph type="pic" sz="quarter" idx="42" hasCustomPrompt="1"/>
          </p:nvPr>
        </p:nvSpPr>
        <p:spPr>
          <a:xfrm>
            <a:off x="668436"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2" name="Picture Placeholder 11">
            <a:extLst>
              <a:ext uri="{FF2B5EF4-FFF2-40B4-BE49-F238E27FC236}">
                <a16:creationId xmlns:a16="http://schemas.microsoft.com/office/drawing/2014/main" id="{3D3FD674-9E51-CA40-9126-F79CD1FECD19}"/>
              </a:ext>
            </a:extLst>
          </p:cNvPr>
          <p:cNvSpPr>
            <a:spLocks noGrp="1"/>
          </p:cNvSpPr>
          <p:nvPr>
            <p:ph type="pic" sz="quarter" idx="43" hasCustomPrompt="1"/>
          </p:nvPr>
        </p:nvSpPr>
        <p:spPr>
          <a:xfrm>
            <a:off x="4102919"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5" name="Picture Placeholder 11">
            <a:extLst>
              <a:ext uri="{FF2B5EF4-FFF2-40B4-BE49-F238E27FC236}">
                <a16:creationId xmlns:a16="http://schemas.microsoft.com/office/drawing/2014/main" id="{F5F0CBD9-E58E-B449-956A-D4FF1115CD80}"/>
              </a:ext>
            </a:extLst>
          </p:cNvPr>
          <p:cNvSpPr>
            <a:spLocks noGrp="1"/>
          </p:cNvSpPr>
          <p:nvPr>
            <p:ph type="pic" sz="quarter" idx="44" hasCustomPrompt="1"/>
          </p:nvPr>
        </p:nvSpPr>
        <p:spPr>
          <a:xfrm>
            <a:off x="7537402"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6" name="Picture Placeholder 11">
            <a:extLst>
              <a:ext uri="{FF2B5EF4-FFF2-40B4-BE49-F238E27FC236}">
                <a16:creationId xmlns:a16="http://schemas.microsoft.com/office/drawing/2014/main" id="{ACE479E5-1B54-5A4C-B31D-A5882C4D1912}"/>
              </a:ext>
            </a:extLst>
          </p:cNvPr>
          <p:cNvSpPr>
            <a:spLocks noGrp="1"/>
          </p:cNvSpPr>
          <p:nvPr>
            <p:ph type="pic" sz="quarter" idx="45" hasCustomPrompt="1"/>
          </p:nvPr>
        </p:nvSpPr>
        <p:spPr>
          <a:xfrm>
            <a:off x="10971885"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28" name="Picture Placeholder 11">
            <a:extLst>
              <a:ext uri="{FF2B5EF4-FFF2-40B4-BE49-F238E27FC236}">
                <a16:creationId xmlns:a16="http://schemas.microsoft.com/office/drawing/2014/main" id="{1642DF87-199A-2148-B044-B643D11391C0}"/>
              </a:ext>
            </a:extLst>
          </p:cNvPr>
          <p:cNvSpPr>
            <a:spLocks noGrp="1"/>
          </p:cNvSpPr>
          <p:nvPr>
            <p:ph type="pic" sz="quarter" idx="46" hasCustomPrompt="1"/>
          </p:nvPr>
        </p:nvSpPr>
        <p:spPr>
          <a:xfrm>
            <a:off x="14406370" y="4197291"/>
            <a:ext cx="2820121" cy="2816352"/>
          </a:xfrm>
          <a:prstGeom prst="ellipse">
            <a:avLst/>
          </a:prstGeom>
          <a:solidFill>
            <a:srgbClr val="BDBEBD">
              <a:alpha val="75000"/>
            </a:srgbClr>
          </a:solidFill>
        </p:spPr>
        <p:txBody>
          <a:bodyPr anchor="ctr"/>
          <a:lstStyle>
            <a:lvl1pPr algn="ctr">
              <a:defRPr>
                <a:solidFill>
                  <a:schemeClr val="bg1"/>
                </a:solidFill>
              </a:defRPr>
            </a:lvl1pPr>
          </a:lstStyle>
          <a:p>
            <a:r>
              <a:rPr lang="en-MX"/>
              <a:t>Click to place Image</a:t>
            </a:r>
          </a:p>
        </p:txBody>
      </p:sp>
      <p:sp>
        <p:nvSpPr>
          <p:cNvPr id="4" name="Slide Number Placeholder 3">
            <a:extLst>
              <a:ext uri="{FF2B5EF4-FFF2-40B4-BE49-F238E27FC236}">
                <a16:creationId xmlns:a16="http://schemas.microsoft.com/office/drawing/2014/main" id="{50C9553C-B187-8836-A20A-CFB2B68EBA38}"/>
              </a:ext>
            </a:extLst>
          </p:cNvPr>
          <p:cNvSpPr>
            <a:spLocks noGrp="1"/>
          </p:cNvSpPr>
          <p:nvPr>
            <p:ph type="sldNum" sz="quarter" idx="4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75244114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Mossaic 2 Images">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635319" y="3870118"/>
            <a:ext cx="8251043" cy="618828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4x3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8206296" y="-6350"/>
            <a:ext cx="3364992" cy="322897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667264" y="6441230"/>
            <a:ext cx="6711710" cy="3079557"/>
          </a:xfrm>
          <a:prstGeom prst="rect">
            <a:avLst/>
          </a:prstGeom>
        </p:spPr>
        <p:txBody>
          <a:bodyPr numCol="1" anchor="b" anchorCtr="0"/>
          <a:lstStyle/>
          <a:p>
            <a:r>
              <a:rPr lang="en-US"/>
              <a:t>Click To Edit Master Title Style</a:t>
            </a:r>
            <a:endParaRPr lang="en-GB"/>
          </a:p>
        </p:txBody>
      </p:sp>
      <p:sp>
        <p:nvSpPr>
          <p:cNvPr id="2" name="Slide Number Placeholder 1">
            <a:extLst>
              <a:ext uri="{FF2B5EF4-FFF2-40B4-BE49-F238E27FC236}">
                <a16:creationId xmlns:a16="http://schemas.microsoft.com/office/drawing/2014/main" id="{418AFD09-BCDB-CA8C-FCB0-A88E741151D6}"/>
              </a:ext>
            </a:extLst>
          </p:cNvPr>
          <p:cNvSpPr>
            <a:spLocks noGrp="1"/>
          </p:cNvSpPr>
          <p:nvPr>
            <p:ph type="sldNum" sz="quarter" idx="16"/>
          </p:nvPr>
        </p:nvSpPr>
        <p:spPr/>
        <p:txBody>
          <a:bodyPr/>
          <a:lstStyle>
            <a:lvl1pPr>
              <a:defRPr>
                <a:solidFill>
                  <a:schemeClr val="bg1"/>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312023303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Mossaic 3 Images">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1931650" y="0"/>
            <a:ext cx="5298866" cy="9385300"/>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6278563" y="-1"/>
            <a:ext cx="4213225" cy="4200525"/>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661988" y="6008896"/>
            <a:ext cx="6711710" cy="3513222"/>
          </a:xfrm>
          <a:prstGeom prst="rect">
            <a:avLst/>
          </a:prstGeom>
        </p:spPr>
        <p:txBody>
          <a:bodyPr numCol="1" anchor="b" anchorCtr="0"/>
          <a:lstStyle/>
          <a:p>
            <a:r>
              <a:rPr lang="en-US"/>
              <a:t>Click To Edit Master Title Style</a:t>
            </a:r>
            <a:endParaRPr lang="en-GB"/>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7683500" y="4524374"/>
            <a:ext cx="2808288" cy="291782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5" name="Slide Number Placeholder 4">
            <a:extLst>
              <a:ext uri="{FF2B5EF4-FFF2-40B4-BE49-F238E27FC236}">
                <a16:creationId xmlns:a16="http://schemas.microsoft.com/office/drawing/2014/main" id="{AED78E98-DB9C-BD4A-C32C-941502B4919C}"/>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456371270"/>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p:cSld name="Mossaic 3 Images_2">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10507390" y="507752"/>
            <a:ext cx="6716178" cy="294213"/>
          </a:xfrm>
          <a:prstGeom prst="rect">
            <a:avLst/>
          </a:prstGeom>
        </p:spPr>
        <p:txBody>
          <a:bodyPr/>
          <a:lstStyle>
            <a:lvl1pPr algn="r">
              <a:defRPr/>
            </a:lvl1p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0" y="3552825"/>
            <a:ext cx="9516426" cy="6505578"/>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066925" y="0"/>
            <a:ext cx="2808289" cy="2943132"/>
          </a:xfrm>
          <a:prstGeom prst="rect">
            <a:avLst/>
          </a:prstGeom>
          <a:solidFill>
            <a:srgbClr val="BDBEBD">
              <a:alpha val="74902"/>
            </a:srgbClr>
          </a:solidFill>
        </p:spPr>
        <p:txBody>
          <a:bodyPr vert="horz" lIns="0" tIns="27432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 Click icon to place </a:t>
            </a:r>
            <a:br>
              <a:rPr lang="en-US" noProof="0"/>
            </a:br>
            <a:r>
              <a:rPr lang="en-US" noProof="0"/>
              <a:t>1x1 image</a:t>
            </a:r>
          </a:p>
        </p:txBody>
      </p:sp>
      <p:sp>
        <p:nvSpPr>
          <p:cNvPr id="8" name="Title 1">
            <a:extLst>
              <a:ext uri="{FF2B5EF4-FFF2-40B4-BE49-F238E27FC236}">
                <a16:creationId xmlns:a16="http://schemas.microsoft.com/office/drawing/2014/main" id="{16AF95DD-994D-5B6F-C142-1941B6EA97D5}"/>
              </a:ext>
            </a:extLst>
          </p:cNvPr>
          <p:cNvSpPr>
            <a:spLocks noGrp="1"/>
          </p:cNvSpPr>
          <p:nvPr>
            <p:ph type="title" hasCustomPrompt="1"/>
          </p:nvPr>
        </p:nvSpPr>
        <p:spPr>
          <a:xfrm>
            <a:off x="10489418" y="6007830"/>
            <a:ext cx="6711710" cy="3513222"/>
          </a:xfrm>
          <a:prstGeom prst="rect">
            <a:avLst/>
          </a:prstGeom>
        </p:spPr>
        <p:txBody>
          <a:bodyPr numCol="1" anchor="b" anchorCtr="0"/>
          <a:lstStyle/>
          <a:p>
            <a:r>
              <a:rPr lang="en-US"/>
              <a:t>Click To Edit Master Title Style</a:t>
            </a:r>
            <a:endParaRPr lang="en-GB"/>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0491788" y="1290703"/>
            <a:ext cx="3924301" cy="3882960"/>
          </a:xfrm>
          <a:prstGeom prst="rect">
            <a:avLst/>
          </a:prstGeom>
          <a:solidFill>
            <a:srgbClr val="BDBEBD">
              <a:alpha val="74902"/>
            </a:srgbClr>
          </a:solidFill>
        </p:spPr>
        <p:txBody>
          <a:bodyPr vert="horz" lIns="0" tIns="9144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a:t>
            </a:r>
            <a:br>
              <a:rPr lang="en-US" noProof="0"/>
            </a:br>
            <a:r>
              <a:rPr lang="en-US" noProof="0"/>
              <a:t>1x1 image</a:t>
            </a:r>
          </a:p>
        </p:txBody>
      </p:sp>
      <p:sp>
        <p:nvSpPr>
          <p:cNvPr id="7" name="Slide Number Placeholder 6">
            <a:extLst>
              <a:ext uri="{FF2B5EF4-FFF2-40B4-BE49-F238E27FC236}">
                <a16:creationId xmlns:a16="http://schemas.microsoft.com/office/drawing/2014/main" id="{55B1947B-B752-480F-1B74-B12C73ED15DE}"/>
              </a:ext>
            </a:extLst>
          </p:cNvPr>
          <p:cNvSpPr>
            <a:spLocks noGrp="1"/>
          </p:cNvSpPr>
          <p:nvPr>
            <p:ph type="sldNum" sz="quarter" idx="17"/>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68189687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Mossaic 4 Image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086850" y="3228974"/>
            <a:ext cx="8136644" cy="6156909"/>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5289391" y="0"/>
            <a:ext cx="3383280" cy="3228975"/>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11942282" y="0"/>
            <a:ext cx="2473805" cy="225742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9" name="Picture Placeholder 5">
            <a:extLst>
              <a:ext uri="{FF2B5EF4-FFF2-40B4-BE49-F238E27FC236}">
                <a16:creationId xmlns:a16="http://schemas.microsoft.com/office/drawing/2014/main" id="{25C6F73F-F343-844E-81B7-9C45130C0C2A}"/>
              </a:ext>
            </a:extLst>
          </p:cNvPr>
          <p:cNvSpPr>
            <a:spLocks noGrp="1"/>
          </p:cNvSpPr>
          <p:nvPr>
            <p:ph type="pic" sz="quarter" idx="17" hasCustomPrompt="1"/>
          </p:nvPr>
        </p:nvSpPr>
        <p:spPr>
          <a:xfrm>
            <a:off x="662796" y="2257425"/>
            <a:ext cx="4212417" cy="71278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5" name="Slide Number Placeholder 4">
            <a:extLst>
              <a:ext uri="{FF2B5EF4-FFF2-40B4-BE49-F238E27FC236}">
                <a16:creationId xmlns:a16="http://schemas.microsoft.com/office/drawing/2014/main" id="{038DC5C9-D24C-84A9-9FBF-800414F408FA}"/>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119697823"/>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Mossaic 3 Images no Tex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9103056" y="3228975"/>
            <a:ext cx="8120437" cy="6156326"/>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4" name="Picture Placeholder 5">
            <a:extLst>
              <a:ext uri="{FF2B5EF4-FFF2-40B4-BE49-F238E27FC236}">
                <a16:creationId xmlns:a16="http://schemas.microsoft.com/office/drawing/2014/main" id="{C1DBB03B-E48F-8700-E71E-BF1895B24795}"/>
              </a:ext>
            </a:extLst>
          </p:cNvPr>
          <p:cNvSpPr>
            <a:spLocks noGrp="1"/>
          </p:cNvSpPr>
          <p:nvPr>
            <p:ph type="pic" sz="quarter" idx="15" hasCustomPrompt="1"/>
          </p:nvPr>
        </p:nvSpPr>
        <p:spPr>
          <a:xfrm>
            <a:off x="-2" y="-3"/>
            <a:ext cx="7394577" cy="7442203"/>
          </a:xfrm>
          <a:prstGeom prst="rect">
            <a:avLst/>
          </a:prstGeom>
          <a:solidFill>
            <a:srgbClr val="BDBEBD">
              <a:alpha val="74902"/>
            </a:srgbClr>
          </a:solidFill>
        </p:spPr>
        <p:txBody>
          <a:bodyPr vert="horz" lIns="0" tIns="27432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5" name="Picture Placeholder 5">
            <a:extLst>
              <a:ext uri="{FF2B5EF4-FFF2-40B4-BE49-F238E27FC236}">
                <a16:creationId xmlns:a16="http://schemas.microsoft.com/office/drawing/2014/main" id="{97A92DE5-B91C-CD82-2BBD-08FD06C5AA23}"/>
              </a:ext>
            </a:extLst>
          </p:cNvPr>
          <p:cNvSpPr>
            <a:spLocks noGrp="1"/>
          </p:cNvSpPr>
          <p:nvPr>
            <p:ph type="pic" sz="quarter" idx="16" hasCustomPrompt="1"/>
          </p:nvPr>
        </p:nvSpPr>
        <p:spPr>
          <a:xfrm>
            <a:off x="11571288" y="-1"/>
            <a:ext cx="2502806" cy="258127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2" name="Slide Number Placeholder 1">
            <a:extLst>
              <a:ext uri="{FF2B5EF4-FFF2-40B4-BE49-F238E27FC236}">
                <a16:creationId xmlns:a16="http://schemas.microsoft.com/office/drawing/2014/main" id="{AB2BB166-18C5-865C-C532-15EF48505AB9}"/>
              </a:ext>
            </a:extLst>
          </p:cNvPr>
          <p:cNvSpPr>
            <a:spLocks noGrp="1"/>
          </p:cNvSpPr>
          <p:nvPr>
            <p:ph type="sldNum" sz="quarter" idx="17"/>
          </p:nvPr>
        </p:nvSpPr>
        <p:spPr/>
        <p:txBody>
          <a:bodyPr/>
          <a:lstStyle/>
          <a:p>
            <a:fld id="{387AECDB-6C85-4FE3-9DAF-486A9B5BAE12}" type="slidenum">
              <a:rPr lang="en-GB" smtClean="0"/>
              <a:pPr/>
              <a:t>‹#›</a:t>
            </a:fld>
            <a:endParaRPr lang="en-GB"/>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2395454957"/>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Mossaic 3 Images no Text_2">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6" name="Picture Placeholder 5">
            <a:extLst>
              <a:ext uri="{FF2B5EF4-FFF2-40B4-BE49-F238E27FC236}">
                <a16:creationId xmlns:a16="http://schemas.microsoft.com/office/drawing/2014/main" id="{17CFDBF6-A2DB-0185-9BF0-8B5ED212FCF9}"/>
              </a:ext>
            </a:extLst>
          </p:cNvPr>
          <p:cNvSpPr>
            <a:spLocks noGrp="1"/>
          </p:cNvSpPr>
          <p:nvPr>
            <p:ph type="pic" sz="quarter" idx="14" hasCustomPrompt="1"/>
          </p:nvPr>
        </p:nvSpPr>
        <p:spPr>
          <a:xfrm>
            <a:off x="10354" y="2581275"/>
            <a:ext cx="8789159" cy="680402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4x5 image</a:t>
            </a:r>
          </a:p>
        </p:txBody>
      </p:sp>
      <p:sp>
        <p:nvSpPr>
          <p:cNvPr id="2" name="Picture Placeholder 5">
            <a:extLst>
              <a:ext uri="{FF2B5EF4-FFF2-40B4-BE49-F238E27FC236}">
                <a16:creationId xmlns:a16="http://schemas.microsoft.com/office/drawing/2014/main" id="{5C8CE52C-B61E-B53C-BB46-E1B54F6103C3}"/>
              </a:ext>
            </a:extLst>
          </p:cNvPr>
          <p:cNvSpPr>
            <a:spLocks noGrp="1"/>
          </p:cNvSpPr>
          <p:nvPr>
            <p:ph type="pic" sz="quarter" idx="16" hasCustomPrompt="1"/>
          </p:nvPr>
        </p:nvSpPr>
        <p:spPr>
          <a:xfrm>
            <a:off x="9195692" y="-2640"/>
            <a:ext cx="3384354" cy="3231615"/>
          </a:xfrm>
          <a:prstGeom prst="rect">
            <a:avLst/>
          </a:prstGeom>
          <a:solidFill>
            <a:srgbClr val="BDBEBD">
              <a:alpha val="74902"/>
            </a:srgbClr>
          </a:solidFill>
        </p:spPr>
        <p:txBody>
          <a:bodyPr vert="horz" lIns="0" tIns="9144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1x1 image</a:t>
            </a:r>
          </a:p>
        </p:txBody>
      </p:sp>
      <p:sp>
        <p:nvSpPr>
          <p:cNvPr id="7" name="Picture Placeholder 5">
            <a:extLst>
              <a:ext uri="{FF2B5EF4-FFF2-40B4-BE49-F238E27FC236}">
                <a16:creationId xmlns:a16="http://schemas.microsoft.com/office/drawing/2014/main" id="{4260C63A-C3F3-1143-A496-F843DF5C99EA}"/>
              </a:ext>
            </a:extLst>
          </p:cNvPr>
          <p:cNvSpPr>
            <a:spLocks noGrp="1"/>
          </p:cNvSpPr>
          <p:nvPr>
            <p:ph type="pic" sz="quarter" idx="17" hasCustomPrompt="1"/>
          </p:nvPr>
        </p:nvSpPr>
        <p:spPr>
          <a:xfrm>
            <a:off x="12976225" y="2257424"/>
            <a:ext cx="4247269" cy="71278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9x16 image</a:t>
            </a:r>
          </a:p>
        </p:txBody>
      </p:sp>
      <p:sp>
        <p:nvSpPr>
          <p:cNvPr id="4" name="Slide Number Placeholder 3">
            <a:extLst>
              <a:ext uri="{FF2B5EF4-FFF2-40B4-BE49-F238E27FC236}">
                <a16:creationId xmlns:a16="http://schemas.microsoft.com/office/drawing/2014/main" id="{47DE1ED4-CE68-C276-323E-9243FFB541D9}"/>
              </a:ext>
            </a:extLst>
          </p:cNvPr>
          <p:cNvSpPr>
            <a:spLocks noGrp="1"/>
          </p:cNvSpPr>
          <p:nvPr>
            <p:ph type="sldNum" sz="quarter" idx="18"/>
          </p:nvPr>
        </p:nvSpPr>
        <p:spPr/>
        <p:txBody>
          <a:bodyPr/>
          <a:lstStyle/>
          <a:p>
            <a:fld id="{387AECDB-6C85-4FE3-9DAF-486A9B5BAE12}" type="slidenum">
              <a:rPr lang="en-GB" smtClean="0"/>
              <a:pPr/>
              <a:t>‹#›</a:t>
            </a:fld>
            <a:endParaRPr lang="en-GB"/>
          </a:p>
        </p:txBody>
      </p:sp>
    </p:spTree>
    <p:extLst>
      <p:ext uri="{BB962C8B-B14F-4D97-AF65-F5344CB8AC3E}">
        <p14:creationId xmlns:p14="http://schemas.microsoft.com/office/powerpoint/2010/main" val="2890049325"/>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Moodboard">
    <p:bg>
      <p:bgPr>
        <a:solidFill>
          <a:schemeClr val="bg1"/>
        </a:solidFill>
        <a:effectLst/>
      </p:bgPr>
    </p:b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DC1DE894-AAF0-F5DE-0947-729F1817E185}"/>
              </a:ext>
            </a:extLst>
          </p:cNvPr>
          <p:cNvSpPr>
            <a:spLocks noGrp="1"/>
          </p:cNvSpPr>
          <p:nvPr>
            <p:ph type="pic" sz="quarter" idx="24" hasCustomPrompt="1"/>
          </p:nvPr>
        </p:nvSpPr>
        <p:spPr>
          <a:xfrm>
            <a:off x="10202863" y="5173663"/>
            <a:ext cx="7683500"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0"/>
            <a:ext cx="9913937" cy="10058400"/>
          </a:xfrm>
          <a:solidFill>
            <a:srgbClr val="BDBEBD"/>
          </a:solidFill>
        </p:spPr>
        <p:txBody>
          <a:bodyPr anchor="ctr"/>
          <a:lstStyle>
            <a:lvl1pPr algn="ctr">
              <a:defRPr>
                <a:solidFill>
                  <a:schemeClr val="bg1"/>
                </a:solidFill>
              </a:defRPr>
            </a:lvl1pPr>
          </a:lstStyle>
          <a:p>
            <a:r>
              <a:rPr lang="en-GB"/>
              <a:t>Click icon to place 1x1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10202863" y="0"/>
            <a:ext cx="7683500" cy="4884737"/>
          </a:xfrm>
          <a:solidFill>
            <a:srgbClr val="BDBEBD"/>
          </a:solidFill>
        </p:spPr>
        <p:txBody>
          <a:bodyPr anchor="ctr"/>
          <a:lstStyle>
            <a:lvl1pPr algn="ctr">
              <a:defRPr>
                <a:solidFill>
                  <a:schemeClr val="bg1"/>
                </a:solidFill>
              </a:defRPr>
            </a:lvl1pPr>
          </a:lstStyle>
          <a:p>
            <a:r>
              <a:rPr lang="en-GB"/>
              <a:t>Click icon to place image</a:t>
            </a:r>
          </a:p>
        </p:txBody>
      </p:sp>
    </p:spTree>
    <p:extLst>
      <p:ext uri="{BB962C8B-B14F-4D97-AF65-F5344CB8AC3E}">
        <p14:creationId xmlns:p14="http://schemas.microsoft.com/office/powerpoint/2010/main" val="765506698"/>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Moodboard_2">
    <p:bg>
      <p:bgPr>
        <a:solidFill>
          <a:schemeClr val="bg1"/>
        </a:solidFill>
        <a:effectLst/>
      </p:bgPr>
    </p:b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DC1DE894-AAF0-F5DE-0947-729F1817E185}"/>
              </a:ext>
            </a:extLst>
          </p:cNvPr>
          <p:cNvSpPr>
            <a:spLocks noGrp="1"/>
          </p:cNvSpPr>
          <p:nvPr>
            <p:ph type="pic" sz="quarter" idx="24" hasCustomPrompt="1"/>
          </p:nvPr>
        </p:nvSpPr>
        <p:spPr>
          <a:xfrm>
            <a:off x="11931650" y="5173663"/>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6278563" y="-1"/>
            <a:ext cx="5292725" cy="10058400"/>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11931650" y="0"/>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0" name="Picture Placeholder 3">
            <a:extLst>
              <a:ext uri="{FF2B5EF4-FFF2-40B4-BE49-F238E27FC236}">
                <a16:creationId xmlns:a16="http://schemas.microsoft.com/office/drawing/2014/main" id="{0519CD29-C0A2-83F9-9843-09F74538B5FD}"/>
              </a:ext>
            </a:extLst>
          </p:cNvPr>
          <p:cNvSpPr>
            <a:spLocks noGrp="1"/>
          </p:cNvSpPr>
          <p:nvPr>
            <p:ph type="pic" sz="quarter" idx="26" hasCustomPrompt="1"/>
          </p:nvPr>
        </p:nvSpPr>
        <p:spPr>
          <a:xfrm>
            <a:off x="1" y="5177599"/>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1" name="Picture Placeholder 3">
            <a:extLst>
              <a:ext uri="{FF2B5EF4-FFF2-40B4-BE49-F238E27FC236}">
                <a16:creationId xmlns:a16="http://schemas.microsoft.com/office/drawing/2014/main" id="{437165EA-99DB-1E0C-9623-493E9F10C991}"/>
              </a:ext>
            </a:extLst>
          </p:cNvPr>
          <p:cNvSpPr>
            <a:spLocks noGrp="1"/>
          </p:cNvSpPr>
          <p:nvPr>
            <p:ph type="pic" sz="quarter" idx="27" hasCustomPrompt="1"/>
          </p:nvPr>
        </p:nvSpPr>
        <p:spPr>
          <a:xfrm>
            <a:off x="1" y="3936"/>
            <a:ext cx="5954712" cy="48847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1089464761"/>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Moodboard_3">
    <p:bg>
      <p:bgPr>
        <a:solidFill>
          <a:schemeClr val="bg1"/>
        </a:solidFill>
        <a:effectLst/>
      </p:bgPr>
    </p:bg>
    <p:spTree>
      <p:nvGrpSpPr>
        <p:cNvPr id="1" name=""/>
        <p:cNvGrpSpPr/>
        <p:nvPr/>
      </p:nvGrpSpPr>
      <p:grpSpPr>
        <a:xfrm>
          <a:off x="0" y="0"/>
          <a:ext cx="0" cy="0"/>
          <a:chOff x="0" y="0"/>
          <a:chExt cx="0" cy="0"/>
        </a:xfrm>
      </p:grpSpPr>
      <p:sp>
        <p:nvSpPr>
          <p:cNvPr id="8" name="Picture Placeholder 3">
            <a:extLst>
              <a:ext uri="{FF2B5EF4-FFF2-40B4-BE49-F238E27FC236}">
                <a16:creationId xmlns:a16="http://schemas.microsoft.com/office/drawing/2014/main" id="{77FA1277-F00A-4023-D62F-9F7EBE79EEC0}"/>
              </a:ext>
            </a:extLst>
          </p:cNvPr>
          <p:cNvSpPr>
            <a:spLocks noGrp="1"/>
          </p:cNvSpPr>
          <p:nvPr>
            <p:ph type="pic" sz="quarter" idx="25" hasCustomPrompt="1"/>
          </p:nvPr>
        </p:nvSpPr>
        <p:spPr>
          <a:xfrm>
            <a:off x="9808509" y="0"/>
            <a:ext cx="8077853" cy="10054464"/>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0" name="Picture Placeholder 3">
            <a:extLst>
              <a:ext uri="{FF2B5EF4-FFF2-40B4-BE49-F238E27FC236}">
                <a16:creationId xmlns:a16="http://schemas.microsoft.com/office/drawing/2014/main" id="{0519CD29-C0A2-83F9-9843-09F74538B5FD}"/>
              </a:ext>
            </a:extLst>
          </p:cNvPr>
          <p:cNvSpPr>
            <a:spLocks noGrp="1"/>
          </p:cNvSpPr>
          <p:nvPr>
            <p:ph type="pic" sz="quarter" idx="26" hasCustomPrompt="1"/>
          </p:nvPr>
        </p:nvSpPr>
        <p:spPr>
          <a:xfrm>
            <a:off x="1" y="6469063"/>
            <a:ext cx="4551362" cy="3593273"/>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11" name="Picture Placeholder 3">
            <a:extLst>
              <a:ext uri="{FF2B5EF4-FFF2-40B4-BE49-F238E27FC236}">
                <a16:creationId xmlns:a16="http://schemas.microsoft.com/office/drawing/2014/main" id="{437165EA-99DB-1E0C-9623-493E9F10C991}"/>
              </a:ext>
            </a:extLst>
          </p:cNvPr>
          <p:cNvSpPr>
            <a:spLocks noGrp="1"/>
          </p:cNvSpPr>
          <p:nvPr>
            <p:ph type="pic" sz="quarter" idx="27" hasCustomPrompt="1"/>
          </p:nvPr>
        </p:nvSpPr>
        <p:spPr>
          <a:xfrm>
            <a:off x="1" y="3936"/>
            <a:ext cx="9484658" cy="606837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7" name="Picture Placeholder 3">
            <a:extLst>
              <a:ext uri="{FF2B5EF4-FFF2-40B4-BE49-F238E27FC236}">
                <a16:creationId xmlns:a16="http://schemas.microsoft.com/office/drawing/2014/main" id="{F0C85908-DD7A-7860-0673-F43174240CA9}"/>
              </a:ext>
            </a:extLst>
          </p:cNvPr>
          <p:cNvSpPr>
            <a:spLocks noGrp="1"/>
          </p:cNvSpPr>
          <p:nvPr>
            <p:ph type="pic" sz="quarter" idx="31" hasCustomPrompt="1"/>
          </p:nvPr>
        </p:nvSpPr>
        <p:spPr>
          <a:xfrm>
            <a:off x="4875213" y="6461191"/>
            <a:ext cx="4609446" cy="3593273"/>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2522649271"/>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Moodboard_4">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a:xfrm>
            <a:off x="16146072" y="9001546"/>
            <a:ext cx="1090713" cy="353158"/>
          </a:xfrm>
        </p:spPr>
        <p:txBody>
          <a:bodyPr/>
          <a:lstStyle>
            <a:lvl1pPr>
              <a:defRPr>
                <a:solidFill>
                  <a:schemeClr val="bg1"/>
                </a:solidFill>
              </a:defRPr>
            </a:lvl1pPr>
          </a:lstStyle>
          <a:p>
            <a:fld id="{387AECDB-6C85-4FE3-9DAF-486A9B5BAE12}" type="slidenum">
              <a:rPr lang="en-GB" smtClean="0"/>
              <a:pPr/>
              <a:t>‹#›</a:t>
            </a:fld>
            <a:endParaRPr lang="en-GB"/>
          </a:p>
        </p:txBody>
      </p:sp>
      <p:sp>
        <p:nvSpPr>
          <p:cNvPr id="21" name="Picture Placeholder 3">
            <a:extLst>
              <a:ext uri="{FF2B5EF4-FFF2-40B4-BE49-F238E27FC236}">
                <a16:creationId xmlns:a16="http://schemas.microsoft.com/office/drawing/2014/main" id="{0E424BAA-49D6-83E3-2989-58660404D341}"/>
              </a:ext>
            </a:extLst>
          </p:cNvPr>
          <p:cNvSpPr>
            <a:spLocks noGrp="1"/>
          </p:cNvSpPr>
          <p:nvPr>
            <p:ph type="pic" sz="quarter" idx="24" hasCustomPrompt="1"/>
          </p:nvPr>
        </p:nvSpPr>
        <p:spPr>
          <a:xfrm>
            <a:off x="11944941" y="695586"/>
            <a:ext cx="5291844" cy="3163484"/>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2" name="Picture Placeholder 3">
            <a:extLst>
              <a:ext uri="{FF2B5EF4-FFF2-40B4-BE49-F238E27FC236}">
                <a16:creationId xmlns:a16="http://schemas.microsoft.com/office/drawing/2014/main" id="{D4766ADD-735A-EC22-CB32-702BECAF8B68}"/>
              </a:ext>
            </a:extLst>
          </p:cNvPr>
          <p:cNvSpPr>
            <a:spLocks noGrp="1"/>
          </p:cNvSpPr>
          <p:nvPr>
            <p:ph type="pic" sz="quarter" idx="18" hasCustomPrompt="1"/>
          </p:nvPr>
        </p:nvSpPr>
        <p:spPr>
          <a:xfrm>
            <a:off x="11944941" y="4200525"/>
            <a:ext cx="5291844" cy="518477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3" name="Picture Placeholder 3">
            <a:extLst>
              <a:ext uri="{FF2B5EF4-FFF2-40B4-BE49-F238E27FC236}">
                <a16:creationId xmlns:a16="http://schemas.microsoft.com/office/drawing/2014/main" id="{341E173F-3523-4B54-03DA-B0867CCD4E60}"/>
              </a:ext>
            </a:extLst>
          </p:cNvPr>
          <p:cNvSpPr>
            <a:spLocks noGrp="1"/>
          </p:cNvSpPr>
          <p:nvPr>
            <p:ph type="pic" sz="quarter" idx="26" hasCustomPrompt="1"/>
          </p:nvPr>
        </p:nvSpPr>
        <p:spPr>
          <a:xfrm>
            <a:off x="694329" y="6469063"/>
            <a:ext cx="8996362" cy="291623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4" name="Picture Placeholder 3">
            <a:extLst>
              <a:ext uri="{FF2B5EF4-FFF2-40B4-BE49-F238E27FC236}">
                <a16:creationId xmlns:a16="http://schemas.microsoft.com/office/drawing/2014/main" id="{AA2B7D75-B55A-9DAA-A3E6-365E70B3A244}"/>
              </a:ext>
            </a:extLst>
          </p:cNvPr>
          <p:cNvSpPr>
            <a:spLocks noGrp="1"/>
          </p:cNvSpPr>
          <p:nvPr>
            <p:ph type="pic" sz="quarter" idx="27" hasCustomPrompt="1"/>
          </p:nvPr>
        </p:nvSpPr>
        <p:spPr>
          <a:xfrm>
            <a:off x="675279" y="695587"/>
            <a:ext cx="3889375" cy="253338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6" name="Picture Placeholder 3">
            <a:extLst>
              <a:ext uri="{FF2B5EF4-FFF2-40B4-BE49-F238E27FC236}">
                <a16:creationId xmlns:a16="http://schemas.microsoft.com/office/drawing/2014/main" id="{9087B750-52F1-597E-BFF6-688E1C1674C3}"/>
              </a:ext>
            </a:extLst>
          </p:cNvPr>
          <p:cNvSpPr>
            <a:spLocks noGrp="1"/>
          </p:cNvSpPr>
          <p:nvPr>
            <p:ph type="pic" sz="quarter" idx="28" hasCustomPrompt="1"/>
          </p:nvPr>
        </p:nvSpPr>
        <p:spPr>
          <a:xfrm>
            <a:off x="694329" y="3552825"/>
            <a:ext cx="3889375" cy="2592388"/>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28" name="Picture Placeholder 3">
            <a:extLst>
              <a:ext uri="{FF2B5EF4-FFF2-40B4-BE49-F238E27FC236}">
                <a16:creationId xmlns:a16="http://schemas.microsoft.com/office/drawing/2014/main" id="{A9CAB1A5-DD3F-3E3D-B3A1-5BCB80FEAB24}"/>
              </a:ext>
            </a:extLst>
          </p:cNvPr>
          <p:cNvSpPr>
            <a:spLocks noGrp="1"/>
          </p:cNvSpPr>
          <p:nvPr>
            <p:ph type="pic" sz="quarter" idx="30" hasCustomPrompt="1"/>
          </p:nvPr>
        </p:nvSpPr>
        <p:spPr>
          <a:xfrm>
            <a:off x="4923430" y="695586"/>
            <a:ext cx="4767261" cy="5449627"/>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0" name="Picture Placeholder 3">
            <a:extLst>
              <a:ext uri="{FF2B5EF4-FFF2-40B4-BE49-F238E27FC236}">
                <a16:creationId xmlns:a16="http://schemas.microsoft.com/office/drawing/2014/main" id="{557A24E0-6FC1-0466-087D-F402E57B04D3}"/>
              </a:ext>
            </a:extLst>
          </p:cNvPr>
          <p:cNvSpPr>
            <a:spLocks noGrp="1"/>
          </p:cNvSpPr>
          <p:nvPr>
            <p:ph type="pic" sz="quarter" idx="31" hasCustomPrompt="1"/>
          </p:nvPr>
        </p:nvSpPr>
        <p:spPr>
          <a:xfrm>
            <a:off x="10049467" y="695586"/>
            <a:ext cx="1535112" cy="4213226"/>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1" name="Picture Placeholder 3">
            <a:extLst>
              <a:ext uri="{FF2B5EF4-FFF2-40B4-BE49-F238E27FC236}">
                <a16:creationId xmlns:a16="http://schemas.microsoft.com/office/drawing/2014/main" id="{8CF15D7F-2B32-3BEF-7830-61BF0446A8BC}"/>
              </a:ext>
            </a:extLst>
          </p:cNvPr>
          <p:cNvSpPr>
            <a:spLocks noGrp="1"/>
          </p:cNvSpPr>
          <p:nvPr>
            <p:ph type="pic" sz="quarter" idx="32" hasCustomPrompt="1"/>
          </p:nvPr>
        </p:nvSpPr>
        <p:spPr>
          <a:xfrm>
            <a:off x="10037156" y="5201704"/>
            <a:ext cx="1561320" cy="208138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
        <p:nvSpPr>
          <p:cNvPr id="32" name="Picture Placeholder 3">
            <a:extLst>
              <a:ext uri="{FF2B5EF4-FFF2-40B4-BE49-F238E27FC236}">
                <a16:creationId xmlns:a16="http://schemas.microsoft.com/office/drawing/2014/main" id="{53214FBF-1555-71EA-8C10-F250C689586C}"/>
              </a:ext>
            </a:extLst>
          </p:cNvPr>
          <p:cNvSpPr>
            <a:spLocks noGrp="1"/>
          </p:cNvSpPr>
          <p:nvPr>
            <p:ph type="pic" sz="quarter" idx="33" hasCustomPrompt="1"/>
          </p:nvPr>
        </p:nvSpPr>
        <p:spPr>
          <a:xfrm>
            <a:off x="10037156" y="7591685"/>
            <a:ext cx="1561320" cy="1793615"/>
          </a:xfrm>
          <a:solidFill>
            <a:srgbClr val="BDBEBD"/>
          </a:solidFill>
        </p:spPr>
        <p:txBody>
          <a:bodyPr anchor="ctr"/>
          <a:lstStyle>
            <a:lvl1pPr algn="ctr">
              <a:defRPr>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GB"/>
              <a:t>Click icon to place image</a:t>
            </a:r>
          </a:p>
        </p:txBody>
      </p:sp>
    </p:spTree>
    <p:extLst>
      <p:ext uri="{BB962C8B-B14F-4D97-AF65-F5344CB8AC3E}">
        <p14:creationId xmlns:p14="http://schemas.microsoft.com/office/powerpoint/2010/main" val="1397114427"/>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Applications_Text + 4x3 Image">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EA2349-9D7D-D6A9-C735-AC5503A4EF15}"/>
              </a:ext>
            </a:extLst>
          </p:cNvPr>
          <p:cNvSpPr>
            <a:spLocks noGrp="1"/>
          </p:cNvSpPr>
          <p:nvPr>
            <p:ph type="pic" sz="quarter" idx="14" hasCustomPrompt="1"/>
          </p:nvPr>
        </p:nvSpPr>
        <p:spPr>
          <a:xfrm>
            <a:off x="6616703" y="1277514"/>
            <a:ext cx="10606791" cy="7942109"/>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4x3 image</a:t>
            </a:r>
          </a:p>
        </p:txBody>
      </p:sp>
      <p:sp>
        <p:nvSpPr>
          <p:cNvPr id="4" name="Rectangle 3">
            <a:extLst>
              <a:ext uri="{FF2B5EF4-FFF2-40B4-BE49-F238E27FC236}">
                <a16:creationId xmlns:a16="http://schemas.microsoft.com/office/drawing/2014/main" id="{7B54FA89-4EA4-C0E8-742F-47CA4E837EC0}"/>
              </a:ext>
            </a:extLst>
          </p:cNvPr>
          <p:cNvSpPr/>
          <p:nvPr userDrawn="1"/>
        </p:nvSpPr>
        <p:spPr>
          <a:xfrm>
            <a:off x="-1"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4634980" cy="294213"/>
          </a:xfrm>
          <a:prstGeom prst="rect">
            <a:avLst/>
          </a:prstGeom>
        </p:spPr>
        <p:txBody>
          <a:bodyPr/>
          <a:lstStyle/>
          <a:p>
            <a:r>
              <a:rPr lang="en-US" noProof="0"/>
              <a:t>Header Text – Remove if Not Needed</a:t>
            </a:r>
          </a:p>
        </p:txBody>
      </p:sp>
      <p:sp>
        <p:nvSpPr>
          <p:cNvPr id="7" name="Text Placeholder 7">
            <a:extLst>
              <a:ext uri="{FF2B5EF4-FFF2-40B4-BE49-F238E27FC236}">
                <a16:creationId xmlns:a16="http://schemas.microsoft.com/office/drawing/2014/main" id="{C36F8DC4-BB59-94E0-7962-4CE7EB055595}"/>
              </a:ext>
            </a:extLst>
          </p:cNvPr>
          <p:cNvSpPr>
            <a:spLocks noGrp="1"/>
          </p:cNvSpPr>
          <p:nvPr>
            <p:ph type="body" sz="quarter" idx="13" hasCustomPrompt="1"/>
          </p:nvPr>
        </p:nvSpPr>
        <p:spPr>
          <a:xfrm>
            <a:off x="661989"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9" name="Title 1">
            <a:extLst>
              <a:ext uri="{FF2B5EF4-FFF2-40B4-BE49-F238E27FC236}">
                <a16:creationId xmlns:a16="http://schemas.microsoft.com/office/drawing/2014/main" id="{7139344E-49DF-6246-83CD-91074B15D3F5}"/>
              </a:ext>
            </a:extLst>
          </p:cNvPr>
          <p:cNvSpPr>
            <a:spLocks noGrp="1"/>
          </p:cNvSpPr>
          <p:nvPr>
            <p:ph type="title" hasCustomPrompt="1"/>
          </p:nvPr>
        </p:nvSpPr>
        <p:spPr>
          <a:xfrm>
            <a:off x="662796"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Tree>
    <p:extLst>
      <p:ext uri="{BB962C8B-B14F-4D97-AF65-F5344CB8AC3E}">
        <p14:creationId xmlns:p14="http://schemas.microsoft.com/office/powerpoint/2010/main" val="2375867337"/>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Applications_Text +2 Image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0"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5" name="Footer Placeholder 2">
            <a:extLst>
              <a:ext uri="{FF2B5EF4-FFF2-40B4-BE49-F238E27FC236}">
                <a16:creationId xmlns:a16="http://schemas.microsoft.com/office/drawing/2014/main" id="{117B394A-AC88-3F30-7B14-1491F2C0F6CD}"/>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1" name="Picture Placeholder 5">
            <a:extLst>
              <a:ext uri="{FF2B5EF4-FFF2-40B4-BE49-F238E27FC236}">
                <a16:creationId xmlns:a16="http://schemas.microsoft.com/office/drawing/2014/main" id="{F13BD4B9-165F-7B51-7E3B-E37179804ABE}"/>
              </a:ext>
            </a:extLst>
          </p:cNvPr>
          <p:cNvSpPr>
            <a:spLocks noGrp="1"/>
          </p:cNvSpPr>
          <p:nvPr>
            <p:ph type="pic" sz="quarter" idx="14" hasCustomPrompt="1"/>
          </p:nvPr>
        </p:nvSpPr>
        <p:spPr>
          <a:xfrm>
            <a:off x="6616704" y="1023892"/>
            <a:ext cx="10606790" cy="595743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12" name="Picture Placeholder 5">
            <a:extLst>
              <a:ext uri="{FF2B5EF4-FFF2-40B4-BE49-F238E27FC236}">
                <a16:creationId xmlns:a16="http://schemas.microsoft.com/office/drawing/2014/main" id="{E7260620-970D-BA1D-C5BD-F0F41D2620C9}"/>
              </a:ext>
            </a:extLst>
          </p:cNvPr>
          <p:cNvSpPr>
            <a:spLocks noGrp="1"/>
          </p:cNvSpPr>
          <p:nvPr>
            <p:ph type="pic" sz="quarter" idx="15" hasCustomPrompt="1"/>
          </p:nvPr>
        </p:nvSpPr>
        <p:spPr>
          <a:xfrm>
            <a:off x="13603812" y="7352262"/>
            <a:ext cx="3619681" cy="2033038"/>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16x9 image</a:t>
            </a:r>
          </a:p>
        </p:txBody>
      </p:sp>
      <p:sp>
        <p:nvSpPr>
          <p:cNvPr id="9" name="Text Placeholder 7">
            <a:extLst>
              <a:ext uri="{FF2B5EF4-FFF2-40B4-BE49-F238E27FC236}">
                <a16:creationId xmlns:a16="http://schemas.microsoft.com/office/drawing/2014/main" id="{B38DBA4A-3E51-6043-B040-DFECDB2ABA06}"/>
              </a:ext>
            </a:extLst>
          </p:cNvPr>
          <p:cNvSpPr>
            <a:spLocks noGrp="1"/>
          </p:cNvSpPr>
          <p:nvPr>
            <p:ph type="body" sz="quarter" idx="13" hasCustomPrompt="1"/>
          </p:nvPr>
        </p:nvSpPr>
        <p:spPr>
          <a:xfrm>
            <a:off x="661989"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0" name="Title 1">
            <a:extLst>
              <a:ext uri="{FF2B5EF4-FFF2-40B4-BE49-F238E27FC236}">
                <a16:creationId xmlns:a16="http://schemas.microsoft.com/office/drawing/2014/main" id="{C7BBF8B9-3CD3-D848-9480-BEC6778B4A32}"/>
              </a:ext>
            </a:extLst>
          </p:cNvPr>
          <p:cNvSpPr>
            <a:spLocks noGrp="1"/>
          </p:cNvSpPr>
          <p:nvPr>
            <p:ph type="title" hasCustomPrompt="1"/>
          </p:nvPr>
        </p:nvSpPr>
        <p:spPr>
          <a:xfrm>
            <a:off x="662796" y="1185448"/>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Tree>
    <p:extLst>
      <p:ext uri="{BB962C8B-B14F-4D97-AF65-F5344CB8AC3E}">
        <p14:creationId xmlns:p14="http://schemas.microsoft.com/office/powerpoint/2010/main" val="163520248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Applications_2 Images +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49" y="-6927"/>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8" name="Text Placeholder 7">
            <a:extLst>
              <a:ext uri="{FF2B5EF4-FFF2-40B4-BE49-F238E27FC236}">
                <a16:creationId xmlns:a16="http://schemas.microsoft.com/office/drawing/2014/main" id="{32BD65CD-7AFE-BD47-8728-56C6CDC7D752}"/>
              </a:ext>
            </a:extLst>
          </p:cNvPr>
          <p:cNvSpPr>
            <a:spLocks noGrp="1"/>
          </p:cNvSpPr>
          <p:nvPr>
            <p:ph type="body" sz="quarter" idx="13" hasCustomPrompt="1"/>
          </p:nvPr>
        </p:nvSpPr>
        <p:spPr>
          <a:xfrm>
            <a:off x="12587707"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9" name="Title 1">
            <a:extLst>
              <a:ext uri="{FF2B5EF4-FFF2-40B4-BE49-F238E27FC236}">
                <a16:creationId xmlns:a16="http://schemas.microsoft.com/office/drawing/2014/main" id="{197735B8-84D0-8F40-B717-E5BE25C34BAD}"/>
              </a:ext>
            </a:extLst>
          </p:cNvPr>
          <p:cNvSpPr>
            <a:spLocks noGrp="1"/>
          </p:cNvSpPr>
          <p:nvPr>
            <p:ph type="title" hasCustomPrompt="1"/>
          </p:nvPr>
        </p:nvSpPr>
        <p:spPr>
          <a:xfrm>
            <a:off x="12588514"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
        <p:nvSpPr>
          <p:cNvPr id="16" name="Picture Placeholder 5">
            <a:extLst>
              <a:ext uri="{FF2B5EF4-FFF2-40B4-BE49-F238E27FC236}">
                <a16:creationId xmlns:a16="http://schemas.microsoft.com/office/drawing/2014/main" id="{EE6C3DA7-EEF9-C741-A747-EA5EBBF0CFA7}"/>
              </a:ext>
            </a:extLst>
          </p:cNvPr>
          <p:cNvSpPr>
            <a:spLocks noGrp="1"/>
          </p:cNvSpPr>
          <p:nvPr>
            <p:ph type="pic" sz="quarter" idx="14" hasCustomPrompt="1"/>
          </p:nvPr>
        </p:nvSpPr>
        <p:spPr>
          <a:xfrm>
            <a:off x="668999" y="1023892"/>
            <a:ext cx="10606790" cy="595743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16x9 image</a:t>
            </a:r>
          </a:p>
        </p:txBody>
      </p:sp>
      <p:sp>
        <p:nvSpPr>
          <p:cNvPr id="17" name="Picture Placeholder 5">
            <a:extLst>
              <a:ext uri="{FF2B5EF4-FFF2-40B4-BE49-F238E27FC236}">
                <a16:creationId xmlns:a16="http://schemas.microsoft.com/office/drawing/2014/main" id="{F181599B-171B-E940-BC74-BA656E7300A0}"/>
              </a:ext>
            </a:extLst>
          </p:cNvPr>
          <p:cNvSpPr>
            <a:spLocks noGrp="1"/>
          </p:cNvSpPr>
          <p:nvPr>
            <p:ph type="pic" sz="quarter" idx="15" hasCustomPrompt="1"/>
          </p:nvPr>
        </p:nvSpPr>
        <p:spPr>
          <a:xfrm>
            <a:off x="654999" y="7352262"/>
            <a:ext cx="3619681" cy="2033038"/>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16x9 image</a:t>
            </a:r>
          </a:p>
        </p:txBody>
      </p:sp>
      <p:sp>
        <p:nvSpPr>
          <p:cNvPr id="2" name="Footer Placeholder 2">
            <a:extLst>
              <a:ext uri="{FF2B5EF4-FFF2-40B4-BE49-F238E27FC236}">
                <a16:creationId xmlns:a16="http://schemas.microsoft.com/office/drawing/2014/main" id="{7B603724-EC2E-A1B1-FD43-CD5C9F5AC33B}"/>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400510025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Applications_4x3 Image +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4FA89-4EA4-C0E8-742F-47CA4E837EC0}"/>
              </a:ext>
            </a:extLst>
          </p:cNvPr>
          <p:cNvSpPr/>
          <p:nvPr/>
        </p:nvSpPr>
        <p:spPr>
          <a:xfrm>
            <a:off x="11931649" y="0"/>
            <a:ext cx="5954714" cy="100584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 name="Slide Number Placeholder 5">
            <a:extLst>
              <a:ext uri="{FF2B5EF4-FFF2-40B4-BE49-F238E27FC236}">
                <a16:creationId xmlns:a16="http://schemas.microsoft.com/office/drawing/2014/main" id="{674F3C07-8CE6-A72A-83BD-7D6E5B87AC6D}"/>
              </a:ext>
            </a:extLst>
          </p:cNvPr>
          <p:cNvSpPr>
            <a:spLocks noGrp="1"/>
          </p:cNvSpPr>
          <p:nvPr>
            <p:ph type="sldNum" sz="quarter" idx="38"/>
          </p:nvPr>
        </p:nvSpPr>
        <p:spPr/>
        <p:txBody>
          <a:bodyPr/>
          <a:lstStyle/>
          <a:p>
            <a:fld id="{387AECDB-6C85-4FE3-9DAF-486A9B5BAE12}" type="slidenum">
              <a:rPr lang="en-GB" smtClean="0"/>
              <a:pPr/>
              <a:t>‹#›</a:t>
            </a:fld>
            <a:endParaRPr lang="en-GB"/>
          </a:p>
        </p:txBody>
      </p:sp>
      <p:sp>
        <p:nvSpPr>
          <p:cNvPr id="8" name="Footer Placeholder 2">
            <a:extLst>
              <a:ext uri="{FF2B5EF4-FFF2-40B4-BE49-F238E27FC236}">
                <a16:creationId xmlns:a16="http://schemas.microsoft.com/office/drawing/2014/main" id="{B756B3FF-C390-B642-A857-D5D8DAAF8CF5}"/>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AF5D79D5-091F-0048-A95F-8556D1719AAC}"/>
              </a:ext>
            </a:extLst>
          </p:cNvPr>
          <p:cNvSpPr>
            <a:spLocks noGrp="1"/>
          </p:cNvSpPr>
          <p:nvPr>
            <p:ph type="body" sz="quarter" idx="13" hasCustomPrompt="1"/>
          </p:nvPr>
        </p:nvSpPr>
        <p:spPr>
          <a:xfrm>
            <a:off x="12587707" y="2526934"/>
            <a:ext cx="4728082" cy="6858366"/>
          </a:xfrm>
          <a:prstGeom prst="rect">
            <a:avLst/>
          </a:prstGeom>
        </p:spPr>
        <p:txBody>
          <a:bodyPr numCol="1" spcCol="548640" anchor="t" anchorCtr="0"/>
          <a:lstStyle>
            <a:lvl1pPr marL="0" indent="0">
              <a:lnSpc>
                <a:spcPts val="2025"/>
              </a:lnSpc>
              <a:buFont typeface="Arial" panose="020B0604020202020204" pitchFamily="34" charset="0"/>
              <a:buNone/>
              <a:defRPr lang="en-US" sz="1350" kern="1200" dirty="0">
                <a:solidFill>
                  <a:schemeClr val="tx1"/>
                </a:solidFill>
                <a:latin typeface="+mn-lt"/>
                <a:ea typeface="+mn-ea"/>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Lorem ipsum dolor sit amet, consectetur adipiscing elit. Sed porta magna eget est porttitor, nec rutrum nisi scelerisque. Nam vitae varius eros. Phasellus a tellus sit amet massa placerat rutrum id sed odio. Ut convallis vel libero et aliquet. </a:t>
            </a:r>
          </a:p>
          <a:p>
            <a:pPr lvl="0"/>
            <a:endParaRPr lang="en-US"/>
          </a:p>
          <a:p>
            <a:pPr marL="0" marR="0" lvl="0" indent="0" algn="l" defTabSz="1341132" rtl="0" eaLnBrk="1" fontAlgn="auto" latinLnBrk="0" hangingPunct="1">
              <a:lnSpc>
                <a:spcPts val="2880"/>
              </a:lnSpc>
              <a:spcBef>
                <a:spcPts val="1467"/>
              </a:spcBef>
              <a:spcAft>
                <a:spcPts val="0"/>
              </a:spcAft>
              <a:buClrTx/>
              <a:buSzTx/>
              <a:buFont typeface="Arial" panose="020B0604020202020204" pitchFamily="34" charset="0"/>
              <a:buNone/>
              <a:tabLst/>
              <a:defRPr/>
            </a:pPr>
            <a:endParaRPr lang="en-US"/>
          </a:p>
        </p:txBody>
      </p:sp>
      <p:sp>
        <p:nvSpPr>
          <p:cNvPr id="11" name="Title 1">
            <a:extLst>
              <a:ext uri="{FF2B5EF4-FFF2-40B4-BE49-F238E27FC236}">
                <a16:creationId xmlns:a16="http://schemas.microsoft.com/office/drawing/2014/main" id="{4FC2043A-FC76-AE42-B997-52817DBD4FF7}"/>
              </a:ext>
            </a:extLst>
          </p:cNvPr>
          <p:cNvSpPr>
            <a:spLocks noGrp="1"/>
          </p:cNvSpPr>
          <p:nvPr>
            <p:ph type="title" hasCustomPrompt="1"/>
          </p:nvPr>
        </p:nvSpPr>
        <p:spPr>
          <a:xfrm>
            <a:off x="12588514" y="1181700"/>
            <a:ext cx="4634980" cy="1071977"/>
          </a:xfrm>
          <a:prstGeom prst="rect">
            <a:avLst/>
          </a:prstGeom>
        </p:spPr>
        <p:txBody>
          <a:bodyPr/>
          <a:lstStyle>
            <a:lvl1pPr>
              <a:lnSpc>
                <a:spcPts val="3645"/>
              </a:lnSpc>
              <a:defRPr sz="2700"/>
            </a:lvl1pPr>
          </a:lstStyle>
          <a:p>
            <a:r>
              <a:rPr lang="en-US"/>
              <a:t>Click To Edit Master Title Click To Edit Master Title</a:t>
            </a:r>
            <a:endParaRPr lang="en-GB"/>
          </a:p>
        </p:txBody>
      </p:sp>
      <p:sp>
        <p:nvSpPr>
          <p:cNvPr id="14" name="Picture Placeholder 5">
            <a:extLst>
              <a:ext uri="{FF2B5EF4-FFF2-40B4-BE49-F238E27FC236}">
                <a16:creationId xmlns:a16="http://schemas.microsoft.com/office/drawing/2014/main" id="{261E24B4-57EE-F448-8CC9-02D04884E070}"/>
              </a:ext>
            </a:extLst>
          </p:cNvPr>
          <p:cNvSpPr>
            <a:spLocks noGrp="1"/>
          </p:cNvSpPr>
          <p:nvPr>
            <p:ph type="pic" sz="quarter" idx="14" hasCustomPrompt="1"/>
          </p:nvPr>
        </p:nvSpPr>
        <p:spPr>
          <a:xfrm>
            <a:off x="662796" y="1277514"/>
            <a:ext cx="10606791" cy="7942109"/>
          </a:xfrm>
          <a:prstGeom prst="rect">
            <a:avLst/>
          </a:prstGeom>
          <a:solidFill>
            <a:srgbClr val="BDBEBD">
              <a:alpha val="74902"/>
            </a:srgbClr>
          </a:solidFill>
        </p:spPr>
        <p:txBody>
          <a:bodyPr vert="horz" lIns="0" tIns="457200" rIns="0" bIns="0" rtlCol="0" anchor="ctr" anchorCtr="0">
            <a:noAutofit/>
          </a:bodyPr>
          <a:lstStyle>
            <a:lvl1pPr marL="0" marR="0" indent="0" algn="ctr" defTabSz="1344150" rtl="0" eaLnBrk="1" fontAlgn="auto" latinLnBrk="0" hangingPunct="1">
              <a:lnSpc>
                <a:spcPts val="2880"/>
              </a:lnSpc>
              <a:spcBef>
                <a:spcPts val="1467"/>
              </a:spcBef>
              <a:spcAft>
                <a:spcPts val="0"/>
              </a:spcAft>
              <a:buClrTx/>
              <a:buSzPct val="80000"/>
              <a:buFontTx/>
              <a:buNone/>
              <a:tabLst>
                <a:tab pos="274317" algn="l"/>
              </a:tabLst>
              <a:defRPr lang="en-GB" dirty="0">
                <a:solidFill>
                  <a:schemeClr val="bg1"/>
                </a:solidFill>
              </a:defRPr>
            </a:lvl1pPr>
          </a:lstStyle>
          <a:p>
            <a:pPr marL="0" marR="0" lvl="0" indent="0" algn="ctr" defTabSz="1344150" rtl="0" eaLnBrk="1" fontAlgn="auto" latinLnBrk="0" hangingPunct="1">
              <a:lnSpc>
                <a:spcPts val="2880"/>
              </a:lnSpc>
              <a:spcBef>
                <a:spcPts val="1467"/>
              </a:spcBef>
              <a:spcAft>
                <a:spcPts val="0"/>
              </a:spcAft>
              <a:buClrTx/>
              <a:buSzPct val="80000"/>
              <a:buFontTx/>
              <a:buNone/>
              <a:tabLst>
                <a:tab pos="274317" algn="l"/>
              </a:tabLst>
              <a:defRPr/>
            </a:pPr>
            <a:r>
              <a:rPr lang="en-US" noProof="0"/>
              <a:t>Click icon to place 4x3 image</a:t>
            </a:r>
          </a:p>
        </p:txBody>
      </p:sp>
    </p:spTree>
    <p:extLst>
      <p:ext uri="{BB962C8B-B14F-4D97-AF65-F5344CB8AC3E}">
        <p14:creationId xmlns:p14="http://schemas.microsoft.com/office/powerpoint/2010/main" val="1284524699"/>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Applications_16x6 Image + Tex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4C3DED-503C-9ECD-C7F1-0789960D051B}"/>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 name="Text Placeholder 7">
            <a:extLst>
              <a:ext uri="{FF2B5EF4-FFF2-40B4-BE49-F238E27FC236}">
                <a16:creationId xmlns:a16="http://schemas.microsoft.com/office/drawing/2014/main" id="{876F02B8-043E-6FFD-282A-F14493FC2D07}"/>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898D86F8-E896-6A59-6070-82681270DCDF}"/>
              </a:ext>
            </a:extLst>
          </p:cNvPr>
          <p:cNvSpPr>
            <a:spLocks noGrp="1"/>
          </p:cNvSpPr>
          <p:nvPr>
            <p:ph type="pic" sz="quarter" idx="14" hasCustomPrompt="1"/>
          </p:nvPr>
        </p:nvSpPr>
        <p:spPr>
          <a:xfrm>
            <a:off x="1483146" y="974397"/>
            <a:ext cx="14920070" cy="559185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9" name="Footer Placeholder 2">
            <a:extLst>
              <a:ext uri="{FF2B5EF4-FFF2-40B4-BE49-F238E27FC236}">
                <a16:creationId xmlns:a16="http://schemas.microsoft.com/office/drawing/2014/main" id="{22DD2209-C543-234D-94ED-915A54F846F8}"/>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1665020682"/>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Applications_16x6 Image + 3 Columns">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957F9C0-632E-9DB9-B5B2-89D44379FBC0}"/>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DD6CEBAC-0595-E1C7-3165-9E90B3D64A2F}"/>
              </a:ext>
            </a:extLst>
          </p:cNvPr>
          <p:cNvSpPr>
            <a:spLocks noGrp="1"/>
          </p:cNvSpPr>
          <p:nvPr>
            <p:ph type="title" hasCustomPrompt="1"/>
          </p:nvPr>
        </p:nvSpPr>
        <p:spPr>
          <a:xfrm>
            <a:off x="662796" y="7634691"/>
            <a:ext cx="3869896" cy="1870688"/>
          </a:xfrm>
          <a:prstGeom prst="rect">
            <a:avLst/>
          </a:prstGeom>
        </p:spPr>
        <p:txBody>
          <a:bodyPr/>
          <a:lstStyle>
            <a:lvl1pPr>
              <a:lnSpc>
                <a:spcPts val="3996"/>
              </a:lnSpc>
              <a:defRPr sz="2700"/>
            </a:lvl1pPr>
          </a:lstStyle>
          <a:p>
            <a:r>
              <a:rPr lang="en-US"/>
              <a:t>Click To Edit Master Title Style</a:t>
            </a:r>
            <a:endParaRPr lang="en-GB"/>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9" name="Footer Placeholder 2">
            <a:extLst>
              <a:ext uri="{FF2B5EF4-FFF2-40B4-BE49-F238E27FC236}">
                <a16:creationId xmlns:a16="http://schemas.microsoft.com/office/drawing/2014/main" id="{0DC5DF63-EACD-7248-84D3-F8E9952B1042}"/>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7B8337A1-ACF5-CA49-B45F-9352B12AE3AF}"/>
              </a:ext>
            </a:extLst>
          </p:cNvPr>
          <p:cNvSpPr>
            <a:spLocks noGrp="1"/>
          </p:cNvSpPr>
          <p:nvPr>
            <p:ph type="body" sz="quarter" idx="13" hasCustomPrompt="1"/>
          </p:nvPr>
        </p:nvSpPr>
        <p:spPr>
          <a:xfrm>
            <a:off x="4875213" y="7634691"/>
            <a:ext cx="11780869" cy="1697457"/>
          </a:xfrm>
          <a:prstGeom prst="rect">
            <a:avLst/>
          </a:prstGeom>
        </p:spPr>
        <p:txBody>
          <a:bodyPr numCol="3"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a:lnSpc>
                <a:spcPts val="2025"/>
              </a:lnSpc>
            </a:pPr>
            <a:r>
              <a:rPr lang="en-US" sz="1350" b="1"/>
              <a:t>Lorem ipsum dolor sit amet, consectetur adipiscing elit. Sed porta magna eget est porttitor, nec rutrum </a:t>
            </a:r>
            <a:r>
              <a:rPr lang="en-US" sz="1350"/>
              <a:t>nisi scelerisque. Nam vitae varius eros. Phasellus a tellus sit amet massa placerat rutrum id sed odio. Ut convallis vel libero et aliquet. </a:t>
            </a:r>
          </a:p>
          <a:p>
            <a:pPr>
              <a:lnSpc>
                <a:spcPts val="2025"/>
              </a:lnSpc>
            </a:pPr>
            <a:endParaRPr lang="en-US" sz="1350"/>
          </a:p>
          <a:p>
            <a:pPr marL="342900" indent="-342900">
              <a:lnSpc>
                <a:spcPts val="2025"/>
              </a:lnSpc>
              <a:buFont typeface="+mj-lt"/>
              <a:buAutoNum type="arabicPeriod"/>
            </a:pPr>
            <a:r>
              <a:rPr lang="en-US" sz="1350"/>
              <a:t>Lorem ipsum dolor sit amet, consectetur </a:t>
            </a:r>
          </a:p>
          <a:p>
            <a:pPr marL="342900" indent="-342900">
              <a:lnSpc>
                <a:spcPts val="2025"/>
              </a:lnSpc>
              <a:buFont typeface="+mj-lt"/>
              <a:buAutoNum type="arabicPeriod"/>
            </a:pPr>
            <a:r>
              <a:rPr lang="en-US" sz="1350"/>
              <a:t>Sed porta magna eget est porttitor </a:t>
            </a:r>
          </a:p>
          <a:p>
            <a:pPr marL="342900" indent="-342900">
              <a:lnSpc>
                <a:spcPts val="2025"/>
              </a:lnSpc>
              <a:buFont typeface="+mj-lt"/>
              <a:buAutoNum type="arabicPeriod"/>
            </a:pPr>
            <a:r>
              <a:rPr lang="en-US" sz="1350"/>
              <a:t>Phasellus a tellus sit amet massa placerat</a:t>
            </a:r>
          </a:p>
          <a:p>
            <a:pPr marL="342900" indent="-342900">
              <a:lnSpc>
                <a:spcPts val="2025"/>
              </a:lnSpc>
              <a:buFont typeface="+mj-lt"/>
              <a:buAutoNum type="arabicPeriod"/>
            </a:pPr>
            <a:r>
              <a:rPr lang="en-US" sz="1350"/>
              <a:t>id sed odio. Ut convallis vel libero et </a:t>
            </a:r>
          </a:p>
          <a:p>
            <a:pPr marL="342900" indent="-342900">
              <a:lnSpc>
                <a:spcPts val="2025"/>
              </a:lnSpc>
              <a:buFont typeface="+mj-lt"/>
              <a:buAutoNum type="arabicPeriod"/>
            </a:pPr>
            <a:endParaRPr lang="en-US" sz="1350"/>
          </a:p>
          <a:p>
            <a:pPr marL="342900" indent="-342900">
              <a:lnSpc>
                <a:spcPts val="2025"/>
              </a:lnSpc>
              <a:buFont typeface="+mj-lt"/>
              <a:buAutoNum type="arabicPeriod"/>
            </a:pPr>
            <a:r>
              <a:rPr lang="en-US" sz="1350"/>
              <a:t>Cras ac turpis euismod, venenatis</a:t>
            </a:r>
            <a:endParaRPr lang="en-US"/>
          </a:p>
          <a:p>
            <a:pPr marL="342900" indent="-342900">
              <a:lnSpc>
                <a:spcPts val="2025"/>
              </a:lnSpc>
              <a:buFont typeface="+mj-lt"/>
              <a:buAutoNum type="arabicPeriod"/>
            </a:pPr>
            <a:r>
              <a:rPr lang="en-US" sz="1350"/>
              <a:t>Lorem ipsum dolor sit amet, consectetur </a:t>
            </a:r>
          </a:p>
          <a:p>
            <a:pPr marL="342900" indent="-342900">
              <a:lnSpc>
                <a:spcPts val="2025"/>
              </a:lnSpc>
              <a:buFont typeface="+mj-lt"/>
              <a:buAutoNum type="arabicPeriod"/>
            </a:pPr>
            <a:r>
              <a:rPr lang="en-US" sz="1350"/>
              <a:t>Sed porta magna eget est porttitor </a:t>
            </a:r>
          </a:p>
          <a:p>
            <a:pPr marL="342900" indent="-342900">
              <a:lnSpc>
                <a:spcPts val="2025"/>
              </a:lnSpc>
              <a:buFont typeface="+mj-lt"/>
              <a:buAutoNum type="arabicPeriod"/>
            </a:pPr>
            <a:r>
              <a:rPr lang="en-US" sz="1350"/>
              <a:t>Phasellus a tellus sit amet massa placerat</a:t>
            </a:r>
          </a:p>
          <a:p>
            <a:pPr marL="342900" indent="-342900">
              <a:lnSpc>
                <a:spcPts val="2025"/>
              </a:lnSpc>
              <a:buFont typeface="+mj-lt"/>
              <a:buAutoNum type="arabicPeriod"/>
            </a:pPr>
            <a:endParaRPr lang="en-US" sz="1350"/>
          </a:p>
        </p:txBody>
      </p:sp>
      <p:sp>
        <p:nvSpPr>
          <p:cNvPr id="5" name="Picture Placeholder 5">
            <a:extLst>
              <a:ext uri="{FF2B5EF4-FFF2-40B4-BE49-F238E27FC236}">
                <a16:creationId xmlns:a16="http://schemas.microsoft.com/office/drawing/2014/main" id="{31684A56-0FEB-67CF-190C-D77FE215AFA0}"/>
              </a:ext>
            </a:extLst>
          </p:cNvPr>
          <p:cNvSpPr>
            <a:spLocks noGrp="1"/>
          </p:cNvSpPr>
          <p:nvPr>
            <p:ph type="pic" sz="quarter" idx="14" hasCustomPrompt="1"/>
          </p:nvPr>
        </p:nvSpPr>
        <p:spPr>
          <a:xfrm>
            <a:off x="1483146" y="974397"/>
            <a:ext cx="14920070" cy="5591850"/>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Tree>
    <p:extLst>
      <p:ext uri="{BB962C8B-B14F-4D97-AF65-F5344CB8AC3E}">
        <p14:creationId xmlns:p14="http://schemas.microsoft.com/office/powerpoint/2010/main" val="1685875361"/>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Applications_2 Images + 2 Columns">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681B9693-9A41-59E1-313A-BE9191553C81}"/>
              </a:ext>
            </a:extLst>
          </p:cNvPr>
          <p:cNvSpPr>
            <a:spLocks noGrp="1"/>
          </p:cNvSpPr>
          <p:nvPr>
            <p:ph type="pic" sz="quarter" idx="14" hasCustomPrompt="1"/>
          </p:nvPr>
        </p:nvSpPr>
        <p:spPr>
          <a:xfrm>
            <a:off x="662795" y="1436914"/>
            <a:ext cx="13023895" cy="4881188"/>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16x6 image</a:t>
            </a:r>
          </a:p>
        </p:txBody>
      </p:sp>
      <p:sp>
        <p:nvSpPr>
          <p:cNvPr id="6" name="Rectangle 5">
            <a:extLst>
              <a:ext uri="{FF2B5EF4-FFF2-40B4-BE49-F238E27FC236}">
                <a16:creationId xmlns:a16="http://schemas.microsoft.com/office/drawing/2014/main" id="{D03F42BC-5FDD-E19D-7C78-FE12E9521117}"/>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Picture Placeholder 5">
            <a:extLst>
              <a:ext uri="{FF2B5EF4-FFF2-40B4-BE49-F238E27FC236}">
                <a16:creationId xmlns:a16="http://schemas.microsoft.com/office/drawing/2014/main" id="{CB5224EB-EE96-AA18-472F-3ED89AE42D8E}"/>
              </a:ext>
            </a:extLst>
          </p:cNvPr>
          <p:cNvSpPr>
            <a:spLocks noGrp="1"/>
          </p:cNvSpPr>
          <p:nvPr>
            <p:ph type="pic" sz="quarter" idx="16" hasCustomPrompt="1"/>
          </p:nvPr>
        </p:nvSpPr>
        <p:spPr>
          <a:xfrm>
            <a:off x="13966446" y="3890821"/>
            <a:ext cx="3257047" cy="2427282"/>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a:t>
            </a:r>
            <a:br>
              <a:rPr lang="en-US" noProof="0"/>
            </a:br>
            <a:r>
              <a:rPr lang="en-US" noProof="0"/>
              <a:t>3x4 image</a:t>
            </a:r>
          </a:p>
        </p:txBody>
      </p:sp>
      <p:sp>
        <p:nvSpPr>
          <p:cNvPr id="9" name="Footer Placeholder 2">
            <a:extLst>
              <a:ext uri="{FF2B5EF4-FFF2-40B4-BE49-F238E27FC236}">
                <a16:creationId xmlns:a16="http://schemas.microsoft.com/office/drawing/2014/main" id="{36E9C352-274A-BF43-A09D-3719E3100B2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8A405A5F-A2DE-194B-9009-8100E940C824}"/>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12" name="Title 1">
            <a:extLst>
              <a:ext uri="{FF2B5EF4-FFF2-40B4-BE49-F238E27FC236}">
                <a16:creationId xmlns:a16="http://schemas.microsoft.com/office/drawing/2014/main" id="{AB93951E-649E-604F-9498-02F3A788B8EA}"/>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Tree>
    <p:extLst>
      <p:ext uri="{BB962C8B-B14F-4D97-AF65-F5344CB8AC3E}">
        <p14:creationId xmlns:p14="http://schemas.microsoft.com/office/powerpoint/2010/main" val="1330156025"/>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Applications_2 Images_2 Columns">
    <p:spTree>
      <p:nvGrpSpPr>
        <p:cNvPr id="1" name=""/>
        <p:cNvGrpSpPr/>
        <p:nvPr/>
      </p:nvGrpSpPr>
      <p:grpSpPr>
        <a:xfrm>
          <a:off x="0" y="0"/>
          <a:ext cx="0" cy="0"/>
          <a:chOff x="0" y="0"/>
          <a:chExt cx="0" cy="0"/>
        </a:xfrm>
      </p:grpSpPr>
      <p:sp>
        <p:nvSpPr>
          <p:cNvPr id="7" name="Picture Placeholder 5">
            <a:extLst>
              <a:ext uri="{FF2B5EF4-FFF2-40B4-BE49-F238E27FC236}">
                <a16:creationId xmlns:a16="http://schemas.microsoft.com/office/drawing/2014/main" id="{681B9693-9A41-59E1-313A-BE9191553C81}"/>
              </a:ext>
            </a:extLst>
          </p:cNvPr>
          <p:cNvSpPr>
            <a:spLocks noGrp="1"/>
          </p:cNvSpPr>
          <p:nvPr>
            <p:ph type="pic" sz="quarter" idx="14" hasCustomPrompt="1"/>
          </p:nvPr>
        </p:nvSpPr>
        <p:spPr>
          <a:xfrm>
            <a:off x="1652371" y="1200443"/>
            <a:ext cx="7110900" cy="5333175"/>
          </a:xfrm>
          <a:prstGeom prst="rect">
            <a:avLst/>
          </a:prstGeom>
          <a:solidFill>
            <a:srgbClr val="BDBEBD">
              <a:alpha val="74902"/>
            </a:srgbClr>
          </a:solidFill>
        </p:spPr>
        <p:txBody>
          <a:bodyPr tIns="457200" anchor="ctr"/>
          <a:lstStyle>
            <a:lvl1pPr algn="ctr">
              <a:defRPr>
                <a:solidFill>
                  <a:schemeClr val="bg1"/>
                </a:solidFill>
                <a:latin typeface="+mn-lt"/>
              </a:defRPr>
            </a:lvl1pPr>
          </a:lstStyle>
          <a:p>
            <a:r>
              <a:rPr lang="en-US" noProof="0"/>
              <a:t>Click icon to place 4x3 image</a:t>
            </a:r>
          </a:p>
        </p:txBody>
      </p:sp>
      <p:sp>
        <p:nvSpPr>
          <p:cNvPr id="6" name="Rectangle 5">
            <a:extLst>
              <a:ext uri="{FF2B5EF4-FFF2-40B4-BE49-F238E27FC236}">
                <a16:creationId xmlns:a16="http://schemas.microsoft.com/office/drawing/2014/main" id="{D03F42BC-5FDD-E19D-7C78-FE12E9521117}"/>
              </a:ext>
            </a:extLst>
          </p:cNvPr>
          <p:cNvSpPr/>
          <p:nvPr userDrawn="1"/>
        </p:nvSpPr>
        <p:spPr>
          <a:xfrm>
            <a:off x="0" y="7116763"/>
            <a:ext cx="17886363" cy="2941636"/>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 name="Slide Number Placeholder 3">
            <a:extLst>
              <a:ext uri="{FF2B5EF4-FFF2-40B4-BE49-F238E27FC236}">
                <a16:creationId xmlns:a16="http://schemas.microsoft.com/office/drawing/2014/main" id="{77E5564F-AE35-03E5-E8EE-3A185E57850C}"/>
              </a:ext>
            </a:extLst>
          </p:cNvPr>
          <p:cNvSpPr>
            <a:spLocks noGrp="1"/>
          </p:cNvSpPr>
          <p:nvPr>
            <p:ph type="sldNum" sz="quarter" idx="15"/>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Picture Placeholder 5">
            <a:extLst>
              <a:ext uri="{FF2B5EF4-FFF2-40B4-BE49-F238E27FC236}">
                <a16:creationId xmlns:a16="http://schemas.microsoft.com/office/drawing/2014/main" id="{CB5224EB-EE96-AA18-472F-3ED89AE42D8E}"/>
              </a:ext>
            </a:extLst>
          </p:cNvPr>
          <p:cNvSpPr>
            <a:spLocks noGrp="1"/>
          </p:cNvSpPr>
          <p:nvPr>
            <p:ph type="pic" sz="quarter" idx="16" hasCustomPrompt="1"/>
          </p:nvPr>
        </p:nvSpPr>
        <p:spPr>
          <a:xfrm>
            <a:off x="9123091" y="1199190"/>
            <a:ext cx="7110901" cy="5315175"/>
          </a:xfrm>
          <a:prstGeom prst="rect">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r>
              <a:rPr lang="en-US" noProof="0"/>
              <a:t>Click icon to place 4x3 image</a:t>
            </a:r>
          </a:p>
        </p:txBody>
      </p:sp>
      <p:sp>
        <p:nvSpPr>
          <p:cNvPr id="9" name="Footer Placeholder 2">
            <a:extLst>
              <a:ext uri="{FF2B5EF4-FFF2-40B4-BE49-F238E27FC236}">
                <a16:creationId xmlns:a16="http://schemas.microsoft.com/office/drawing/2014/main" id="{36E9C352-274A-BF43-A09D-3719E3100B2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10" name="Text Placeholder 7">
            <a:extLst>
              <a:ext uri="{FF2B5EF4-FFF2-40B4-BE49-F238E27FC236}">
                <a16:creationId xmlns:a16="http://schemas.microsoft.com/office/drawing/2014/main" id="{AA7FE362-CDD3-E540-9816-F1F9E69D32D5}"/>
              </a:ext>
            </a:extLst>
          </p:cNvPr>
          <p:cNvSpPr>
            <a:spLocks noGrp="1"/>
          </p:cNvSpPr>
          <p:nvPr>
            <p:ph type="body" sz="quarter" idx="13" hasCustomPrompt="1"/>
          </p:nvPr>
        </p:nvSpPr>
        <p:spPr>
          <a:xfrm>
            <a:off x="7683500" y="7634691"/>
            <a:ext cx="8972582" cy="1697457"/>
          </a:xfrm>
          <a:prstGeom prst="rect">
            <a:avLst/>
          </a:prstGeom>
        </p:spPr>
        <p:txBody>
          <a:bodyPr numCol="2" spcCol="548640" anchor="t" anchorCtr="0"/>
          <a:lstStyle>
            <a:lvl1pPr marL="0" indent="0">
              <a:lnSpc>
                <a:spcPts val="2025"/>
              </a:lnSpc>
              <a:buFont typeface="Arial" panose="020B0604020202020204" pitchFamily="34" charset="0"/>
              <a:buNone/>
              <a:defRPr sz="1350"/>
            </a:lvl1pPr>
            <a:lvl2pPr marL="670566" indent="0">
              <a:buNone/>
              <a:defRPr/>
            </a:lvl2pPr>
            <a:lvl3pPr marL="1341132" indent="0">
              <a:buNone/>
              <a:defRPr/>
            </a:lvl3pPr>
            <a:lvl4pPr marL="2011698" indent="0">
              <a:buNone/>
              <a:defRPr/>
            </a:lvl4pPr>
            <a:lvl5pPr marL="2682265" indent="0">
              <a:buNone/>
              <a:defRPr/>
            </a:lvl5pPr>
          </a:lstStyle>
          <a:p>
            <a:pPr lvl="0"/>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endParaRPr lang="en-US"/>
          </a:p>
          <a:p>
            <a:pPr marL="0" marR="0" lvl="0" indent="0" algn="l" defTabSz="1344150" rtl="0" eaLnBrk="1" fontAlgn="auto" latinLnBrk="0" hangingPunct="1">
              <a:lnSpc>
                <a:spcPts val="2025"/>
              </a:lnSpc>
              <a:spcBef>
                <a:spcPts val="1467"/>
              </a:spcBef>
              <a:spcAft>
                <a:spcPts val="0"/>
              </a:spcAft>
              <a:buClrTx/>
              <a:buSzPct val="80000"/>
              <a:buFont typeface="Arial" panose="020B0604020202020204" pitchFamily="34" charset="0"/>
              <a:buNone/>
              <a:tabLst>
                <a:tab pos="274317" algn="l"/>
              </a:tabLst>
              <a:defRPr/>
            </a:pPr>
            <a:r>
              <a:rPr lang="en-US"/>
              <a:t>Lorem ipsum dolor sit amet, consectetur adipiscing elit. Sed porta magna eget est porttitor, nec rutrum nisi scelerisque. Nam vitae varius eros. Phasellus a tellus sit amet massa placerat rutrum id sed odio. Ut convallis vel libero et aliquet. Cras ac turpis euismod, venenatis.</a:t>
            </a:r>
          </a:p>
          <a:p>
            <a:pPr lvl="0"/>
            <a:endParaRPr lang="en-US"/>
          </a:p>
          <a:p>
            <a:pPr lvl="0"/>
            <a:endParaRPr lang="en-GB"/>
          </a:p>
        </p:txBody>
      </p:sp>
      <p:sp>
        <p:nvSpPr>
          <p:cNvPr id="12" name="Title 1">
            <a:extLst>
              <a:ext uri="{FF2B5EF4-FFF2-40B4-BE49-F238E27FC236}">
                <a16:creationId xmlns:a16="http://schemas.microsoft.com/office/drawing/2014/main" id="{45E6FECF-882B-8143-824E-B11D8576D8BD}"/>
              </a:ext>
            </a:extLst>
          </p:cNvPr>
          <p:cNvSpPr>
            <a:spLocks noGrp="1"/>
          </p:cNvSpPr>
          <p:nvPr>
            <p:ph type="title" hasCustomPrompt="1"/>
          </p:nvPr>
        </p:nvSpPr>
        <p:spPr>
          <a:xfrm>
            <a:off x="662795" y="7634691"/>
            <a:ext cx="6731779" cy="1586798"/>
          </a:xfrm>
          <a:prstGeom prst="rect">
            <a:avLst/>
          </a:prstGeom>
        </p:spPr>
        <p:txBody>
          <a:bodyPr/>
          <a:lstStyle>
            <a:lvl1pPr>
              <a:lnSpc>
                <a:spcPts val="3996"/>
              </a:lnSpc>
              <a:defRPr sz="2700"/>
            </a:lvl1pPr>
          </a:lstStyle>
          <a:p>
            <a:r>
              <a:rPr lang="en-US"/>
              <a:t>Click To Edit Master Title Style</a:t>
            </a:r>
            <a:endParaRPr lang="en-GB"/>
          </a:p>
        </p:txBody>
      </p:sp>
    </p:spTree>
    <p:extLst>
      <p:ext uri="{BB962C8B-B14F-4D97-AF65-F5344CB8AC3E}">
        <p14:creationId xmlns:p14="http://schemas.microsoft.com/office/powerpoint/2010/main" val="1694651712"/>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Full Bleed with Captions_Onyx">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11360"/>
            <a:ext cx="17886363" cy="10058400"/>
          </a:xfrm>
          <a:solidFill>
            <a:srgbClr val="BDBEBD"/>
          </a:solidFill>
        </p:spPr>
        <p:txBody>
          <a:bodyPr anchor="ctr"/>
          <a:lstStyle>
            <a:lvl1pPr algn="ctr">
              <a:defRPr>
                <a:solidFill>
                  <a:schemeClr val="bg1"/>
                </a:solidFill>
              </a:defRPr>
            </a:lvl1pPr>
          </a:lstStyle>
          <a:p>
            <a:r>
              <a:rPr lang="en-GB"/>
              <a:t>Click icon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5" name="Text Placeholder 14">
            <a:extLst>
              <a:ext uri="{FF2B5EF4-FFF2-40B4-BE49-F238E27FC236}">
                <a16:creationId xmlns:a16="http://schemas.microsoft.com/office/drawing/2014/main" id="{627B657A-AC03-B3F5-0BC7-AF6C8D94716B}"/>
              </a:ext>
            </a:extLst>
          </p:cNvPr>
          <p:cNvSpPr>
            <a:spLocks noGrp="1"/>
          </p:cNvSpPr>
          <p:nvPr>
            <p:ph type="body" sz="quarter" idx="19" hasCustomPrompt="1"/>
          </p:nvPr>
        </p:nvSpPr>
        <p:spPr>
          <a:xfrm>
            <a:off x="1743075" y="3283750"/>
            <a:ext cx="4535488" cy="12954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6" name="Text Placeholder 14">
            <a:extLst>
              <a:ext uri="{FF2B5EF4-FFF2-40B4-BE49-F238E27FC236}">
                <a16:creationId xmlns:a16="http://schemas.microsoft.com/office/drawing/2014/main" id="{3FB23AAB-7D79-54A0-B810-6747036B7285}"/>
              </a:ext>
            </a:extLst>
          </p:cNvPr>
          <p:cNvSpPr>
            <a:spLocks noGrp="1"/>
          </p:cNvSpPr>
          <p:nvPr>
            <p:ph type="body" sz="quarter" idx="20" hasCustomPrompt="1"/>
          </p:nvPr>
        </p:nvSpPr>
        <p:spPr>
          <a:xfrm>
            <a:off x="11283950" y="4056209"/>
            <a:ext cx="4535488" cy="1295400"/>
          </a:xfrm>
        </p:spPr>
        <p:txBody>
          <a:bodyPr/>
          <a:lstStyle>
            <a:lvl1pPr algn="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7" name="Text Placeholder 14">
            <a:extLst>
              <a:ext uri="{FF2B5EF4-FFF2-40B4-BE49-F238E27FC236}">
                <a16:creationId xmlns:a16="http://schemas.microsoft.com/office/drawing/2014/main" id="{CCFCF4CF-3220-BD5E-3A37-08AF5589F885}"/>
              </a:ext>
            </a:extLst>
          </p:cNvPr>
          <p:cNvSpPr>
            <a:spLocks noGrp="1"/>
          </p:cNvSpPr>
          <p:nvPr>
            <p:ph type="body" sz="quarter" idx="21" hasCustomPrompt="1"/>
          </p:nvPr>
        </p:nvSpPr>
        <p:spPr>
          <a:xfrm>
            <a:off x="1743075" y="7944657"/>
            <a:ext cx="4535488" cy="12954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8" name="Text Placeholder 14">
            <a:extLst>
              <a:ext uri="{FF2B5EF4-FFF2-40B4-BE49-F238E27FC236}">
                <a16:creationId xmlns:a16="http://schemas.microsoft.com/office/drawing/2014/main" id="{DF238362-D346-4F25-28BC-F63158D9CF10}"/>
              </a:ext>
            </a:extLst>
          </p:cNvPr>
          <p:cNvSpPr>
            <a:spLocks noGrp="1"/>
          </p:cNvSpPr>
          <p:nvPr>
            <p:ph type="body" sz="quarter" idx="22" hasCustomPrompt="1"/>
          </p:nvPr>
        </p:nvSpPr>
        <p:spPr>
          <a:xfrm>
            <a:off x="10499724" y="8089540"/>
            <a:ext cx="4535488" cy="1151000"/>
          </a:xfrm>
        </p:spPr>
        <p:txBody>
          <a:bodyPr/>
          <a:lstStyle>
            <a:lvl1pPr>
              <a:lnSpc>
                <a:spcPts val="2025"/>
              </a:lnSpc>
              <a:defRPr lang="en-GB" sz="1350" kern="1200" dirty="0">
                <a:solidFill>
                  <a:schemeClr val="tx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4" name="Title 1">
            <a:extLst>
              <a:ext uri="{FF2B5EF4-FFF2-40B4-BE49-F238E27FC236}">
                <a16:creationId xmlns:a16="http://schemas.microsoft.com/office/drawing/2014/main" id="{730CDBFB-7D21-0844-89C7-930518F3CC7B}"/>
              </a:ext>
            </a:extLst>
          </p:cNvPr>
          <p:cNvSpPr>
            <a:spLocks noGrp="1"/>
          </p:cNvSpPr>
          <p:nvPr>
            <p:ph type="title" hasCustomPrompt="1"/>
          </p:nvPr>
        </p:nvSpPr>
        <p:spPr>
          <a:xfrm>
            <a:off x="662798" y="1123688"/>
            <a:ext cx="9675538" cy="701434"/>
          </a:xfrm>
          <a:prstGeom prst="rect">
            <a:avLst/>
          </a:prstGeom>
        </p:spPr>
        <p:txBody>
          <a:bodyPr/>
          <a:lstStyle/>
          <a:p>
            <a:r>
              <a:rPr lang="en-US" noProof="0"/>
              <a:t>Lorem Ipsum </a:t>
            </a:r>
            <a:r>
              <a:rPr lang="en-US"/>
              <a:t>D</a:t>
            </a:r>
            <a:r>
              <a:rPr lang="en-US" noProof="0" err="1"/>
              <a:t>olor</a:t>
            </a:r>
            <a:r>
              <a:rPr lang="en-US" noProof="0"/>
              <a:t> </a:t>
            </a:r>
            <a:r>
              <a:rPr lang="en-US"/>
              <a:t>S</a:t>
            </a:r>
            <a:r>
              <a:rPr lang="en-US" noProof="0"/>
              <a:t>it </a:t>
            </a:r>
            <a:r>
              <a:rPr lang="en-US"/>
              <a:t>A</a:t>
            </a:r>
            <a:r>
              <a:rPr lang="en-US" noProof="0"/>
              <a:t>met</a:t>
            </a:r>
            <a:endParaRPr lang="en-GB"/>
          </a:p>
        </p:txBody>
      </p:sp>
      <p:sp>
        <p:nvSpPr>
          <p:cNvPr id="3" name="Footer Placeholder 2">
            <a:extLst>
              <a:ext uri="{FF2B5EF4-FFF2-40B4-BE49-F238E27FC236}">
                <a16:creationId xmlns:a16="http://schemas.microsoft.com/office/drawing/2014/main" id="{F57398A1-20E9-1431-90BA-C0D162444DC9}"/>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1964292096"/>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Full Bleed with Captions_White">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218FB5F-68E1-E030-55AE-2E3F6FAD635C}"/>
              </a:ext>
            </a:extLst>
          </p:cNvPr>
          <p:cNvSpPr>
            <a:spLocks noGrp="1"/>
          </p:cNvSpPr>
          <p:nvPr>
            <p:ph type="pic" sz="quarter" idx="18" hasCustomPrompt="1"/>
          </p:nvPr>
        </p:nvSpPr>
        <p:spPr>
          <a:xfrm>
            <a:off x="0" y="-11360"/>
            <a:ext cx="17886363" cy="10058400"/>
          </a:xfrm>
          <a:solidFill>
            <a:srgbClr val="BDBEBD"/>
          </a:solidFill>
        </p:spPr>
        <p:txBody>
          <a:bodyPr anchor="ctr"/>
          <a:lstStyle>
            <a:lvl1pPr algn="ctr">
              <a:defRPr>
                <a:solidFill>
                  <a:schemeClr val="bg1"/>
                </a:solidFill>
              </a:defRPr>
            </a:lvl1pPr>
          </a:lstStyle>
          <a:p>
            <a:r>
              <a:rPr lang="en-GB"/>
              <a:t>Click icon to place 16x9 image</a:t>
            </a:r>
          </a:p>
        </p:txBody>
      </p:sp>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bg1"/>
                </a:solidFill>
              </a:defRPr>
            </a:lvl1pPr>
          </a:lstStyle>
          <a:p>
            <a:fld id="{387AECDB-6C85-4FE3-9DAF-486A9B5BAE12}" type="slidenum">
              <a:rPr lang="en-GB" smtClean="0"/>
              <a:pPr/>
              <a:t>‹#›</a:t>
            </a:fld>
            <a:endParaRPr lang="en-GB"/>
          </a:p>
        </p:txBody>
      </p:sp>
      <p:sp>
        <p:nvSpPr>
          <p:cNvPr id="15" name="Text Placeholder 14">
            <a:extLst>
              <a:ext uri="{FF2B5EF4-FFF2-40B4-BE49-F238E27FC236}">
                <a16:creationId xmlns:a16="http://schemas.microsoft.com/office/drawing/2014/main" id="{627B657A-AC03-B3F5-0BC7-AF6C8D94716B}"/>
              </a:ext>
            </a:extLst>
          </p:cNvPr>
          <p:cNvSpPr>
            <a:spLocks noGrp="1"/>
          </p:cNvSpPr>
          <p:nvPr>
            <p:ph type="body" sz="quarter" idx="19" hasCustomPrompt="1"/>
          </p:nvPr>
        </p:nvSpPr>
        <p:spPr>
          <a:xfrm>
            <a:off x="1743075" y="3283750"/>
            <a:ext cx="4535488" cy="12954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6" name="Text Placeholder 14">
            <a:extLst>
              <a:ext uri="{FF2B5EF4-FFF2-40B4-BE49-F238E27FC236}">
                <a16:creationId xmlns:a16="http://schemas.microsoft.com/office/drawing/2014/main" id="{3FB23AAB-7D79-54A0-B810-6747036B7285}"/>
              </a:ext>
            </a:extLst>
          </p:cNvPr>
          <p:cNvSpPr>
            <a:spLocks noGrp="1"/>
          </p:cNvSpPr>
          <p:nvPr>
            <p:ph type="body" sz="quarter" idx="20" hasCustomPrompt="1"/>
          </p:nvPr>
        </p:nvSpPr>
        <p:spPr>
          <a:xfrm>
            <a:off x="11283950" y="4056209"/>
            <a:ext cx="4535488" cy="1295400"/>
          </a:xfrm>
        </p:spPr>
        <p:txBody>
          <a:bodyPr/>
          <a:lstStyle>
            <a:lvl1pPr algn="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7" name="Text Placeholder 14">
            <a:extLst>
              <a:ext uri="{FF2B5EF4-FFF2-40B4-BE49-F238E27FC236}">
                <a16:creationId xmlns:a16="http://schemas.microsoft.com/office/drawing/2014/main" id="{CCFCF4CF-3220-BD5E-3A37-08AF5589F885}"/>
              </a:ext>
            </a:extLst>
          </p:cNvPr>
          <p:cNvSpPr>
            <a:spLocks noGrp="1"/>
          </p:cNvSpPr>
          <p:nvPr>
            <p:ph type="body" sz="quarter" idx="21" hasCustomPrompt="1"/>
          </p:nvPr>
        </p:nvSpPr>
        <p:spPr>
          <a:xfrm>
            <a:off x="1743075" y="7944657"/>
            <a:ext cx="4535488" cy="12954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8" name="Text Placeholder 14">
            <a:extLst>
              <a:ext uri="{FF2B5EF4-FFF2-40B4-BE49-F238E27FC236}">
                <a16:creationId xmlns:a16="http://schemas.microsoft.com/office/drawing/2014/main" id="{DF238362-D346-4F25-28BC-F63158D9CF10}"/>
              </a:ext>
            </a:extLst>
          </p:cNvPr>
          <p:cNvSpPr>
            <a:spLocks noGrp="1"/>
          </p:cNvSpPr>
          <p:nvPr>
            <p:ph type="body" sz="quarter" idx="22" hasCustomPrompt="1"/>
          </p:nvPr>
        </p:nvSpPr>
        <p:spPr>
          <a:xfrm>
            <a:off x="10499724" y="8089540"/>
            <a:ext cx="4535488" cy="1151000"/>
          </a:xfrm>
        </p:spPr>
        <p:txBody>
          <a:bodyPr/>
          <a:lstStyle>
            <a:lvl1pPr>
              <a:lnSpc>
                <a:spcPts val="2025"/>
              </a:lnSpc>
              <a:defRPr lang="en-GB" sz="1350" kern="1200" dirty="0">
                <a:solidFill>
                  <a:schemeClr val="bg1"/>
                </a:solidFill>
                <a:latin typeface="+mn-lt"/>
                <a:ea typeface="+mn-ea"/>
                <a:cs typeface="+mn-cs"/>
              </a:defRPr>
            </a:lvl1pPr>
          </a:lstStyle>
          <a:p>
            <a:pPr lvl="0"/>
            <a:r>
              <a:rPr lang="en-GB"/>
              <a:t>Sed malesuada, arcu vel posuere tristique, tortor nibh pharetra arcu, sed dignissim mauris purus eget turpis. Phasellus at velit aliquet.</a:t>
            </a:r>
          </a:p>
        </p:txBody>
      </p:sp>
      <p:sp>
        <p:nvSpPr>
          <p:cNvPr id="14" name="Title 1">
            <a:extLst>
              <a:ext uri="{FF2B5EF4-FFF2-40B4-BE49-F238E27FC236}">
                <a16:creationId xmlns:a16="http://schemas.microsoft.com/office/drawing/2014/main" id="{730CDBFB-7D21-0844-89C7-930518F3CC7B}"/>
              </a:ext>
            </a:extLst>
          </p:cNvPr>
          <p:cNvSpPr>
            <a:spLocks noGrp="1"/>
          </p:cNvSpPr>
          <p:nvPr>
            <p:ph type="title" hasCustomPrompt="1"/>
          </p:nvPr>
        </p:nvSpPr>
        <p:spPr>
          <a:xfrm>
            <a:off x="662798" y="1123647"/>
            <a:ext cx="9675538" cy="701434"/>
          </a:xfrm>
          <a:prstGeom prst="rect">
            <a:avLst/>
          </a:prstGeom>
        </p:spPr>
        <p:txBody>
          <a:bodyPr/>
          <a:lstStyle>
            <a:lvl1pPr>
              <a:defRPr>
                <a:solidFill>
                  <a:schemeClr val="bg1"/>
                </a:solidFill>
              </a:defRPr>
            </a:lvl1pPr>
          </a:lstStyle>
          <a:p>
            <a:r>
              <a:rPr lang="en-US" noProof="0"/>
              <a:t>Lorem Ipsum </a:t>
            </a:r>
            <a:r>
              <a:rPr lang="en-US"/>
              <a:t>D</a:t>
            </a:r>
            <a:r>
              <a:rPr lang="en-US" noProof="0" err="1"/>
              <a:t>olor</a:t>
            </a:r>
            <a:r>
              <a:rPr lang="en-US" noProof="0"/>
              <a:t> </a:t>
            </a:r>
            <a:r>
              <a:rPr lang="en-US"/>
              <a:t>S</a:t>
            </a:r>
            <a:r>
              <a:rPr lang="en-US" noProof="0"/>
              <a:t>it </a:t>
            </a:r>
            <a:r>
              <a:rPr lang="en-US"/>
              <a:t>A</a:t>
            </a:r>
            <a:r>
              <a:rPr lang="en-US" noProof="0"/>
              <a:t>met</a:t>
            </a:r>
            <a:endParaRPr lang="en-GB"/>
          </a:p>
        </p:txBody>
      </p:sp>
      <p:sp>
        <p:nvSpPr>
          <p:cNvPr id="3" name="Footer Placeholder 2">
            <a:extLst>
              <a:ext uri="{FF2B5EF4-FFF2-40B4-BE49-F238E27FC236}">
                <a16:creationId xmlns:a16="http://schemas.microsoft.com/office/drawing/2014/main" id="{F57398A1-20E9-1431-90BA-C0D162444DC9}"/>
              </a:ext>
            </a:extLst>
          </p:cNvPr>
          <p:cNvSpPr>
            <a:spLocks noGrp="1"/>
          </p:cNvSpPr>
          <p:nvPr>
            <p:ph type="ftr" sz="quarter" idx="10"/>
          </p:nvPr>
        </p:nvSpPr>
        <p:spPr>
          <a:xfrm>
            <a:off x="662796" y="507752"/>
            <a:ext cx="6716178" cy="294213"/>
          </a:xfrm>
          <a:prstGeom prst="rect">
            <a:avLst/>
          </a:prstGeom>
        </p:spPr>
        <p:txBody>
          <a:bodyPr/>
          <a:lstStyle>
            <a:lvl1pPr>
              <a:defRPr>
                <a:solidFill>
                  <a:schemeClr val="bg1"/>
                </a:solidFill>
              </a:defRPr>
            </a:lvl1pPr>
          </a:lstStyle>
          <a:p>
            <a:r>
              <a:rPr lang="en-US"/>
              <a:t>Header Text – Remove if Not Needed</a:t>
            </a:r>
          </a:p>
        </p:txBody>
      </p:sp>
    </p:spTree>
    <p:extLst>
      <p:ext uri="{BB962C8B-B14F-4D97-AF65-F5344CB8AC3E}">
        <p14:creationId xmlns:p14="http://schemas.microsoft.com/office/powerpoint/2010/main" val="2809938218"/>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Product Portfolio_1">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50" name="Picture Placeholder 3">
            <a:extLst>
              <a:ext uri="{FF2B5EF4-FFF2-40B4-BE49-F238E27FC236}">
                <a16:creationId xmlns:a16="http://schemas.microsoft.com/office/drawing/2014/main" id="{C025FF3B-E832-7347-8C59-5D65B10CFE89}"/>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1" name="Text Placeholder 7">
            <a:extLst>
              <a:ext uri="{FF2B5EF4-FFF2-40B4-BE49-F238E27FC236}">
                <a16:creationId xmlns:a16="http://schemas.microsoft.com/office/drawing/2014/main" id="{61763D96-6CA5-A34D-9D94-9FF62FA90C02}"/>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F492891F-5C65-7F4A-AD3A-FDF5F53E42B9}"/>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16661525-EF1F-2040-99BA-97C0D3A86384}"/>
              </a:ext>
            </a:extLst>
          </p:cNvPr>
          <p:cNvSpPr>
            <a:spLocks noGrp="1"/>
          </p:cNvSpPr>
          <p:nvPr>
            <p:ph type="pic" sz="quarter" idx="58"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4" name="Text Placeholder 7">
            <a:extLst>
              <a:ext uri="{FF2B5EF4-FFF2-40B4-BE49-F238E27FC236}">
                <a16:creationId xmlns:a16="http://schemas.microsoft.com/office/drawing/2014/main" id="{A0E0013C-1A8B-074C-806D-B4D822422E3E}"/>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5" name="Text Placeholder 7">
            <a:extLst>
              <a:ext uri="{FF2B5EF4-FFF2-40B4-BE49-F238E27FC236}">
                <a16:creationId xmlns:a16="http://schemas.microsoft.com/office/drawing/2014/main" id="{997D13E6-A795-DF46-B386-813EE1FB00B4}"/>
              </a:ext>
            </a:extLst>
          </p:cNvPr>
          <p:cNvSpPr>
            <a:spLocks noGrp="1"/>
          </p:cNvSpPr>
          <p:nvPr>
            <p:ph type="body" sz="quarter" idx="59"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6" name="Picture Placeholder 3">
            <a:extLst>
              <a:ext uri="{FF2B5EF4-FFF2-40B4-BE49-F238E27FC236}">
                <a16:creationId xmlns:a16="http://schemas.microsoft.com/office/drawing/2014/main" id="{5ED70A87-80AB-4D4E-A690-7D18DAF546A2}"/>
              </a:ext>
            </a:extLst>
          </p:cNvPr>
          <p:cNvSpPr>
            <a:spLocks noGrp="1"/>
          </p:cNvSpPr>
          <p:nvPr>
            <p:ph type="pic" sz="quarter" idx="60"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7" name="Text Placeholder 7">
            <a:extLst>
              <a:ext uri="{FF2B5EF4-FFF2-40B4-BE49-F238E27FC236}">
                <a16:creationId xmlns:a16="http://schemas.microsoft.com/office/drawing/2014/main" id="{F6100C24-59C3-0446-B996-7BEE6BF9DAE6}"/>
              </a:ext>
            </a:extLst>
          </p:cNvPr>
          <p:cNvSpPr>
            <a:spLocks noGrp="1"/>
          </p:cNvSpPr>
          <p:nvPr>
            <p:ph type="body" sz="quarter" idx="61"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8" name="Text Placeholder 7">
            <a:extLst>
              <a:ext uri="{FF2B5EF4-FFF2-40B4-BE49-F238E27FC236}">
                <a16:creationId xmlns:a16="http://schemas.microsoft.com/office/drawing/2014/main" id="{736106D9-D986-B24A-8CDC-B2F279FE334F}"/>
              </a:ext>
            </a:extLst>
          </p:cNvPr>
          <p:cNvSpPr>
            <a:spLocks noGrp="1"/>
          </p:cNvSpPr>
          <p:nvPr>
            <p:ph type="body" sz="quarter" idx="62"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9" name="Picture Placeholder 3">
            <a:extLst>
              <a:ext uri="{FF2B5EF4-FFF2-40B4-BE49-F238E27FC236}">
                <a16:creationId xmlns:a16="http://schemas.microsoft.com/office/drawing/2014/main" id="{3C04F69D-76F7-F044-B01F-CEA7A55822A8}"/>
              </a:ext>
            </a:extLst>
          </p:cNvPr>
          <p:cNvSpPr>
            <a:spLocks noGrp="1"/>
          </p:cNvSpPr>
          <p:nvPr>
            <p:ph type="pic" sz="quarter" idx="63"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0" name="Text Placeholder 7">
            <a:extLst>
              <a:ext uri="{FF2B5EF4-FFF2-40B4-BE49-F238E27FC236}">
                <a16:creationId xmlns:a16="http://schemas.microsoft.com/office/drawing/2014/main" id="{50EDF07C-0018-5F40-85B9-8343D839BA6E}"/>
              </a:ext>
            </a:extLst>
          </p:cNvPr>
          <p:cNvSpPr>
            <a:spLocks noGrp="1"/>
          </p:cNvSpPr>
          <p:nvPr>
            <p:ph type="body" sz="quarter" idx="64"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1" name="Text Placeholder 7">
            <a:extLst>
              <a:ext uri="{FF2B5EF4-FFF2-40B4-BE49-F238E27FC236}">
                <a16:creationId xmlns:a16="http://schemas.microsoft.com/office/drawing/2014/main" id="{34DFBB84-A2D8-AC4B-BE4F-B1CF767EDDCA}"/>
              </a:ext>
            </a:extLst>
          </p:cNvPr>
          <p:cNvSpPr>
            <a:spLocks noGrp="1"/>
          </p:cNvSpPr>
          <p:nvPr>
            <p:ph type="body" sz="quarter" idx="65"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3" name="Picture Placeholder 3">
            <a:extLst>
              <a:ext uri="{FF2B5EF4-FFF2-40B4-BE49-F238E27FC236}">
                <a16:creationId xmlns:a16="http://schemas.microsoft.com/office/drawing/2014/main" id="{8679DD27-DF2F-FE44-B3C0-A25EBBDA3B4B}"/>
              </a:ext>
            </a:extLst>
          </p:cNvPr>
          <p:cNvSpPr>
            <a:spLocks noGrp="1"/>
          </p:cNvSpPr>
          <p:nvPr>
            <p:ph type="pic" sz="quarter" idx="78" hasCustomPrompt="1"/>
          </p:nvPr>
        </p:nvSpPr>
        <p:spPr>
          <a:xfrm>
            <a:off x="9409339"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4" name="Text Placeholder 7">
            <a:extLst>
              <a:ext uri="{FF2B5EF4-FFF2-40B4-BE49-F238E27FC236}">
                <a16:creationId xmlns:a16="http://schemas.microsoft.com/office/drawing/2014/main" id="{28A9DF11-A718-5941-A932-9D95191D5E39}"/>
              </a:ext>
            </a:extLst>
          </p:cNvPr>
          <p:cNvSpPr>
            <a:spLocks noGrp="1"/>
          </p:cNvSpPr>
          <p:nvPr>
            <p:ph type="body" sz="quarter" idx="79" hasCustomPrompt="1"/>
          </p:nvPr>
        </p:nvSpPr>
        <p:spPr>
          <a:xfrm>
            <a:off x="9409338"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5" name="Text Placeholder 7">
            <a:extLst>
              <a:ext uri="{FF2B5EF4-FFF2-40B4-BE49-F238E27FC236}">
                <a16:creationId xmlns:a16="http://schemas.microsoft.com/office/drawing/2014/main" id="{A5EDE181-9C43-EE45-B62C-026A7E74C7F6}"/>
              </a:ext>
            </a:extLst>
          </p:cNvPr>
          <p:cNvSpPr>
            <a:spLocks noGrp="1"/>
          </p:cNvSpPr>
          <p:nvPr>
            <p:ph type="body" sz="quarter" idx="80" hasCustomPrompt="1"/>
          </p:nvPr>
        </p:nvSpPr>
        <p:spPr>
          <a:xfrm>
            <a:off x="9409339"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7" name="Picture Placeholder 3">
            <a:extLst>
              <a:ext uri="{FF2B5EF4-FFF2-40B4-BE49-F238E27FC236}">
                <a16:creationId xmlns:a16="http://schemas.microsoft.com/office/drawing/2014/main" id="{79E63211-20BA-F848-AE00-5A9156BDB9FD}"/>
              </a:ext>
            </a:extLst>
          </p:cNvPr>
          <p:cNvSpPr>
            <a:spLocks noGrp="1"/>
          </p:cNvSpPr>
          <p:nvPr>
            <p:ph type="pic" sz="quarter" idx="81" hasCustomPrompt="1"/>
          </p:nvPr>
        </p:nvSpPr>
        <p:spPr>
          <a:xfrm>
            <a:off x="12327976"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8" name="Text Placeholder 7">
            <a:extLst>
              <a:ext uri="{FF2B5EF4-FFF2-40B4-BE49-F238E27FC236}">
                <a16:creationId xmlns:a16="http://schemas.microsoft.com/office/drawing/2014/main" id="{0CDEC530-D83A-3940-B87C-AE4EC0825237}"/>
              </a:ext>
            </a:extLst>
          </p:cNvPr>
          <p:cNvSpPr>
            <a:spLocks noGrp="1"/>
          </p:cNvSpPr>
          <p:nvPr>
            <p:ph type="body" sz="quarter" idx="82" hasCustomPrompt="1"/>
          </p:nvPr>
        </p:nvSpPr>
        <p:spPr>
          <a:xfrm>
            <a:off x="12327975"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9" name="Text Placeholder 7">
            <a:extLst>
              <a:ext uri="{FF2B5EF4-FFF2-40B4-BE49-F238E27FC236}">
                <a16:creationId xmlns:a16="http://schemas.microsoft.com/office/drawing/2014/main" id="{B870C242-99F1-1142-82CD-E0CAA344B091}"/>
              </a:ext>
            </a:extLst>
          </p:cNvPr>
          <p:cNvSpPr>
            <a:spLocks noGrp="1"/>
          </p:cNvSpPr>
          <p:nvPr>
            <p:ph type="body" sz="quarter" idx="83" hasCustomPrompt="1"/>
          </p:nvPr>
        </p:nvSpPr>
        <p:spPr>
          <a:xfrm>
            <a:off x="12327976"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5" name="Picture Placeholder 3">
            <a:extLst>
              <a:ext uri="{FF2B5EF4-FFF2-40B4-BE49-F238E27FC236}">
                <a16:creationId xmlns:a16="http://schemas.microsoft.com/office/drawing/2014/main" id="{17179E2D-F10B-2443-B710-78E15E3F4463}"/>
              </a:ext>
            </a:extLst>
          </p:cNvPr>
          <p:cNvSpPr>
            <a:spLocks noGrp="1"/>
          </p:cNvSpPr>
          <p:nvPr>
            <p:ph type="pic" sz="quarter" idx="84" hasCustomPrompt="1"/>
          </p:nvPr>
        </p:nvSpPr>
        <p:spPr>
          <a:xfrm>
            <a:off x="3574000"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6" name="Text Placeholder 7">
            <a:extLst>
              <a:ext uri="{FF2B5EF4-FFF2-40B4-BE49-F238E27FC236}">
                <a16:creationId xmlns:a16="http://schemas.microsoft.com/office/drawing/2014/main" id="{83C38A7D-29A9-0E4A-B1DC-B446AF2E554B}"/>
              </a:ext>
            </a:extLst>
          </p:cNvPr>
          <p:cNvSpPr>
            <a:spLocks noGrp="1"/>
          </p:cNvSpPr>
          <p:nvPr>
            <p:ph type="body" sz="quarter" idx="85" hasCustomPrompt="1"/>
          </p:nvPr>
        </p:nvSpPr>
        <p:spPr>
          <a:xfrm>
            <a:off x="357399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7" name="Text Placeholder 7">
            <a:extLst>
              <a:ext uri="{FF2B5EF4-FFF2-40B4-BE49-F238E27FC236}">
                <a16:creationId xmlns:a16="http://schemas.microsoft.com/office/drawing/2014/main" id="{54DDA67C-3593-0C4F-B85C-980CC99CD8C3}"/>
              </a:ext>
            </a:extLst>
          </p:cNvPr>
          <p:cNvSpPr>
            <a:spLocks noGrp="1"/>
          </p:cNvSpPr>
          <p:nvPr>
            <p:ph type="body" sz="quarter" idx="86" hasCustomPrompt="1"/>
          </p:nvPr>
        </p:nvSpPr>
        <p:spPr>
          <a:xfrm>
            <a:off x="357400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DE529591-1E82-1F42-A0B7-71751F56EC94}"/>
              </a:ext>
            </a:extLst>
          </p:cNvPr>
          <p:cNvSpPr>
            <a:spLocks noGrp="1"/>
          </p:cNvSpPr>
          <p:nvPr>
            <p:ph type="pic" sz="quarter" idx="87" hasCustomPrompt="1"/>
          </p:nvPr>
        </p:nvSpPr>
        <p:spPr>
          <a:xfrm>
            <a:off x="6490702"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8D508CD2-6220-004E-8B52-DFD99E4D7682}"/>
              </a:ext>
            </a:extLst>
          </p:cNvPr>
          <p:cNvSpPr>
            <a:spLocks noGrp="1"/>
          </p:cNvSpPr>
          <p:nvPr>
            <p:ph type="body" sz="quarter" idx="88" hasCustomPrompt="1"/>
          </p:nvPr>
        </p:nvSpPr>
        <p:spPr>
          <a:xfrm>
            <a:off x="6490701"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6" name="Text Placeholder 7">
            <a:extLst>
              <a:ext uri="{FF2B5EF4-FFF2-40B4-BE49-F238E27FC236}">
                <a16:creationId xmlns:a16="http://schemas.microsoft.com/office/drawing/2014/main" id="{69118FF0-206B-464A-86DC-372E628AFD41}"/>
              </a:ext>
            </a:extLst>
          </p:cNvPr>
          <p:cNvSpPr>
            <a:spLocks noGrp="1"/>
          </p:cNvSpPr>
          <p:nvPr>
            <p:ph type="body" sz="quarter" idx="89" hasCustomPrompt="1"/>
          </p:nvPr>
        </p:nvSpPr>
        <p:spPr>
          <a:xfrm>
            <a:off x="6490702"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0" name="Picture Placeholder 3">
            <a:extLst>
              <a:ext uri="{FF2B5EF4-FFF2-40B4-BE49-F238E27FC236}">
                <a16:creationId xmlns:a16="http://schemas.microsoft.com/office/drawing/2014/main" id="{39CB9575-3F03-A04F-BD4B-4A9F9F5C469B}"/>
              </a:ext>
            </a:extLst>
          </p:cNvPr>
          <p:cNvSpPr>
            <a:spLocks noGrp="1"/>
          </p:cNvSpPr>
          <p:nvPr>
            <p:ph type="pic" sz="quarter" idx="90" hasCustomPrompt="1"/>
          </p:nvPr>
        </p:nvSpPr>
        <p:spPr>
          <a:xfrm>
            <a:off x="9409339"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7" name="Text Placeholder 7">
            <a:extLst>
              <a:ext uri="{FF2B5EF4-FFF2-40B4-BE49-F238E27FC236}">
                <a16:creationId xmlns:a16="http://schemas.microsoft.com/office/drawing/2014/main" id="{4CA8A2F5-D48A-0E4D-810E-536EC488DE7A}"/>
              </a:ext>
            </a:extLst>
          </p:cNvPr>
          <p:cNvSpPr>
            <a:spLocks noGrp="1"/>
          </p:cNvSpPr>
          <p:nvPr>
            <p:ph type="body" sz="quarter" idx="91" hasCustomPrompt="1"/>
          </p:nvPr>
        </p:nvSpPr>
        <p:spPr>
          <a:xfrm>
            <a:off x="94093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8" name="Text Placeholder 7">
            <a:extLst>
              <a:ext uri="{FF2B5EF4-FFF2-40B4-BE49-F238E27FC236}">
                <a16:creationId xmlns:a16="http://schemas.microsoft.com/office/drawing/2014/main" id="{489DBA73-0E4C-7844-841B-4BF26C1292AB}"/>
              </a:ext>
            </a:extLst>
          </p:cNvPr>
          <p:cNvSpPr>
            <a:spLocks noGrp="1"/>
          </p:cNvSpPr>
          <p:nvPr>
            <p:ph type="body" sz="quarter" idx="92" hasCustomPrompt="1"/>
          </p:nvPr>
        </p:nvSpPr>
        <p:spPr>
          <a:xfrm>
            <a:off x="94093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80" name="Picture Placeholder 3">
            <a:extLst>
              <a:ext uri="{FF2B5EF4-FFF2-40B4-BE49-F238E27FC236}">
                <a16:creationId xmlns:a16="http://schemas.microsoft.com/office/drawing/2014/main" id="{3F4F2F6C-C504-1346-B73D-CB2D23D2B1E9}"/>
              </a:ext>
            </a:extLst>
          </p:cNvPr>
          <p:cNvSpPr>
            <a:spLocks noGrp="1"/>
          </p:cNvSpPr>
          <p:nvPr>
            <p:ph type="pic" sz="quarter" idx="93" hasCustomPrompt="1"/>
          </p:nvPr>
        </p:nvSpPr>
        <p:spPr>
          <a:xfrm>
            <a:off x="12327976"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81" name="Text Placeholder 7">
            <a:extLst>
              <a:ext uri="{FF2B5EF4-FFF2-40B4-BE49-F238E27FC236}">
                <a16:creationId xmlns:a16="http://schemas.microsoft.com/office/drawing/2014/main" id="{A86C2390-D6F5-684C-A1C3-9F819ECB12B3}"/>
              </a:ext>
            </a:extLst>
          </p:cNvPr>
          <p:cNvSpPr>
            <a:spLocks noGrp="1"/>
          </p:cNvSpPr>
          <p:nvPr>
            <p:ph type="body" sz="quarter" idx="94" hasCustomPrompt="1"/>
          </p:nvPr>
        </p:nvSpPr>
        <p:spPr>
          <a:xfrm>
            <a:off x="12327975"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82" name="Text Placeholder 7">
            <a:extLst>
              <a:ext uri="{FF2B5EF4-FFF2-40B4-BE49-F238E27FC236}">
                <a16:creationId xmlns:a16="http://schemas.microsoft.com/office/drawing/2014/main" id="{CEE1D175-C0C3-3E4E-B90F-AE9036359533}"/>
              </a:ext>
            </a:extLst>
          </p:cNvPr>
          <p:cNvSpPr>
            <a:spLocks noGrp="1"/>
          </p:cNvSpPr>
          <p:nvPr>
            <p:ph type="body" sz="quarter" idx="95" hasCustomPrompt="1"/>
          </p:nvPr>
        </p:nvSpPr>
        <p:spPr>
          <a:xfrm>
            <a:off x="12327976"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5D00C1BC-7945-31A0-7E02-2452A5F282A6}"/>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47244284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Product Portfolio_2">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50" name="Picture Placeholder 3">
            <a:extLst>
              <a:ext uri="{FF2B5EF4-FFF2-40B4-BE49-F238E27FC236}">
                <a16:creationId xmlns:a16="http://schemas.microsoft.com/office/drawing/2014/main" id="{C025FF3B-E832-7347-8C59-5D65B10CFE89}"/>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1" name="Text Placeholder 7">
            <a:extLst>
              <a:ext uri="{FF2B5EF4-FFF2-40B4-BE49-F238E27FC236}">
                <a16:creationId xmlns:a16="http://schemas.microsoft.com/office/drawing/2014/main" id="{61763D96-6CA5-A34D-9D94-9FF62FA90C02}"/>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F492891F-5C65-7F4A-AD3A-FDF5F53E42B9}"/>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16661525-EF1F-2040-99BA-97C0D3A86384}"/>
              </a:ext>
            </a:extLst>
          </p:cNvPr>
          <p:cNvSpPr>
            <a:spLocks noGrp="1"/>
          </p:cNvSpPr>
          <p:nvPr>
            <p:ph type="pic" sz="quarter" idx="58"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4" name="Text Placeholder 7">
            <a:extLst>
              <a:ext uri="{FF2B5EF4-FFF2-40B4-BE49-F238E27FC236}">
                <a16:creationId xmlns:a16="http://schemas.microsoft.com/office/drawing/2014/main" id="{A0E0013C-1A8B-074C-806D-B4D822422E3E}"/>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5" name="Text Placeholder 7">
            <a:extLst>
              <a:ext uri="{FF2B5EF4-FFF2-40B4-BE49-F238E27FC236}">
                <a16:creationId xmlns:a16="http://schemas.microsoft.com/office/drawing/2014/main" id="{997D13E6-A795-DF46-B386-813EE1FB00B4}"/>
              </a:ext>
            </a:extLst>
          </p:cNvPr>
          <p:cNvSpPr>
            <a:spLocks noGrp="1"/>
          </p:cNvSpPr>
          <p:nvPr>
            <p:ph type="body" sz="quarter" idx="59"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6" name="Picture Placeholder 3">
            <a:extLst>
              <a:ext uri="{FF2B5EF4-FFF2-40B4-BE49-F238E27FC236}">
                <a16:creationId xmlns:a16="http://schemas.microsoft.com/office/drawing/2014/main" id="{5ED70A87-80AB-4D4E-A690-7D18DAF546A2}"/>
              </a:ext>
            </a:extLst>
          </p:cNvPr>
          <p:cNvSpPr>
            <a:spLocks noGrp="1"/>
          </p:cNvSpPr>
          <p:nvPr>
            <p:ph type="pic" sz="quarter" idx="60"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7" name="Text Placeholder 7">
            <a:extLst>
              <a:ext uri="{FF2B5EF4-FFF2-40B4-BE49-F238E27FC236}">
                <a16:creationId xmlns:a16="http://schemas.microsoft.com/office/drawing/2014/main" id="{F6100C24-59C3-0446-B996-7BEE6BF9DAE6}"/>
              </a:ext>
            </a:extLst>
          </p:cNvPr>
          <p:cNvSpPr>
            <a:spLocks noGrp="1"/>
          </p:cNvSpPr>
          <p:nvPr>
            <p:ph type="body" sz="quarter" idx="61"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8" name="Text Placeholder 7">
            <a:extLst>
              <a:ext uri="{FF2B5EF4-FFF2-40B4-BE49-F238E27FC236}">
                <a16:creationId xmlns:a16="http://schemas.microsoft.com/office/drawing/2014/main" id="{736106D9-D986-B24A-8CDC-B2F279FE334F}"/>
              </a:ext>
            </a:extLst>
          </p:cNvPr>
          <p:cNvSpPr>
            <a:spLocks noGrp="1"/>
          </p:cNvSpPr>
          <p:nvPr>
            <p:ph type="body" sz="quarter" idx="62"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9" name="Picture Placeholder 3">
            <a:extLst>
              <a:ext uri="{FF2B5EF4-FFF2-40B4-BE49-F238E27FC236}">
                <a16:creationId xmlns:a16="http://schemas.microsoft.com/office/drawing/2014/main" id="{3C04F69D-76F7-F044-B01F-CEA7A55822A8}"/>
              </a:ext>
            </a:extLst>
          </p:cNvPr>
          <p:cNvSpPr>
            <a:spLocks noGrp="1"/>
          </p:cNvSpPr>
          <p:nvPr>
            <p:ph type="pic" sz="quarter" idx="63"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0" name="Text Placeholder 7">
            <a:extLst>
              <a:ext uri="{FF2B5EF4-FFF2-40B4-BE49-F238E27FC236}">
                <a16:creationId xmlns:a16="http://schemas.microsoft.com/office/drawing/2014/main" id="{50EDF07C-0018-5F40-85B9-8343D839BA6E}"/>
              </a:ext>
            </a:extLst>
          </p:cNvPr>
          <p:cNvSpPr>
            <a:spLocks noGrp="1"/>
          </p:cNvSpPr>
          <p:nvPr>
            <p:ph type="body" sz="quarter" idx="64"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1" name="Text Placeholder 7">
            <a:extLst>
              <a:ext uri="{FF2B5EF4-FFF2-40B4-BE49-F238E27FC236}">
                <a16:creationId xmlns:a16="http://schemas.microsoft.com/office/drawing/2014/main" id="{34DFBB84-A2D8-AC4B-BE4F-B1CF767EDDCA}"/>
              </a:ext>
            </a:extLst>
          </p:cNvPr>
          <p:cNvSpPr>
            <a:spLocks noGrp="1"/>
          </p:cNvSpPr>
          <p:nvPr>
            <p:ph type="body" sz="quarter" idx="65"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7504DA70-8BD2-D640-B3B2-9FBD612DDBD3}"/>
              </a:ext>
            </a:extLst>
          </p:cNvPr>
          <p:cNvSpPr>
            <a:spLocks noGrp="1"/>
          </p:cNvSpPr>
          <p:nvPr>
            <p:ph type="pic" sz="quarter" idx="66" hasCustomPrompt="1"/>
          </p:nvPr>
        </p:nvSpPr>
        <p:spPr>
          <a:xfrm>
            <a:off x="3579838" y="614600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63" name="Text Placeholder 7">
            <a:extLst>
              <a:ext uri="{FF2B5EF4-FFF2-40B4-BE49-F238E27FC236}">
                <a16:creationId xmlns:a16="http://schemas.microsoft.com/office/drawing/2014/main" id="{BF54EE02-85C6-F842-BCA3-0D0EBB3326BB}"/>
              </a:ext>
            </a:extLst>
          </p:cNvPr>
          <p:cNvSpPr>
            <a:spLocks noGrp="1"/>
          </p:cNvSpPr>
          <p:nvPr>
            <p:ph type="body" sz="quarter" idx="67"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D179D5A4-7EBB-2046-9A25-16B9F20641CD}"/>
              </a:ext>
            </a:extLst>
          </p:cNvPr>
          <p:cNvSpPr>
            <a:spLocks noGrp="1"/>
          </p:cNvSpPr>
          <p:nvPr>
            <p:ph type="body" sz="quarter" idx="68"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5" name="Picture Placeholder 3">
            <a:extLst>
              <a:ext uri="{FF2B5EF4-FFF2-40B4-BE49-F238E27FC236}">
                <a16:creationId xmlns:a16="http://schemas.microsoft.com/office/drawing/2014/main" id="{17195331-B10A-5547-99E7-04A260169326}"/>
              </a:ext>
            </a:extLst>
          </p:cNvPr>
          <p:cNvSpPr>
            <a:spLocks noGrp="1"/>
          </p:cNvSpPr>
          <p:nvPr>
            <p:ph type="pic" sz="quarter" idx="69" hasCustomPrompt="1"/>
          </p:nvPr>
        </p:nvSpPr>
        <p:spPr>
          <a:xfrm>
            <a:off x="9407404" y="258127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68" name="Text Placeholder 7">
            <a:extLst>
              <a:ext uri="{FF2B5EF4-FFF2-40B4-BE49-F238E27FC236}">
                <a16:creationId xmlns:a16="http://schemas.microsoft.com/office/drawing/2014/main" id="{783BC515-CB42-C144-8260-FFDF85163C1E}"/>
              </a:ext>
            </a:extLst>
          </p:cNvPr>
          <p:cNvSpPr>
            <a:spLocks noGrp="1"/>
          </p:cNvSpPr>
          <p:nvPr>
            <p:ph type="body" sz="quarter" idx="70" hasCustomPrompt="1"/>
          </p:nvPr>
        </p:nvSpPr>
        <p:spPr>
          <a:xfrm>
            <a:off x="9408923"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9" name="Text Placeholder 7">
            <a:extLst>
              <a:ext uri="{FF2B5EF4-FFF2-40B4-BE49-F238E27FC236}">
                <a16:creationId xmlns:a16="http://schemas.microsoft.com/office/drawing/2014/main" id="{A210847F-5010-A84F-AFD1-98A12370FC08}"/>
              </a:ext>
            </a:extLst>
          </p:cNvPr>
          <p:cNvSpPr>
            <a:spLocks noGrp="1"/>
          </p:cNvSpPr>
          <p:nvPr>
            <p:ph type="body" sz="quarter" idx="71" hasCustomPrompt="1"/>
          </p:nvPr>
        </p:nvSpPr>
        <p:spPr>
          <a:xfrm>
            <a:off x="9408924"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1" name="Picture Placeholder 3">
            <a:extLst>
              <a:ext uri="{FF2B5EF4-FFF2-40B4-BE49-F238E27FC236}">
                <a16:creationId xmlns:a16="http://schemas.microsoft.com/office/drawing/2014/main" id="{983D908F-942B-0E47-82C6-5BFA19C1FECD}"/>
              </a:ext>
            </a:extLst>
          </p:cNvPr>
          <p:cNvSpPr>
            <a:spLocks noGrp="1"/>
          </p:cNvSpPr>
          <p:nvPr>
            <p:ph type="pic" sz="quarter" idx="72" hasCustomPrompt="1"/>
          </p:nvPr>
        </p:nvSpPr>
        <p:spPr>
          <a:xfrm>
            <a:off x="9407401" y="6152396"/>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2" name="Text Placeholder 7">
            <a:extLst>
              <a:ext uri="{FF2B5EF4-FFF2-40B4-BE49-F238E27FC236}">
                <a16:creationId xmlns:a16="http://schemas.microsoft.com/office/drawing/2014/main" id="{FDE7E9E4-73CD-7946-A9A3-0B6C1000D8A5}"/>
              </a:ext>
            </a:extLst>
          </p:cNvPr>
          <p:cNvSpPr>
            <a:spLocks noGrp="1"/>
          </p:cNvSpPr>
          <p:nvPr>
            <p:ph type="body" sz="quarter" idx="73" hasCustomPrompt="1"/>
          </p:nvPr>
        </p:nvSpPr>
        <p:spPr>
          <a:xfrm>
            <a:off x="940110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3" name="Text Placeholder 7">
            <a:extLst>
              <a:ext uri="{FF2B5EF4-FFF2-40B4-BE49-F238E27FC236}">
                <a16:creationId xmlns:a16="http://schemas.microsoft.com/office/drawing/2014/main" id="{DE3464F8-592C-3F4E-A469-4569B7270806}"/>
              </a:ext>
            </a:extLst>
          </p:cNvPr>
          <p:cNvSpPr>
            <a:spLocks noGrp="1"/>
          </p:cNvSpPr>
          <p:nvPr>
            <p:ph type="body" sz="quarter" idx="74" hasCustomPrompt="1"/>
          </p:nvPr>
        </p:nvSpPr>
        <p:spPr>
          <a:xfrm>
            <a:off x="940111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74" name="Picture Placeholder 3">
            <a:extLst>
              <a:ext uri="{FF2B5EF4-FFF2-40B4-BE49-F238E27FC236}">
                <a16:creationId xmlns:a16="http://schemas.microsoft.com/office/drawing/2014/main" id="{B89A8752-5C55-144D-B1DC-FE3E80B4DD01}"/>
              </a:ext>
            </a:extLst>
          </p:cNvPr>
          <p:cNvSpPr>
            <a:spLocks noGrp="1"/>
          </p:cNvSpPr>
          <p:nvPr>
            <p:ph type="pic" sz="quarter" idx="75" hasCustomPrompt="1"/>
          </p:nvPr>
        </p:nvSpPr>
        <p:spPr>
          <a:xfrm>
            <a:off x="12318267" y="6152396"/>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75" name="Text Placeholder 7">
            <a:extLst>
              <a:ext uri="{FF2B5EF4-FFF2-40B4-BE49-F238E27FC236}">
                <a16:creationId xmlns:a16="http://schemas.microsoft.com/office/drawing/2014/main" id="{30A6CF15-53AA-FC43-9B5E-3CBC32758AA5}"/>
              </a:ext>
            </a:extLst>
          </p:cNvPr>
          <p:cNvSpPr>
            <a:spLocks noGrp="1"/>
          </p:cNvSpPr>
          <p:nvPr>
            <p:ph type="body" sz="quarter" idx="76" hasCustomPrompt="1"/>
          </p:nvPr>
        </p:nvSpPr>
        <p:spPr>
          <a:xfrm>
            <a:off x="1231826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76" name="Text Placeholder 7">
            <a:extLst>
              <a:ext uri="{FF2B5EF4-FFF2-40B4-BE49-F238E27FC236}">
                <a16:creationId xmlns:a16="http://schemas.microsoft.com/office/drawing/2014/main" id="{B74845DE-C021-6144-8B50-7D1938E31CE3}"/>
              </a:ext>
            </a:extLst>
          </p:cNvPr>
          <p:cNvSpPr>
            <a:spLocks noGrp="1"/>
          </p:cNvSpPr>
          <p:nvPr>
            <p:ph type="body" sz="quarter" idx="77" hasCustomPrompt="1"/>
          </p:nvPr>
        </p:nvSpPr>
        <p:spPr>
          <a:xfrm>
            <a:off x="1231826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5AD11650-0BB3-8141-CE8F-C207E4199024}"/>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055044015"/>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Product Portfolio_3">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18" name="Picture Placeholder 3">
            <a:extLst>
              <a:ext uri="{FF2B5EF4-FFF2-40B4-BE49-F238E27FC236}">
                <a16:creationId xmlns:a16="http://schemas.microsoft.com/office/drawing/2014/main" id="{FD712F3C-53A0-F9D7-703E-F17DF10096CE}"/>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23" name="Text Placeholder 7">
            <a:extLst>
              <a:ext uri="{FF2B5EF4-FFF2-40B4-BE49-F238E27FC236}">
                <a16:creationId xmlns:a16="http://schemas.microsoft.com/office/drawing/2014/main" id="{5D1C4E5E-4841-DC33-D1DD-28BB28A2DB61}"/>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24" name="Text Placeholder 7">
            <a:extLst>
              <a:ext uri="{FF2B5EF4-FFF2-40B4-BE49-F238E27FC236}">
                <a16:creationId xmlns:a16="http://schemas.microsoft.com/office/drawing/2014/main" id="{C288AE9A-56BC-F7A1-F175-8F8B4D48FC87}"/>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F5D1E8BF-D139-D245-9F1D-4D698137DDE7}"/>
              </a:ext>
            </a:extLst>
          </p:cNvPr>
          <p:cNvSpPr>
            <a:spLocks noGrp="1"/>
          </p:cNvSpPr>
          <p:nvPr>
            <p:ph type="pic" sz="quarter" idx="51"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AF4FDA68-941B-CE4E-A1E7-B32B16D64A8C}"/>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458FB68B-E910-5948-85DF-EF65B3C234B9}"/>
              </a:ext>
            </a:extLst>
          </p:cNvPr>
          <p:cNvSpPr>
            <a:spLocks noGrp="1"/>
          </p:cNvSpPr>
          <p:nvPr>
            <p:ph type="body" sz="quarter" idx="53"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317D02C5-329E-E245-BEFC-489C57A063DF}"/>
              </a:ext>
            </a:extLst>
          </p:cNvPr>
          <p:cNvSpPr>
            <a:spLocks noGrp="1"/>
          </p:cNvSpPr>
          <p:nvPr>
            <p:ph type="pic" sz="quarter" idx="54"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4E7DF8DF-1BC7-C941-A3F1-EE25AE17715D}"/>
              </a:ext>
            </a:extLst>
          </p:cNvPr>
          <p:cNvSpPr>
            <a:spLocks noGrp="1"/>
          </p:cNvSpPr>
          <p:nvPr>
            <p:ph type="body" sz="quarter" idx="55"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0" name="Text Placeholder 7">
            <a:extLst>
              <a:ext uri="{FF2B5EF4-FFF2-40B4-BE49-F238E27FC236}">
                <a16:creationId xmlns:a16="http://schemas.microsoft.com/office/drawing/2014/main" id="{1FBC9439-5FCD-574F-ADCF-BB0B915D91DD}"/>
              </a:ext>
            </a:extLst>
          </p:cNvPr>
          <p:cNvSpPr>
            <a:spLocks noGrp="1"/>
          </p:cNvSpPr>
          <p:nvPr>
            <p:ph type="body" sz="quarter" idx="56"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332E1C9F-B5AE-EC43-B314-94432755635D}"/>
              </a:ext>
            </a:extLst>
          </p:cNvPr>
          <p:cNvSpPr>
            <a:spLocks noGrp="1"/>
          </p:cNvSpPr>
          <p:nvPr>
            <p:ph type="pic" sz="quarter" idx="57" hasCustomPrompt="1"/>
          </p:nvPr>
        </p:nvSpPr>
        <p:spPr>
          <a:xfrm>
            <a:off x="944402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4" name="Picture Placeholder 3">
            <a:extLst>
              <a:ext uri="{FF2B5EF4-FFF2-40B4-BE49-F238E27FC236}">
                <a16:creationId xmlns:a16="http://schemas.microsoft.com/office/drawing/2014/main" id="{764D533C-644F-5A42-BF03-E0E164D06551}"/>
              </a:ext>
            </a:extLst>
          </p:cNvPr>
          <p:cNvSpPr>
            <a:spLocks noGrp="1"/>
          </p:cNvSpPr>
          <p:nvPr>
            <p:ph type="pic" sz="quarter" idx="58"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5" name="Text Placeholder 7">
            <a:extLst>
              <a:ext uri="{FF2B5EF4-FFF2-40B4-BE49-F238E27FC236}">
                <a16:creationId xmlns:a16="http://schemas.microsoft.com/office/drawing/2014/main" id="{D2FB8A09-6318-2D4F-A19C-BDD3F9EC09F9}"/>
              </a:ext>
            </a:extLst>
          </p:cNvPr>
          <p:cNvSpPr>
            <a:spLocks noGrp="1"/>
          </p:cNvSpPr>
          <p:nvPr>
            <p:ph type="body" sz="quarter" idx="59"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6" name="Text Placeholder 7">
            <a:extLst>
              <a:ext uri="{FF2B5EF4-FFF2-40B4-BE49-F238E27FC236}">
                <a16:creationId xmlns:a16="http://schemas.microsoft.com/office/drawing/2014/main" id="{481A3667-7F9D-EA47-BAE7-00F01351D6DD}"/>
              </a:ext>
            </a:extLst>
          </p:cNvPr>
          <p:cNvSpPr>
            <a:spLocks noGrp="1"/>
          </p:cNvSpPr>
          <p:nvPr>
            <p:ph type="body" sz="quarter" idx="60"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8" name="Picture Placeholder 3">
            <a:extLst>
              <a:ext uri="{FF2B5EF4-FFF2-40B4-BE49-F238E27FC236}">
                <a16:creationId xmlns:a16="http://schemas.microsoft.com/office/drawing/2014/main" id="{4D2315E7-27AC-A34B-8F6B-05ABC763D5F5}"/>
              </a:ext>
            </a:extLst>
          </p:cNvPr>
          <p:cNvSpPr>
            <a:spLocks noGrp="1"/>
          </p:cNvSpPr>
          <p:nvPr>
            <p:ph type="pic" sz="quarter" idx="61" hasCustomPrompt="1"/>
          </p:nvPr>
        </p:nvSpPr>
        <p:spPr>
          <a:xfrm>
            <a:off x="3579839"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9" name="Text Placeholder 7">
            <a:extLst>
              <a:ext uri="{FF2B5EF4-FFF2-40B4-BE49-F238E27FC236}">
                <a16:creationId xmlns:a16="http://schemas.microsoft.com/office/drawing/2014/main" id="{DBD86577-7583-8D45-9EB0-CFA957D33C7A}"/>
              </a:ext>
            </a:extLst>
          </p:cNvPr>
          <p:cNvSpPr>
            <a:spLocks noGrp="1"/>
          </p:cNvSpPr>
          <p:nvPr>
            <p:ph type="body" sz="quarter" idx="62"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0" name="Text Placeholder 7">
            <a:extLst>
              <a:ext uri="{FF2B5EF4-FFF2-40B4-BE49-F238E27FC236}">
                <a16:creationId xmlns:a16="http://schemas.microsoft.com/office/drawing/2014/main" id="{6C6BF608-21D0-7243-9121-86BEB67F8A2F}"/>
              </a:ext>
            </a:extLst>
          </p:cNvPr>
          <p:cNvSpPr>
            <a:spLocks noGrp="1"/>
          </p:cNvSpPr>
          <p:nvPr>
            <p:ph type="body" sz="quarter" idx="63"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AD522E01-8B09-AC4F-9E7E-8FC9DF55A3CB}"/>
              </a:ext>
            </a:extLst>
          </p:cNvPr>
          <p:cNvSpPr>
            <a:spLocks noGrp="1"/>
          </p:cNvSpPr>
          <p:nvPr>
            <p:ph type="pic" sz="quarter" idx="64" hasCustomPrompt="1"/>
          </p:nvPr>
        </p:nvSpPr>
        <p:spPr>
          <a:xfrm>
            <a:off x="6494852"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3" name="Text Placeholder 7">
            <a:extLst>
              <a:ext uri="{FF2B5EF4-FFF2-40B4-BE49-F238E27FC236}">
                <a16:creationId xmlns:a16="http://schemas.microsoft.com/office/drawing/2014/main" id="{6EAE40E7-5A8E-464D-B028-5138D3058CF9}"/>
              </a:ext>
            </a:extLst>
          </p:cNvPr>
          <p:cNvSpPr>
            <a:spLocks noGrp="1"/>
          </p:cNvSpPr>
          <p:nvPr>
            <p:ph type="body" sz="quarter" idx="65" hasCustomPrompt="1"/>
          </p:nvPr>
        </p:nvSpPr>
        <p:spPr>
          <a:xfrm>
            <a:off x="6494851"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39F153BA-F597-5943-8428-66D0CC3C3703}"/>
              </a:ext>
            </a:extLst>
          </p:cNvPr>
          <p:cNvSpPr>
            <a:spLocks noGrp="1"/>
          </p:cNvSpPr>
          <p:nvPr>
            <p:ph type="body" sz="quarter" idx="66" hasCustomPrompt="1"/>
          </p:nvPr>
        </p:nvSpPr>
        <p:spPr>
          <a:xfrm>
            <a:off x="6494852"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6" name="Text Placeholder 7">
            <a:extLst>
              <a:ext uri="{FF2B5EF4-FFF2-40B4-BE49-F238E27FC236}">
                <a16:creationId xmlns:a16="http://schemas.microsoft.com/office/drawing/2014/main" id="{DF10FE6F-4D1B-9643-94FA-84C25D1BAF28}"/>
              </a:ext>
            </a:extLst>
          </p:cNvPr>
          <p:cNvSpPr>
            <a:spLocks noGrp="1"/>
          </p:cNvSpPr>
          <p:nvPr>
            <p:ph type="body" sz="quarter" idx="67" hasCustomPrompt="1"/>
          </p:nvPr>
        </p:nvSpPr>
        <p:spPr>
          <a:xfrm>
            <a:off x="943055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7" name="Text Placeholder 7">
            <a:extLst>
              <a:ext uri="{FF2B5EF4-FFF2-40B4-BE49-F238E27FC236}">
                <a16:creationId xmlns:a16="http://schemas.microsoft.com/office/drawing/2014/main" id="{C23EA979-70E8-B345-88DE-EF15D609E2A2}"/>
              </a:ext>
            </a:extLst>
          </p:cNvPr>
          <p:cNvSpPr>
            <a:spLocks noGrp="1"/>
          </p:cNvSpPr>
          <p:nvPr>
            <p:ph type="body" sz="quarter" idx="68" hasCustomPrompt="1"/>
          </p:nvPr>
        </p:nvSpPr>
        <p:spPr>
          <a:xfrm>
            <a:off x="943055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E26CF229-554B-186B-632E-DAA1A40BA5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516995163"/>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Product Portfolio_4">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18" name="Picture Placeholder 3">
            <a:extLst>
              <a:ext uri="{FF2B5EF4-FFF2-40B4-BE49-F238E27FC236}">
                <a16:creationId xmlns:a16="http://schemas.microsoft.com/office/drawing/2014/main" id="{FD712F3C-53A0-F9D7-703E-F17DF10096CE}"/>
              </a:ext>
            </a:extLst>
          </p:cNvPr>
          <p:cNvSpPr>
            <a:spLocks noGrp="1"/>
          </p:cNvSpPr>
          <p:nvPr>
            <p:ph type="pic" sz="quarter" idx="32" hasCustomPrompt="1"/>
          </p:nvPr>
        </p:nvSpPr>
        <p:spPr>
          <a:xfrm>
            <a:off x="878666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23" name="Text Placeholder 7">
            <a:extLst>
              <a:ext uri="{FF2B5EF4-FFF2-40B4-BE49-F238E27FC236}">
                <a16:creationId xmlns:a16="http://schemas.microsoft.com/office/drawing/2014/main" id="{5D1C4E5E-4841-DC33-D1DD-28BB28A2DB61}"/>
              </a:ext>
            </a:extLst>
          </p:cNvPr>
          <p:cNvSpPr>
            <a:spLocks noGrp="1"/>
          </p:cNvSpPr>
          <p:nvPr>
            <p:ph type="body" sz="quarter" idx="37" hasCustomPrompt="1"/>
          </p:nvPr>
        </p:nvSpPr>
        <p:spPr>
          <a:xfrm>
            <a:off x="878665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24" name="Text Placeholder 7">
            <a:extLst>
              <a:ext uri="{FF2B5EF4-FFF2-40B4-BE49-F238E27FC236}">
                <a16:creationId xmlns:a16="http://schemas.microsoft.com/office/drawing/2014/main" id="{C288AE9A-56BC-F7A1-F175-8F8B4D48FC87}"/>
              </a:ext>
            </a:extLst>
          </p:cNvPr>
          <p:cNvSpPr>
            <a:spLocks noGrp="1"/>
          </p:cNvSpPr>
          <p:nvPr>
            <p:ph type="body" sz="quarter" idx="38" hasCustomPrompt="1"/>
          </p:nvPr>
        </p:nvSpPr>
        <p:spPr>
          <a:xfrm>
            <a:off x="878666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F5D1E8BF-D139-D245-9F1D-4D698137DDE7}"/>
              </a:ext>
            </a:extLst>
          </p:cNvPr>
          <p:cNvSpPr>
            <a:spLocks noGrp="1"/>
          </p:cNvSpPr>
          <p:nvPr>
            <p:ph type="pic" sz="quarter" idx="51" hasCustomPrompt="1"/>
          </p:nvPr>
        </p:nvSpPr>
        <p:spPr>
          <a:xfrm>
            <a:off x="1169867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AF4FDA68-941B-CE4E-A1E7-B32B16D64A8C}"/>
              </a:ext>
            </a:extLst>
          </p:cNvPr>
          <p:cNvSpPr>
            <a:spLocks noGrp="1"/>
          </p:cNvSpPr>
          <p:nvPr>
            <p:ph type="body" sz="quarter" idx="52" hasCustomPrompt="1"/>
          </p:nvPr>
        </p:nvSpPr>
        <p:spPr>
          <a:xfrm>
            <a:off x="1169867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458FB68B-E910-5948-85DF-EF65B3C234B9}"/>
              </a:ext>
            </a:extLst>
          </p:cNvPr>
          <p:cNvSpPr>
            <a:spLocks noGrp="1"/>
          </p:cNvSpPr>
          <p:nvPr>
            <p:ph type="body" sz="quarter" idx="53" hasCustomPrompt="1"/>
          </p:nvPr>
        </p:nvSpPr>
        <p:spPr>
          <a:xfrm>
            <a:off x="1169867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8" name="Picture Placeholder 3">
            <a:extLst>
              <a:ext uri="{FF2B5EF4-FFF2-40B4-BE49-F238E27FC236}">
                <a16:creationId xmlns:a16="http://schemas.microsoft.com/office/drawing/2014/main" id="{317D02C5-329E-E245-BEFC-489C57A063DF}"/>
              </a:ext>
            </a:extLst>
          </p:cNvPr>
          <p:cNvSpPr>
            <a:spLocks noGrp="1"/>
          </p:cNvSpPr>
          <p:nvPr>
            <p:ph type="pic" sz="quarter" idx="54" hasCustomPrompt="1"/>
          </p:nvPr>
        </p:nvSpPr>
        <p:spPr>
          <a:xfrm>
            <a:off x="14615374"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9" name="Text Placeholder 7">
            <a:extLst>
              <a:ext uri="{FF2B5EF4-FFF2-40B4-BE49-F238E27FC236}">
                <a16:creationId xmlns:a16="http://schemas.microsoft.com/office/drawing/2014/main" id="{4E7DF8DF-1BC7-C941-A3F1-EE25AE17715D}"/>
              </a:ext>
            </a:extLst>
          </p:cNvPr>
          <p:cNvSpPr>
            <a:spLocks noGrp="1"/>
          </p:cNvSpPr>
          <p:nvPr>
            <p:ph type="body" sz="quarter" idx="55" hasCustomPrompt="1"/>
          </p:nvPr>
        </p:nvSpPr>
        <p:spPr>
          <a:xfrm>
            <a:off x="14615373"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0" name="Text Placeholder 7">
            <a:extLst>
              <a:ext uri="{FF2B5EF4-FFF2-40B4-BE49-F238E27FC236}">
                <a16:creationId xmlns:a16="http://schemas.microsoft.com/office/drawing/2014/main" id="{1FBC9439-5FCD-574F-ADCF-BB0B915D91DD}"/>
              </a:ext>
            </a:extLst>
          </p:cNvPr>
          <p:cNvSpPr>
            <a:spLocks noGrp="1"/>
          </p:cNvSpPr>
          <p:nvPr>
            <p:ph type="body" sz="quarter" idx="56" hasCustomPrompt="1"/>
          </p:nvPr>
        </p:nvSpPr>
        <p:spPr>
          <a:xfrm>
            <a:off x="14615374"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3" name="Picture Placeholder 3">
            <a:extLst>
              <a:ext uri="{FF2B5EF4-FFF2-40B4-BE49-F238E27FC236}">
                <a16:creationId xmlns:a16="http://schemas.microsoft.com/office/drawing/2014/main" id="{332E1C9F-B5AE-EC43-B314-94432755635D}"/>
              </a:ext>
            </a:extLst>
          </p:cNvPr>
          <p:cNvSpPr>
            <a:spLocks noGrp="1"/>
          </p:cNvSpPr>
          <p:nvPr>
            <p:ph type="pic" sz="quarter" idx="57" hasCustomPrompt="1"/>
          </p:nvPr>
        </p:nvSpPr>
        <p:spPr>
          <a:xfrm>
            <a:off x="67528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4" name="Picture Placeholder 3">
            <a:extLst>
              <a:ext uri="{FF2B5EF4-FFF2-40B4-BE49-F238E27FC236}">
                <a16:creationId xmlns:a16="http://schemas.microsoft.com/office/drawing/2014/main" id="{764D533C-644F-5A42-BF03-E0E164D06551}"/>
              </a:ext>
            </a:extLst>
          </p:cNvPr>
          <p:cNvSpPr>
            <a:spLocks noGrp="1"/>
          </p:cNvSpPr>
          <p:nvPr>
            <p:ph type="pic" sz="quarter" idx="58" hasCustomPrompt="1"/>
          </p:nvPr>
        </p:nvSpPr>
        <p:spPr>
          <a:xfrm>
            <a:off x="8786660"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5" name="Text Placeholder 7">
            <a:extLst>
              <a:ext uri="{FF2B5EF4-FFF2-40B4-BE49-F238E27FC236}">
                <a16:creationId xmlns:a16="http://schemas.microsoft.com/office/drawing/2014/main" id="{D2FB8A09-6318-2D4F-A19C-BDD3F9EC09F9}"/>
              </a:ext>
            </a:extLst>
          </p:cNvPr>
          <p:cNvSpPr>
            <a:spLocks noGrp="1"/>
          </p:cNvSpPr>
          <p:nvPr>
            <p:ph type="body" sz="quarter" idx="59" hasCustomPrompt="1"/>
          </p:nvPr>
        </p:nvSpPr>
        <p:spPr>
          <a:xfrm>
            <a:off x="8786659"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6" name="Text Placeholder 7">
            <a:extLst>
              <a:ext uri="{FF2B5EF4-FFF2-40B4-BE49-F238E27FC236}">
                <a16:creationId xmlns:a16="http://schemas.microsoft.com/office/drawing/2014/main" id="{481A3667-7F9D-EA47-BAE7-00F01351D6DD}"/>
              </a:ext>
            </a:extLst>
          </p:cNvPr>
          <p:cNvSpPr>
            <a:spLocks noGrp="1"/>
          </p:cNvSpPr>
          <p:nvPr>
            <p:ph type="body" sz="quarter" idx="60" hasCustomPrompt="1"/>
          </p:nvPr>
        </p:nvSpPr>
        <p:spPr>
          <a:xfrm>
            <a:off x="8786660"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8" name="Picture Placeholder 3">
            <a:extLst>
              <a:ext uri="{FF2B5EF4-FFF2-40B4-BE49-F238E27FC236}">
                <a16:creationId xmlns:a16="http://schemas.microsoft.com/office/drawing/2014/main" id="{4D2315E7-27AC-A34B-8F6B-05ABC763D5F5}"/>
              </a:ext>
            </a:extLst>
          </p:cNvPr>
          <p:cNvSpPr>
            <a:spLocks noGrp="1"/>
          </p:cNvSpPr>
          <p:nvPr>
            <p:ph type="pic" sz="quarter" idx="61" hasCustomPrompt="1"/>
          </p:nvPr>
        </p:nvSpPr>
        <p:spPr>
          <a:xfrm>
            <a:off x="11704511"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59" name="Text Placeholder 7">
            <a:extLst>
              <a:ext uri="{FF2B5EF4-FFF2-40B4-BE49-F238E27FC236}">
                <a16:creationId xmlns:a16="http://schemas.microsoft.com/office/drawing/2014/main" id="{DBD86577-7583-8D45-9EB0-CFA957D33C7A}"/>
              </a:ext>
            </a:extLst>
          </p:cNvPr>
          <p:cNvSpPr>
            <a:spLocks noGrp="1"/>
          </p:cNvSpPr>
          <p:nvPr>
            <p:ph type="body" sz="quarter" idx="62" hasCustomPrompt="1"/>
          </p:nvPr>
        </p:nvSpPr>
        <p:spPr>
          <a:xfrm>
            <a:off x="11704510"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0" name="Text Placeholder 7">
            <a:extLst>
              <a:ext uri="{FF2B5EF4-FFF2-40B4-BE49-F238E27FC236}">
                <a16:creationId xmlns:a16="http://schemas.microsoft.com/office/drawing/2014/main" id="{6C6BF608-21D0-7243-9121-86BEB67F8A2F}"/>
              </a:ext>
            </a:extLst>
          </p:cNvPr>
          <p:cNvSpPr>
            <a:spLocks noGrp="1"/>
          </p:cNvSpPr>
          <p:nvPr>
            <p:ph type="body" sz="quarter" idx="63" hasCustomPrompt="1"/>
          </p:nvPr>
        </p:nvSpPr>
        <p:spPr>
          <a:xfrm>
            <a:off x="11704511"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2" name="Picture Placeholder 3">
            <a:extLst>
              <a:ext uri="{FF2B5EF4-FFF2-40B4-BE49-F238E27FC236}">
                <a16:creationId xmlns:a16="http://schemas.microsoft.com/office/drawing/2014/main" id="{AD522E01-8B09-AC4F-9E7E-8FC9DF55A3CB}"/>
              </a:ext>
            </a:extLst>
          </p:cNvPr>
          <p:cNvSpPr>
            <a:spLocks noGrp="1"/>
          </p:cNvSpPr>
          <p:nvPr>
            <p:ph type="pic" sz="quarter" idx="64" hasCustomPrompt="1"/>
          </p:nvPr>
        </p:nvSpPr>
        <p:spPr>
          <a:xfrm>
            <a:off x="14619524"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63" name="Text Placeholder 7">
            <a:extLst>
              <a:ext uri="{FF2B5EF4-FFF2-40B4-BE49-F238E27FC236}">
                <a16:creationId xmlns:a16="http://schemas.microsoft.com/office/drawing/2014/main" id="{6EAE40E7-5A8E-464D-B028-5138D3058CF9}"/>
              </a:ext>
            </a:extLst>
          </p:cNvPr>
          <p:cNvSpPr>
            <a:spLocks noGrp="1"/>
          </p:cNvSpPr>
          <p:nvPr>
            <p:ph type="body" sz="quarter" idx="65" hasCustomPrompt="1"/>
          </p:nvPr>
        </p:nvSpPr>
        <p:spPr>
          <a:xfrm>
            <a:off x="14619523"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4" name="Text Placeholder 7">
            <a:extLst>
              <a:ext uri="{FF2B5EF4-FFF2-40B4-BE49-F238E27FC236}">
                <a16:creationId xmlns:a16="http://schemas.microsoft.com/office/drawing/2014/main" id="{39F153BA-F597-5943-8428-66D0CC3C3703}"/>
              </a:ext>
            </a:extLst>
          </p:cNvPr>
          <p:cNvSpPr>
            <a:spLocks noGrp="1"/>
          </p:cNvSpPr>
          <p:nvPr>
            <p:ph type="body" sz="quarter" idx="66" hasCustomPrompt="1"/>
          </p:nvPr>
        </p:nvSpPr>
        <p:spPr>
          <a:xfrm>
            <a:off x="14619524"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66" name="Text Placeholder 7">
            <a:extLst>
              <a:ext uri="{FF2B5EF4-FFF2-40B4-BE49-F238E27FC236}">
                <a16:creationId xmlns:a16="http://schemas.microsoft.com/office/drawing/2014/main" id="{DF10FE6F-4D1B-9643-94FA-84C25D1BAF28}"/>
              </a:ext>
            </a:extLst>
          </p:cNvPr>
          <p:cNvSpPr>
            <a:spLocks noGrp="1"/>
          </p:cNvSpPr>
          <p:nvPr>
            <p:ph type="body" sz="quarter" idx="67" hasCustomPrompt="1"/>
          </p:nvPr>
        </p:nvSpPr>
        <p:spPr>
          <a:xfrm>
            <a:off x="66181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67" name="Text Placeholder 7">
            <a:extLst>
              <a:ext uri="{FF2B5EF4-FFF2-40B4-BE49-F238E27FC236}">
                <a16:creationId xmlns:a16="http://schemas.microsoft.com/office/drawing/2014/main" id="{C23EA979-70E8-B345-88DE-EF15D609E2A2}"/>
              </a:ext>
            </a:extLst>
          </p:cNvPr>
          <p:cNvSpPr>
            <a:spLocks noGrp="1"/>
          </p:cNvSpPr>
          <p:nvPr>
            <p:ph type="body" sz="quarter" idx="68" hasCustomPrompt="1"/>
          </p:nvPr>
        </p:nvSpPr>
        <p:spPr>
          <a:xfrm>
            <a:off x="66181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45CAE5C8-F69F-339E-C62B-223372D57DE5}"/>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35247614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Product Portfolio_5">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FF446B-EA72-8FA9-FB12-3CB3CAE94ADA}"/>
              </a:ext>
            </a:extLst>
          </p:cNvPr>
          <p:cNvSpPr>
            <a:spLocks noGrp="1"/>
          </p:cNvSpPr>
          <p:nvPr>
            <p:ph type="sldNum" sz="quarter" idx="17"/>
          </p:nvPr>
        </p:nvSpPr>
        <p:spPr/>
        <p:txBody>
          <a:bodyPr/>
          <a:lstStyle>
            <a:lvl1pPr>
              <a:defRPr>
                <a:solidFill>
                  <a:schemeClr val="accent3"/>
                </a:solidFill>
              </a:defRPr>
            </a:lvl1pPr>
          </a:lstStyle>
          <a:p>
            <a:fld id="{387AECDB-6C85-4FE3-9DAF-486A9B5BAE12}" type="slidenum">
              <a:rPr lang="en-GB" smtClean="0"/>
              <a:pPr/>
              <a:t>‹#›</a:t>
            </a:fld>
            <a:endParaRPr lang="en-GB"/>
          </a:p>
        </p:txBody>
      </p:sp>
      <p:sp>
        <p:nvSpPr>
          <p:cNvPr id="3" name="Title 6">
            <a:extLst>
              <a:ext uri="{FF2B5EF4-FFF2-40B4-BE49-F238E27FC236}">
                <a16:creationId xmlns:a16="http://schemas.microsoft.com/office/drawing/2014/main" id="{6FB26B53-AC81-D0DB-EF1A-FB0C4BAEF328}"/>
              </a:ext>
            </a:extLst>
          </p:cNvPr>
          <p:cNvSpPr>
            <a:spLocks noGrp="1"/>
          </p:cNvSpPr>
          <p:nvPr>
            <p:ph type="title" hasCustomPrompt="1"/>
          </p:nvPr>
        </p:nvSpPr>
        <p:spPr>
          <a:xfrm>
            <a:off x="663685" y="1123078"/>
            <a:ext cx="16559103" cy="1089372"/>
          </a:xfrm>
        </p:spPr>
        <p:txBody>
          <a:bodyPr/>
          <a:lstStyle>
            <a:lvl1pPr algn="l">
              <a:lnSpc>
                <a:spcPts val="6264"/>
              </a:lnSpc>
              <a:defRPr sz="5400">
                <a:solidFill>
                  <a:schemeClr val="tx1"/>
                </a:solidFill>
              </a:defRPr>
            </a:lvl1pPr>
          </a:lstStyle>
          <a:p>
            <a:r>
              <a:rPr lang="en-US"/>
              <a:t>Sed Hendrerit Consectetur</a:t>
            </a:r>
          </a:p>
        </p:txBody>
      </p:sp>
      <p:sp>
        <p:nvSpPr>
          <p:cNvPr id="33" name="Picture Placeholder 3">
            <a:extLst>
              <a:ext uri="{FF2B5EF4-FFF2-40B4-BE49-F238E27FC236}">
                <a16:creationId xmlns:a16="http://schemas.microsoft.com/office/drawing/2014/main" id="{10AC255E-A886-4145-9324-1CD5EEFC3987}"/>
              </a:ext>
            </a:extLst>
          </p:cNvPr>
          <p:cNvSpPr>
            <a:spLocks noGrp="1"/>
          </p:cNvSpPr>
          <p:nvPr>
            <p:ph type="pic" sz="quarter" idx="32" hasCustomPrompt="1"/>
          </p:nvPr>
        </p:nvSpPr>
        <p:spPr>
          <a:xfrm>
            <a:off x="661988"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4" name="Text Placeholder 7">
            <a:extLst>
              <a:ext uri="{FF2B5EF4-FFF2-40B4-BE49-F238E27FC236}">
                <a16:creationId xmlns:a16="http://schemas.microsoft.com/office/drawing/2014/main" id="{F3FFB056-FBD0-5643-BA28-8D4679821146}"/>
              </a:ext>
            </a:extLst>
          </p:cNvPr>
          <p:cNvSpPr>
            <a:spLocks noGrp="1"/>
          </p:cNvSpPr>
          <p:nvPr>
            <p:ph type="body" sz="quarter" idx="37" hasCustomPrompt="1"/>
          </p:nvPr>
        </p:nvSpPr>
        <p:spPr>
          <a:xfrm>
            <a:off x="661987"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37" name="Text Placeholder 7">
            <a:extLst>
              <a:ext uri="{FF2B5EF4-FFF2-40B4-BE49-F238E27FC236}">
                <a16:creationId xmlns:a16="http://schemas.microsoft.com/office/drawing/2014/main" id="{15C2EF0B-4603-E54F-96AD-741409ADBFA4}"/>
              </a:ext>
            </a:extLst>
          </p:cNvPr>
          <p:cNvSpPr>
            <a:spLocks noGrp="1"/>
          </p:cNvSpPr>
          <p:nvPr>
            <p:ph type="body" sz="quarter" idx="38" hasCustomPrompt="1"/>
          </p:nvPr>
        </p:nvSpPr>
        <p:spPr>
          <a:xfrm>
            <a:off x="661988"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38" name="Picture Placeholder 3">
            <a:extLst>
              <a:ext uri="{FF2B5EF4-FFF2-40B4-BE49-F238E27FC236}">
                <a16:creationId xmlns:a16="http://schemas.microsoft.com/office/drawing/2014/main" id="{8E253EE3-FD18-1C48-AB85-8B3A3B3AD103}"/>
              </a:ext>
            </a:extLst>
          </p:cNvPr>
          <p:cNvSpPr>
            <a:spLocks noGrp="1"/>
          </p:cNvSpPr>
          <p:nvPr>
            <p:ph type="pic" sz="quarter" idx="51" hasCustomPrompt="1"/>
          </p:nvPr>
        </p:nvSpPr>
        <p:spPr>
          <a:xfrm>
            <a:off x="3574000"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39" name="Text Placeholder 7">
            <a:extLst>
              <a:ext uri="{FF2B5EF4-FFF2-40B4-BE49-F238E27FC236}">
                <a16:creationId xmlns:a16="http://schemas.microsoft.com/office/drawing/2014/main" id="{23BA85C9-11E1-C74F-9F65-E7CCD74A7396}"/>
              </a:ext>
            </a:extLst>
          </p:cNvPr>
          <p:cNvSpPr>
            <a:spLocks noGrp="1"/>
          </p:cNvSpPr>
          <p:nvPr>
            <p:ph type="body" sz="quarter" idx="52" hasCustomPrompt="1"/>
          </p:nvPr>
        </p:nvSpPr>
        <p:spPr>
          <a:xfrm>
            <a:off x="3573999"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0" name="Text Placeholder 7">
            <a:extLst>
              <a:ext uri="{FF2B5EF4-FFF2-40B4-BE49-F238E27FC236}">
                <a16:creationId xmlns:a16="http://schemas.microsoft.com/office/drawing/2014/main" id="{E554A317-BA3C-FE47-9B82-489B21CC06C9}"/>
              </a:ext>
            </a:extLst>
          </p:cNvPr>
          <p:cNvSpPr>
            <a:spLocks noGrp="1"/>
          </p:cNvSpPr>
          <p:nvPr>
            <p:ph type="body" sz="quarter" idx="53" hasCustomPrompt="1"/>
          </p:nvPr>
        </p:nvSpPr>
        <p:spPr>
          <a:xfrm>
            <a:off x="3574000"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1" name="Picture Placeholder 3">
            <a:extLst>
              <a:ext uri="{FF2B5EF4-FFF2-40B4-BE49-F238E27FC236}">
                <a16:creationId xmlns:a16="http://schemas.microsoft.com/office/drawing/2014/main" id="{783AE581-14A1-EE49-ABA9-750F2D201182}"/>
              </a:ext>
            </a:extLst>
          </p:cNvPr>
          <p:cNvSpPr>
            <a:spLocks noGrp="1"/>
          </p:cNvSpPr>
          <p:nvPr>
            <p:ph type="pic" sz="quarter" idx="54" hasCustomPrompt="1"/>
          </p:nvPr>
        </p:nvSpPr>
        <p:spPr>
          <a:xfrm>
            <a:off x="6490702" y="258127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2" name="Text Placeholder 7">
            <a:extLst>
              <a:ext uri="{FF2B5EF4-FFF2-40B4-BE49-F238E27FC236}">
                <a16:creationId xmlns:a16="http://schemas.microsoft.com/office/drawing/2014/main" id="{5F0BAFBD-2328-1648-A267-5BAC03997213}"/>
              </a:ext>
            </a:extLst>
          </p:cNvPr>
          <p:cNvSpPr>
            <a:spLocks noGrp="1"/>
          </p:cNvSpPr>
          <p:nvPr>
            <p:ph type="body" sz="quarter" idx="55" hasCustomPrompt="1"/>
          </p:nvPr>
        </p:nvSpPr>
        <p:spPr>
          <a:xfrm>
            <a:off x="6490701" y="530422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3" name="Text Placeholder 7">
            <a:extLst>
              <a:ext uri="{FF2B5EF4-FFF2-40B4-BE49-F238E27FC236}">
                <a16:creationId xmlns:a16="http://schemas.microsoft.com/office/drawing/2014/main" id="{B3F8D1BC-A588-314B-87B9-6DA7DCA70A7C}"/>
              </a:ext>
            </a:extLst>
          </p:cNvPr>
          <p:cNvSpPr>
            <a:spLocks noGrp="1"/>
          </p:cNvSpPr>
          <p:nvPr>
            <p:ph type="body" sz="quarter" idx="56" hasCustomPrompt="1"/>
          </p:nvPr>
        </p:nvSpPr>
        <p:spPr>
          <a:xfrm>
            <a:off x="6490702" y="553336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4" name="Picture Placeholder 3">
            <a:extLst>
              <a:ext uri="{FF2B5EF4-FFF2-40B4-BE49-F238E27FC236}">
                <a16:creationId xmlns:a16="http://schemas.microsoft.com/office/drawing/2014/main" id="{A963428B-84D3-D44E-8867-CC09F418071E}"/>
              </a:ext>
            </a:extLst>
          </p:cNvPr>
          <p:cNvSpPr>
            <a:spLocks noGrp="1"/>
          </p:cNvSpPr>
          <p:nvPr>
            <p:ph type="pic" sz="quarter" idx="58" hasCustomPrompt="1"/>
          </p:nvPr>
        </p:nvSpPr>
        <p:spPr>
          <a:xfrm>
            <a:off x="661988" y="6146007"/>
            <a:ext cx="2591550" cy="2592386"/>
          </a:xfrm>
          <a:solidFill>
            <a:srgbClr val="BDBEBD"/>
          </a:solidFill>
        </p:spPr>
        <p:txBody>
          <a:bodyPr anchor="ctr"/>
          <a:lstStyle>
            <a:lvl1pPr algn="ctr">
              <a:defRPr>
                <a:solidFill>
                  <a:schemeClr val="bg1"/>
                </a:solidFill>
              </a:defRPr>
            </a:lvl1pPr>
          </a:lstStyle>
          <a:p>
            <a:r>
              <a:rPr lang="en-GB"/>
              <a:t>Click icon to place 1x1 image </a:t>
            </a:r>
          </a:p>
        </p:txBody>
      </p:sp>
      <p:sp>
        <p:nvSpPr>
          <p:cNvPr id="45" name="Text Placeholder 7">
            <a:extLst>
              <a:ext uri="{FF2B5EF4-FFF2-40B4-BE49-F238E27FC236}">
                <a16:creationId xmlns:a16="http://schemas.microsoft.com/office/drawing/2014/main" id="{22A51836-AEE1-C342-83B0-30E275BC0646}"/>
              </a:ext>
            </a:extLst>
          </p:cNvPr>
          <p:cNvSpPr>
            <a:spLocks noGrp="1"/>
          </p:cNvSpPr>
          <p:nvPr>
            <p:ph type="body" sz="quarter" idx="59" hasCustomPrompt="1"/>
          </p:nvPr>
        </p:nvSpPr>
        <p:spPr>
          <a:xfrm>
            <a:off x="661987"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6" name="Text Placeholder 7">
            <a:extLst>
              <a:ext uri="{FF2B5EF4-FFF2-40B4-BE49-F238E27FC236}">
                <a16:creationId xmlns:a16="http://schemas.microsoft.com/office/drawing/2014/main" id="{CE6CCF4B-153C-FB4A-9E1C-EAA3F2C553FD}"/>
              </a:ext>
            </a:extLst>
          </p:cNvPr>
          <p:cNvSpPr>
            <a:spLocks noGrp="1"/>
          </p:cNvSpPr>
          <p:nvPr>
            <p:ph type="body" sz="quarter" idx="60" hasCustomPrompt="1"/>
          </p:nvPr>
        </p:nvSpPr>
        <p:spPr>
          <a:xfrm>
            <a:off x="661988"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7" name="Picture Placeholder 3">
            <a:extLst>
              <a:ext uri="{FF2B5EF4-FFF2-40B4-BE49-F238E27FC236}">
                <a16:creationId xmlns:a16="http://schemas.microsoft.com/office/drawing/2014/main" id="{11C00680-BD4A-E34A-91CC-362A0B943BC9}"/>
              </a:ext>
            </a:extLst>
          </p:cNvPr>
          <p:cNvSpPr>
            <a:spLocks noGrp="1"/>
          </p:cNvSpPr>
          <p:nvPr>
            <p:ph type="pic" sz="quarter" idx="61" hasCustomPrompt="1"/>
          </p:nvPr>
        </p:nvSpPr>
        <p:spPr>
          <a:xfrm>
            <a:off x="3579838" y="6146007"/>
            <a:ext cx="5502413" cy="2592386"/>
          </a:xfrm>
          <a:solidFill>
            <a:srgbClr val="BDBEBD"/>
          </a:solidFill>
        </p:spPr>
        <p:txBody>
          <a:bodyPr anchor="ctr"/>
          <a:lstStyle>
            <a:lvl1pPr algn="ctr">
              <a:defRPr>
                <a:solidFill>
                  <a:schemeClr val="bg1"/>
                </a:solidFill>
              </a:defRPr>
            </a:lvl1pPr>
          </a:lstStyle>
          <a:p>
            <a:r>
              <a:rPr lang="en-GB"/>
              <a:t>Click icon to place</a:t>
            </a:r>
          </a:p>
        </p:txBody>
      </p:sp>
      <p:sp>
        <p:nvSpPr>
          <p:cNvPr id="48" name="Text Placeholder 7">
            <a:extLst>
              <a:ext uri="{FF2B5EF4-FFF2-40B4-BE49-F238E27FC236}">
                <a16:creationId xmlns:a16="http://schemas.microsoft.com/office/drawing/2014/main" id="{A44D472C-58CC-BD4E-BAE4-9D375C1261E0}"/>
              </a:ext>
            </a:extLst>
          </p:cNvPr>
          <p:cNvSpPr>
            <a:spLocks noGrp="1"/>
          </p:cNvSpPr>
          <p:nvPr>
            <p:ph type="body" sz="quarter" idx="62" hasCustomPrompt="1"/>
          </p:nvPr>
        </p:nvSpPr>
        <p:spPr>
          <a:xfrm>
            <a:off x="3579838"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49" name="Text Placeholder 7">
            <a:extLst>
              <a:ext uri="{FF2B5EF4-FFF2-40B4-BE49-F238E27FC236}">
                <a16:creationId xmlns:a16="http://schemas.microsoft.com/office/drawing/2014/main" id="{F23C40B9-99ED-E344-ACC8-36AD0E6D1008}"/>
              </a:ext>
            </a:extLst>
          </p:cNvPr>
          <p:cNvSpPr>
            <a:spLocks noGrp="1"/>
          </p:cNvSpPr>
          <p:nvPr>
            <p:ph type="body" sz="quarter" idx="63" hasCustomPrompt="1"/>
          </p:nvPr>
        </p:nvSpPr>
        <p:spPr>
          <a:xfrm>
            <a:off x="3579839"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50" name="Picture Placeholder 3">
            <a:extLst>
              <a:ext uri="{FF2B5EF4-FFF2-40B4-BE49-F238E27FC236}">
                <a16:creationId xmlns:a16="http://schemas.microsoft.com/office/drawing/2014/main" id="{D71F0D4B-2369-8142-A138-3384B10C7984}"/>
              </a:ext>
            </a:extLst>
          </p:cNvPr>
          <p:cNvSpPr>
            <a:spLocks noGrp="1"/>
          </p:cNvSpPr>
          <p:nvPr>
            <p:ph type="pic" sz="quarter" idx="57" hasCustomPrompt="1"/>
          </p:nvPr>
        </p:nvSpPr>
        <p:spPr>
          <a:xfrm>
            <a:off x="9444029" y="2581277"/>
            <a:ext cx="7780346" cy="6157116"/>
          </a:xfrm>
          <a:solidFill>
            <a:srgbClr val="BDBEBD"/>
          </a:solidFill>
        </p:spPr>
        <p:txBody>
          <a:bodyPr anchor="ctr"/>
          <a:lstStyle>
            <a:lvl1pPr algn="ctr">
              <a:defRPr>
                <a:solidFill>
                  <a:schemeClr val="bg1"/>
                </a:solidFill>
              </a:defRPr>
            </a:lvl1pPr>
          </a:lstStyle>
          <a:p>
            <a:r>
              <a:rPr lang="en-GB"/>
              <a:t>Click icon to place image </a:t>
            </a:r>
          </a:p>
        </p:txBody>
      </p:sp>
      <p:sp>
        <p:nvSpPr>
          <p:cNvPr id="51" name="Text Placeholder 7">
            <a:extLst>
              <a:ext uri="{FF2B5EF4-FFF2-40B4-BE49-F238E27FC236}">
                <a16:creationId xmlns:a16="http://schemas.microsoft.com/office/drawing/2014/main" id="{202F23D9-1914-594B-B1A7-B2CC6772C459}"/>
              </a:ext>
            </a:extLst>
          </p:cNvPr>
          <p:cNvSpPr>
            <a:spLocks noGrp="1"/>
          </p:cNvSpPr>
          <p:nvPr>
            <p:ph type="body" sz="quarter" idx="67" hasCustomPrompt="1"/>
          </p:nvPr>
        </p:nvSpPr>
        <p:spPr>
          <a:xfrm>
            <a:off x="9430556" y="8868959"/>
            <a:ext cx="2610563" cy="229138"/>
          </a:xfrm>
          <a:prstGeom prst="rect">
            <a:avLst/>
          </a:prstGeom>
        </p:spPr>
        <p:txBody>
          <a:bodyPr numCol="1" spcCol="274320" anchor="t" anchorCtr="0"/>
          <a:lstStyle>
            <a:lvl1pPr marL="0" indent="0" algn="l">
              <a:lnSpc>
                <a:spcPts val="2025"/>
              </a:lnSpc>
              <a:spcBef>
                <a:spcPts val="0"/>
              </a:spcBef>
              <a:buFont typeface="Arial" panose="020B0604020202020204" pitchFamily="34" charset="0"/>
              <a:buNone/>
              <a:defRPr sz="1350" b="1" i="0">
                <a:latin typeface="Arial" panose="020B0604020202020204" pitchFamily="34" charset="0"/>
                <a:cs typeface="Arial" panose="020B0604020202020204" pitchFamily="34" charset="0"/>
              </a:defRPr>
            </a:lvl1pPr>
            <a:lvl2pPr marL="670566" indent="0">
              <a:buNone/>
              <a:defRPr/>
            </a:lvl2pPr>
            <a:lvl3pPr marL="1341132" indent="0">
              <a:buNone/>
              <a:defRPr/>
            </a:lvl3pPr>
            <a:lvl4pPr marL="2011698" indent="0">
              <a:buNone/>
              <a:defRPr/>
            </a:lvl4pPr>
            <a:lvl5pPr marL="2682265" indent="0">
              <a:buNone/>
              <a:defRPr/>
            </a:lvl5pPr>
          </a:lstStyle>
          <a:p>
            <a:pPr lvl="0"/>
            <a:r>
              <a:rPr lang="en-US"/>
              <a:t>Product Name</a:t>
            </a:r>
          </a:p>
        </p:txBody>
      </p:sp>
      <p:sp>
        <p:nvSpPr>
          <p:cNvPr id="52" name="Text Placeholder 7">
            <a:extLst>
              <a:ext uri="{FF2B5EF4-FFF2-40B4-BE49-F238E27FC236}">
                <a16:creationId xmlns:a16="http://schemas.microsoft.com/office/drawing/2014/main" id="{699A519E-33DD-A243-9F93-1747AE561282}"/>
              </a:ext>
            </a:extLst>
          </p:cNvPr>
          <p:cNvSpPr>
            <a:spLocks noGrp="1"/>
          </p:cNvSpPr>
          <p:nvPr>
            <p:ph type="body" sz="quarter" idx="68" hasCustomPrompt="1"/>
          </p:nvPr>
        </p:nvSpPr>
        <p:spPr>
          <a:xfrm>
            <a:off x="9430557" y="9098097"/>
            <a:ext cx="2610564" cy="530948"/>
          </a:xfrm>
          <a:prstGeom prst="rect">
            <a:avLst/>
          </a:prstGeom>
        </p:spPr>
        <p:txBody>
          <a:bodyPr numCol="1" spcCol="274320" anchor="t" anchorCtr="0"/>
          <a:lstStyle>
            <a:lvl1pPr marL="0" indent="0" algn="l">
              <a:lnSpc>
                <a:spcPts val="2025"/>
              </a:lnSpc>
              <a:buFont typeface="Arial" panose="020B0604020202020204" pitchFamily="34" charset="0"/>
              <a:buNone/>
              <a:defRPr sz="1350" i="1"/>
            </a:lvl1pPr>
            <a:lvl2pPr marL="670566" indent="0">
              <a:buNone/>
              <a:defRPr/>
            </a:lvl2pPr>
            <a:lvl3pPr marL="1341132" indent="0">
              <a:buNone/>
              <a:defRPr/>
            </a:lvl3pPr>
            <a:lvl4pPr marL="2011698" indent="0">
              <a:buNone/>
              <a:defRPr/>
            </a:lvl4pPr>
            <a:lvl5pPr marL="2682265" indent="0">
              <a:buNone/>
              <a:defRPr/>
            </a:lvl5pPr>
          </a:lstStyle>
          <a:p>
            <a:pPr lvl="0"/>
            <a:r>
              <a:rPr lang="en-US"/>
              <a:t>Brand Name</a:t>
            </a:r>
            <a:endParaRPr lang="en-GB"/>
          </a:p>
        </p:txBody>
      </p:sp>
      <p:sp>
        <p:nvSpPr>
          <p:cNvPr id="4" name="Footer Placeholder 2">
            <a:extLst>
              <a:ext uri="{FF2B5EF4-FFF2-40B4-BE49-F238E27FC236}">
                <a16:creationId xmlns:a16="http://schemas.microsoft.com/office/drawing/2014/main" id="{C5ED1E0D-F3F7-32F5-0404-1F42D47A1F9E}"/>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Tree>
    <p:extLst>
      <p:ext uri="{BB962C8B-B14F-4D97-AF65-F5344CB8AC3E}">
        <p14:creationId xmlns:p14="http://schemas.microsoft.com/office/powerpoint/2010/main" val="4180137669"/>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userDrawn="1">
  <p:cSld name="Resources_Device Mockup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833"/>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8" name="Picture Placeholder 5">
            <a:extLst>
              <a:ext uri="{FF2B5EF4-FFF2-40B4-BE49-F238E27FC236}">
                <a16:creationId xmlns:a16="http://schemas.microsoft.com/office/drawing/2014/main" id="{0779182A-A7D3-F927-F608-7B429052DA31}"/>
              </a:ext>
            </a:extLst>
          </p:cNvPr>
          <p:cNvSpPr>
            <a:spLocks noGrp="1"/>
          </p:cNvSpPr>
          <p:nvPr>
            <p:ph type="pic" sz="quarter" idx="16" hasCustomPrompt="1"/>
          </p:nvPr>
        </p:nvSpPr>
        <p:spPr>
          <a:xfrm>
            <a:off x="800959" y="3034747"/>
            <a:ext cx="2141621" cy="4638261"/>
          </a:xfrm>
          <a:prstGeom prst="roundRect">
            <a:avLst>
              <a:gd name="adj" fmla="val 13830"/>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9" name="Picture Placeholder 5">
            <a:extLst>
              <a:ext uri="{FF2B5EF4-FFF2-40B4-BE49-F238E27FC236}">
                <a16:creationId xmlns:a16="http://schemas.microsoft.com/office/drawing/2014/main" id="{52275BEF-2806-BECE-A357-A6AD7C177DA8}"/>
              </a:ext>
            </a:extLst>
          </p:cNvPr>
          <p:cNvSpPr>
            <a:spLocks noGrp="1"/>
          </p:cNvSpPr>
          <p:nvPr>
            <p:ph type="pic" sz="quarter" idx="17" hasCustomPrompt="1"/>
          </p:nvPr>
        </p:nvSpPr>
        <p:spPr>
          <a:xfrm>
            <a:off x="3696511" y="3177702"/>
            <a:ext cx="6219217" cy="4345021"/>
          </a:xfrm>
          <a:prstGeom prst="roundRect">
            <a:avLst>
              <a:gd name="adj" fmla="val 1777"/>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10" name="Picture Placeholder 5">
            <a:extLst>
              <a:ext uri="{FF2B5EF4-FFF2-40B4-BE49-F238E27FC236}">
                <a16:creationId xmlns:a16="http://schemas.microsoft.com/office/drawing/2014/main" id="{0A6423FB-59EC-79CD-C246-A9758544B1EC}"/>
              </a:ext>
            </a:extLst>
          </p:cNvPr>
          <p:cNvSpPr>
            <a:spLocks noGrp="1"/>
          </p:cNvSpPr>
          <p:nvPr>
            <p:ph type="pic" sz="quarter" idx="18" hasCustomPrompt="1"/>
          </p:nvPr>
        </p:nvSpPr>
        <p:spPr>
          <a:xfrm>
            <a:off x="10824520" y="2248930"/>
            <a:ext cx="4337222" cy="6227805"/>
          </a:xfrm>
          <a:prstGeom prst="roundRect">
            <a:avLst>
              <a:gd name="adj" fmla="val 1777"/>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Tree>
    <p:extLst>
      <p:ext uri="{BB962C8B-B14F-4D97-AF65-F5344CB8AC3E}">
        <p14:creationId xmlns:p14="http://schemas.microsoft.com/office/powerpoint/2010/main" val="3287896214"/>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userDrawn="1">
  <p:cSld name="Resources_Device Mockups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538228-05EA-3D72-8981-3A52599DDC18}"/>
              </a:ext>
            </a:extLst>
          </p:cNvPr>
          <p:cNvSpPr>
            <a:spLocks noGrp="1"/>
          </p:cNvSpPr>
          <p:nvPr>
            <p:ph type="pic" sz="quarter" idx="16" hasCustomPrompt="1"/>
          </p:nvPr>
        </p:nvSpPr>
        <p:spPr>
          <a:xfrm>
            <a:off x="1954763" y="4042834"/>
            <a:ext cx="5510140" cy="3568700"/>
          </a:xfrm>
          <a:prstGeom prst="roundRect">
            <a:avLst>
              <a:gd name="adj" fmla="val 1849"/>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
        <p:nvSpPr>
          <p:cNvPr id="3" name="Footer Placeholder 2">
            <a:extLst>
              <a:ext uri="{FF2B5EF4-FFF2-40B4-BE49-F238E27FC236}">
                <a16:creationId xmlns:a16="http://schemas.microsoft.com/office/drawing/2014/main" id="{BD37192D-CDAC-ED8F-C251-96105A13700C}"/>
              </a:ext>
            </a:extLst>
          </p:cNvPr>
          <p:cNvSpPr>
            <a:spLocks noGrp="1"/>
          </p:cNvSpPr>
          <p:nvPr>
            <p:ph type="ftr" sz="quarter" idx="10"/>
          </p:nvPr>
        </p:nvSpPr>
        <p:spPr>
          <a:xfrm>
            <a:off x="662796" y="507752"/>
            <a:ext cx="6716178" cy="294213"/>
          </a:xfrm>
          <a:prstGeom prst="rect">
            <a:avLst/>
          </a:prstGeom>
        </p:spPr>
        <p:txBody>
          <a:bodyPr/>
          <a:lstStyle/>
          <a:p>
            <a:r>
              <a:rPr lang="en-US" noProof="0"/>
              <a:t>Header Text – Remove if Not Needed</a:t>
            </a:r>
          </a:p>
        </p:txBody>
      </p:sp>
      <p:sp>
        <p:nvSpPr>
          <p:cNvPr id="7" name="Text Placeholder 6">
            <a:extLst>
              <a:ext uri="{FF2B5EF4-FFF2-40B4-BE49-F238E27FC236}">
                <a16:creationId xmlns:a16="http://schemas.microsoft.com/office/drawing/2014/main" id="{D052A351-D80D-40A2-F0DB-6617A368938E}"/>
              </a:ext>
            </a:extLst>
          </p:cNvPr>
          <p:cNvSpPr>
            <a:spLocks noGrp="1"/>
          </p:cNvSpPr>
          <p:nvPr>
            <p:ph type="body" sz="quarter" idx="14" hasCustomPrompt="1"/>
          </p:nvPr>
        </p:nvSpPr>
        <p:spPr>
          <a:xfrm>
            <a:off x="662796" y="1120833"/>
            <a:ext cx="16560771" cy="722349"/>
          </a:xfrm>
        </p:spPr>
        <p:txBody>
          <a:bodyPr/>
          <a:lstStyle>
            <a:lvl1pPr>
              <a:lnSpc>
                <a:spcPts val="6264"/>
              </a:lnSpc>
              <a:defRPr sz="5400">
                <a:latin typeface="+mj-lt"/>
              </a:defRPr>
            </a:lvl1pPr>
            <a:lvl2pPr>
              <a:lnSpc>
                <a:spcPts val="6696"/>
              </a:lnSpc>
              <a:defRPr sz="5400">
                <a:latin typeface="+mj-lt"/>
              </a:defRPr>
            </a:lvl2pPr>
            <a:lvl3pPr>
              <a:lnSpc>
                <a:spcPts val="6696"/>
              </a:lnSpc>
              <a:defRPr sz="5400">
                <a:latin typeface="+mj-lt"/>
              </a:defRPr>
            </a:lvl3pPr>
            <a:lvl4pPr>
              <a:lnSpc>
                <a:spcPts val="6696"/>
              </a:lnSpc>
              <a:defRPr sz="5400">
                <a:latin typeface="+mj-lt"/>
              </a:defRPr>
            </a:lvl4pPr>
            <a:lvl5pPr>
              <a:lnSpc>
                <a:spcPts val="6696"/>
              </a:lnSpc>
              <a:defRPr sz="5400">
                <a:latin typeface="+mj-lt"/>
              </a:defRPr>
            </a:lvl5pPr>
          </a:lstStyle>
          <a:p>
            <a:pPr lvl="0"/>
            <a:r>
              <a:rPr lang="en-US"/>
              <a:t>Click To Edit Master Title Style</a:t>
            </a:r>
          </a:p>
        </p:txBody>
      </p:sp>
      <p:sp>
        <p:nvSpPr>
          <p:cNvPr id="2" name="Slide Number Placeholder 1">
            <a:extLst>
              <a:ext uri="{FF2B5EF4-FFF2-40B4-BE49-F238E27FC236}">
                <a16:creationId xmlns:a16="http://schemas.microsoft.com/office/drawing/2014/main" id="{94B3CD4C-F87D-B03A-AF1B-B264C3EE3ADA}"/>
              </a:ext>
            </a:extLst>
          </p:cNvPr>
          <p:cNvSpPr>
            <a:spLocks noGrp="1"/>
          </p:cNvSpPr>
          <p:nvPr>
            <p:ph type="sldNum" sz="quarter" idx="15"/>
          </p:nvPr>
        </p:nvSpPr>
        <p:spPr/>
        <p:txBody>
          <a:bodyPr/>
          <a:lstStyle/>
          <a:p>
            <a:fld id="{387AECDB-6C85-4FE3-9DAF-486A9B5BAE12}" type="slidenum">
              <a:rPr lang="en-GB" smtClean="0"/>
              <a:pPr/>
              <a:t>‹#›</a:t>
            </a:fld>
            <a:endParaRPr lang="en-GB"/>
          </a:p>
        </p:txBody>
      </p:sp>
      <p:sp>
        <p:nvSpPr>
          <p:cNvPr id="10" name="Picture Placeholder 5">
            <a:extLst>
              <a:ext uri="{FF2B5EF4-FFF2-40B4-BE49-F238E27FC236}">
                <a16:creationId xmlns:a16="http://schemas.microsoft.com/office/drawing/2014/main" id="{64ED2ADE-3468-9A1B-A792-7A7BCDD34AD7}"/>
              </a:ext>
            </a:extLst>
          </p:cNvPr>
          <p:cNvSpPr>
            <a:spLocks noGrp="1"/>
          </p:cNvSpPr>
          <p:nvPr>
            <p:ph type="pic" sz="quarter" idx="17" hasCustomPrompt="1"/>
          </p:nvPr>
        </p:nvSpPr>
        <p:spPr>
          <a:xfrm>
            <a:off x="10017462" y="3086259"/>
            <a:ext cx="5800387" cy="3270091"/>
          </a:xfrm>
          <a:prstGeom prst="roundRect">
            <a:avLst>
              <a:gd name="adj" fmla="val 0"/>
            </a:avLst>
          </a:prstGeom>
          <a:solidFill>
            <a:srgbClr val="BDBEBD">
              <a:alpha val="74902"/>
            </a:srgbClr>
          </a:solidFill>
        </p:spPr>
        <p:txBody>
          <a:bodyPr vert="horz" lIns="0" tIns="457200" rIns="0" bIns="0" rtlCol="0" anchor="ctr" anchorCtr="0">
            <a:noAutofit/>
          </a:bodyPr>
          <a:lstStyle>
            <a:lvl1pPr algn="ctr">
              <a:defRPr lang="en-GB" dirty="0">
                <a:solidFill>
                  <a:schemeClr val="bg1"/>
                </a:solidFill>
              </a:defRPr>
            </a:lvl1pPr>
          </a:lstStyle>
          <a:p>
            <a:pPr lvl="0" algn="ctr"/>
            <a:r>
              <a:rPr lang="en-US" noProof="0"/>
              <a:t>Click icon to place image</a:t>
            </a:r>
          </a:p>
        </p:txBody>
      </p:sp>
    </p:spTree>
    <p:extLst>
      <p:ext uri="{BB962C8B-B14F-4D97-AF65-F5344CB8AC3E}">
        <p14:creationId xmlns:p14="http://schemas.microsoft.com/office/powerpoint/2010/main" val="1007303541"/>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8119276"/>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Closing_Health">
    <p:spTree>
      <p:nvGrpSpPr>
        <p:cNvPr id="1" name=""/>
        <p:cNvGrpSpPr/>
        <p:nvPr/>
      </p:nvGrpSpPr>
      <p:grpSpPr>
        <a:xfrm>
          <a:off x="0" y="0"/>
          <a:ext cx="0" cy="0"/>
          <a:chOff x="0" y="0"/>
          <a:chExt cx="0" cy="0"/>
        </a:xfrm>
      </p:grpSpPr>
      <p:pic>
        <p:nvPicPr>
          <p:cNvPr id="2" name="Picture 1" descr="Logo&#10;&#10;Description automatically generated">
            <a:extLst>
              <a:ext uri="{FF2B5EF4-FFF2-40B4-BE49-F238E27FC236}">
                <a16:creationId xmlns:a16="http://schemas.microsoft.com/office/drawing/2014/main" id="{27B01D78-AC80-114F-E03C-872F53BC652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683500" y="4694773"/>
            <a:ext cx="2611460" cy="825215"/>
          </a:xfrm>
          <a:prstGeom prst="rect">
            <a:avLst/>
          </a:prstGeom>
        </p:spPr>
      </p:pic>
      <p:sp>
        <p:nvSpPr>
          <p:cNvPr id="5" name="Footer Placeholder 2">
            <a:extLst>
              <a:ext uri="{FF2B5EF4-FFF2-40B4-BE49-F238E27FC236}">
                <a16:creationId xmlns:a16="http://schemas.microsoft.com/office/drawing/2014/main" id="{2C97171A-9843-344A-BE72-C62914300CD0}"/>
              </a:ext>
            </a:extLst>
          </p:cNvPr>
          <p:cNvSpPr>
            <a:spLocks noGrp="1"/>
          </p:cNvSpPr>
          <p:nvPr>
            <p:ph type="ftr" sz="quarter" idx="10"/>
          </p:nvPr>
        </p:nvSpPr>
        <p:spPr>
          <a:xfrm>
            <a:off x="661988" y="9385300"/>
            <a:ext cx="12739305" cy="353158"/>
          </a:xfrm>
          <a:prstGeom prst="rect">
            <a:avLst/>
          </a:prstGeom>
        </p:spPr>
        <p:txBody>
          <a:bodyPr/>
          <a:lstStyle>
            <a:lvl1pPr algn="l">
              <a:lnSpc>
                <a:spcPts val="1296"/>
              </a:lnSpc>
              <a:defRPr sz="1000">
                <a:solidFill>
                  <a:schemeClr val="bg1">
                    <a:lumMod val="65000"/>
                  </a:schemeClr>
                </a:solidFill>
              </a:defRPr>
            </a:lvl1pPr>
          </a:lstStyle>
          <a:p>
            <a:r>
              <a:rPr lang="en-US"/>
              <a:t>Header Text – Remove if Not Needed</a:t>
            </a:r>
          </a:p>
        </p:txBody>
      </p:sp>
    </p:spTree>
    <p:extLst>
      <p:ext uri="{BB962C8B-B14F-4D97-AF65-F5344CB8AC3E}">
        <p14:creationId xmlns:p14="http://schemas.microsoft.com/office/powerpoint/2010/main" val="1943707500"/>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Closing_Learning">
    <p:spTree>
      <p:nvGrpSpPr>
        <p:cNvPr id="1" name=""/>
        <p:cNvGrpSpPr/>
        <p:nvPr/>
      </p:nvGrpSpPr>
      <p:grpSpPr>
        <a:xfrm>
          <a:off x="0" y="0"/>
          <a:ext cx="0" cy="0"/>
          <a:chOff x="0" y="0"/>
          <a:chExt cx="0" cy="0"/>
        </a:xfrm>
      </p:grpSpPr>
      <p:pic>
        <p:nvPicPr>
          <p:cNvPr id="11" name="Picture 10" descr="Logo&#10;&#10;Description automatically generated">
            <a:extLst>
              <a:ext uri="{FF2B5EF4-FFF2-40B4-BE49-F238E27FC236}">
                <a16:creationId xmlns:a16="http://schemas.microsoft.com/office/drawing/2014/main" id="{9F0235B8-5D2C-6442-FF71-1773D71BE7D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683499" y="4695324"/>
            <a:ext cx="2606913" cy="827210"/>
          </a:xfrm>
          <a:prstGeom prst="rect">
            <a:avLst/>
          </a:prstGeom>
        </p:spPr>
      </p:pic>
      <p:sp>
        <p:nvSpPr>
          <p:cNvPr id="5" name="Footer Placeholder 2">
            <a:extLst>
              <a:ext uri="{FF2B5EF4-FFF2-40B4-BE49-F238E27FC236}">
                <a16:creationId xmlns:a16="http://schemas.microsoft.com/office/drawing/2014/main" id="{482B0C43-546F-1741-BCDC-80A3E7B53483}"/>
              </a:ext>
            </a:extLst>
          </p:cNvPr>
          <p:cNvSpPr>
            <a:spLocks noGrp="1"/>
          </p:cNvSpPr>
          <p:nvPr>
            <p:ph type="ftr" sz="quarter" idx="10"/>
          </p:nvPr>
        </p:nvSpPr>
        <p:spPr>
          <a:xfrm>
            <a:off x="661988" y="9385300"/>
            <a:ext cx="12739305" cy="353158"/>
          </a:xfrm>
          <a:prstGeom prst="rect">
            <a:avLst/>
          </a:prstGeom>
        </p:spPr>
        <p:txBody>
          <a:bodyPr/>
          <a:lstStyle>
            <a:lvl1pPr algn="l">
              <a:lnSpc>
                <a:spcPts val="1296"/>
              </a:lnSpc>
              <a:defRPr sz="1000">
                <a:solidFill>
                  <a:schemeClr val="bg1">
                    <a:lumMod val="65000"/>
                  </a:schemeClr>
                </a:solidFill>
              </a:defRPr>
            </a:lvl1pPr>
          </a:lstStyle>
          <a:p>
            <a:r>
              <a:rPr lang="en-US"/>
              <a:t>Header Text – Remove if Not Needed</a:t>
            </a:r>
          </a:p>
        </p:txBody>
      </p:sp>
    </p:spTree>
    <p:extLst>
      <p:ext uri="{BB962C8B-B14F-4D97-AF65-F5344CB8AC3E}">
        <p14:creationId xmlns:p14="http://schemas.microsoft.com/office/powerpoint/2010/main" val="3696846915"/>
      </p:ext>
    </p:extLst>
  </p:cSld>
  <p:clrMapOvr>
    <a:masterClrMapping/>
  </p:clrMapOvr>
  <p:extLst>
    <p:ext uri="{DCECCB84-F9BA-43D5-87BE-67443E8EF086}">
      <p15:sldGuideLst xmlns:p15="http://schemas.microsoft.com/office/powerpoint/2012/main">
        <p15:guide id="1" orient="horz" pos="3168">
          <p15:clr>
            <a:srgbClr val="FBAE40"/>
          </p15:clr>
        </p15:guide>
        <p15:guide id="2" pos="5633">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117" Type="http://schemas.openxmlformats.org/officeDocument/2006/relationships/theme" Target="../theme/theme1.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87" Type="http://schemas.openxmlformats.org/officeDocument/2006/relationships/slideLayout" Target="../slideLayouts/slideLayout87.xml"/><Relationship Id="rId102" Type="http://schemas.openxmlformats.org/officeDocument/2006/relationships/slideLayout" Target="../slideLayouts/slideLayout102.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113" Type="http://schemas.openxmlformats.org/officeDocument/2006/relationships/slideLayout" Target="../slideLayouts/slideLayout113.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116" Type="http://schemas.openxmlformats.org/officeDocument/2006/relationships/slideLayout" Target="../slideLayouts/slideLayout11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11" Type="http://schemas.openxmlformats.org/officeDocument/2006/relationships/slideLayout" Target="../slideLayouts/slideLayout11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14" Type="http://schemas.openxmlformats.org/officeDocument/2006/relationships/slideLayout" Target="../slideLayouts/slideLayout114.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142.xml"/><Relationship Id="rId21" Type="http://schemas.openxmlformats.org/officeDocument/2006/relationships/slideLayout" Target="../slideLayouts/slideLayout137.xml"/><Relationship Id="rId42" Type="http://schemas.openxmlformats.org/officeDocument/2006/relationships/slideLayout" Target="../slideLayouts/slideLayout158.xml"/><Relationship Id="rId47" Type="http://schemas.openxmlformats.org/officeDocument/2006/relationships/slideLayout" Target="../slideLayouts/slideLayout163.xml"/><Relationship Id="rId63" Type="http://schemas.openxmlformats.org/officeDocument/2006/relationships/slideLayout" Target="../slideLayouts/slideLayout179.xml"/><Relationship Id="rId68" Type="http://schemas.openxmlformats.org/officeDocument/2006/relationships/slideLayout" Target="../slideLayouts/slideLayout184.xml"/><Relationship Id="rId84" Type="http://schemas.openxmlformats.org/officeDocument/2006/relationships/slideLayout" Target="../slideLayouts/slideLayout200.xml"/><Relationship Id="rId89" Type="http://schemas.openxmlformats.org/officeDocument/2006/relationships/slideLayout" Target="../slideLayouts/slideLayout205.xml"/><Relationship Id="rId7" Type="http://schemas.openxmlformats.org/officeDocument/2006/relationships/slideLayout" Target="../slideLayouts/slideLayout123.xml"/><Relationship Id="rId71" Type="http://schemas.openxmlformats.org/officeDocument/2006/relationships/slideLayout" Target="../slideLayouts/slideLayout187.xml"/><Relationship Id="rId92" Type="http://schemas.openxmlformats.org/officeDocument/2006/relationships/slideLayout" Target="../slideLayouts/slideLayout208.xml"/><Relationship Id="rId2" Type="http://schemas.openxmlformats.org/officeDocument/2006/relationships/slideLayout" Target="../slideLayouts/slideLayout118.xml"/><Relationship Id="rId16" Type="http://schemas.openxmlformats.org/officeDocument/2006/relationships/slideLayout" Target="../slideLayouts/slideLayout132.xml"/><Relationship Id="rId29" Type="http://schemas.openxmlformats.org/officeDocument/2006/relationships/slideLayout" Target="../slideLayouts/slideLayout145.xml"/><Relationship Id="rId11" Type="http://schemas.openxmlformats.org/officeDocument/2006/relationships/slideLayout" Target="../slideLayouts/slideLayout127.xml"/><Relationship Id="rId24" Type="http://schemas.openxmlformats.org/officeDocument/2006/relationships/slideLayout" Target="../slideLayouts/slideLayout140.xml"/><Relationship Id="rId32" Type="http://schemas.openxmlformats.org/officeDocument/2006/relationships/slideLayout" Target="../slideLayouts/slideLayout148.xml"/><Relationship Id="rId37" Type="http://schemas.openxmlformats.org/officeDocument/2006/relationships/slideLayout" Target="../slideLayouts/slideLayout153.xml"/><Relationship Id="rId40" Type="http://schemas.openxmlformats.org/officeDocument/2006/relationships/slideLayout" Target="../slideLayouts/slideLayout156.xml"/><Relationship Id="rId45" Type="http://schemas.openxmlformats.org/officeDocument/2006/relationships/slideLayout" Target="../slideLayouts/slideLayout161.xml"/><Relationship Id="rId53" Type="http://schemas.openxmlformats.org/officeDocument/2006/relationships/slideLayout" Target="../slideLayouts/slideLayout169.xml"/><Relationship Id="rId58" Type="http://schemas.openxmlformats.org/officeDocument/2006/relationships/slideLayout" Target="../slideLayouts/slideLayout174.xml"/><Relationship Id="rId66" Type="http://schemas.openxmlformats.org/officeDocument/2006/relationships/slideLayout" Target="../slideLayouts/slideLayout182.xml"/><Relationship Id="rId74" Type="http://schemas.openxmlformats.org/officeDocument/2006/relationships/slideLayout" Target="../slideLayouts/slideLayout190.xml"/><Relationship Id="rId79" Type="http://schemas.openxmlformats.org/officeDocument/2006/relationships/slideLayout" Target="../slideLayouts/slideLayout195.xml"/><Relationship Id="rId87" Type="http://schemas.openxmlformats.org/officeDocument/2006/relationships/slideLayout" Target="../slideLayouts/slideLayout203.xml"/><Relationship Id="rId102" Type="http://schemas.openxmlformats.org/officeDocument/2006/relationships/slideLayout" Target="../slideLayouts/slideLayout218.xml"/><Relationship Id="rId5" Type="http://schemas.openxmlformats.org/officeDocument/2006/relationships/slideLayout" Target="../slideLayouts/slideLayout121.xml"/><Relationship Id="rId61" Type="http://schemas.openxmlformats.org/officeDocument/2006/relationships/slideLayout" Target="../slideLayouts/slideLayout177.xml"/><Relationship Id="rId82" Type="http://schemas.openxmlformats.org/officeDocument/2006/relationships/slideLayout" Target="../slideLayouts/slideLayout198.xml"/><Relationship Id="rId90" Type="http://schemas.openxmlformats.org/officeDocument/2006/relationships/slideLayout" Target="../slideLayouts/slideLayout206.xml"/><Relationship Id="rId95" Type="http://schemas.openxmlformats.org/officeDocument/2006/relationships/slideLayout" Target="../slideLayouts/slideLayout211.xml"/><Relationship Id="rId19" Type="http://schemas.openxmlformats.org/officeDocument/2006/relationships/slideLayout" Target="../slideLayouts/slideLayout135.xml"/><Relationship Id="rId14" Type="http://schemas.openxmlformats.org/officeDocument/2006/relationships/slideLayout" Target="../slideLayouts/slideLayout130.xml"/><Relationship Id="rId22" Type="http://schemas.openxmlformats.org/officeDocument/2006/relationships/slideLayout" Target="../slideLayouts/slideLayout138.xml"/><Relationship Id="rId27" Type="http://schemas.openxmlformats.org/officeDocument/2006/relationships/slideLayout" Target="../slideLayouts/slideLayout143.xml"/><Relationship Id="rId30" Type="http://schemas.openxmlformats.org/officeDocument/2006/relationships/slideLayout" Target="../slideLayouts/slideLayout146.xml"/><Relationship Id="rId35" Type="http://schemas.openxmlformats.org/officeDocument/2006/relationships/slideLayout" Target="../slideLayouts/slideLayout151.xml"/><Relationship Id="rId43" Type="http://schemas.openxmlformats.org/officeDocument/2006/relationships/slideLayout" Target="../slideLayouts/slideLayout159.xml"/><Relationship Id="rId48" Type="http://schemas.openxmlformats.org/officeDocument/2006/relationships/slideLayout" Target="../slideLayouts/slideLayout164.xml"/><Relationship Id="rId56" Type="http://schemas.openxmlformats.org/officeDocument/2006/relationships/slideLayout" Target="../slideLayouts/slideLayout172.xml"/><Relationship Id="rId64" Type="http://schemas.openxmlformats.org/officeDocument/2006/relationships/slideLayout" Target="../slideLayouts/slideLayout180.xml"/><Relationship Id="rId69" Type="http://schemas.openxmlformats.org/officeDocument/2006/relationships/slideLayout" Target="../slideLayouts/slideLayout185.xml"/><Relationship Id="rId77" Type="http://schemas.openxmlformats.org/officeDocument/2006/relationships/slideLayout" Target="../slideLayouts/slideLayout193.xml"/><Relationship Id="rId100" Type="http://schemas.openxmlformats.org/officeDocument/2006/relationships/slideLayout" Target="../slideLayouts/slideLayout216.xml"/><Relationship Id="rId105" Type="http://schemas.openxmlformats.org/officeDocument/2006/relationships/theme" Target="../theme/theme2.xml"/><Relationship Id="rId8" Type="http://schemas.openxmlformats.org/officeDocument/2006/relationships/slideLayout" Target="../slideLayouts/slideLayout124.xml"/><Relationship Id="rId51" Type="http://schemas.openxmlformats.org/officeDocument/2006/relationships/slideLayout" Target="../slideLayouts/slideLayout167.xml"/><Relationship Id="rId72" Type="http://schemas.openxmlformats.org/officeDocument/2006/relationships/slideLayout" Target="../slideLayouts/slideLayout188.xml"/><Relationship Id="rId80" Type="http://schemas.openxmlformats.org/officeDocument/2006/relationships/slideLayout" Target="../slideLayouts/slideLayout196.xml"/><Relationship Id="rId85" Type="http://schemas.openxmlformats.org/officeDocument/2006/relationships/slideLayout" Target="../slideLayouts/slideLayout201.xml"/><Relationship Id="rId93" Type="http://schemas.openxmlformats.org/officeDocument/2006/relationships/slideLayout" Target="../slideLayouts/slideLayout209.xml"/><Relationship Id="rId98" Type="http://schemas.openxmlformats.org/officeDocument/2006/relationships/slideLayout" Target="../slideLayouts/slideLayout214.xml"/><Relationship Id="rId3" Type="http://schemas.openxmlformats.org/officeDocument/2006/relationships/slideLayout" Target="../slideLayouts/slideLayout119.xml"/><Relationship Id="rId12" Type="http://schemas.openxmlformats.org/officeDocument/2006/relationships/slideLayout" Target="../slideLayouts/slideLayout128.xml"/><Relationship Id="rId17" Type="http://schemas.openxmlformats.org/officeDocument/2006/relationships/slideLayout" Target="../slideLayouts/slideLayout133.xml"/><Relationship Id="rId25" Type="http://schemas.openxmlformats.org/officeDocument/2006/relationships/slideLayout" Target="../slideLayouts/slideLayout141.xml"/><Relationship Id="rId33" Type="http://schemas.openxmlformats.org/officeDocument/2006/relationships/slideLayout" Target="../slideLayouts/slideLayout149.xml"/><Relationship Id="rId38" Type="http://schemas.openxmlformats.org/officeDocument/2006/relationships/slideLayout" Target="../slideLayouts/slideLayout154.xml"/><Relationship Id="rId46" Type="http://schemas.openxmlformats.org/officeDocument/2006/relationships/slideLayout" Target="../slideLayouts/slideLayout162.xml"/><Relationship Id="rId59" Type="http://schemas.openxmlformats.org/officeDocument/2006/relationships/slideLayout" Target="../slideLayouts/slideLayout175.xml"/><Relationship Id="rId67" Type="http://schemas.openxmlformats.org/officeDocument/2006/relationships/slideLayout" Target="../slideLayouts/slideLayout183.xml"/><Relationship Id="rId103" Type="http://schemas.openxmlformats.org/officeDocument/2006/relationships/slideLayout" Target="../slideLayouts/slideLayout219.xml"/><Relationship Id="rId20" Type="http://schemas.openxmlformats.org/officeDocument/2006/relationships/slideLayout" Target="../slideLayouts/slideLayout136.xml"/><Relationship Id="rId41" Type="http://schemas.openxmlformats.org/officeDocument/2006/relationships/slideLayout" Target="../slideLayouts/slideLayout157.xml"/><Relationship Id="rId54" Type="http://schemas.openxmlformats.org/officeDocument/2006/relationships/slideLayout" Target="../slideLayouts/slideLayout170.xml"/><Relationship Id="rId62" Type="http://schemas.openxmlformats.org/officeDocument/2006/relationships/slideLayout" Target="../slideLayouts/slideLayout178.xml"/><Relationship Id="rId70" Type="http://schemas.openxmlformats.org/officeDocument/2006/relationships/slideLayout" Target="../slideLayouts/slideLayout186.xml"/><Relationship Id="rId75" Type="http://schemas.openxmlformats.org/officeDocument/2006/relationships/slideLayout" Target="../slideLayouts/slideLayout191.xml"/><Relationship Id="rId83" Type="http://schemas.openxmlformats.org/officeDocument/2006/relationships/slideLayout" Target="../slideLayouts/slideLayout199.xml"/><Relationship Id="rId88" Type="http://schemas.openxmlformats.org/officeDocument/2006/relationships/slideLayout" Target="../slideLayouts/slideLayout204.xml"/><Relationship Id="rId91" Type="http://schemas.openxmlformats.org/officeDocument/2006/relationships/slideLayout" Target="../slideLayouts/slideLayout207.xml"/><Relationship Id="rId96" Type="http://schemas.openxmlformats.org/officeDocument/2006/relationships/slideLayout" Target="../slideLayouts/slideLayout212.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5" Type="http://schemas.openxmlformats.org/officeDocument/2006/relationships/slideLayout" Target="../slideLayouts/slideLayout131.xml"/><Relationship Id="rId23" Type="http://schemas.openxmlformats.org/officeDocument/2006/relationships/slideLayout" Target="../slideLayouts/slideLayout139.xml"/><Relationship Id="rId28" Type="http://schemas.openxmlformats.org/officeDocument/2006/relationships/slideLayout" Target="../slideLayouts/slideLayout144.xml"/><Relationship Id="rId36" Type="http://schemas.openxmlformats.org/officeDocument/2006/relationships/slideLayout" Target="../slideLayouts/slideLayout152.xml"/><Relationship Id="rId49" Type="http://schemas.openxmlformats.org/officeDocument/2006/relationships/slideLayout" Target="../slideLayouts/slideLayout165.xml"/><Relationship Id="rId57" Type="http://schemas.openxmlformats.org/officeDocument/2006/relationships/slideLayout" Target="../slideLayouts/slideLayout173.xml"/><Relationship Id="rId10" Type="http://schemas.openxmlformats.org/officeDocument/2006/relationships/slideLayout" Target="../slideLayouts/slideLayout126.xml"/><Relationship Id="rId31" Type="http://schemas.openxmlformats.org/officeDocument/2006/relationships/slideLayout" Target="../slideLayouts/slideLayout147.xml"/><Relationship Id="rId44" Type="http://schemas.openxmlformats.org/officeDocument/2006/relationships/slideLayout" Target="../slideLayouts/slideLayout160.xml"/><Relationship Id="rId52" Type="http://schemas.openxmlformats.org/officeDocument/2006/relationships/slideLayout" Target="../slideLayouts/slideLayout168.xml"/><Relationship Id="rId60" Type="http://schemas.openxmlformats.org/officeDocument/2006/relationships/slideLayout" Target="../slideLayouts/slideLayout176.xml"/><Relationship Id="rId65" Type="http://schemas.openxmlformats.org/officeDocument/2006/relationships/slideLayout" Target="../slideLayouts/slideLayout181.xml"/><Relationship Id="rId73" Type="http://schemas.openxmlformats.org/officeDocument/2006/relationships/slideLayout" Target="../slideLayouts/slideLayout189.xml"/><Relationship Id="rId78" Type="http://schemas.openxmlformats.org/officeDocument/2006/relationships/slideLayout" Target="../slideLayouts/slideLayout194.xml"/><Relationship Id="rId81" Type="http://schemas.openxmlformats.org/officeDocument/2006/relationships/slideLayout" Target="../slideLayouts/slideLayout197.xml"/><Relationship Id="rId86" Type="http://schemas.openxmlformats.org/officeDocument/2006/relationships/slideLayout" Target="../slideLayouts/slideLayout202.xml"/><Relationship Id="rId94" Type="http://schemas.openxmlformats.org/officeDocument/2006/relationships/slideLayout" Target="../slideLayouts/slideLayout210.xml"/><Relationship Id="rId99" Type="http://schemas.openxmlformats.org/officeDocument/2006/relationships/slideLayout" Target="../slideLayouts/slideLayout215.xml"/><Relationship Id="rId101" Type="http://schemas.openxmlformats.org/officeDocument/2006/relationships/slideLayout" Target="../slideLayouts/slideLayout217.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3" Type="http://schemas.openxmlformats.org/officeDocument/2006/relationships/slideLayout" Target="../slideLayouts/slideLayout129.xml"/><Relationship Id="rId18" Type="http://schemas.openxmlformats.org/officeDocument/2006/relationships/slideLayout" Target="../slideLayouts/slideLayout134.xml"/><Relationship Id="rId39" Type="http://schemas.openxmlformats.org/officeDocument/2006/relationships/slideLayout" Target="../slideLayouts/slideLayout155.xml"/><Relationship Id="rId34" Type="http://schemas.openxmlformats.org/officeDocument/2006/relationships/slideLayout" Target="../slideLayouts/slideLayout150.xml"/><Relationship Id="rId50" Type="http://schemas.openxmlformats.org/officeDocument/2006/relationships/slideLayout" Target="../slideLayouts/slideLayout166.xml"/><Relationship Id="rId55" Type="http://schemas.openxmlformats.org/officeDocument/2006/relationships/slideLayout" Target="../slideLayouts/slideLayout171.xml"/><Relationship Id="rId76" Type="http://schemas.openxmlformats.org/officeDocument/2006/relationships/slideLayout" Target="../slideLayouts/slideLayout192.xml"/><Relationship Id="rId97" Type="http://schemas.openxmlformats.org/officeDocument/2006/relationships/slideLayout" Target="../slideLayouts/slideLayout213.xml"/><Relationship Id="rId104" Type="http://schemas.openxmlformats.org/officeDocument/2006/relationships/slideLayout" Target="../slideLayouts/slideLayout2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5" name="MAIN GRID SYSTEM" hidden="1">
            <a:extLst>
              <a:ext uri="{FF2B5EF4-FFF2-40B4-BE49-F238E27FC236}">
                <a16:creationId xmlns:a16="http://schemas.microsoft.com/office/drawing/2014/main" id="{B59992D9-D30F-EF92-79A8-BE0B2D998A0B}"/>
              </a:ext>
            </a:extLst>
          </p:cNvPr>
          <p:cNvGrpSpPr>
            <a:grpSpLocks/>
          </p:cNvGrpSpPr>
          <p:nvPr/>
        </p:nvGrpSpPr>
        <p:grpSpPr>
          <a:xfrm>
            <a:off x="-4827095" y="-1000093"/>
            <a:ext cx="22713463" cy="12160107"/>
            <a:chOff x="-4195165" y="-1000093"/>
            <a:chExt cx="19739968" cy="12160107"/>
          </a:xfrm>
        </p:grpSpPr>
        <p:grpSp>
          <p:nvGrpSpPr>
            <p:cNvPr id="66" name="HORIZONTAL">
              <a:extLst>
                <a:ext uri="{FF2B5EF4-FFF2-40B4-BE49-F238E27FC236}">
                  <a16:creationId xmlns:a16="http://schemas.microsoft.com/office/drawing/2014/main" id="{1C1A79AA-98CD-F277-AAD9-868F0D48C0DB}"/>
                </a:ext>
              </a:extLst>
            </p:cNvPr>
            <p:cNvGrpSpPr>
              <a:grpSpLocks/>
            </p:cNvGrpSpPr>
            <p:nvPr/>
          </p:nvGrpSpPr>
          <p:grpSpPr>
            <a:xfrm>
              <a:off x="-727002" y="1144050"/>
              <a:ext cx="548014" cy="8332048"/>
              <a:chOff x="-727002" y="1144050"/>
              <a:chExt cx="548014" cy="8332048"/>
            </a:xfrm>
          </p:grpSpPr>
          <p:sp>
            <p:nvSpPr>
              <p:cNvPr id="124" name="Rectangle 123">
                <a:extLst>
                  <a:ext uri="{FF2B5EF4-FFF2-40B4-BE49-F238E27FC236}">
                    <a16:creationId xmlns:a16="http://schemas.microsoft.com/office/drawing/2014/main" id="{3051896F-CD4F-CAB6-C499-637AB08B7185}"/>
                  </a:ext>
                </a:extLst>
              </p:cNvPr>
              <p:cNvSpPr>
                <a:spLocks/>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5" name="Rectangle 124">
                <a:extLst>
                  <a:ext uri="{FF2B5EF4-FFF2-40B4-BE49-F238E27FC236}">
                    <a16:creationId xmlns:a16="http://schemas.microsoft.com/office/drawing/2014/main" id="{1F6E6E11-DABC-5EAA-E438-5356FA1F4FC6}"/>
                  </a:ext>
                </a:extLst>
              </p:cNvPr>
              <p:cNvSpPr>
                <a:spLocks/>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6" name="Rectangle 125">
                <a:extLst>
                  <a:ext uri="{FF2B5EF4-FFF2-40B4-BE49-F238E27FC236}">
                    <a16:creationId xmlns:a16="http://schemas.microsoft.com/office/drawing/2014/main" id="{23C3712D-A331-9B9E-2C68-28986B51D5B6}"/>
                  </a:ext>
                </a:extLst>
              </p:cNvPr>
              <p:cNvSpPr>
                <a:spLocks/>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7" name="Rectangle 126">
                <a:extLst>
                  <a:ext uri="{FF2B5EF4-FFF2-40B4-BE49-F238E27FC236}">
                    <a16:creationId xmlns:a16="http://schemas.microsoft.com/office/drawing/2014/main" id="{B3089147-B633-49F8-8BCC-AB60CAD39390}"/>
                  </a:ext>
                </a:extLst>
              </p:cNvPr>
              <p:cNvSpPr>
                <a:spLocks/>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8" name="Rectangle 127">
                <a:extLst>
                  <a:ext uri="{FF2B5EF4-FFF2-40B4-BE49-F238E27FC236}">
                    <a16:creationId xmlns:a16="http://schemas.microsoft.com/office/drawing/2014/main" id="{4DC43F07-DA36-531F-9418-D5F290B9625F}"/>
                  </a:ext>
                </a:extLst>
              </p:cNvPr>
              <p:cNvSpPr>
                <a:spLocks/>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9" name="Rectangle 128">
                <a:extLst>
                  <a:ext uri="{FF2B5EF4-FFF2-40B4-BE49-F238E27FC236}">
                    <a16:creationId xmlns:a16="http://schemas.microsoft.com/office/drawing/2014/main" id="{8ECBFB62-AA23-70EF-AB25-BB433F08B0F6}"/>
                  </a:ext>
                </a:extLst>
              </p:cNvPr>
              <p:cNvSpPr>
                <a:spLocks/>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0" name="Rectangle 129">
                <a:extLst>
                  <a:ext uri="{FF2B5EF4-FFF2-40B4-BE49-F238E27FC236}">
                    <a16:creationId xmlns:a16="http://schemas.microsoft.com/office/drawing/2014/main" id="{2F4F2A9C-B4CA-98C9-534A-D0E501E5C6DB}"/>
                  </a:ext>
                </a:extLst>
              </p:cNvPr>
              <p:cNvSpPr>
                <a:spLocks/>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1" name="Rectangle 130">
                <a:extLst>
                  <a:ext uri="{FF2B5EF4-FFF2-40B4-BE49-F238E27FC236}">
                    <a16:creationId xmlns:a16="http://schemas.microsoft.com/office/drawing/2014/main" id="{C39C5C5E-0F57-4C6D-B849-4EE178960917}"/>
                  </a:ext>
                </a:extLst>
              </p:cNvPr>
              <p:cNvSpPr>
                <a:spLocks/>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2" name="Rectangle 131">
                <a:extLst>
                  <a:ext uri="{FF2B5EF4-FFF2-40B4-BE49-F238E27FC236}">
                    <a16:creationId xmlns:a16="http://schemas.microsoft.com/office/drawing/2014/main" id="{A99A2008-F54E-F7E6-646C-5664150A6C5F}"/>
                  </a:ext>
                </a:extLst>
              </p:cNvPr>
              <p:cNvSpPr>
                <a:spLocks/>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3" name="Rectangle 132">
                <a:extLst>
                  <a:ext uri="{FF2B5EF4-FFF2-40B4-BE49-F238E27FC236}">
                    <a16:creationId xmlns:a16="http://schemas.microsoft.com/office/drawing/2014/main" id="{7029173D-F98A-1D04-F03A-1A3FC5486C39}"/>
                  </a:ext>
                </a:extLst>
              </p:cNvPr>
              <p:cNvSpPr>
                <a:spLocks/>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4" name="Rectangle 133">
                <a:extLst>
                  <a:ext uri="{FF2B5EF4-FFF2-40B4-BE49-F238E27FC236}">
                    <a16:creationId xmlns:a16="http://schemas.microsoft.com/office/drawing/2014/main" id="{700E0528-4E09-612B-4558-AA86C85AA002}"/>
                  </a:ext>
                </a:extLst>
              </p:cNvPr>
              <p:cNvSpPr>
                <a:spLocks/>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5" name="Rectangle 134">
                <a:extLst>
                  <a:ext uri="{FF2B5EF4-FFF2-40B4-BE49-F238E27FC236}">
                    <a16:creationId xmlns:a16="http://schemas.microsoft.com/office/drawing/2014/main" id="{BDFFC000-DA12-12BE-AFD7-B3EC51C24E87}"/>
                  </a:ext>
                </a:extLst>
              </p:cNvPr>
              <p:cNvSpPr>
                <a:spLocks/>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6" name="Rectangle 135">
                <a:extLst>
                  <a:ext uri="{FF2B5EF4-FFF2-40B4-BE49-F238E27FC236}">
                    <a16:creationId xmlns:a16="http://schemas.microsoft.com/office/drawing/2014/main" id="{52981096-7B35-6ED3-9030-B212F5593BDA}"/>
                  </a:ext>
                </a:extLst>
              </p:cNvPr>
              <p:cNvSpPr>
                <a:spLocks/>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7" name="Rectangle 136">
                <a:extLst>
                  <a:ext uri="{FF2B5EF4-FFF2-40B4-BE49-F238E27FC236}">
                    <a16:creationId xmlns:a16="http://schemas.microsoft.com/office/drawing/2014/main" id="{68A03FF0-6226-7D1B-78B4-F4F87DCB8C9D}"/>
                  </a:ext>
                </a:extLst>
              </p:cNvPr>
              <p:cNvSpPr>
                <a:spLocks/>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8" name="Rectangle 137">
                <a:extLst>
                  <a:ext uri="{FF2B5EF4-FFF2-40B4-BE49-F238E27FC236}">
                    <a16:creationId xmlns:a16="http://schemas.microsoft.com/office/drawing/2014/main" id="{11092025-43B6-5594-BFA9-FB0F28C4AF2C}"/>
                  </a:ext>
                </a:extLst>
              </p:cNvPr>
              <p:cNvSpPr>
                <a:spLocks/>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9" name="Rectangle 138">
                <a:extLst>
                  <a:ext uri="{FF2B5EF4-FFF2-40B4-BE49-F238E27FC236}">
                    <a16:creationId xmlns:a16="http://schemas.microsoft.com/office/drawing/2014/main" id="{3670547F-C28F-B36C-ED12-A8FD156BD93F}"/>
                  </a:ext>
                </a:extLst>
              </p:cNvPr>
              <p:cNvSpPr>
                <a:spLocks/>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0" name="Rectangle 139">
                <a:extLst>
                  <a:ext uri="{FF2B5EF4-FFF2-40B4-BE49-F238E27FC236}">
                    <a16:creationId xmlns:a16="http://schemas.microsoft.com/office/drawing/2014/main" id="{6780BA16-5094-8328-1C4A-14C0DC2D1265}"/>
                  </a:ext>
                </a:extLst>
              </p:cNvPr>
              <p:cNvSpPr>
                <a:spLocks/>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1" name="Rectangle 140">
                <a:extLst>
                  <a:ext uri="{FF2B5EF4-FFF2-40B4-BE49-F238E27FC236}">
                    <a16:creationId xmlns:a16="http://schemas.microsoft.com/office/drawing/2014/main" id="{D09EE087-F727-16F4-36E7-91FA93324DB8}"/>
                  </a:ext>
                </a:extLst>
              </p:cNvPr>
              <p:cNvSpPr>
                <a:spLocks/>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2" name="Rectangle 141">
                <a:extLst>
                  <a:ext uri="{FF2B5EF4-FFF2-40B4-BE49-F238E27FC236}">
                    <a16:creationId xmlns:a16="http://schemas.microsoft.com/office/drawing/2014/main" id="{FB7EA203-C10E-F578-CB78-FF32D0DFD0E4}"/>
                  </a:ext>
                </a:extLst>
              </p:cNvPr>
              <p:cNvSpPr>
                <a:spLocks/>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grpSp>
          <p:nvGrpSpPr>
            <p:cNvPr id="67" name="VERTICAL">
              <a:extLst>
                <a:ext uri="{FF2B5EF4-FFF2-40B4-BE49-F238E27FC236}">
                  <a16:creationId xmlns:a16="http://schemas.microsoft.com/office/drawing/2014/main" id="{460082FB-4F52-3074-3B2F-5E42E6170064}"/>
                </a:ext>
              </a:extLst>
            </p:cNvPr>
            <p:cNvGrpSpPr>
              <a:grpSpLocks/>
            </p:cNvGrpSpPr>
            <p:nvPr/>
          </p:nvGrpSpPr>
          <p:grpSpPr>
            <a:xfrm>
              <a:off x="-4195165" y="-1000093"/>
              <a:ext cx="19739968" cy="12160107"/>
              <a:chOff x="-4195165" y="-1000093"/>
              <a:chExt cx="19739968" cy="12160107"/>
            </a:xfrm>
          </p:grpSpPr>
          <p:sp>
            <p:nvSpPr>
              <p:cNvPr id="68" name="Rectangle 67">
                <a:extLst>
                  <a:ext uri="{FF2B5EF4-FFF2-40B4-BE49-F238E27FC236}">
                    <a16:creationId xmlns:a16="http://schemas.microsoft.com/office/drawing/2014/main" id="{6624D06A-D62B-7711-B174-432D9A0070A3}"/>
                  </a:ext>
                </a:extLst>
              </p:cNvPr>
              <p:cNvSpPr>
                <a:spLocks/>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9" name="TextBox 68">
                <a:extLst>
                  <a:ext uri="{FF2B5EF4-FFF2-40B4-BE49-F238E27FC236}">
                    <a16:creationId xmlns:a16="http://schemas.microsoft.com/office/drawing/2014/main" id="{D07B1F59-E589-E6C2-011C-04AAE8670AB1}"/>
                  </a:ext>
                </a:extLst>
              </p:cNvPr>
              <p:cNvSpPr txBox="1">
                <a:spLocks/>
              </p:cNvSpPr>
              <p:nvPr/>
            </p:nvSpPr>
            <p:spPr>
              <a:xfrm>
                <a:off x="-4195165" y="9505217"/>
                <a:ext cx="2696809" cy="523220"/>
              </a:xfrm>
              <a:prstGeom prst="rect">
                <a:avLst/>
              </a:prstGeom>
              <a:noFill/>
            </p:spPr>
            <p:txBody>
              <a:bodyPr wrap="square" rtlCol="0">
                <a:spAutoFit/>
              </a:bodyPr>
              <a:lstStyle/>
              <a:p>
                <a:pPr algn="r"/>
                <a:r>
                  <a:rPr lang="en-GB" sz="1400"/>
                  <a:t>PPT only accurate to 2 decimal places. 0.625” = 0.63”</a:t>
                </a:r>
              </a:p>
            </p:txBody>
          </p:sp>
          <p:sp>
            <p:nvSpPr>
              <p:cNvPr id="70" name="Rectangle 69">
                <a:extLst>
                  <a:ext uri="{FF2B5EF4-FFF2-40B4-BE49-F238E27FC236}">
                    <a16:creationId xmlns:a16="http://schemas.microsoft.com/office/drawing/2014/main" id="{67F7CCD6-EF4F-AD48-DD00-9143449FE20C}"/>
                  </a:ext>
                </a:extLst>
              </p:cNvPr>
              <p:cNvSpPr>
                <a:spLocks/>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1" name="Rectangle 70">
                <a:extLst>
                  <a:ext uri="{FF2B5EF4-FFF2-40B4-BE49-F238E27FC236}">
                    <a16:creationId xmlns:a16="http://schemas.microsoft.com/office/drawing/2014/main" id="{D0FFCB7E-9D46-C193-7EC5-6135A2C9F529}"/>
                  </a:ext>
                </a:extLst>
              </p:cNvPr>
              <p:cNvSpPr>
                <a:spLocks/>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2" name="Rectangle 71">
                <a:extLst>
                  <a:ext uri="{FF2B5EF4-FFF2-40B4-BE49-F238E27FC236}">
                    <a16:creationId xmlns:a16="http://schemas.microsoft.com/office/drawing/2014/main" id="{A00310CD-9DA8-BADD-F7B1-F824D59911EE}"/>
                  </a:ext>
                </a:extLst>
              </p:cNvPr>
              <p:cNvSpPr>
                <a:spLocks/>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3" name="Rectangle 72">
                <a:extLst>
                  <a:ext uri="{FF2B5EF4-FFF2-40B4-BE49-F238E27FC236}">
                    <a16:creationId xmlns:a16="http://schemas.microsoft.com/office/drawing/2014/main" id="{1AF9FFF8-F98C-0997-B01F-CE60E6F6523B}"/>
                  </a:ext>
                </a:extLst>
              </p:cNvPr>
              <p:cNvSpPr>
                <a:spLocks/>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4" name="Rectangle 73">
                <a:extLst>
                  <a:ext uri="{FF2B5EF4-FFF2-40B4-BE49-F238E27FC236}">
                    <a16:creationId xmlns:a16="http://schemas.microsoft.com/office/drawing/2014/main" id="{D5EACC6A-DB9B-3E56-2190-B2BA641DD28B}"/>
                  </a:ext>
                </a:extLst>
              </p:cNvPr>
              <p:cNvSpPr>
                <a:spLocks/>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5" name="Rectangle 74">
                <a:extLst>
                  <a:ext uri="{FF2B5EF4-FFF2-40B4-BE49-F238E27FC236}">
                    <a16:creationId xmlns:a16="http://schemas.microsoft.com/office/drawing/2014/main" id="{71BFDE94-976A-B524-13C2-CD77E567E683}"/>
                  </a:ext>
                </a:extLst>
              </p:cNvPr>
              <p:cNvSpPr>
                <a:spLocks/>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6" name="Rectangle 75">
                <a:extLst>
                  <a:ext uri="{FF2B5EF4-FFF2-40B4-BE49-F238E27FC236}">
                    <a16:creationId xmlns:a16="http://schemas.microsoft.com/office/drawing/2014/main" id="{A744B224-D7A3-1B6C-5D22-6A90B85F8661}"/>
                  </a:ext>
                </a:extLst>
              </p:cNvPr>
              <p:cNvSpPr>
                <a:spLocks/>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7" name="Rectangle 76">
                <a:extLst>
                  <a:ext uri="{FF2B5EF4-FFF2-40B4-BE49-F238E27FC236}">
                    <a16:creationId xmlns:a16="http://schemas.microsoft.com/office/drawing/2014/main" id="{68E79C2E-A606-8ECF-A825-7CCD8C95F15D}"/>
                  </a:ext>
                </a:extLst>
              </p:cNvPr>
              <p:cNvSpPr>
                <a:spLocks/>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8" name="Rectangle 77">
                <a:extLst>
                  <a:ext uri="{FF2B5EF4-FFF2-40B4-BE49-F238E27FC236}">
                    <a16:creationId xmlns:a16="http://schemas.microsoft.com/office/drawing/2014/main" id="{AB53A2CE-913A-CE9B-6FC4-FDAF5924F510}"/>
                  </a:ext>
                </a:extLst>
              </p:cNvPr>
              <p:cNvSpPr>
                <a:spLocks/>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9" name="Rectangle 78">
                <a:extLst>
                  <a:ext uri="{FF2B5EF4-FFF2-40B4-BE49-F238E27FC236}">
                    <a16:creationId xmlns:a16="http://schemas.microsoft.com/office/drawing/2014/main" id="{B53CD64E-28F6-FD92-F386-A45DB50DBF31}"/>
                  </a:ext>
                </a:extLst>
              </p:cNvPr>
              <p:cNvSpPr>
                <a:spLocks/>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0" name="Rectangle 79">
                <a:extLst>
                  <a:ext uri="{FF2B5EF4-FFF2-40B4-BE49-F238E27FC236}">
                    <a16:creationId xmlns:a16="http://schemas.microsoft.com/office/drawing/2014/main" id="{8FB05FAC-D410-E475-936B-F8C45A03F4AD}"/>
                  </a:ext>
                </a:extLst>
              </p:cNvPr>
              <p:cNvSpPr>
                <a:spLocks/>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1" name="Rectangle 80">
                <a:extLst>
                  <a:ext uri="{FF2B5EF4-FFF2-40B4-BE49-F238E27FC236}">
                    <a16:creationId xmlns:a16="http://schemas.microsoft.com/office/drawing/2014/main" id="{FAFB6CF2-FCF3-ACC0-9DC8-A5A167D756E2}"/>
                  </a:ext>
                </a:extLst>
              </p:cNvPr>
              <p:cNvSpPr>
                <a:spLocks/>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2" name="Rectangle 81">
                <a:extLst>
                  <a:ext uri="{FF2B5EF4-FFF2-40B4-BE49-F238E27FC236}">
                    <a16:creationId xmlns:a16="http://schemas.microsoft.com/office/drawing/2014/main" id="{E15AF712-4547-FFAB-4EE2-FC47392992BE}"/>
                  </a:ext>
                </a:extLst>
              </p:cNvPr>
              <p:cNvSpPr>
                <a:spLocks/>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3" name="Rectangle 82">
                <a:extLst>
                  <a:ext uri="{FF2B5EF4-FFF2-40B4-BE49-F238E27FC236}">
                    <a16:creationId xmlns:a16="http://schemas.microsoft.com/office/drawing/2014/main" id="{FFC5B880-177F-3B1E-69D2-AD448AF0945C}"/>
                  </a:ext>
                </a:extLst>
              </p:cNvPr>
              <p:cNvSpPr>
                <a:spLocks/>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4" name="Rectangle 83">
                <a:extLst>
                  <a:ext uri="{FF2B5EF4-FFF2-40B4-BE49-F238E27FC236}">
                    <a16:creationId xmlns:a16="http://schemas.microsoft.com/office/drawing/2014/main" id="{F43E4706-C8F9-FD90-D5C9-272965053DAF}"/>
                  </a:ext>
                </a:extLst>
              </p:cNvPr>
              <p:cNvSpPr>
                <a:spLocks/>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85" name="Group 84">
                <a:extLst>
                  <a:ext uri="{FF2B5EF4-FFF2-40B4-BE49-F238E27FC236}">
                    <a16:creationId xmlns:a16="http://schemas.microsoft.com/office/drawing/2014/main" id="{4B5611C6-FFAE-302E-F6E0-A345469E7542}"/>
                  </a:ext>
                </a:extLst>
              </p:cNvPr>
              <p:cNvGrpSpPr>
                <a:grpSpLocks/>
              </p:cNvGrpSpPr>
              <p:nvPr/>
            </p:nvGrpSpPr>
            <p:grpSpPr>
              <a:xfrm>
                <a:off x="576073" y="-1"/>
                <a:ext cx="14392674" cy="10058399"/>
                <a:chOff x="576073" y="1143000"/>
                <a:chExt cx="14392674" cy="8339328"/>
              </a:xfrm>
              <a:solidFill>
                <a:srgbClr val="F5F1ED">
                  <a:alpha val="90000"/>
                </a:srgbClr>
              </a:solidFill>
            </p:grpSpPr>
            <p:sp>
              <p:nvSpPr>
                <p:cNvPr id="112" name="Rectangle 111">
                  <a:extLst>
                    <a:ext uri="{FF2B5EF4-FFF2-40B4-BE49-F238E27FC236}">
                      <a16:creationId xmlns:a16="http://schemas.microsoft.com/office/drawing/2014/main" id="{5F4D2401-1322-145E-8C96-BDB74B2CFD28}"/>
                    </a:ext>
                  </a:extLst>
                </p:cNvPr>
                <p:cNvSpPr>
                  <a:spLocks/>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3" name="Rectangle 112">
                  <a:extLst>
                    <a:ext uri="{FF2B5EF4-FFF2-40B4-BE49-F238E27FC236}">
                      <a16:creationId xmlns:a16="http://schemas.microsoft.com/office/drawing/2014/main" id="{628F8215-6A1A-1618-B87C-A237922CDA59}"/>
                    </a:ext>
                  </a:extLst>
                </p:cNvPr>
                <p:cNvSpPr>
                  <a:spLocks/>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4" name="Rectangle 113">
                  <a:extLst>
                    <a:ext uri="{FF2B5EF4-FFF2-40B4-BE49-F238E27FC236}">
                      <a16:creationId xmlns:a16="http://schemas.microsoft.com/office/drawing/2014/main" id="{6CE6CAB9-DBCB-FDE2-ED8F-E86EABCD6939}"/>
                    </a:ext>
                  </a:extLst>
                </p:cNvPr>
                <p:cNvSpPr>
                  <a:spLocks/>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5" name="Rectangle 114">
                  <a:extLst>
                    <a:ext uri="{FF2B5EF4-FFF2-40B4-BE49-F238E27FC236}">
                      <a16:creationId xmlns:a16="http://schemas.microsoft.com/office/drawing/2014/main" id="{2DB7F841-02D8-B749-8F7D-9654A4B66850}"/>
                    </a:ext>
                  </a:extLst>
                </p:cNvPr>
                <p:cNvSpPr>
                  <a:spLocks/>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6" name="Rectangle 115">
                  <a:extLst>
                    <a:ext uri="{FF2B5EF4-FFF2-40B4-BE49-F238E27FC236}">
                      <a16:creationId xmlns:a16="http://schemas.microsoft.com/office/drawing/2014/main" id="{A3E95FCD-D274-A081-DF72-D76AC27D0E66}"/>
                    </a:ext>
                  </a:extLst>
                </p:cNvPr>
                <p:cNvSpPr>
                  <a:spLocks/>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7" name="Rectangle 116">
                  <a:extLst>
                    <a:ext uri="{FF2B5EF4-FFF2-40B4-BE49-F238E27FC236}">
                      <a16:creationId xmlns:a16="http://schemas.microsoft.com/office/drawing/2014/main" id="{9DF4010D-0B42-FC3B-728B-530971A7C945}"/>
                    </a:ext>
                  </a:extLst>
                </p:cNvPr>
                <p:cNvSpPr>
                  <a:spLocks/>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8" name="Rectangle 117">
                  <a:extLst>
                    <a:ext uri="{FF2B5EF4-FFF2-40B4-BE49-F238E27FC236}">
                      <a16:creationId xmlns:a16="http://schemas.microsoft.com/office/drawing/2014/main" id="{B830ED23-BDEE-4372-9608-E503A8758569}"/>
                    </a:ext>
                  </a:extLst>
                </p:cNvPr>
                <p:cNvSpPr>
                  <a:spLocks/>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9" name="Rectangle 118">
                  <a:extLst>
                    <a:ext uri="{FF2B5EF4-FFF2-40B4-BE49-F238E27FC236}">
                      <a16:creationId xmlns:a16="http://schemas.microsoft.com/office/drawing/2014/main" id="{EF3B9A24-762F-2F2E-E74E-5E440307F66E}"/>
                    </a:ext>
                  </a:extLst>
                </p:cNvPr>
                <p:cNvSpPr>
                  <a:spLocks/>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0" name="Rectangle 119">
                  <a:extLst>
                    <a:ext uri="{FF2B5EF4-FFF2-40B4-BE49-F238E27FC236}">
                      <a16:creationId xmlns:a16="http://schemas.microsoft.com/office/drawing/2014/main" id="{FFF3BE7F-E44C-7E88-B8E3-90164644823A}"/>
                    </a:ext>
                  </a:extLst>
                </p:cNvPr>
                <p:cNvSpPr>
                  <a:spLocks/>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1" name="Rectangle 120">
                  <a:extLst>
                    <a:ext uri="{FF2B5EF4-FFF2-40B4-BE49-F238E27FC236}">
                      <a16:creationId xmlns:a16="http://schemas.microsoft.com/office/drawing/2014/main" id="{01B0EB23-1BB2-729F-78DE-4EBAFD5A53B4}"/>
                    </a:ext>
                  </a:extLst>
                </p:cNvPr>
                <p:cNvSpPr>
                  <a:spLocks/>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2" name="Rectangle 121">
                  <a:extLst>
                    <a:ext uri="{FF2B5EF4-FFF2-40B4-BE49-F238E27FC236}">
                      <a16:creationId xmlns:a16="http://schemas.microsoft.com/office/drawing/2014/main" id="{370745AD-10AD-F3E9-422D-082876BD2EA6}"/>
                    </a:ext>
                  </a:extLst>
                </p:cNvPr>
                <p:cNvSpPr>
                  <a:spLocks/>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3" name="Rectangle 122">
                  <a:extLst>
                    <a:ext uri="{FF2B5EF4-FFF2-40B4-BE49-F238E27FC236}">
                      <a16:creationId xmlns:a16="http://schemas.microsoft.com/office/drawing/2014/main" id="{F83C1015-D4CD-A9D1-59B3-D09345FB4AC5}"/>
                    </a:ext>
                  </a:extLst>
                </p:cNvPr>
                <p:cNvSpPr>
                  <a:spLocks/>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cxnSp>
            <p:nvCxnSpPr>
              <p:cNvPr id="86" name="Straight Connector 85">
                <a:extLst>
                  <a:ext uri="{FF2B5EF4-FFF2-40B4-BE49-F238E27FC236}">
                    <a16:creationId xmlns:a16="http://schemas.microsoft.com/office/drawing/2014/main" id="{C7D4565C-AC76-A4F4-300F-627EA3419EF6}"/>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4C95FD9-D11F-4618-0BFB-25447FD26570}"/>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2759568-1673-DB36-B8B9-213A1CC18D3D}"/>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89" name="Rectangle 88">
                <a:extLst>
                  <a:ext uri="{FF2B5EF4-FFF2-40B4-BE49-F238E27FC236}">
                    <a16:creationId xmlns:a16="http://schemas.microsoft.com/office/drawing/2014/main" id="{04E350ED-2046-E1C9-65B5-B660609316E9}"/>
                  </a:ext>
                </a:extLst>
              </p:cNvPr>
              <p:cNvSpPr>
                <a:spLocks/>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90" name="Group 89">
                <a:extLst>
                  <a:ext uri="{FF2B5EF4-FFF2-40B4-BE49-F238E27FC236}">
                    <a16:creationId xmlns:a16="http://schemas.microsoft.com/office/drawing/2014/main" id="{BEF2BD1E-117A-FFC6-7B29-CDBA00D36EEF}"/>
                  </a:ext>
                </a:extLst>
              </p:cNvPr>
              <p:cNvGrpSpPr>
                <a:grpSpLocks/>
              </p:cNvGrpSpPr>
              <p:nvPr/>
            </p:nvGrpSpPr>
            <p:grpSpPr>
              <a:xfrm>
                <a:off x="-2012969" y="575451"/>
                <a:ext cx="17557772" cy="567548"/>
                <a:chOff x="-1282890" y="575451"/>
                <a:chExt cx="16827692" cy="567548"/>
              </a:xfrm>
            </p:grpSpPr>
            <p:cxnSp>
              <p:nvCxnSpPr>
                <p:cNvPr id="110" name="Straight Connector 109">
                  <a:extLst>
                    <a:ext uri="{FF2B5EF4-FFF2-40B4-BE49-F238E27FC236}">
                      <a16:creationId xmlns:a16="http://schemas.microsoft.com/office/drawing/2014/main" id="{F5BBFE71-694B-0EEF-00D3-6AAAF5A06FA4}"/>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1B9FC6A2-1A0B-CA5C-A5CF-5FF8B2D5810B}"/>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D5F8AE96-DB3F-9298-5750-D6165E3AF61E}"/>
                  </a:ext>
                </a:extLst>
              </p:cNvPr>
              <p:cNvSpPr>
                <a:spLocks/>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92" name="TextBox 91">
                <a:extLst>
                  <a:ext uri="{FF2B5EF4-FFF2-40B4-BE49-F238E27FC236}">
                    <a16:creationId xmlns:a16="http://schemas.microsoft.com/office/drawing/2014/main" id="{55B43500-B217-DD1A-5B82-09C5BDE24403}"/>
                  </a:ext>
                </a:extLst>
              </p:cNvPr>
              <p:cNvSpPr txBox="1">
                <a:spLocks/>
              </p:cNvSpPr>
              <p:nvPr/>
            </p:nvSpPr>
            <p:spPr>
              <a:xfrm>
                <a:off x="-2805432" y="440694"/>
                <a:ext cx="768100" cy="253916"/>
              </a:xfrm>
              <a:prstGeom prst="rect">
                <a:avLst/>
              </a:prstGeom>
              <a:noFill/>
            </p:spPr>
            <p:txBody>
              <a:bodyPr wrap="square" rtlCol="0">
                <a:spAutoFit/>
              </a:bodyPr>
              <a:lstStyle/>
              <a:p>
                <a:pPr algn="ctr"/>
                <a:r>
                  <a:rPr lang="en-GB" sz="1050"/>
                  <a:t>1.25”</a:t>
                </a:r>
              </a:p>
            </p:txBody>
          </p:sp>
          <p:sp>
            <p:nvSpPr>
              <p:cNvPr id="93" name="TextBox 92">
                <a:extLst>
                  <a:ext uri="{FF2B5EF4-FFF2-40B4-BE49-F238E27FC236}">
                    <a16:creationId xmlns:a16="http://schemas.microsoft.com/office/drawing/2014/main" id="{7B76E2AF-BBFD-5465-537D-CADDB6FD3ED7}"/>
                  </a:ext>
                </a:extLst>
              </p:cNvPr>
              <p:cNvSpPr txBox="1">
                <a:spLocks/>
              </p:cNvSpPr>
              <p:nvPr/>
            </p:nvSpPr>
            <p:spPr>
              <a:xfrm>
                <a:off x="1446217" y="-986079"/>
                <a:ext cx="429863" cy="253916"/>
              </a:xfrm>
              <a:prstGeom prst="rect">
                <a:avLst/>
              </a:prstGeom>
              <a:noFill/>
            </p:spPr>
            <p:txBody>
              <a:bodyPr wrap="square" rtlCol="0">
                <a:spAutoFit/>
              </a:bodyPr>
              <a:lstStyle/>
              <a:p>
                <a:pPr algn="ctr"/>
                <a:r>
                  <a:rPr lang="en-GB" sz="1050"/>
                  <a:t>0.35”</a:t>
                </a:r>
              </a:p>
            </p:txBody>
          </p:sp>
          <p:cxnSp>
            <p:nvCxnSpPr>
              <p:cNvPr id="95" name="Straight Arrow Connector 94">
                <a:extLst>
                  <a:ext uri="{FF2B5EF4-FFF2-40B4-BE49-F238E27FC236}">
                    <a16:creationId xmlns:a16="http://schemas.microsoft.com/office/drawing/2014/main" id="{271A9355-B7D2-06B4-F444-70EAEDC206E4}"/>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96" name="Group 95">
                <a:extLst>
                  <a:ext uri="{FF2B5EF4-FFF2-40B4-BE49-F238E27FC236}">
                    <a16:creationId xmlns:a16="http://schemas.microsoft.com/office/drawing/2014/main" id="{62592DAF-5A0B-54C9-1B85-6DB483E10D59}"/>
                  </a:ext>
                </a:extLst>
              </p:cNvPr>
              <p:cNvGrpSpPr>
                <a:grpSpLocks/>
              </p:cNvGrpSpPr>
              <p:nvPr/>
            </p:nvGrpSpPr>
            <p:grpSpPr>
              <a:xfrm>
                <a:off x="-1379884" y="-1"/>
                <a:ext cx="577801" cy="575452"/>
                <a:chOff x="-1379884" y="-1"/>
                <a:chExt cx="577801" cy="575452"/>
              </a:xfrm>
            </p:grpSpPr>
            <p:sp>
              <p:nvSpPr>
                <p:cNvPr id="108" name="TextBox 107">
                  <a:extLst>
                    <a:ext uri="{FF2B5EF4-FFF2-40B4-BE49-F238E27FC236}">
                      <a16:creationId xmlns:a16="http://schemas.microsoft.com/office/drawing/2014/main" id="{F491E65E-FA7A-CAD0-13D1-856DB4D49CD0}"/>
                    </a:ext>
                  </a:extLst>
                </p:cNvPr>
                <p:cNvSpPr txBox="1">
                  <a:spLocks/>
                </p:cNvSpPr>
                <p:nvPr/>
              </p:nvSpPr>
              <p:spPr>
                <a:xfrm>
                  <a:off x="-1379884" y="156920"/>
                  <a:ext cx="576052" cy="253916"/>
                </a:xfrm>
                <a:prstGeom prst="rect">
                  <a:avLst/>
                </a:prstGeom>
                <a:noFill/>
              </p:spPr>
              <p:txBody>
                <a:bodyPr wrap="square" rtlCol="0">
                  <a:spAutoFit/>
                </a:bodyPr>
                <a:lstStyle/>
                <a:p>
                  <a:pPr algn="ctr"/>
                  <a:r>
                    <a:rPr lang="en-GB" sz="1050"/>
                    <a:t>0.63”</a:t>
                  </a:r>
                </a:p>
              </p:txBody>
            </p:sp>
            <p:cxnSp>
              <p:nvCxnSpPr>
                <p:cNvPr id="109" name="Straight Arrow Connector 108">
                  <a:extLst>
                    <a:ext uri="{FF2B5EF4-FFF2-40B4-BE49-F238E27FC236}">
                      <a16:creationId xmlns:a16="http://schemas.microsoft.com/office/drawing/2014/main" id="{6EACA0AD-C138-59D3-93C7-A618669E616D}"/>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97" name="Group 96">
                <a:extLst>
                  <a:ext uri="{FF2B5EF4-FFF2-40B4-BE49-F238E27FC236}">
                    <a16:creationId xmlns:a16="http://schemas.microsoft.com/office/drawing/2014/main" id="{2B5C2400-5F21-DDB4-1E04-F0482D905BC8}"/>
                  </a:ext>
                </a:extLst>
              </p:cNvPr>
              <p:cNvGrpSpPr>
                <a:grpSpLocks/>
              </p:cNvGrpSpPr>
              <p:nvPr/>
            </p:nvGrpSpPr>
            <p:grpSpPr>
              <a:xfrm>
                <a:off x="-1379884" y="9482948"/>
                <a:ext cx="577801" cy="575452"/>
                <a:chOff x="-1379884" y="-1"/>
                <a:chExt cx="577801" cy="575452"/>
              </a:xfrm>
            </p:grpSpPr>
            <p:sp>
              <p:nvSpPr>
                <p:cNvPr id="106" name="TextBox 105">
                  <a:extLst>
                    <a:ext uri="{FF2B5EF4-FFF2-40B4-BE49-F238E27FC236}">
                      <a16:creationId xmlns:a16="http://schemas.microsoft.com/office/drawing/2014/main" id="{A8BD20F7-F9B4-F7E3-3566-12F8C2702002}"/>
                    </a:ext>
                  </a:extLst>
                </p:cNvPr>
                <p:cNvSpPr txBox="1">
                  <a:spLocks/>
                </p:cNvSpPr>
                <p:nvPr/>
              </p:nvSpPr>
              <p:spPr>
                <a:xfrm>
                  <a:off x="-1379884" y="156920"/>
                  <a:ext cx="576052" cy="253916"/>
                </a:xfrm>
                <a:prstGeom prst="rect">
                  <a:avLst/>
                </a:prstGeom>
                <a:noFill/>
              </p:spPr>
              <p:txBody>
                <a:bodyPr wrap="square" rtlCol="0">
                  <a:spAutoFit/>
                </a:bodyPr>
                <a:lstStyle/>
                <a:p>
                  <a:pPr algn="ctr"/>
                  <a:r>
                    <a:rPr lang="en-GB" sz="1050"/>
                    <a:t>0.63”</a:t>
                  </a:r>
                </a:p>
              </p:txBody>
            </p:sp>
            <p:cxnSp>
              <p:nvCxnSpPr>
                <p:cNvPr id="107" name="Straight Arrow Connector 106">
                  <a:extLst>
                    <a:ext uri="{FF2B5EF4-FFF2-40B4-BE49-F238E27FC236}">
                      <a16:creationId xmlns:a16="http://schemas.microsoft.com/office/drawing/2014/main" id="{FDB89B68-BE75-9018-6C95-05FE906B73D1}"/>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98" name="Straight Arrow Connector 97">
                <a:extLst>
                  <a:ext uri="{FF2B5EF4-FFF2-40B4-BE49-F238E27FC236}">
                    <a16:creationId xmlns:a16="http://schemas.microsoft.com/office/drawing/2014/main" id="{35E7F145-388F-A7EF-EE00-43F7E9E8BCD0}"/>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9" name="Rectangle 98">
                <a:extLst>
                  <a:ext uri="{FF2B5EF4-FFF2-40B4-BE49-F238E27FC236}">
                    <a16:creationId xmlns:a16="http://schemas.microsoft.com/office/drawing/2014/main" id="{2ED61335-E529-69EA-E864-76CBF1DA3A64}"/>
                  </a:ext>
                </a:extLst>
              </p:cNvPr>
              <p:cNvSpPr>
                <a:spLocks/>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00" name="TextBox 99">
                <a:extLst>
                  <a:ext uri="{FF2B5EF4-FFF2-40B4-BE49-F238E27FC236}">
                    <a16:creationId xmlns:a16="http://schemas.microsoft.com/office/drawing/2014/main" id="{DBE1AE44-6D43-8F0D-7218-B38BED8A0572}"/>
                  </a:ext>
                </a:extLst>
              </p:cNvPr>
              <p:cNvSpPr txBox="1">
                <a:spLocks/>
              </p:cNvSpPr>
              <p:nvPr/>
            </p:nvSpPr>
            <p:spPr>
              <a:xfrm>
                <a:off x="672922" y="10266874"/>
                <a:ext cx="773296" cy="253916"/>
              </a:xfrm>
              <a:prstGeom prst="rect">
                <a:avLst/>
              </a:prstGeom>
              <a:noFill/>
            </p:spPr>
            <p:txBody>
              <a:bodyPr wrap="square" rtlCol="0">
                <a:spAutoFit/>
              </a:bodyPr>
              <a:lstStyle/>
              <a:p>
                <a:pPr algn="ctr"/>
                <a:r>
                  <a:rPr lang="en-GB" sz="1050"/>
                  <a:t>1.19”</a:t>
                </a:r>
              </a:p>
            </p:txBody>
          </p:sp>
          <p:cxnSp>
            <p:nvCxnSpPr>
              <p:cNvPr id="101" name="Straight Arrow Connector 100">
                <a:extLst>
                  <a:ext uri="{FF2B5EF4-FFF2-40B4-BE49-F238E27FC236}">
                    <a16:creationId xmlns:a16="http://schemas.microsoft.com/office/drawing/2014/main" id="{E1D562D2-BBF4-0BA4-096D-79A87E288062}"/>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ECC845C7-5DCC-3A57-A659-5BAFCFFAB036}"/>
                  </a:ext>
                </a:extLst>
              </p:cNvPr>
              <p:cNvSpPr>
                <a:spLocks/>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103" name="Group 102">
                <a:extLst>
                  <a:ext uri="{FF2B5EF4-FFF2-40B4-BE49-F238E27FC236}">
                    <a16:creationId xmlns:a16="http://schemas.microsoft.com/office/drawing/2014/main" id="{13B3B39E-F108-C6F1-64D3-668D9D90E984}"/>
                  </a:ext>
                </a:extLst>
              </p:cNvPr>
              <p:cNvGrpSpPr>
                <a:grpSpLocks/>
              </p:cNvGrpSpPr>
              <p:nvPr/>
            </p:nvGrpSpPr>
            <p:grpSpPr>
              <a:xfrm>
                <a:off x="-2" y="-1000093"/>
                <a:ext cx="576052" cy="326021"/>
                <a:chOff x="-646178" y="-215547"/>
                <a:chExt cx="576052" cy="326021"/>
              </a:xfrm>
            </p:grpSpPr>
            <p:sp>
              <p:nvSpPr>
                <p:cNvPr id="104" name="TextBox 103" hidden="1">
                  <a:extLst>
                    <a:ext uri="{FF2B5EF4-FFF2-40B4-BE49-F238E27FC236}">
                      <a16:creationId xmlns:a16="http://schemas.microsoft.com/office/drawing/2014/main" id="{3BCEAA2C-90B2-D9BA-CB0E-CA87F9815F34}"/>
                    </a:ext>
                  </a:extLst>
                </p:cNvPr>
                <p:cNvSpPr txBox="1">
                  <a:spLocks/>
                </p:cNvSpPr>
                <p:nvPr/>
              </p:nvSpPr>
              <p:spPr>
                <a:xfrm>
                  <a:off x="-646178" y="-215547"/>
                  <a:ext cx="576052" cy="253916"/>
                </a:xfrm>
                <a:prstGeom prst="rect">
                  <a:avLst/>
                </a:prstGeom>
                <a:noFill/>
              </p:spPr>
              <p:txBody>
                <a:bodyPr wrap="square" rtlCol="0">
                  <a:spAutoFit/>
                </a:bodyPr>
                <a:lstStyle/>
                <a:p>
                  <a:pPr algn="ctr"/>
                  <a:r>
                    <a:rPr lang="en-GB" sz="1050"/>
                    <a:t>0.73”</a:t>
                  </a:r>
                </a:p>
              </p:txBody>
            </p:sp>
            <p:cxnSp>
              <p:nvCxnSpPr>
                <p:cNvPr id="105" name="Straight Arrow Connector 104">
                  <a:extLst>
                    <a:ext uri="{FF2B5EF4-FFF2-40B4-BE49-F238E27FC236}">
                      <a16:creationId xmlns:a16="http://schemas.microsoft.com/office/drawing/2014/main" id="{324408BC-3E07-BEC0-E00E-889DA1E8DB4D}"/>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3" name="BODY"/>
          <p:cNvSpPr>
            <a:spLocks noGrp="1"/>
          </p:cNvSpPr>
          <p:nvPr>
            <p:ph type="body" idx="1"/>
          </p:nvPr>
        </p:nvSpPr>
        <p:spPr>
          <a:xfrm>
            <a:off x="662797" y="2587561"/>
            <a:ext cx="16560697" cy="6797739"/>
          </a:xfrm>
          <a:prstGeom prst="rect">
            <a:avLst/>
          </a:prstGeom>
        </p:spPr>
        <p:txBody>
          <a:bodyPr vert="horz" lIns="0" tIns="0" rIns="0" bIns="0" rtlCol="0" anchor="t" anchorCtr="0">
            <a:noAutofit/>
          </a:bodyPr>
          <a:lstStyle/>
          <a:p>
            <a:pPr lvl="0"/>
            <a:endParaRPr lang="en-US" noProof="0"/>
          </a:p>
        </p:txBody>
      </p:sp>
      <p:sp>
        <p:nvSpPr>
          <p:cNvPr id="2" name="TITLE"/>
          <p:cNvSpPr>
            <a:spLocks noGrp="1"/>
          </p:cNvSpPr>
          <p:nvPr>
            <p:ph type="title"/>
          </p:nvPr>
        </p:nvSpPr>
        <p:spPr>
          <a:xfrm>
            <a:off x="662797" y="1123489"/>
            <a:ext cx="16560697" cy="725493"/>
          </a:xfrm>
          <a:prstGeom prst="rect">
            <a:avLst/>
          </a:prstGeom>
        </p:spPr>
        <p:txBody>
          <a:bodyPr vert="horz" lIns="0" tIns="0" rIns="0" bIns="0" rtlCol="0" anchor="t" anchorCtr="0">
            <a:noAutofit/>
          </a:bodyPr>
          <a:lstStyle/>
          <a:p>
            <a:r>
              <a:rPr lang="en-GB" err="1"/>
              <a:t>XClick</a:t>
            </a:r>
            <a:r>
              <a:rPr lang="en-GB"/>
              <a:t> to edit Master title style </a:t>
            </a:r>
            <a:r>
              <a:rPr lang="en-GB" err="1"/>
              <a:t>Xx</a:t>
            </a:r>
            <a:endParaRPr lang="en-US"/>
          </a:p>
        </p:txBody>
      </p:sp>
      <p:sp>
        <p:nvSpPr>
          <p:cNvPr id="5" name="PRESENTATION TITLE OR SECTION"/>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a:t>Header Text – Remove if Not Needed</a:t>
            </a:r>
          </a:p>
        </p:txBody>
      </p:sp>
      <p:sp>
        <p:nvSpPr>
          <p:cNvPr id="10" name="Slide Number Placeholder 9">
            <a:extLst>
              <a:ext uri="{FF2B5EF4-FFF2-40B4-BE49-F238E27FC236}">
                <a16:creationId xmlns:a16="http://schemas.microsoft.com/office/drawing/2014/main" id="{7AECEA63-CFCB-0CF2-2F5B-179E6ED1AD76}"/>
              </a:ext>
            </a:extLst>
          </p:cNvPr>
          <p:cNvSpPr>
            <a:spLocks noGrp="1"/>
          </p:cNvSpPr>
          <p:nvPr>
            <p:ph type="sldNum" sz="quarter" idx="4"/>
          </p:nvPr>
        </p:nvSpPr>
        <p:spPr>
          <a:xfrm>
            <a:off x="16132781" y="9590248"/>
            <a:ext cx="1090713" cy="353158"/>
          </a:xfrm>
          <a:prstGeom prst="rect">
            <a:avLst/>
          </a:prstGeom>
        </p:spPr>
        <p:txBody>
          <a:bodyPr vert="horz" lIns="0" tIns="0" rIns="0" bIns="0" rtlCol="0" anchor="ctr"/>
          <a:lstStyle>
            <a:lvl1pPr algn="r">
              <a:defRPr sz="1350">
                <a:solidFill>
                  <a:schemeClr val="accent3"/>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1274038707"/>
      </p:ext>
    </p:extLst>
  </p:cSld>
  <p:clrMap bg1="lt1" tx1="dk1" bg2="lt2" tx2="dk2" accent1="accent1" accent2="accent2" accent3="accent3" accent4="accent4" accent5="accent5" accent6="accent6" hlink="hlink" folHlink="folHlink"/>
  <p:sldLayoutIdLst>
    <p:sldLayoutId id="2147483746" r:id="rId1"/>
    <p:sldLayoutId id="2147483744" r:id="rId2"/>
    <p:sldLayoutId id="2147483815" r:id="rId3"/>
    <p:sldLayoutId id="2147483822" r:id="rId4"/>
    <p:sldLayoutId id="2147483745" r:id="rId5"/>
    <p:sldLayoutId id="2147483747" r:id="rId6"/>
    <p:sldLayoutId id="2147483865" r:id="rId7"/>
    <p:sldLayoutId id="2147483824" r:id="rId8"/>
    <p:sldLayoutId id="2147483821" r:id="rId9"/>
    <p:sldLayoutId id="2147483816" r:id="rId10"/>
    <p:sldLayoutId id="2147483770" r:id="rId11"/>
    <p:sldLayoutId id="2147483797" r:id="rId12"/>
    <p:sldLayoutId id="2147483805" r:id="rId13"/>
    <p:sldLayoutId id="2147483765" r:id="rId14"/>
    <p:sldLayoutId id="2147483758" r:id="rId15"/>
    <p:sldLayoutId id="2147483828" r:id="rId16"/>
    <p:sldLayoutId id="2147483831" r:id="rId17"/>
    <p:sldLayoutId id="2147483832" r:id="rId18"/>
    <p:sldLayoutId id="2147483829" r:id="rId19"/>
    <p:sldLayoutId id="2147483748" r:id="rId20"/>
    <p:sldLayoutId id="2147483798" r:id="rId21"/>
    <p:sldLayoutId id="2147483749" r:id="rId22"/>
    <p:sldLayoutId id="2147483750" r:id="rId23"/>
    <p:sldLayoutId id="2147483751" r:id="rId24"/>
    <p:sldLayoutId id="2147483752" r:id="rId25"/>
    <p:sldLayoutId id="2147483753" r:id="rId26"/>
    <p:sldLayoutId id="2147483754" r:id="rId27"/>
    <p:sldLayoutId id="2147483756" r:id="rId28"/>
    <p:sldLayoutId id="2147483755" r:id="rId29"/>
    <p:sldLayoutId id="2147483757" r:id="rId30"/>
    <p:sldLayoutId id="2147483833" r:id="rId31"/>
    <p:sldLayoutId id="2147483873" r:id="rId32"/>
    <p:sldLayoutId id="2147483880" r:id="rId33"/>
    <p:sldLayoutId id="2147483881" r:id="rId34"/>
    <p:sldLayoutId id="2147483884" r:id="rId35"/>
    <p:sldLayoutId id="2147483885" r:id="rId36"/>
    <p:sldLayoutId id="2147483780" r:id="rId37"/>
    <p:sldLayoutId id="2147483787" r:id="rId38"/>
    <p:sldLayoutId id="2147483882" r:id="rId39"/>
    <p:sldLayoutId id="2147483788" r:id="rId40"/>
    <p:sldLayoutId id="2147483781" r:id="rId41"/>
    <p:sldLayoutId id="2147483782" r:id="rId42"/>
    <p:sldLayoutId id="2147483783" r:id="rId43"/>
    <p:sldLayoutId id="2147483784" r:id="rId44"/>
    <p:sldLayoutId id="2147483785" r:id="rId45"/>
    <p:sldLayoutId id="2147483786" r:id="rId46"/>
    <p:sldLayoutId id="2147483830" r:id="rId47"/>
    <p:sldLayoutId id="2147483759" r:id="rId48"/>
    <p:sldLayoutId id="2147483760" r:id="rId49"/>
    <p:sldLayoutId id="2147483866" r:id="rId50"/>
    <p:sldLayoutId id="2147483819" r:id="rId51"/>
    <p:sldLayoutId id="2147483763" r:id="rId52"/>
    <p:sldLayoutId id="2147483762" r:id="rId53"/>
    <p:sldLayoutId id="2147483766" r:id="rId54"/>
    <p:sldLayoutId id="2147483764" r:id="rId55"/>
    <p:sldLayoutId id="2147483767" r:id="rId56"/>
    <p:sldLayoutId id="2147483768" r:id="rId57"/>
    <p:sldLayoutId id="2147483769" r:id="rId58"/>
    <p:sldLayoutId id="2147483774" r:id="rId59"/>
    <p:sldLayoutId id="2147483771" r:id="rId60"/>
    <p:sldLayoutId id="2147483807" r:id="rId61"/>
    <p:sldLayoutId id="2147483773" r:id="rId62"/>
    <p:sldLayoutId id="2147483825" r:id="rId63"/>
    <p:sldLayoutId id="2147483826" r:id="rId64"/>
    <p:sldLayoutId id="2147483827" r:id="rId65"/>
    <p:sldLayoutId id="2147483886" r:id="rId66"/>
    <p:sldLayoutId id="2147483887" r:id="rId67"/>
    <p:sldLayoutId id="2147483883" r:id="rId68"/>
    <p:sldLayoutId id="2147483776" r:id="rId69"/>
    <p:sldLayoutId id="2147483777" r:id="rId70"/>
    <p:sldLayoutId id="2147483778" r:id="rId71"/>
    <p:sldLayoutId id="2147483802" r:id="rId72"/>
    <p:sldLayoutId id="2147483803" r:id="rId73"/>
    <p:sldLayoutId id="2147483804" r:id="rId74"/>
    <p:sldLayoutId id="2147483789" r:id="rId75"/>
    <p:sldLayoutId id="2147483791" r:id="rId76"/>
    <p:sldLayoutId id="2147483792" r:id="rId77"/>
    <p:sldLayoutId id="2147483790" r:id="rId78"/>
    <p:sldLayoutId id="2147483799" r:id="rId79"/>
    <p:sldLayoutId id="2147483800" r:id="rId80"/>
    <p:sldLayoutId id="2147483848" r:id="rId81"/>
    <p:sldLayoutId id="2147483849" r:id="rId82"/>
    <p:sldLayoutId id="2147483851" r:id="rId83"/>
    <p:sldLayoutId id="2147483850" r:id="rId84"/>
    <p:sldLayoutId id="2147483834" r:id="rId85"/>
    <p:sldLayoutId id="2147483838" r:id="rId86"/>
    <p:sldLayoutId id="2147483841" r:id="rId87"/>
    <p:sldLayoutId id="2147483843" r:id="rId88"/>
    <p:sldLayoutId id="2147483844" r:id="rId89"/>
    <p:sldLayoutId id="2147483878" r:id="rId90"/>
    <p:sldLayoutId id="2147483845" r:id="rId91"/>
    <p:sldLayoutId id="2147483876" r:id="rId92"/>
    <p:sldLayoutId id="2147483847" r:id="rId93"/>
    <p:sldLayoutId id="2147483879" r:id="rId94"/>
    <p:sldLayoutId id="2147483864" r:id="rId95"/>
    <p:sldLayoutId id="2147483863" r:id="rId96"/>
    <p:sldLayoutId id="2147483860" r:id="rId97"/>
    <p:sldLayoutId id="2147483861" r:id="rId98"/>
    <p:sldLayoutId id="2147483862" r:id="rId99"/>
    <p:sldLayoutId id="2147483835" r:id="rId100"/>
    <p:sldLayoutId id="2147483836" r:id="rId101"/>
    <p:sldLayoutId id="2147483814" r:id="rId102"/>
    <p:sldLayoutId id="2147483817" r:id="rId103"/>
    <p:sldLayoutId id="2147483818" r:id="rId104"/>
    <p:sldLayoutId id="2147483888" r:id="rId105"/>
    <p:sldLayoutId id="2147483890" r:id="rId106"/>
    <p:sldLayoutId id="2147483894" r:id="rId107"/>
    <p:sldLayoutId id="2147484008" r:id="rId108"/>
    <p:sldLayoutId id="2147483895" r:id="rId109"/>
    <p:sldLayoutId id="2147484009" r:id="rId110"/>
    <p:sldLayoutId id="2147484010" r:id="rId111"/>
    <p:sldLayoutId id="2147484011" r:id="rId112"/>
    <p:sldLayoutId id="2147484012" r:id="rId113"/>
    <p:sldLayoutId id="2147484013" r:id="rId114"/>
    <p:sldLayoutId id="2147484014" r:id="rId115"/>
    <p:sldLayoutId id="2147484015" r:id="rId116"/>
  </p:sldLayoutIdLst>
  <p:hf hdr="0" dt="0"/>
  <p:txStyles>
    <p:title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p:titleStyle>
    <p:body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p:bodyStyle>
    <p:otherStyle>
      <a:defPPr>
        <a:defRPr lang="en-US"/>
      </a:defPPr>
      <a:lvl1pPr marL="0" algn="l" defTabSz="1341132" rtl="0" eaLnBrk="1" latinLnBrk="0" hangingPunct="1">
        <a:defRPr sz="2640" kern="1200">
          <a:solidFill>
            <a:schemeClr val="tx1"/>
          </a:solidFill>
          <a:latin typeface="+mn-lt"/>
          <a:ea typeface="+mn-ea"/>
          <a:cs typeface="+mn-cs"/>
        </a:defRPr>
      </a:lvl1pPr>
      <a:lvl2pPr marL="670566" algn="l" defTabSz="1341132" rtl="0" eaLnBrk="1" latinLnBrk="0" hangingPunct="1">
        <a:defRPr sz="2640" kern="1200">
          <a:solidFill>
            <a:schemeClr val="tx1"/>
          </a:solidFill>
          <a:latin typeface="+mn-lt"/>
          <a:ea typeface="+mn-ea"/>
          <a:cs typeface="+mn-cs"/>
        </a:defRPr>
      </a:lvl2pPr>
      <a:lvl3pPr marL="1341132" algn="l" defTabSz="1341132" rtl="0" eaLnBrk="1" latinLnBrk="0" hangingPunct="1">
        <a:defRPr sz="2640" kern="1200">
          <a:solidFill>
            <a:schemeClr val="tx1"/>
          </a:solidFill>
          <a:latin typeface="+mn-lt"/>
          <a:ea typeface="+mn-ea"/>
          <a:cs typeface="+mn-cs"/>
        </a:defRPr>
      </a:lvl3pPr>
      <a:lvl4pPr marL="2011699" algn="l" defTabSz="1341132" rtl="0" eaLnBrk="1" latinLnBrk="0" hangingPunct="1">
        <a:defRPr sz="2640" kern="1200">
          <a:solidFill>
            <a:schemeClr val="tx1"/>
          </a:solidFill>
          <a:latin typeface="+mn-lt"/>
          <a:ea typeface="+mn-ea"/>
          <a:cs typeface="+mn-cs"/>
        </a:defRPr>
      </a:lvl4pPr>
      <a:lvl5pPr marL="2682265" algn="l" defTabSz="1341132" rtl="0" eaLnBrk="1" latinLnBrk="0" hangingPunct="1">
        <a:defRPr sz="2640" kern="1200">
          <a:solidFill>
            <a:schemeClr val="tx1"/>
          </a:solidFill>
          <a:latin typeface="+mn-lt"/>
          <a:ea typeface="+mn-ea"/>
          <a:cs typeface="+mn-cs"/>
        </a:defRPr>
      </a:lvl5pPr>
      <a:lvl6pPr marL="3352830" algn="l" defTabSz="1341132" rtl="0" eaLnBrk="1" latinLnBrk="0" hangingPunct="1">
        <a:defRPr sz="2640" kern="1200">
          <a:solidFill>
            <a:schemeClr val="tx1"/>
          </a:solidFill>
          <a:latin typeface="+mn-lt"/>
          <a:ea typeface="+mn-ea"/>
          <a:cs typeface="+mn-cs"/>
        </a:defRPr>
      </a:lvl6pPr>
      <a:lvl7pPr marL="4023397" algn="l" defTabSz="1341132" rtl="0" eaLnBrk="1" latinLnBrk="0" hangingPunct="1">
        <a:defRPr sz="2640" kern="1200">
          <a:solidFill>
            <a:schemeClr val="tx1"/>
          </a:solidFill>
          <a:latin typeface="+mn-lt"/>
          <a:ea typeface="+mn-ea"/>
          <a:cs typeface="+mn-cs"/>
        </a:defRPr>
      </a:lvl7pPr>
      <a:lvl8pPr marL="4693963" algn="l" defTabSz="1341132" rtl="0" eaLnBrk="1" latinLnBrk="0" hangingPunct="1">
        <a:defRPr sz="2640" kern="1200">
          <a:solidFill>
            <a:schemeClr val="tx1"/>
          </a:solidFill>
          <a:latin typeface="+mn-lt"/>
          <a:ea typeface="+mn-ea"/>
          <a:cs typeface="+mn-cs"/>
        </a:defRPr>
      </a:lvl8pPr>
      <a:lvl9pPr marL="5364529" algn="l" defTabSz="1341132" rtl="0" eaLnBrk="1" latinLnBrk="0" hangingPunct="1">
        <a:defRPr sz="264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7" userDrawn="1">
          <p15:clr>
            <a:srgbClr val="F26B43"/>
          </p15:clr>
        </p15:guide>
        <p15:guide id="3" pos="10850" userDrawn="1">
          <p15:clr>
            <a:srgbClr val="F26B43"/>
          </p15:clr>
        </p15:guide>
        <p15:guide id="4" pos="10169" userDrawn="1">
          <p15:clr>
            <a:srgbClr val="F26B43"/>
          </p15:clr>
        </p15:guide>
        <p15:guide id="5" pos="1098" userDrawn="1">
          <p15:clr>
            <a:srgbClr val="F26B43"/>
          </p15:clr>
        </p15:guide>
        <p15:guide id="6" pos="1302" userDrawn="1">
          <p15:clr>
            <a:srgbClr val="F26B43"/>
          </p15:clr>
        </p15:guide>
        <p15:guide id="7" pos="1982" userDrawn="1">
          <p15:clr>
            <a:srgbClr val="F26B43"/>
          </p15:clr>
        </p15:guide>
        <p15:guide id="8" pos="2186" userDrawn="1">
          <p15:clr>
            <a:srgbClr val="F26B43"/>
          </p15:clr>
        </p15:guide>
        <p15:guide id="9" pos="2867" userDrawn="1">
          <p15:clr>
            <a:srgbClr val="F26B43"/>
          </p15:clr>
        </p15:guide>
        <p15:guide id="10" pos="3071" userDrawn="1">
          <p15:clr>
            <a:srgbClr val="F26B43"/>
          </p15:clr>
        </p15:guide>
        <p15:guide id="11" pos="5724" userDrawn="1">
          <p15:clr>
            <a:srgbClr val="F26B43"/>
          </p15:clr>
        </p15:guide>
        <p15:guide id="12" pos="3751" userDrawn="1">
          <p15:clr>
            <a:srgbClr val="F26B43"/>
          </p15:clr>
        </p15:guide>
        <p15:guide id="13" pos="3955" userDrawn="1">
          <p15:clr>
            <a:srgbClr val="F26B43"/>
          </p15:clr>
        </p15:guide>
        <p15:guide id="14" pos="4658" userDrawn="1">
          <p15:clr>
            <a:srgbClr val="F26B43"/>
          </p15:clr>
        </p15:guide>
        <p15:guide id="15" pos="4840" userDrawn="1">
          <p15:clr>
            <a:srgbClr val="F26B43"/>
          </p15:clr>
        </p15:guide>
        <p15:guide id="16" pos="5543" userDrawn="1">
          <p15:clr>
            <a:srgbClr val="F26B43"/>
          </p15:clr>
        </p15:guide>
        <p15:guide id="17" pos="6427" userDrawn="1">
          <p15:clr>
            <a:srgbClr val="F26B43"/>
          </p15:clr>
        </p15:guide>
        <p15:guide id="18" pos="6609" userDrawn="1">
          <p15:clr>
            <a:srgbClr val="F26B43"/>
          </p15:clr>
        </p15:guide>
        <p15:guide id="19" pos="7289" userDrawn="1">
          <p15:clr>
            <a:srgbClr val="F26B43"/>
          </p15:clr>
        </p15:guide>
        <p15:guide id="20" pos="7516" userDrawn="1">
          <p15:clr>
            <a:srgbClr val="F26B43"/>
          </p15:clr>
        </p15:guide>
        <p15:guide id="21" pos="8174" userDrawn="1">
          <p15:clr>
            <a:srgbClr val="F26B43"/>
          </p15:clr>
        </p15:guide>
        <p15:guide id="22" pos="8400" userDrawn="1">
          <p15:clr>
            <a:srgbClr val="F26B43"/>
          </p15:clr>
        </p15:guide>
        <p15:guide id="23" pos="9081" userDrawn="1">
          <p15:clr>
            <a:srgbClr val="F26B43"/>
          </p15:clr>
        </p15:guide>
        <p15:guide id="24" pos="9285" userDrawn="1">
          <p15:clr>
            <a:srgbClr val="F26B43"/>
          </p15:clr>
        </p15:guide>
        <p15:guide id="25" pos="9965" userDrawn="1">
          <p15:clr>
            <a:srgbClr val="F26B43"/>
          </p15:clr>
        </p15:guide>
        <p15:guide id="27" orient="horz" pos="6336" userDrawn="1">
          <p15:clr>
            <a:srgbClr val="F26B43"/>
          </p15:clr>
        </p15:guide>
        <p15:guide id="45" userDrawn="1">
          <p15:clr>
            <a:srgbClr val="F26B43"/>
          </p15:clr>
        </p15:guide>
        <p15:guide id="46" orient="horz" pos="5912" userDrawn="1">
          <p15:clr>
            <a:srgbClr val="F26B43"/>
          </p15:clr>
        </p15:guide>
        <p15:guide id="47" orient="horz" pos="5708" userDrawn="1">
          <p15:clr>
            <a:srgbClr val="F26B43"/>
          </p15:clr>
        </p15:guide>
        <p15:guide id="48" orient="horz" pos="5096" userDrawn="1">
          <p15:clr>
            <a:srgbClr val="F26B43"/>
          </p15:clr>
        </p15:guide>
        <p15:guide id="49" orient="horz" pos="4688" userDrawn="1">
          <p15:clr>
            <a:srgbClr val="F26B43"/>
          </p15:clr>
        </p15:guide>
        <p15:guide id="50" orient="horz" pos="4483" userDrawn="1">
          <p15:clr>
            <a:srgbClr val="F26B43"/>
          </p15:clr>
        </p15:guide>
        <p15:guide id="51" orient="horz" pos="809" userDrawn="1">
          <p15:clr>
            <a:srgbClr val="F26B43"/>
          </p15:clr>
        </p15:guide>
        <p15:guide id="52" orient="horz" pos="1013" userDrawn="1">
          <p15:clr>
            <a:srgbClr val="F26B43"/>
          </p15:clr>
        </p15:guide>
        <p15:guide id="53" orient="horz" pos="5300" userDrawn="1">
          <p15:clr>
            <a:srgbClr val="F26B43"/>
          </p15:clr>
        </p15:guide>
        <p15:guide id="54" orient="horz" pos="1422" userDrawn="1">
          <p15:clr>
            <a:srgbClr val="F26B43"/>
          </p15:clr>
        </p15:guide>
        <p15:guide id="55" orient="horz" pos="1626" userDrawn="1">
          <p15:clr>
            <a:srgbClr val="F26B43"/>
          </p15:clr>
        </p15:guide>
        <p15:guide id="56" orient="horz" pos="2034" userDrawn="1">
          <p15:clr>
            <a:srgbClr val="F26B43"/>
          </p15:clr>
        </p15:guide>
        <p15:guide id="57" orient="horz" pos="2238" userDrawn="1">
          <p15:clr>
            <a:srgbClr val="F26B43"/>
          </p15:clr>
        </p15:guide>
        <p15:guide id="58" orient="horz" pos="2646" userDrawn="1">
          <p15:clr>
            <a:srgbClr val="F26B43"/>
          </p15:clr>
        </p15:guide>
        <p15:guide id="59" orient="horz" pos="2850" userDrawn="1">
          <p15:clr>
            <a:srgbClr val="F26B43"/>
          </p15:clr>
        </p15:guide>
        <p15:guide id="60" orient="horz" pos="3259" userDrawn="1">
          <p15:clr>
            <a:srgbClr val="F26B43"/>
          </p15:clr>
        </p15:guide>
        <p15:guide id="61" orient="horz" pos="3463" userDrawn="1">
          <p15:clr>
            <a:srgbClr val="F26B43"/>
          </p15:clr>
        </p15:guide>
        <p15:guide id="62" orient="horz" pos="3871" userDrawn="1">
          <p15:clr>
            <a:srgbClr val="F26B43"/>
          </p15:clr>
        </p15:guide>
        <p15:guide id="63" orient="horz" pos="4075"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5" name="MAIN GRID SYSTEM" hidden="1">
            <a:extLst>
              <a:ext uri="{FF2B5EF4-FFF2-40B4-BE49-F238E27FC236}">
                <a16:creationId xmlns:a16="http://schemas.microsoft.com/office/drawing/2014/main" id="{B59992D9-D30F-EF92-79A8-BE0B2D998A0B}"/>
              </a:ext>
            </a:extLst>
          </p:cNvPr>
          <p:cNvGrpSpPr>
            <a:grpSpLocks/>
          </p:cNvGrpSpPr>
          <p:nvPr/>
        </p:nvGrpSpPr>
        <p:grpSpPr>
          <a:xfrm>
            <a:off x="-4827095" y="-1000093"/>
            <a:ext cx="22713463" cy="12160107"/>
            <a:chOff x="-4195165" y="-1000093"/>
            <a:chExt cx="19739968" cy="12160107"/>
          </a:xfrm>
        </p:grpSpPr>
        <p:grpSp>
          <p:nvGrpSpPr>
            <p:cNvPr id="66" name="HORIZONTAL">
              <a:extLst>
                <a:ext uri="{FF2B5EF4-FFF2-40B4-BE49-F238E27FC236}">
                  <a16:creationId xmlns:a16="http://schemas.microsoft.com/office/drawing/2014/main" id="{1C1A79AA-98CD-F277-AAD9-868F0D48C0DB}"/>
                </a:ext>
              </a:extLst>
            </p:cNvPr>
            <p:cNvGrpSpPr>
              <a:grpSpLocks/>
            </p:cNvGrpSpPr>
            <p:nvPr/>
          </p:nvGrpSpPr>
          <p:grpSpPr>
            <a:xfrm>
              <a:off x="-727002" y="1144050"/>
              <a:ext cx="548014" cy="8332048"/>
              <a:chOff x="-727002" y="1144050"/>
              <a:chExt cx="548014" cy="8332048"/>
            </a:xfrm>
          </p:grpSpPr>
          <p:sp>
            <p:nvSpPr>
              <p:cNvPr id="124" name="Rectangle 123">
                <a:extLst>
                  <a:ext uri="{FF2B5EF4-FFF2-40B4-BE49-F238E27FC236}">
                    <a16:creationId xmlns:a16="http://schemas.microsoft.com/office/drawing/2014/main" id="{3051896F-CD4F-CAB6-C499-637AB08B7185}"/>
                  </a:ext>
                </a:extLst>
              </p:cNvPr>
              <p:cNvSpPr>
                <a:spLocks/>
              </p:cNvSpPr>
              <p:nvPr/>
            </p:nvSpPr>
            <p:spPr>
              <a:xfrm flipH="1">
                <a:off x="-727002" y="1144050"/>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5" name="Rectangle 124">
                <a:extLst>
                  <a:ext uri="{FF2B5EF4-FFF2-40B4-BE49-F238E27FC236}">
                    <a16:creationId xmlns:a16="http://schemas.microsoft.com/office/drawing/2014/main" id="{1F6E6E11-DABC-5EAA-E438-5356FA1F4FC6}"/>
                  </a:ext>
                </a:extLst>
              </p:cNvPr>
              <p:cNvSpPr>
                <a:spLocks/>
              </p:cNvSpPr>
              <p:nvPr/>
            </p:nvSpPr>
            <p:spPr>
              <a:xfrm flipH="1">
                <a:off x="-453311" y="1727050"/>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6" name="Rectangle 125">
                <a:extLst>
                  <a:ext uri="{FF2B5EF4-FFF2-40B4-BE49-F238E27FC236}">
                    <a16:creationId xmlns:a16="http://schemas.microsoft.com/office/drawing/2014/main" id="{23C3712D-A331-9B9E-2C68-28986B51D5B6}"/>
                  </a:ext>
                </a:extLst>
              </p:cNvPr>
              <p:cNvSpPr>
                <a:spLocks/>
              </p:cNvSpPr>
              <p:nvPr/>
            </p:nvSpPr>
            <p:spPr>
              <a:xfrm flipH="1">
                <a:off x="-453334" y="2588509"/>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7" name="Rectangle 126">
                <a:extLst>
                  <a:ext uri="{FF2B5EF4-FFF2-40B4-BE49-F238E27FC236}">
                    <a16:creationId xmlns:a16="http://schemas.microsoft.com/office/drawing/2014/main" id="{B3089147-B633-49F8-8BCC-AB60CAD39390}"/>
                  </a:ext>
                </a:extLst>
              </p:cNvPr>
              <p:cNvSpPr>
                <a:spLocks/>
              </p:cNvSpPr>
              <p:nvPr/>
            </p:nvSpPr>
            <p:spPr>
              <a:xfrm flipH="1">
                <a:off x="-453357" y="3449968"/>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8" name="Rectangle 127">
                <a:extLst>
                  <a:ext uri="{FF2B5EF4-FFF2-40B4-BE49-F238E27FC236}">
                    <a16:creationId xmlns:a16="http://schemas.microsoft.com/office/drawing/2014/main" id="{4DC43F07-DA36-531F-9418-D5F290B9625F}"/>
                  </a:ext>
                </a:extLst>
              </p:cNvPr>
              <p:cNvSpPr>
                <a:spLocks/>
              </p:cNvSpPr>
              <p:nvPr/>
            </p:nvSpPr>
            <p:spPr>
              <a:xfrm flipH="1">
                <a:off x="-453380" y="4311427"/>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9" name="Rectangle 128">
                <a:extLst>
                  <a:ext uri="{FF2B5EF4-FFF2-40B4-BE49-F238E27FC236}">
                    <a16:creationId xmlns:a16="http://schemas.microsoft.com/office/drawing/2014/main" id="{8ECBFB62-AA23-70EF-AB25-BB433F08B0F6}"/>
                  </a:ext>
                </a:extLst>
              </p:cNvPr>
              <p:cNvSpPr>
                <a:spLocks/>
              </p:cNvSpPr>
              <p:nvPr/>
            </p:nvSpPr>
            <p:spPr>
              <a:xfrm flipH="1">
                <a:off x="-453403" y="5172886"/>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0" name="Rectangle 129">
                <a:extLst>
                  <a:ext uri="{FF2B5EF4-FFF2-40B4-BE49-F238E27FC236}">
                    <a16:creationId xmlns:a16="http://schemas.microsoft.com/office/drawing/2014/main" id="{2F4F2A9C-B4CA-98C9-534A-D0E501E5C6DB}"/>
                  </a:ext>
                </a:extLst>
              </p:cNvPr>
              <p:cNvSpPr>
                <a:spLocks/>
              </p:cNvSpPr>
              <p:nvPr/>
            </p:nvSpPr>
            <p:spPr>
              <a:xfrm flipH="1">
                <a:off x="-453426" y="6034345"/>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1" name="Rectangle 130">
                <a:extLst>
                  <a:ext uri="{FF2B5EF4-FFF2-40B4-BE49-F238E27FC236}">
                    <a16:creationId xmlns:a16="http://schemas.microsoft.com/office/drawing/2014/main" id="{C39C5C5E-0F57-4C6D-B849-4EE178960917}"/>
                  </a:ext>
                </a:extLst>
              </p:cNvPr>
              <p:cNvSpPr>
                <a:spLocks/>
              </p:cNvSpPr>
              <p:nvPr/>
            </p:nvSpPr>
            <p:spPr>
              <a:xfrm flipH="1">
                <a:off x="-453449" y="6895804"/>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2" name="Rectangle 131">
                <a:extLst>
                  <a:ext uri="{FF2B5EF4-FFF2-40B4-BE49-F238E27FC236}">
                    <a16:creationId xmlns:a16="http://schemas.microsoft.com/office/drawing/2014/main" id="{A99A2008-F54E-F7E6-646C-5664150A6C5F}"/>
                  </a:ext>
                </a:extLst>
              </p:cNvPr>
              <p:cNvSpPr>
                <a:spLocks/>
              </p:cNvSpPr>
              <p:nvPr/>
            </p:nvSpPr>
            <p:spPr>
              <a:xfrm flipH="1">
                <a:off x="-453472" y="7757263"/>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3" name="Rectangle 132">
                <a:extLst>
                  <a:ext uri="{FF2B5EF4-FFF2-40B4-BE49-F238E27FC236}">
                    <a16:creationId xmlns:a16="http://schemas.microsoft.com/office/drawing/2014/main" id="{7029173D-F98A-1D04-F03A-1A3FC5486C39}"/>
                  </a:ext>
                </a:extLst>
              </p:cNvPr>
              <p:cNvSpPr>
                <a:spLocks/>
              </p:cNvSpPr>
              <p:nvPr/>
            </p:nvSpPr>
            <p:spPr>
              <a:xfrm flipH="1">
                <a:off x="-453495" y="8618722"/>
                <a:ext cx="274323" cy="278360"/>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4" name="Rectangle 133">
                <a:extLst>
                  <a:ext uri="{FF2B5EF4-FFF2-40B4-BE49-F238E27FC236}">
                    <a16:creationId xmlns:a16="http://schemas.microsoft.com/office/drawing/2014/main" id="{700E0528-4E09-612B-4558-AA86C85AA002}"/>
                  </a:ext>
                </a:extLst>
              </p:cNvPr>
              <p:cNvSpPr>
                <a:spLocks/>
              </p:cNvSpPr>
              <p:nvPr/>
            </p:nvSpPr>
            <p:spPr>
              <a:xfrm flipH="1">
                <a:off x="-727002" y="200600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5" name="Rectangle 134">
                <a:extLst>
                  <a:ext uri="{FF2B5EF4-FFF2-40B4-BE49-F238E27FC236}">
                    <a16:creationId xmlns:a16="http://schemas.microsoft.com/office/drawing/2014/main" id="{BDFFC000-DA12-12BE-AFD7-B3EC51C24E87}"/>
                  </a:ext>
                </a:extLst>
              </p:cNvPr>
              <p:cNvSpPr>
                <a:spLocks/>
              </p:cNvSpPr>
              <p:nvPr/>
            </p:nvSpPr>
            <p:spPr>
              <a:xfrm flipH="1">
                <a:off x="-727002" y="2867964"/>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6" name="Rectangle 135">
                <a:extLst>
                  <a:ext uri="{FF2B5EF4-FFF2-40B4-BE49-F238E27FC236}">
                    <a16:creationId xmlns:a16="http://schemas.microsoft.com/office/drawing/2014/main" id="{52981096-7B35-6ED3-9030-B212F5593BDA}"/>
                  </a:ext>
                </a:extLst>
              </p:cNvPr>
              <p:cNvSpPr>
                <a:spLocks/>
              </p:cNvSpPr>
              <p:nvPr/>
            </p:nvSpPr>
            <p:spPr>
              <a:xfrm flipH="1">
                <a:off x="-727002" y="3729921"/>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7" name="Rectangle 136">
                <a:extLst>
                  <a:ext uri="{FF2B5EF4-FFF2-40B4-BE49-F238E27FC236}">
                    <a16:creationId xmlns:a16="http://schemas.microsoft.com/office/drawing/2014/main" id="{68A03FF0-6226-7D1B-78B4-F4F87DCB8C9D}"/>
                  </a:ext>
                </a:extLst>
              </p:cNvPr>
              <p:cNvSpPr>
                <a:spLocks/>
              </p:cNvSpPr>
              <p:nvPr/>
            </p:nvSpPr>
            <p:spPr>
              <a:xfrm flipH="1">
                <a:off x="-727002" y="4591878"/>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8" name="Rectangle 137">
                <a:extLst>
                  <a:ext uri="{FF2B5EF4-FFF2-40B4-BE49-F238E27FC236}">
                    <a16:creationId xmlns:a16="http://schemas.microsoft.com/office/drawing/2014/main" id="{11092025-43B6-5594-BFA9-FB0F28C4AF2C}"/>
                  </a:ext>
                </a:extLst>
              </p:cNvPr>
              <p:cNvSpPr>
                <a:spLocks/>
              </p:cNvSpPr>
              <p:nvPr/>
            </p:nvSpPr>
            <p:spPr>
              <a:xfrm flipH="1">
                <a:off x="-727002" y="5453835"/>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9" name="Rectangle 138">
                <a:extLst>
                  <a:ext uri="{FF2B5EF4-FFF2-40B4-BE49-F238E27FC236}">
                    <a16:creationId xmlns:a16="http://schemas.microsoft.com/office/drawing/2014/main" id="{3670547F-C28F-B36C-ED12-A8FD156BD93F}"/>
                  </a:ext>
                </a:extLst>
              </p:cNvPr>
              <p:cNvSpPr>
                <a:spLocks/>
              </p:cNvSpPr>
              <p:nvPr/>
            </p:nvSpPr>
            <p:spPr>
              <a:xfrm flipH="1">
                <a:off x="-727002" y="6315792"/>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0" name="Rectangle 139">
                <a:extLst>
                  <a:ext uri="{FF2B5EF4-FFF2-40B4-BE49-F238E27FC236}">
                    <a16:creationId xmlns:a16="http://schemas.microsoft.com/office/drawing/2014/main" id="{6780BA16-5094-8328-1C4A-14C0DC2D1265}"/>
                  </a:ext>
                </a:extLst>
              </p:cNvPr>
              <p:cNvSpPr>
                <a:spLocks/>
              </p:cNvSpPr>
              <p:nvPr/>
            </p:nvSpPr>
            <p:spPr>
              <a:xfrm flipH="1">
                <a:off x="-727002" y="7177749"/>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1" name="Rectangle 140">
                <a:extLst>
                  <a:ext uri="{FF2B5EF4-FFF2-40B4-BE49-F238E27FC236}">
                    <a16:creationId xmlns:a16="http://schemas.microsoft.com/office/drawing/2014/main" id="{D09EE087-F727-16F4-36E7-91FA93324DB8}"/>
                  </a:ext>
                </a:extLst>
              </p:cNvPr>
              <p:cNvSpPr>
                <a:spLocks/>
              </p:cNvSpPr>
              <p:nvPr/>
            </p:nvSpPr>
            <p:spPr>
              <a:xfrm flipH="1">
                <a:off x="-727002" y="8039706"/>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2" name="Rectangle 141">
                <a:extLst>
                  <a:ext uri="{FF2B5EF4-FFF2-40B4-BE49-F238E27FC236}">
                    <a16:creationId xmlns:a16="http://schemas.microsoft.com/office/drawing/2014/main" id="{FB7EA203-C10E-F578-CB78-FF32D0DFD0E4}"/>
                  </a:ext>
                </a:extLst>
              </p:cNvPr>
              <p:cNvSpPr>
                <a:spLocks/>
              </p:cNvSpPr>
              <p:nvPr/>
            </p:nvSpPr>
            <p:spPr>
              <a:xfrm flipH="1">
                <a:off x="-727002" y="8894547"/>
                <a:ext cx="274323" cy="581551"/>
              </a:xfrm>
              <a:prstGeom prst="rect">
                <a:avLst/>
              </a:prstGeom>
              <a:solidFill>
                <a:srgbClr val="F5F1ED">
                  <a:alpha val="8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grpSp>
          <p:nvGrpSpPr>
            <p:cNvPr id="67" name="VERTICAL">
              <a:extLst>
                <a:ext uri="{FF2B5EF4-FFF2-40B4-BE49-F238E27FC236}">
                  <a16:creationId xmlns:a16="http://schemas.microsoft.com/office/drawing/2014/main" id="{460082FB-4F52-3074-3B2F-5E42E6170064}"/>
                </a:ext>
              </a:extLst>
            </p:cNvPr>
            <p:cNvGrpSpPr>
              <a:grpSpLocks/>
            </p:cNvGrpSpPr>
            <p:nvPr/>
          </p:nvGrpSpPr>
          <p:grpSpPr>
            <a:xfrm>
              <a:off x="-4195165" y="-1000093"/>
              <a:ext cx="19739968" cy="12160107"/>
              <a:chOff x="-4195165" y="-1000093"/>
              <a:chExt cx="19739968" cy="12160107"/>
            </a:xfrm>
          </p:grpSpPr>
          <p:sp>
            <p:nvSpPr>
              <p:cNvPr id="68" name="Rectangle 67">
                <a:extLst>
                  <a:ext uri="{FF2B5EF4-FFF2-40B4-BE49-F238E27FC236}">
                    <a16:creationId xmlns:a16="http://schemas.microsoft.com/office/drawing/2014/main" id="{6624D06A-D62B-7711-B174-432D9A0070A3}"/>
                  </a:ext>
                </a:extLst>
              </p:cNvPr>
              <p:cNvSpPr>
                <a:spLocks/>
              </p:cNvSpPr>
              <p:nvPr/>
            </p:nvSpPr>
            <p:spPr>
              <a:xfrm flipH="1">
                <a:off x="-454565" y="9482326"/>
                <a:ext cx="192681" cy="576072"/>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69" name="TextBox 68">
                <a:extLst>
                  <a:ext uri="{FF2B5EF4-FFF2-40B4-BE49-F238E27FC236}">
                    <a16:creationId xmlns:a16="http://schemas.microsoft.com/office/drawing/2014/main" id="{D07B1F59-E589-E6C2-011C-04AAE8670AB1}"/>
                  </a:ext>
                </a:extLst>
              </p:cNvPr>
              <p:cNvSpPr txBox="1">
                <a:spLocks/>
              </p:cNvSpPr>
              <p:nvPr/>
            </p:nvSpPr>
            <p:spPr>
              <a:xfrm>
                <a:off x="-4195165" y="9505217"/>
                <a:ext cx="2696809" cy="523220"/>
              </a:xfrm>
              <a:prstGeom prst="rect">
                <a:avLst/>
              </a:prstGeom>
              <a:noFill/>
            </p:spPr>
            <p:txBody>
              <a:bodyPr wrap="square" rtlCol="0">
                <a:spAutoFit/>
              </a:bodyPr>
              <a:lstStyle/>
              <a:p>
                <a:pPr algn="r"/>
                <a:r>
                  <a:rPr lang="en-GB" sz="1400"/>
                  <a:t>PPT only accurate to 2 decimal places. 0.625” = 0.63”</a:t>
                </a:r>
              </a:p>
            </p:txBody>
          </p:sp>
          <p:sp>
            <p:nvSpPr>
              <p:cNvPr id="70" name="Rectangle 69">
                <a:extLst>
                  <a:ext uri="{FF2B5EF4-FFF2-40B4-BE49-F238E27FC236}">
                    <a16:creationId xmlns:a16="http://schemas.microsoft.com/office/drawing/2014/main" id="{67F7CCD6-EF4F-AD48-DD00-9143449FE20C}"/>
                  </a:ext>
                </a:extLst>
              </p:cNvPr>
              <p:cNvSpPr>
                <a:spLocks/>
              </p:cNvSpPr>
              <p:nvPr/>
            </p:nvSpPr>
            <p:spPr>
              <a:xfrm rot="16200000">
                <a:off x="-4741164"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1" name="Rectangle 70">
                <a:extLst>
                  <a:ext uri="{FF2B5EF4-FFF2-40B4-BE49-F238E27FC236}">
                    <a16:creationId xmlns:a16="http://schemas.microsoft.com/office/drawing/2014/main" id="{D0FFCB7E-9D46-C193-7EC5-6135A2C9F529}"/>
                  </a:ext>
                </a:extLst>
              </p:cNvPr>
              <p:cNvSpPr>
                <a:spLocks/>
              </p:cNvSpPr>
              <p:nvPr/>
            </p:nvSpPr>
            <p:spPr>
              <a:xfrm>
                <a:off x="0" y="0"/>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2" name="Rectangle 71">
                <a:extLst>
                  <a:ext uri="{FF2B5EF4-FFF2-40B4-BE49-F238E27FC236}">
                    <a16:creationId xmlns:a16="http://schemas.microsoft.com/office/drawing/2014/main" id="{A00310CD-9DA8-BADD-F7B1-F824D59911EE}"/>
                  </a:ext>
                </a:extLst>
              </p:cNvPr>
              <p:cNvSpPr>
                <a:spLocks/>
              </p:cNvSpPr>
              <p:nvPr/>
            </p:nvSpPr>
            <p:spPr>
              <a:xfrm>
                <a:off x="0" y="9482328"/>
                <a:ext cx="155448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3" name="Rectangle 72">
                <a:extLst>
                  <a:ext uri="{FF2B5EF4-FFF2-40B4-BE49-F238E27FC236}">
                    <a16:creationId xmlns:a16="http://schemas.microsoft.com/office/drawing/2014/main" id="{1AF9FFF8-F98C-0997-B01F-CE60E6F6523B}"/>
                  </a:ext>
                </a:extLst>
              </p:cNvPr>
              <p:cNvSpPr>
                <a:spLocks/>
              </p:cNvSpPr>
              <p:nvPr/>
            </p:nvSpPr>
            <p:spPr>
              <a:xfrm rot="16200000">
                <a:off x="10227563" y="4741163"/>
                <a:ext cx="10058400" cy="576072"/>
              </a:xfrm>
              <a:prstGeom prst="rect">
                <a:avLst/>
              </a:prstGeom>
              <a:pattFill prst="openDmnd">
                <a:fgClr>
                  <a:srgbClr val="F5F1E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4" name="Rectangle 73">
                <a:extLst>
                  <a:ext uri="{FF2B5EF4-FFF2-40B4-BE49-F238E27FC236}">
                    <a16:creationId xmlns:a16="http://schemas.microsoft.com/office/drawing/2014/main" id="{D5EACC6A-DB9B-3E56-2190-B2BA641DD28B}"/>
                  </a:ext>
                </a:extLst>
              </p:cNvPr>
              <p:cNvSpPr>
                <a:spLocks/>
              </p:cNvSpPr>
              <p:nvPr/>
            </p:nvSpPr>
            <p:spPr>
              <a:xfrm rot="16200000">
                <a:off x="-279196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5" name="Rectangle 74">
                <a:extLst>
                  <a:ext uri="{FF2B5EF4-FFF2-40B4-BE49-F238E27FC236}">
                    <a16:creationId xmlns:a16="http://schemas.microsoft.com/office/drawing/2014/main" id="{71BFDE94-976A-B524-13C2-CD77E567E683}"/>
                  </a:ext>
                </a:extLst>
              </p:cNvPr>
              <p:cNvSpPr>
                <a:spLocks/>
              </p:cNvSpPr>
              <p:nvPr/>
            </p:nvSpPr>
            <p:spPr>
              <a:xfrm rot="16200000">
                <a:off x="-156971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6" name="Rectangle 75">
                <a:extLst>
                  <a:ext uri="{FF2B5EF4-FFF2-40B4-BE49-F238E27FC236}">
                    <a16:creationId xmlns:a16="http://schemas.microsoft.com/office/drawing/2014/main" id="{A744B224-D7A3-1B6C-5D22-6A90B85F8661}"/>
                  </a:ext>
                </a:extLst>
              </p:cNvPr>
              <p:cNvSpPr>
                <a:spLocks/>
              </p:cNvSpPr>
              <p:nvPr/>
            </p:nvSpPr>
            <p:spPr>
              <a:xfrm rot="16200000">
                <a:off x="-34747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7" name="Rectangle 76">
                <a:extLst>
                  <a:ext uri="{FF2B5EF4-FFF2-40B4-BE49-F238E27FC236}">
                    <a16:creationId xmlns:a16="http://schemas.microsoft.com/office/drawing/2014/main" id="{68E79C2E-A606-8ECF-A825-7CCD8C95F15D}"/>
                  </a:ext>
                </a:extLst>
              </p:cNvPr>
              <p:cNvSpPr>
                <a:spLocks/>
              </p:cNvSpPr>
              <p:nvPr/>
            </p:nvSpPr>
            <p:spPr>
              <a:xfrm rot="16200000">
                <a:off x="87477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8" name="Rectangle 77">
                <a:extLst>
                  <a:ext uri="{FF2B5EF4-FFF2-40B4-BE49-F238E27FC236}">
                    <a16:creationId xmlns:a16="http://schemas.microsoft.com/office/drawing/2014/main" id="{AB53A2CE-913A-CE9B-6FC4-FDAF5924F510}"/>
                  </a:ext>
                </a:extLst>
              </p:cNvPr>
              <p:cNvSpPr>
                <a:spLocks/>
              </p:cNvSpPr>
              <p:nvPr/>
            </p:nvSpPr>
            <p:spPr>
              <a:xfrm rot="16200000">
                <a:off x="209702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79" name="Rectangle 78">
                <a:extLst>
                  <a:ext uri="{FF2B5EF4-FFF2-40B4-BE49-F238E27FC236}">
                    <a16:creationId xmlns:a16="http://schemas.microsoft.com/office/drawing/2014/main" id="{B53CD64E-28F6-FD92-F386-A45DB50DBF31}"/>
                  </a:ext>
                </a:extLst>
              </p:cNvPr>
              <p:cNvSpPr>
                <a:spLocks/>
              </p:cNvSpPr>
              <p:nvPr/>
            </p:nvSpPr>
            <p:spPr>
              <a:xfrm rot="16200000">
                <a:off x="331927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0" name="Rectangle 79">
                <a:extLst>
                  <a:ext uri="{FF2B5EF4-FFF2-40B4-BE49-F238E27FC236}">
                    <a16:creationId xmlns:a16="http://schemas.microsoft.com/office/drawing/2014/main" id="{8FB05FAC-D410-E475-936B-F8C45A03F4AD}"/>
                  </a:ext>
                </a:extLst>
              </p:cNvPr>
              <p:cNvSpPr>
                <a:spLocks/>
              </p:cNvSpPr>
              <p:nvPr/>
            </p:nvSpPr>
            <p:spPr>
              <a:xfrm rot="16200000">
                <a:off x="4541521"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1" name="Rectangle 80">
                <a:extLst>
                  <a:ext uri="{FF2B5EF4-FFF2-40B4-BE49-F238E27FC236}">
                    <a16:creationId xmlns:a16="http://schemas.microsoft.com/office/drawing/2014/main" id="{FAFB6CF2-FCF3-ACC0-9DC8-A5A167D756E2}"/>
                  </a:ext>
                </a:extLst>
              </p:cNvPr>
              <p:cNvSpPr>
                <a:spLocks/>
              </p:cNvSpPr>
              <p:nvPr/>
            </p:nvSpPr>
            <p:spPr>
              <a:xfrm rot="16200000">
                <a:off x="5763769"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2" name="Rectangle 81">
                <a:extLst>
                  <a:ext uri="{FF2B5EF4-FFF2-40B4-BE49-F238E27FC236}">
                    <a16:creationId xmlns:a16="http://schemas.microsoft.com/office/drawing/2014/main" id="{E15AF712-4547-FFAB-4EE2-FC47392992BE}"/>
                  </a:ext>
                </a:extLst>
              </p:cNvPr>
              <p:cNvSpPr>
                <a:spLocks/>
              </p:cNvSpPr>
              <p:nvPr/>
            </p:nvSpPr>
            <p:spPr>
              <a:xfrm rot="16200000">
                <a:off x="6986017"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3" name="Rectangle 82">
                <a:extLst>
                  <a:ext uri="{FF2B5EF4-FFF2-40B4-BE49-F238E27FC236}">
                    <a16:creationId xmlns:a16="http://schemas.microsoft.com/office/drawing/2014/main" id="{FFC5B880-177F-3B1E-69D2-AD448AF0945C}"/>
                  </a:ext>
                </a:extLst>
              </p:cNvPr>
              <p:cNvSpPr>
                <a:spLocks/>
              </p:cNvSpPr>
              <p:nvPr/>
            </p:nvSpPr>
            <p:spPr>
              <a:xfrm rot="16200000">
                <a:off x="8208265"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4" name="Rectangle 83">
                <a:extLst>
                  <a:ext uri="{FF2B5EF4-FFF2-40B4-BE49-F238E27FC236}">
                    <a16:creationId xmlns:a16="http://schemas.microsoft.com/office/drawing/2014/main" id="{F43E4706-C8F9-FD90-D5C9-272965053DAF}"/>
                  </a:ext>
                </a:extLst>
              </p:cNvPr>
              <p:cNvSpPr>
                <a:spLocks/>
              </p:cNvSpPr>
              <p:nvPr/>
            </p:nvSpPr>
            <p:spPr>
              <a:xfrm rot="16200000">
                <a:off x="9430513" y="4892040"/>
                <a:ext cx="8906253" cy="274320"/>
              </a:xfrm>
              <a:prstGeom prst="rect">
                <a:avLst/>
              </a:prstGeom>
              <a:pattFill prst="openDmnd">
                <a:fgClr>
                  <a:srgbClr val="F5F5F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85" name="Group 84">
                <a:extLst>
                  <a:ext uri="{FF2B5EF4-FFF2-40B4-BE49-F238E27FC236}">
                    <a16:creationId xmlns:a16="http://schemas.microsoft.com/office/drawing/2014/main" id="{4B5611C6-FFAE-302E-F6E0-A345469E7542}"/>
                  </a:ext>
                </a:extLst>
              </p:cNvPr>
              <p:cNvGrpSpPr>
                <a:grpSpLocks/>
              </p:cNvGrpSpPr>
              <p:nvPr/>
            </p:nvGrpSpPr>
            <p:grpSpPr>
              <a:xfrm>
                <a:off x="576073" y="-1"/>
                <a:ext cx="14392674" cy="10058399"/>
                <a:chOff x="576073" y="1143000"/>
                <a:chExt cx="14392674" cy="8339328"/>
              </a:xfrm>
              <a:solidFill>
                <a:srgbClr val="F5F1ED">
                  <a:alpha val="90000"/>
                </a:srgbClr>
              </a:solidFill>
            </p:grpSpPr>
            <p:sp>
              <p:nvSpPr>
                <p:cNvPr id="112" name="Rectangle 111">
                  <a:extLst>
                    <a:ext uri="{FF2B5EF4-FFF2-40B4-BE49-F238E27FC236}">
                      <a16:creationId xmlns:a16="http://schemas.microsoft.com/office/drawing/2014/main" id="{5F4D2401-1322-145E-8C96-BDB74B2CFD28}"/>
                    </a:ext>
                  </a:extLst>
                </p:cNvPr>
                <p:cNvSpPr>
                  <a:spLocks/>
                </p:cNvSpPr>
                <p:nvPr/>
              </p:nvSpPr>
              <p:spPr>
                <a:xfrm>
                  <a:off x="576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3" name="Rectangle 112">
                  <a:extLst>
                    <a:ext uri="{FF2B5EF4-FFF2-40B4-BE49-F238E27FC236}">
                      <a16:creationId xmlns:a16="http://schemas.microsoft.com/office/drawing/2014/main" id="{628F8215-6A1A-1618-B87C-A237922CDA59}"/>
                    </a:ext>
                  </a:extLst>
                </p:cNvPr>
                <p:cNvSpPr>
                  <a:spLocks/>
                </p:cNvSpPr>
                <p:nvPr/>
              </p:nvSpPr>
              <p:spPr>
                <a:xfrm>
                  <a:off x="1798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4" name="Rectangle 113">
                  <a:extLst>
                    <a:ext uri="{FF2B5EF4-FFF2-40B4-BE49-F238E27FC236}">
                      <a16:creationId xmlns:a16="http://schemas.microsoft.com/office/drawing/2014/main" id="{6CE6CAB9-DBCB-FDE2-ED8F-E86EABCD6939}"/>
                    </a:ext>
                  </a:extLst>
                </p:cNvPr>
                <p:cNvSpPr>
                  <a:spLocks/>
                </p:cNvSpPr>
                <p:nvPr/>
              </p:nvSpPr>
              <p:spPr>
                <a:xfrm>
                  <a:off x="3020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5" name="Rectangle 114">
                  <a:extLst>
                    <a:ext uri="{FF2B5EF4-FFF2-40B4-BE49-F238E27FC236}">
                      <a16:creationId xmlns:a16="http://schemas.microsoft.com/office/drawing/2014/main" id="{2DB7F841-02D8-B749-8F7D-9654A4B66850}"/>
                    </a:ext>
                  </a:extLst>
                </p:cNvPr>
                <p:cNvSpPr>
                  <a:spLocks/>
                </p:cNvSpPr>
                <p:nvPr/>
              </p:nvSpPr>
              <p:spPr>
                <a:xfrm>
                  <a:off x="4242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6" name="Rectangle 115">
                  <a:extLst>
                    <a:ext uri="{FF2B5EF4-FFF2-40B4-BE49-F238E27FC236}">
                      <a16:creationId xmlns:a16="http://schemas.microsoft.com/office/drawing/2014/main" id="{A3E95FCD-D274-A081-DF72-D76AC27D0E66}"/>
                    </a:ext>
                  </a:extLst>
                </p:cNvPr>
                <p:cNvSpPr>
                  <a:spLocks/>
                </p:cNvSpPr>
                <p:nvPr/>
              </p:nvSpPr>
              <p:spPr>
                <a:xfrm>
                  <a:off x="5465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7" name="Rectangle 116">
                  <a:extLst>
                    <a:ext uri="{FF2B5EF4-FFF2-40B4-BE49-F238E27FC236}">
                      <a16:creationId xmlns:a16="http://schemas.microsoft.com/office/drawing/2014/main" id="{9DF4010D-0B42-FC3B-728B-530971A7C945}"/>
                    </a:ext>
                  </a:extLst>
                </p:cNvPr>
                <p:cNvSpPr>
                  <a:spLocks/>
                </p:cNvSpPr>
                <p:nvPr/>
              </p:nvSpPr>
              <p:spPr>
                <a:xfrm>
                  <a:off x="6687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8" name="Rectangle 117">
                  <a:extLst>
                    <a:ext uri="{FF2B5EF4-FFF2-40B4-BE49-F238E27FC236}">
                      <a16:creationId xmlns:a16="http://schemas.microsoft.com/office/drawing/2014/main" id="{B830ED23-BDEE-4372-9608-E503A8758569}"/>
                    </a:ext>
                  </a:extLst>
                </p:cNvPr>
                <p:cNvSpPr>
                  <a:spLocks/>
                </p:cNvSpPr>
                <p:nvPr/>
              </p:nvSpPr>
              <p:spPr>
                <a:xfrm>
                  <a:off x="7909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19" name="Rectangle 118">
                  <a:extLst>
                    <a:ext uri="{FF2B5EF4-FFF2-40B4-BE49-F238E27FC236}">
                      <a16:creationId xmlns:a16="http://schemas.microsoft.com/office/drawing/2014/main" id="{EF3B9A24-762F-2F2E-E74E-5E440307F66E}"/>
                    </a:ext>
                  </a:extLst>
                </p:cNvPr>
                <p:cNvSpPr>
                  <a:spLocks/>
                </p:cNvSpPr>
                <p:nvPr/>
              </p:nvSpPr>
              <p:spPr>
                <a:xfrm>
                  <a:off x="9131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0" name="Rectangle 119">
                  <a:extLst>
                    <a:ext uri="{FF2B5EF4-FFF2-40B4-BE49-F238E27FC236}">
                      <a16:creationId xmlns:a16="http://schemas.microsoft.com/office/drawing/2014/main" id="{FFF3BE7F-E44C-7E88-B8E3-90164644823A}"/>
                    </a:ext>
                  </a:extLst>
                </p:cNvPr>
                <p:cNvSpPr>
                  <a:spLocks/>
                </p:cNvSpPr>
                <p:nvPr/>
              </p:nvSpPr>
              <p:spPr>
                <a:xfrm>
                  <a:off x="103540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1" name="Rectangle 120">
                  <a:extLst>
                    <a:ext uri="{FF2B5EF4-FFF2-40B4-BE49-F238E27FC236}">
                      <a16:creationId xmlns:a16="http://schemas.microsoft.com/office/drawing/2014/main" id="{01B0EB23-1BB2-729F-78DE-4EBAFD5A53B4}"/>
                    </a:ext>
                  </a:extLst>
                </p:cNvPr>
                <p:cNvSpPr>
                  <a:spLocks/>
                </p:cNvSpPr>
                <p:nvPr/>
              </p:nvSpPr>
              <p:spPr>
                <a:xfrm>
                  <a:off x="115763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2" name="Rectangle 121">
                  <a:extLst>
                    <a:ext uri="{FF2B5EF4-FFF2-40B4-BE49-F238E27FC236}">
                      <a16:creationId xmlns:a16="http://schemas.microsoft.com/office/drawing/2014/main" id="{370745AD-10AD-F3E9-422D-082876BD2EA6}"/>
                    </a:ext>
                  </a:extLst>
                </p:cNvPr>
                <p:cNvSpPr>
                  <a:spLocks/>
                </p:cNvSpPr>
                <p:nvPr/>
              </p:nvSpPr>
              <p:spPr>
                <a:xfrm>
                  <a:off x="1279857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23" name="Rectangle 122">
                  <a:extLst>
                    <a:ext uri="{FF2B5EF4-FFF2-40B4-BE49-F238E27FC236}">
                      <a16:creationId xmlns:a16="http://schemas.microsoft.com/office/drawing/2014/main" id="{F83C1015-D4CD-A9D1-59B3-D09345FB4AC5}"/>
                    </a:ext>
                  </a:extLst>
                </p:cNvPr>
                <p:cNvSpPr>
                  <a:spLocks/>
                </p:cNvSpPr>
                <p:nvPr/>
              </p:nvSpPr>
              <p:spPr>
                <a:xfrm>
                  <a:off x="14020823" y="1143000"/>
                  <a:ext cx="947924" cy="83393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cxnSp>
            <p:nvCxnSpPr>
              <p:cNvPr id="86" name="Straight Connector 85">
                <a:extLst>
                  <a:ext uri="{FF2B5EF4-FFF2-40B4-BE49-F238E27FC236}">
                    <a16:creationId xmlns:a16="http://schemas.microsoft.com/office/drawing/2014/main" id="{C7D4565C-AC76-A4F4-300F-627EA3419EF6}"/>
                  </a:ext>
                </a:extLst>
              </p:cNvPr>
              <p:cNvCxnSpPr>
                <a:cxnSpLocks/>
              </p:cNvCxnSpPr>
              <p:nvPr/>
            </p:nvCxnSpPr>
            <p:spPr>
              <a:xfrm>
                <a:off x="-727003" y="9482327"/>
                <a:ext cx="16271803"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4C95FD9-D11F-4618-0BFB-25447FD26570}"/>
                  </a:ext>
                </a:extLst>
              </p:cNvPr>
              <p:cNvCxnSpPr>
                <a:cxnSpLocks/>
              </p:cNvCxnSpPr>
              <p:nvPr/>
            </p:nvCxnSpPr>
            <p:spPr>
              <a:xfrm flipV="1">
                <a:off x="14968727"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2759568-1673-DB36-B8B9-213A1CC18D3D}"/>
                  </a:ext>
                </a:extLst>
              </p:cNvPr>
              <p:cNvCxnSpPr>
                <a:cxnSpLocks/>
              </p:cNvCxnSpPr>
              <p:nvPr/>
            </p:nvCxnSpPr>
            <p:spPr>
              <a:xfrm flipV="1">
                <a:off x="576073" y="-1"/>
                <a:ext cx="0" cy="10058401"/>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sp>
            <p:nvSpPr>
              <p:cNvPr id="89" name="Rectangle 88">
                <a:extLst>
                  <a:ext uri="{FF2B5EF4-FFF2-40B4-BE49-F238E27FC236}">
                    <a16:creationId xmlns:a16="http://schemas.microsoft.com/office/drawing/2014/main" id="{04E350ED-2046-E1C9-65B5-B660609316E9}"/>
                  </a:ext>
                </a:extLst>
              </p:cNvPr>
              <p:cNvSpPr>
                <a:spLocks/>
              </p:cNvSpPr>
              <p:nvPr/>
            </p:nvSpPr>
            <p:spPr>
              <a:xfrm flipH="1">
                <a:off x="-2012970" y="-1"/>
                <a:ext cx="461112" cy="114300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90" name="Group 89">
                <a:extLst>
                  <a:ext uri="{FF2B5EF4-FFF2-40B4-BE49-F238E27FC236}">
                    <a16:creationId xmlns:a16="http://schemas.microsoft.com/office/drawing/2014/main" id="{BEF2BD1E-117A-FFC6-7B29-CDBA00D36EEF}"/>
                  </a:ext>
                </a:extLst>
              </p:cNvPr>
              <p:cNvGrpSpPr>
                <a:grpSpLocks/>
              </p:cNvGrpSpPr>
              <p:nvPr/>
            </p:nvGrpSpPr>
            <p:grpSpPr>
              <a:xfrm>
                <a:off x="-2012969" y="575451"/>
                <a:ext cx="17557772" cy="567548"/>
                <a:chOff x="-1282890" y="575451"/>
                <a:chExt cx="16827692" cy="567548"/>
              </a:xfrm>
            </p:grpSpPr>
            <p:cxnSp>
              <p:nvCxnSpPr>
                <p:cNvPr id="110" name="Straight Connector 109">
                  <a:extLst>
                    <a:ext uri="{FF2B5EF4-FFF2-40B4-BE49-F238E27FC236}">
                      <a16:creationId xmlns:a16="http://schemas.microsoft.com/office/drawing/2014/main" id="{F5BBFE71-694B-0EEF-00D3-6AAAF5A06FA4}"/>
                    </a:ext>
                  </a:extLst>
                </p:cNvPr>
                <p:cNvCxnSpPr>
                  <a:cxnSpLocks/>
                </p:cNvCxnSpPr>
                <p:nvPr/>
              </p:nvCxnSpPr>
              <p:spPr>
                <a:xfrm>
                  <a:off x="-1282890" y="575451"/>
                  <a:ext cx="16827690"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1B9FC6A2-1A0B-CA5C-A5CF-5FF8B2D5810B}"/>
                    </a:ext>
                  </a:extLst>
                </p:cNvPr>
                <p:cNvCxnSpPr>
                  <a:cxnSpLocks/>
                </p:cNvCxnSpPr>
                <p:nvPr/>
              </p:nvCxnSpPr>
              <p:spPr>
                <a:xfrm>
                  <a:off x="-1282890" y="1142999"/>
                  <a:ext cx="16827692" cy="0"/>
                </a:xfrm>
                <a:prstGeom prst="line">
                  <a:avLst/>
                </a:prstGeom>
                <a:ln>
                  <a:solidFill>
                    <a:srgbClr val="AF8963"/>
                  </a:solidFill>
                  <a:prstDash val="dash"/>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D5F8AE96-DB3F-9298-5750-D6165E3AF61E}"/>
                  </a:ext>
                </a:extLst>
              </p:cNvPr>
              <p:cNvSpPr>
                <a:spLocks/>
              </p:cNvSpPr>
              <p:nvPr/>
            </p:nvSpPr>
            <p:spPr>
              <a:xfrm flipH="1">
                <a:off x="1523996" y="-567548"/>
                <a:ext cx="274323" cy="278360"/>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92" name="TextBox 91">
                <a:extLst>
                  <a:ext uri="{FF2B5EF4-FFF2-40B4-BE49-F238E27FC236}">
                    <a16:creationId xmlns:a16="http://schemas.microsoft.com/office/drawing/2014/main" id="{55B43500-B217-DD1A-5B82-09C5BDE24403}"/>
                  </a:ext>
                </a:extLst>
              </p:cNvPr>
              <p:cNvSpPr txBox="1">
                <a:spLocks/>
              </p:cNvSpPr>
              <p:nvPr/>
            </p:nvSpPr>
            <p:spPr>
              <a:xfrm>
                <a:off x="-2805432" y="440694"/>
                <a:ext cx="768100" cy="253916"/>
              </a:xfrm>
              <a:prstGeom prst="rect">
                <a:avLst/>
              </a:prstGeom>
              <a:noFill/>
            </p:spPr>
            <p:txBody>
              <a:bodyPr wrap="square" rtlCol="0">
                <a:spAutoFit/>
              </a:bodyPr>
              <a:lstStyle/>
              <a:p>
                <a:pPr algn="ctr"/>
                <a:r>
                  <a:rPr lang="en-GB" sz="1050"/>
                  <a:t>1.25”</a:t>
                </a:r>
              </a:p>
            </p:txBody>
          </p:sp>
          <p:sp>
            <p:nvSpPr>
              <p:cNvPr id="93" name="TextBox 92">
                <a:extLst>
                  <a:ext uri="{FF2B5EF4-FFF2-40B4-BE49-F238E27FC236}">
                    <a16:creationId xmlns:a16="http://schemas.microsoft.com/office/drawing/2014/main" id="{7B76E2AF-BBFD-5465-537D-CADDB6FD3ED7}"/>
                  </a:ext>
                </a:extLst>
              </p:cNvPr>
              <p:cNvSpPr txBox="1">
                <a:spLocks/>
              </p:cNvSpPr>
              <p:nvPr/>
            </p:nvSpPr>
            <p:spPr>
              <a:xfrm>
                <a:off x="1446217" y="-986079"/>
                <a:ext cx="429863" cy="253916"/>
              </a:xfrm>
              <a:prstGeom prst="rect">
                <a:avLst/>
              </a:prstGeom>
              <a:noFill/>
            </p:spPr>
            <p:txBody>
              <a:bodyPr wrap="square" rtlCol="0">
                <a:spAutoFit/>
              </a:bodyPr>
              <a:lstStyle/>
              <a:p>
                <a:pPr algn="ctr"/>
                <a:r>
                  <a:rPr lang="en-GB" sz="1050"/>
                  <a:t>0.35”</a:t>
                </a:r>
              </a:p>
            </p:txBody>
          </p:sp>
          <p:cxnSp>
            <p:nvCxnSpPr>
              <p:cNvPr id="95" name="Straight Arrow Connector 94">
                <a:extLst>
                  <a:ext uri="{FF2B5EF4-FFF2-40B4-BE49-F238E27FC236}">
                    <a16:creationId xmlns:a16="http://schemas.microsoft.com/office/drawing/2014/main" id="{271A9355-B7D2-06B4-F444-70EAEDC206E4}"/>
                  </a:ext>
                </a:extLst>
              </p:cNvPr>
              <p:cNvCxnSpPr>
                <a:cxnSpLocks/>
              </p:cNvCxnSpPr>
              <p:nvPr/>
            </p:nvCxnSpPr>
            <p:spPr>
              <a:xfrm>
                <a:off x="-2165591" y="-1"/>
                <a:ext cx="0" cy="114300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nvGrpSpPr>
              <p:cNvPr id="96" name="Group 95">
                <a:extLst>
                  <a:ext uri="{FF2B5EF4-FFF2-40B4-BE49-F238E27FC236}">
                    <a16:creationId xmlns:a16="http://schemas.microsoft.com/office/drawing/2014/main" id="{62592DAF-5A0B-54C9-1B85-6DB483E10D59}"/>
                  </a:ext>
                </a:extLst>
              </p:cNvPr>
              <p:cNvGrpSpPr>
                <a:grpSpLocks/>
              </p:cNvGrpSpPr>
              <p:nvPr/>
            </p:nvGrpSpPr>
            <p:grpSpPr>
              <a:xfrm>
                <a:off x="-1379884" y="-1"/>
                <a:ext cx="577801" cy="575452"/>
                <a:chOff x="-1379884" y="-1"/>
                <a:chExt cx="577801" cy="575452"/>
              </a:xfrm>
            </p:grpSpPr>
            <p:sp>
              <p:nvSpPr>
                <p:cNvPr id="108" name="TextBox 107">
                  <a:extLst>
                    <a:ext uri="{FF2B5EF4-FFF2-40B4-BE49-F238E27FC236}">
                      <a16:creationId xmlns:a16="http://schemas.microsoft.com/office/drawing/2014/main" id="{F491E65E-FA7A-CAD0-13D1-856DB4D49CD0}"/>
                    </a:ext>
                  </a:extLst>
                </p:cNvPr>
                <p:cNvSpPr txBox="1">
                  <a:spLocks/>
                </p:cNvSpPr>
                <p:nvPr/>
              </p:nvSpPr>
              <p:spPr>
                <a:xfrm>
                  <a:off x="-1379884" y="156920"/>
                  <a:ext cx="576052" cy="253916"/>
                </a:xfrm>
                <a:prstGeom prst="rect">
                  <a:avLst/>
                </a:prstGeom>
                <a:noFill/>
              </p:spPr>
              <p:txBody>
                <a:bodyPr wrap="square" rtlCol="0">
                  <a:spAutoFit/>
                </a:bodyPr>
                <a:lstStyle/>
                <a:p>
                  <a:pPr algn="ctr"/>
                  <a:r>
                    <a:rPr lang="en-GB" sz="1050"/>
                    <a:t>0.63”</a:t>
                  </a:r>
                </a:p>
              </p:txBody>
            </p:sp>
            <p:cxnSp>
              <p:nvCxnSpPr>
                <p:cNvPr id="109" name="Straight Arrow Connector 108">
                  <a:extLst>
                    <a:ext uri="{FF2B5EF4-FFF2-40B4-BE49-F238E27FC236}">
                      <a16:creationId xmlns:a16="http://schemas.microsoft.com/office/drawing/2014/main" id="{6EACA0AD-C138-59D3-93C7-A618669E616D}"/>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97" name="Group 96">
                <a:extLst>
                  <a:ext uri="{FF2B5EF4-FFF2-40B4-BE49-F238E27FC236}">
                    <a16:creationId xmlns:a16="http://schemas.microsoft.com/office/drawing/2014/main" id="{2B5C2400-5F21-DDB4-1E04-F0482D905BC8}"/>
                  </a:ext>
                </a:extLst>
              </p:cNvPr>
              <p:cNvGrpSpPr>
                <a:grpSpLocks/>
              </p:cNvGrpSpPr>
              <p:nvPr/>
            </p:nvGrpSpPr>
            <p:grpSpPr>
              <a:xfrm>
                <a:off x="-1379884" y="9482948"/>
                <a:ext cx="577801" cy="575452"/>
                <a:chOff x="-1379884" y="-1"/>
                <a:chExt cx="577801" cy="575452"/>
              </a:xfrm>
            </p:grpSpPr>
            <p:sp>
              <p:nvSpPr>
                <p:cNvPr id="106" name="TextBox 105">
                  <a:extLst>
                    <a:ext uri="{FF2B5EF4-FFF2-40B4-BE49-F238E27FC236}">
                      <a16:creationId xmlns:a16="http://schemas.microsoft.com/office/drawing/2014/main" id="{A8BD20F7-F9B4-F7E3-3566-12F8C2702002}"/>
                    </a:ext>
                  </a:extLst>
                </p:cNvPr>
                <p:cNvSpPr txBox="1">
                  <a:spLocks/>
                </p:cNvSpPr>
                <p:nvPr/>
              </p:nvSpPr>
              <p:spPr>
                <a:xfrm>
                  <a:off x="-1379884" y="156920"/>
                  <a:ext cx="576052" cy="253916"/>
                </a:xfrm>
                <a:prstGeom prst="rect">
                  <a:avLst/>
                </a:prstGeom>
                <a:noFill/>
              </p:spPr>
              <p:txBody>
                <a:bodyPr wrap="square" rtlCol="0">
                  <a:spAutoFit/>
                </a:bodyPr>
                <a:lstStyle/>
                <a:p>
                  <a:pPr algn="ctr"/>
                  <a:r>
                    <a:rPr lang="en-GB" sz="1050"/>
                    <a:t>0.63”</a:t>
                  </a:r>
                </a:p>
              </p:txBody>
            </p:sp>
            <p:cxnSp>
              <p:nvCxnSpPr>
                <p:cNvPr id="107" name="Straight Arrow Connector 106">
                  <a:extLst>
                    <a:ext uri="{FF2B5EF4-FFF2-40B4-BE49-F238E27FC236}">
                      <a16:creationId xmlns:a16="http://schemas.microsoft.com/office/drawing/2014/main" id="{FDB89B68-BE75-9018-6C95-05FE906B73D1}"/>
                    </a:ext>
                  </a:extLst>
                </p:cNvPr>
                <p:cNvCxnSpPr>
                  <a:cxnSpLocks/>
                </p:cNvCxnSpPr>
                <p:nvPr/>
              </p:nvCxnSpPr>
              <p:spPr>
                <a:xfrm>
                  <a:off x="-802083" y="-1"/>
                  <a:ext cx="0" cy="575452"/>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98" name="Straight Arrow Connector 97">
                <a:extLst>
                  <a:ext uri="{FF2B5EF4-FFF2-40B4-BE49-F238E27FC236}">
                    <a16:creationId xmlns:a16="http://schemas.microsoft.com/office/drawing/2014/main" id="{35E7F145-388F-A7EF-EE00-43F7E9E8BCD0}"/>
                  </a:ext>
                </a:extLst>
              </p:cNvPr>
              <p:cNvCxnSpPr>
                <a:cxnSpLocks/>
              </p:cNvCxnSpPr>
              <p:nvPr/>
            </p:nvCxnSpPr>
            <p:spPr>
              <a:xfrm flipH="1">
                <a:off x="1523996" y="-690871"/>
                <a:ext cx="274307"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9" name="Rectangle 98">
                <a:extLst>
                  <a:ext uri="{FF2B5EF4-FFF2-40B4-BE49-F238E27FC236}">
                    <a16:creationId xmlns:a16="http://schemas.microsoft.com/office/drawing/2014/main" id="{2ED61335-E529-69EA-E864-76CBF1DA3A64}"/>
                  </a:ext>
                </a:extLst>
              </p:cNvPr>
              <p:cNvSpPr>
                <a:spLocks/>
              </p:cNvSpPr>
              <p:nvPr/>
            </p:nvSpPr>
            <p:spPr>
              <a:xfrm flipV="1">
                <a:off x="576073" y="10736963"/>
                <a:ext cx="947924" cy="423051"/>
              </a:xfrm>
              <a:prstGeom prst="rect">
                <a:avLst/>
              </a:prstGeom>
              <a:solidFill>
                <a:srgbClr val="F5F1ED">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00" name="TextBox 99">
                <a:extLst>
                  <a:ext uri="{FF2B5EF4-FFF2-40B4-BE49-F238E27FC236}">
                    <a16:creationId xmlns:a16="http://schemas.microsoft.com/office/drawing/2014/main" id="{DBE1AE44-6D43-8F0D-7218-B38BED8A0572}"/>
                  </a:ext>
                </a:extLst>
              </p:cNvPr>
              <p:cNvSpPr txBox="1">
                <a:spLocks/>
              </p:cNvSpPr>
              <p:nvPr/>
            </p:nvSpPr>
            <p:spPr>
              <a:xfrm>
                <a:off x="672922" y="10266874"/>
                <a:ext cx="773296" cy="253916"/>
              </a:xfrm>
              <a:prstGeom prst="rect">
                <a:avLst/>
              </a:prstGeom>
              <a:noFill/>
            </p:spPr>
            <p:txBody>
              <a:bodyPr wrap="square" rtlCol="0">
                <a:spAutoFit/>
              </a:bodyPr>
              <a:lstStyle/>
              <a:p>
                <a:pPr algn="ctr"/>
                <a:r>
                  <a:rPr lang="en-GB" sz="1050"/>
                  <a:t>1.19”</a:t>
                </a:r>
              </a:p>
            </p:txBody>
          </p:sp>
          <p:cxnSp>
            <p:nvCxnSpPr>
              <p:cNvPr id="101" name="Straight Arrow Connector 100">
                <a:extLst>
                  <a:ext uri="{FF2B5EF4-FFF2-40B4-BE49-F238E27FC236}">
                    <a16:creationId xmlns:a16="http://schemas.microsoft.com/office/drawing/2014/main" id="{E1D562D2-BBF4-0BA4-096D-79A87E288062}"/>
                  </a:ext>
                </a:extLst>
              </p:cNvPr>
              <p:cNvCxnSpPr>
                <a:cxnSpLocks/>
              </p:cNvCxnSpPr>
              <p:nvPr/>
            </p:nvCxnSpPr>
            <p:spPr>
              <a:xfrm flipH="1">
                <a:off x="576053" y="10562082"/>
                <a:ext cx="947943"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ECC845C7-5DCC-3A57-A659-5BAFCFFAB036}"/>
                  </a:ext>
                </a:extLst>
              </p:cNvPr>
              <p:cNvSpPr>
                <a:spLocks/>
              </p:cNvSpPr>
              <p:nvPr/>
            </p:nvSpPr>
            <p:spPr>
              <a:xfrm flipH="1">
                <a:off x="0" y="-567550"/>
                <a:ext cx="576050" cy="278361"/>
              </a:xfrm>
              <a:prstGeom prst="rect">
                <a:avLst/>
              </a:prstGeom>
              <a:solidFill>
                <a:srgbClr val="F5F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nvGrpSpPr>
              <p:cNvPr id="103" name="Group 102">
                <a:extLst>
                  <a:ext uri="{FF2B5EF4-FFF2-40B4-BE49-F238E27FC236}">
                    <a16:creationId xmlns:a16="http://schemas.microsoft.com/office/drawing/2014/main" id="{13B3B39E-F108-C6F1-64D3-668D9D90E984}"/>
                  </a:ext>
                </a:extLst>
              </p:cNvPr>
              <p:cNvGrpSpPr>
                <a:grpSpLocks/>
              </p:cNvGrpSpPr>
              <p:nvPr/>
            </p:nvGrpSpPr>
            <p:grpSpPr>
              <a:xfrm>
                <a:off x="-2" y="-1000093"/>
                <a:ext cx="576052" cy="326021"/>
                <a:chOff x="-646178" y="-215547"/>
                <a:chExt cx="576052" cy="326021"/>
              </a:xfrm>
            </p:grpSpPr>
            <p:sp>
              <p:nvSpPr>
                <p:cNvPr id="104" name="TextBox 103" hidden="1">
                  <a:extLst>
                    <a:ext uri="{FF2B5EF4-FFF2-40B4-BE49-F238E27FC236}">
                      <a16:creationId xmlns:a16="http://schemas.microsoft.com/office/drawing/2014/main" id="{3BCEAA2C-90B2-D9BA-CB0E-CA87F9815F34}"/>
                    </a:ext>
                  </a:extLst>
                </p:cNvPr>
                <p:cNvSpPr txBox="1">
                  <a:spLocks/>
                </p:cNvSpPr>
                <p:nvPr/>
              </p:nvSpPr>
              <p:spPr>
                <a:xfrm>
                  <a:off x="-646178" y="-215547"/>
                  <a:ext cx="576052" cy="253916"/>
                </a:xfrm>
                <a:prstGeom prst="rect">
                  <a:avLst/>
                </a:prstGeom>
                <a:noFill/>
              </p:spPr>
              <p:txBody>
                <a:bodyPr wrap="square" rtlCol="0">
                  <a:spAutoFit/>
                </a:bodyPr>
                <a:lstStyle/>
                <a:p>
                  <a:pPr algn="ctr"/>
                  <a:r>
                    <a:rPr lang="en-GB" sz="1050"/>
                    <a:t>0.73”</a:t>
                  </a:r>
                </a:p>
              </p:txBody>
            </p:sp>
            <p:cxnSp>
              <p:nvCxnSpPr>
                <p:cNvPr id="105" name="Straight Arrow Connector 104">
                  <a:extLst>
                    <a:ext uri="{FF2B5EF4-FFF2-40B4-BE49-F238E27FC236}">
                      <a16:creationId xmlns:a16="http://schemas.microsoft.com/office/drawing/2014/main" id="{324408BC-3E07-BEC0-E00E-889DA1E8DB4D}"/>
                    </a:ext>
                  </a:extLst>
                </p:cNvPr>
                <p:cNvCxnSpPr>
                  <a:cxnSpLocks/>
                </p:cNvCxnSpPr>
                <p:nvPr/>
              </p:nvCxnSpPr>
              <p:spPr>
                <a:xfrm flipH="1">
                  <a:off x="-646176" y="110474"/>
                  <a:ext cx="576050" cy="0"/>
                </a:xfrm>
                <a:prstGeom prst="straightConnector1">
                  <a:avLst/>
                </a:prstGeom>
                <a:ln>
                  <a:solidFill>
                    <a:srgbClr val="AF8963"/>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grpSp>
      <p:sp>
        <p:nvSpPr>
          <p:cNvPr id="3" name="BODY"/>
          <p:cNvSpPr>
            <a:spLocks noGrp="1"/>
          </p:cNvSpPr>
          <p:nvPr>
            <p:ph type="body" idx="1"/>
          </p:nvPr>
        </p:nvSpPr>
        <p:spPr>
          <a:xfrm>
            <a:off x="662797" y="2587561"/>
            <a:ext cx="16560697" cy="6797739"/>
          </a:xfrm>
          <a:prstGeom prst="rect">
            <a:avLst/>
          </a:prstGeom>
        </p:spPr>
        <p:txBody>
          <a:bodyPr vert="horz" lIns="0" tIns="0" rIns="0" bIns="0" rtlCol="0" anchor="t" anchorCtr="0">
            <a:noAutofit/>
          </a:bodyPr>
          <a:lstStyle/>
          <a:p>
            <a:pPr lvl="0"/>
            <a:endParaRPr lang="en-US" noProof="0"/>
          </a:p>
        </p:txBody>
      </p:sp>
      <p:sp>
        <p:nvSpPr>
          <p:cNvPr id="2" name="TITLE"/>
          <p:cNvSpPr>
            <a:spLocks noGrp="1"/>
          </p:cNvSpPr>
          <p:nvPr>
            <p:ph type="title"/>
          </p:nvPr>
        </p:nvSpPr>
        <p:spPr>
          <a:xfrm>
            <a:off x="662797" y="1123489"/>
            <a:ext cx="16560697" cy="725493"/>
          </a:xfrm>
          <a:prstGeom prst="rect">
            <a:avLst/>
          </a:prstGeom>
        </p:spPr>
        <p:txBody>
          <a:bodyPr vert="horz" lIns="0" tIns="0" rIns="0" bIns="0" rtlCol="0" anchor="t" anchorCtr="0">
            <a:noAutofit/>
          </a:bodyPr>
          <a:lstStyle/>
          <a:p>
            <a:r>
              <a:rPr lang="en-GB" err="1"/>
              <a:t>XClick</a:t>
            </a:r>
            <a:r>
              <a:rPr lang="en-GB"/>
              <a:t> to edit Master title style </a:t>
            </a:r>
            <a:r>
              <a:rPr lang="en-GB" err="1"/>
              <a:t>Xx</a:t>
            </a:r>
            <a:endParaRPr lang="en-US"/>
          </a:p>
        </p:txBody>
      </p:sp>
      <p:sp>
        <p:nvSpPr>
          <p:cNvPr id="5" name="PRESENTATION TITLE OR SECTION"/>
          <p:cNvSpPr>
            <a:spLocks noGrp="1"/>
          </p:cNvSpPr>
          <p:nvPr>
            <p:ph type="ftr" sz="quarter" idx="3"/>
          </p:nvPr>
        </p:nvSpPr>
        <p:spPr>
          <a:xfrm>
            <a:off x="662796" y="507752"/>
            <a:ext cx="6716178" cy="294213"/>
          </a:xfrm>
          <a:prstGeom prst="rect">
            <a:avLst/>
          </a:prstGeom>
        </p:spPr>
        <p:txBody>
          <a:bodyPr vert="horz" lIns="0" tIns="0" rIns="0" bIns="0" rtlCol="0" anchor="t" anchorCtr="0"/>
          <a:lstStyle>
            <a:lvl1pPr algn="l">
              <a:lnSpc>
                <a:spcPts val="2160"/>
              </a:lnSpc>
              <a:defRPr sz="1350">
                <a:solidFill>
                  <a:schemeClr val="tx1"/>
                </a:solidFill>
              </a:defRPr>
            </a:lvl1pPr>
          </a:lstStyle>
          <a:p>
            <a:r>
              <a:rPr lang="en-US"/>
              <a:t>Header Text – Remove if Not Needed</a:t>
            </a:r>
          </a:p>
        </p:txBody>
      </p:sp>
      <p:sp>
        <p:nvSpPr>
          <p:cNvPr id="10" name="Slide Number Placeholder 9">
            <a:extLst>
              <a:ext uri="{FF2B5EF4-FFF2-40B4-BE49-F238E27FC236}">
                <a16:creationId xmlns:a16="http://schemas.microsoft.com/office/drawing/2014/main" id="{7AECEA63-CFCB-0CF2-2F5B-179E6ED1AD76}"/>
              </a:ext>
            </a:extLst>
          </p:cNvPr>
          <p:cNvSpPr>
            <a:spLocks noGrp="1"/>
          </p:cNvSpPr>
          <p:nvPr>
            <p:ph type="sldNum" sz="quarter" idx="4"/>
          </p:nvPr>
        </p:nvSpPr>
        <p:spPr>
          <a:xfrm>
            <a:off x="16132781" y="9590248"/>
            <a:ext cx="1090713" cy="353158"/>
          </a:xfrm>
          <a:prstGeom prst="rect">
            <a:avLst/>
          </a:prstGeom>
        </p:spPr>
        <p:txBody>
          <a:bodyPr vert="horz" lIns="0" tIns="0" rIns="0" bIns="0" rtlCol="0" anchor="ctr"/>
          <a:lstStyle>
            <a:lvl1pPr algn="r">
              <a:defRPr sz="1350">
                <a:solidFill>
                  <a:schemeClr val="accent3"/>
                </a:solidFill>
              </a:defRPr>
            </a:lvl1pPr>
          </a:lstStyle>
          <a:p>
            <a:fld id="{387AECDB-6C85-4FE3-9DAF-486A9B5BAE12}" type="slidenum">
              <a:rPr lang="en-GB" smtClean="0"/>
              <a:pPr/>
              <a:t>‹#›</a:t>
            </a:fld>
            <a:endParaRPr lang="en-GB"/>
          </a:p>
        </p:txBody>
      </p:sp>
    </p:spTree>
    <p:extLst>
      <p:ext uri="{BB962C8B-B14F-4D97-AF65-F5344CB8AC3E}">
        <p14:creationId xmlns:p14="http://schemas.microsoft.com/office/powerpoint/2010/main" val="3251577271"/>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 id="2147483915" r:id="rId12"/>
    <p:sldLayoutId id="2147483916" r:id="rId13"/>
    <p:sldLayoutId id="2147483917" r:id="rId14"/>
    <p:sldLayoutId id="2147483918" r:id="rId15"/>
    <p:sldLayoutId id="2147483919" r:id="rId16"/>
    <p:sldLayoutId id="2147483920" r:id="rId17"/>
    <p:sldLayoutId id="2147483921" r:id="rId18"/>
    <p:sldLayoutId id="2147483922" r:id="rId19"/>
    <p:sldLayoutId id="2147483923" r:id="rId20"/>
    <p:sldLayoutId id="2147483924" r:id="rId21"/>
    <p:sldLayoutId id="2147483925" r:id="rId22"/>
    <p:sldLayoutId id="2147483926" r:id="rId23"/>
    <p:sldLayoutId id="2147483927" r:id="rId24"/>
    <p:sldLayoutId id="2147483928" r:id="rId25"/>
    <p:sldLayoutId id="2147483929" r:id="rId26"/>
    <p:sldLayoutId id="2147483930" r:id="rId27"/>
    <p:sldLayoutId id="2147483931" r:id="rId28"/>
    <p:sldLayoutId id="2147483932" r:id="rId29"/>
    <p:sldLayoutId id="2147483933" r:id="rId30"/>
    <p:sldLayoutId id="2147483934" r:id="rId31"/>
    <p:sldLayoutId id="2147483935" r:id="rId32"/>
    <p:sldLayoutId id="2147483936" r:id="rId33"/>
    <p:sldLayoutId id="2147483937" r:id="rId34"/>
    <p:sldLayoutId id="2147483938" r:id="rId35"/>
    <p:sldLayoutId id="2147483939" r:id="rId36"/>
    <p:sldLayoutId id="2147483940" r:id="rId37"/>
    <p:sldLayoutId id="2147483941" r:id="rId38"/>
    <p:sldLayoutId id="2147483942" r:id="rId39"/>
    <p:sldLayoutId id="2147483943" r:id="rId40"/>
    <p:sldLayoutId id="2147483944" r:id="rId41"/>
    <p:sldLayoutId id="2147483945" r:id="rId42"/>
    <p:sldLayoutId id="2147483946" r:id="rId43"/>
    <p:sldLayoutId id="2147483947" r:id="rId44"/>
    <p:sldLayoutId id="2147483948" r:id="rId45"/>
    <p:sldLayoutId id="2147483949" r:id="rId46"/>
    <p:sldLayoutId id="2147483950" r:id="rId47"/>
    <p:sldLayoutId id="2147483951" r:id="rId48"/>
    <p:sldLayoutId id="2147483952" r:id="rId49"/>
    <p:sldLayoutId id="2147483953" r:id="rId50"/>
    <p:sldLayoutId id="2147483954" r:id="rId51"/>
    <p:sldLayoutId id="2147483955" r:id="rId52"/>
    <p:sldLayoutId id="2147483956" r:id="rId53"/>
    <p:sldLayoutId id="2147483957" r:id="rId54"/>
    <p:sldLayoutId id="2147483958" r:id="rId55"/>
    <p:sldLayoutId id="2147483959" r:id="rId56"/>
    <p:sldLayoutId id="2147483960" r:id="rId57"/>
    <p:sldLayoutId id="2147483961" r:id="rId58"/>
    <p:sldLayoutId id="2147483962" r:id="rId59"/>
    <p:sldLayoutId id="2147483963" r:id="rId60"/>
    <p:sldLayoutId id="2147483964" r:id="rId61"/>
    <p:sldLayoutId id="2147483965" r:id="rId62"/>
    <p:sldLayoutId id="2147483966" r:id="rId63"/>
    <p:sldLayoutId id="2147483967" r:id="rId64"/>
    <p:sldLayoutId id="2147483968" r:id="rId65"/>
    <p:sldLayoutId id="2147483969" r:id="rId66"/>
    <p:sldLayoutId id="2147483970" r:id="rId67"/>
    <p:sldLayoutId id="2147483971" r:id="rId68"/>
    <p:sldLayoutId id="2147483972" r:id="rId69"/>
    <p:sldLayoutId id="2147483973" r:id="rId70"/>
    <p:sldLayoutId id="2147483974" r:id="rId71"/>
    <p:sldLayoutId id="2147483975" r:id="rId72"/>
    <p:sldLayoutId id="2147483976" r:id="rId73"/>
    <p:sldLayoutId id="2147483977" r:id="rId74"/>
    <p:sldLayoutId id="2147483978" r:id="rId75"/>
    <p:sldLayoutId id="2147483979" r:id="rId76"/>
    <p:sldLayoutId id="2147483980" r:id="rId77"/>
    <p:sldLayoutId id="2147483981" r:id="rId78"/>
    <p:sldLayoutId id="2147483982" r:id="rId79"/>
    <p:sldLayoutId id="2147483983" r:id="rId80"/>
    <p:sldLayoutId id="2147483984" r:id="rId81"/>
    <p:sldLayoutId id="2147483985" r:id="rId82"/>
    <p:sldLayoutId id="2147483986" r:id="rId83"/>
    <p:sldLayoutId id="2147483987" r:id="rId84"/>
    <p:sldLayoutId id="2147483988" r:id="rId85"/>
    <p:sldLayoutId id="2147483989" r:id="rId86"/>
    <p:sldLayoutId id="2147483990" r:id="rId87"/>
    <p:sldLayoutId id="2147483991" r:id="rId88"/>
    <p:sldLayoutId id="2147483992" r:id="rId89"/>
    <p:sldLayoutId id="2147483993" r:id="rId90"/>
    <p:sldLayoutId id="2147483994" r:id="rId91"/>
    <p:sldLayoutId id="2147483995" r:id="rId92"/>
    <p:sldLayoutId id="2147483996" r:id="rId93"/>
    <p:sldLayoutId id="2147483997" r:id="rId94"/>
    <p:sldLayoutId id="2147483998" r:id="rId95"/>
    <p:sldLayoutId id="2147483999" r:id="rId96"/>
    <p:sldLayoutId id="2147484000" r:id="rId97"/>
    <p:sldLayoutId id="2147484001" r:id="rId98"/>
    <p:sldLayoutId id="2147484002" r:id="rId99"/>
    <p:sldLayoutId id="2147484003" r:id="rId100"/>
    <p:sldLayoutId id="2147484004" r:id="rId101"/>
    <p:sldLayoutId id="2147484005" r:id="rId102"/>
    <p:sldLayoutId id="2147484006" r:id="rId103"/>
    <p:sldLayoutId id="2147484007" r:id="rId104"/>
  </p:sldLayoutIdLst>
  <p:hf hdr="0" dt="0"/>
  <p:txStyles>
    <p:title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p:titleStyle>
    <p:body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p:bodyStyle>
    <p:otherStyle>
      <a:defPPr>
        <a:defRPr lang="en-US"/>
      </a:defPPr>
      <a:lvl1pPr marL="0" algn="l" defTabSz="1341132" rtl="0" eaLnBrk="1" latinLnBrk="0" hangingPunct="1">
        <a:defRPr sz="2640" kern="1200">
          <a:solidFill>
            <a:schemeClr val="tx1"/>
          </a:solidFill>
          <a:latin typeface="+mn-lt"/>
          <a:ea typeface="+mn-ea"/>
          <a:cs typeface="+mn-cs"/>
        </a:defRPr>
      </a:lvl1pPr>
      <a:lvl2pPr marL="670566" algn="l" defTabSz="1341132" rtl="0" eaLnBrk="1" latinLnBrk="0" hangingPunct="1">
        <a:defRPr sz="2640" kern="1200">
          <a:solidFill>
            <a:schemeClr val="tx1"/>
          </a:solidFill>
          <a:latin typeface="+mn-lt"/>
          <a:ea typeface="+mn-ea"/>
          <a:cs typeface="+mn-cs"/>
        </a:defRPr>
      </a:lvl2pPr>
      <a:lvl3pPr marL="1341132" algn="l" defTabSz="1341132" rtl="0" eaLnBrk="1" latinLnBrk="0" hangingPunct="1">
        <a:defRPr sz="2640" kern="1200">
          <a:solidFill>
            <a:schemeClr val="tx1"/>
          </a:solidFill>
          <a:latin typeface="+mn-lt"/>
          <a:ea typeface="+mn-ea"/>
          <a:cs typeface="+mn-cs"/>
        </a:defRPr>
      </a:lvl3pPr>
      <a:lvl4pPr marL="2011699" algn="l" defTabSz="1341132" rtl="0" eaLnBrk="1" latinLnBrk="0" hangingPunct="1">
        <a:defRPr sz="2640" kern="1200">
          <a:solidFill>
            <a:schemeClr val="tx1"/>
          </a:solidFill>
          <a:latin typeface="+mn-lt"/>
          <a:ea typeface="+mn-ea"/>
          <a:cs typeface="+mn-cs"/>
        </a:defRPr>
      </a:lvl4pPr>
      <a:lvl5pPr marL="2682265" algn="l" defTabSz="1341132" rtl="0" eaLnBrk="1" latinLnBrk="0" hangingPunct="1">
        <a:defRPr sz="2640" kern="1200">
          <a:solidFill>
            <a:schemeClr val="tx1"/>
          </a:solidFill>
          <a:latin typeface="+mn-lt"/>
          <a:ea typeface="+mn-ea"/>
          <a:cs typeface="+mn-cs"/>
        </a:defRPr>
      </a:lvl5pPr>
      <a:lvl6pPr marL="3352830" algn="l" defTabSz="1341132" rtl="0" eaLnBrk="1" latinLnBrk="0" hangingPunct="1">
        <a:defRPr sz="2640" kern="1200">
          <a:solidFill>
            <a:schemeClr val="tx1"/>
          </a:solidFill>
          <a:latin typeface="+mn-lt"/>
          <a:ea typeface="+mn-ea"/>
          <a:cs typeface="+mn-cs"/>
        </a:defRPr>
      </a:lvl6pPr>
      <a:lvl7pPr marL="4023397" algn="l" defTabSz="1341132" rtl="0" eaLnBrk="1" latinLnBrk="0" hangingPunct="1">
        <a:defRPr sz="2640" kern="1200">
          <a:solidFill>
            <a:schemeClr val="tx1"/>
          </a:solidFill>
          <a:latin typeface="+mn-lt"/>
          <a:ea typeface="+mn-ea"/>
          <a:cs typeface="+mn-cs"/>
        </a:defRPr>
      </a:lvl7pPr>
      <a:lvl8pPr marL="4693963" algn="l" defTabSz="1341132" rtl="0" eaLnBrk="1" latinLnBrk="0" hangingPunct="1">
        <a:defRPr sz="2640" kern="1200">
          <a:solidFill>
            <a:schemeClr val="tx1"/>
          </a:solidFill>
          <a:latin typeface="+mn-lt"/>
          <a:ea typeface="+mn-ea"/>
          <a:cs typeface="+mn-cs"/>
        </a:defRPr>
      </a:lvl8pPr>
      <a:lvl9pPr marL="5364529" algn="l" defTabSz="1341132" rtl="0" eaLnBrk="1" latinLnBrk="0" hangingPunct="1">
        <a:defRPr sz="264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7">
          <p15:clr>
            <a:srgbClr val="F26B43"/>
          </p15:clr>
        </p15:guide>
        <p15:guide id="3" pos="10850">
          <p15:clr>
            <a:srgbClr val="F26B43"/>
          </p15:clr>
        </p15:guide>
        <p15:guide id="4" pos="10169">
          <p15:clr>
            <a:srgbClr val="F26B43"/>
          </p15:clr>
        </p15:guide>
        <p15:guide id="5" pos="1098">
          <p15:clr>
            <a:srgbClr val="F26B43"/>
          </p15:clr>
        </p15:guide>
        <p15:guide id="6" pos="1302">
          <p15:clr>
            <a:srgbClr val="F26B43"/>
          </p15:clr>
        </p15:guide>
        <p15:guide id="7" pos="1982">
          <p15:clr>
            <a:srgbClr val="F26B43"/>
          </p15:clr>
        </p15:guide>
        <p15:guide id="8" pos="2186">
          <p15:clr>
            <a:srgbClr val="F26B43"/>
          </p15:clr>
        </p15:guide>
        <p15:guide id="9" pos="2867">
          <p15:clr>
            <a:srgbClr val="F26B43"/>
          </p15:clr>
        </p15:guide>
        <p15:guide id="10" pos="3071">
          <p15:clr>
            <a:srgbClr val="F26B43"/>
          </p15:clr>
        </p15:guide>
        <p15:guide id="11" pos="5724">
          <p15:clr>
            <a:srgbClr val="F26B43"/>
          </p15:clr>
        </p15:guide>
        <p15:guide id="12" pos="3751">
          <p15:clr>
            <a:srgbClr val="F26B43"/>
          </p15:clr>
        </p15:guide>
        <p15:guide id="13" pos="3955">
          <p15:clr>
            <a:srgbClr val="F26B43"/>
          </p15:clr>
        </p15:guide>
        <p15:guide id="14" pos="4658">
          <p15:clr>
            <a:srgbClr val="F26B43"/>
          </p15:clr>
        </p15:guide>
        <p15:guide id="15" pos="4840">
          <p15:clr>
            <a:srgbClr val="F26B43"/>
          </p15:clr>
        </p15:guide>
        <p15:guide id="16" pos="5543">
          <p15:clr>
            <a:srgbClr val="F26B43"/>
          </p15:clr>
        </p15:guide>
        <p15:guide id="17" pos="6427">
          <p15:clr>
            <a:srgbClr val="F26B43"/>
          </p15:clr>
        </p15:guide>
        <p15:guide id="18" pos="6609">
          <p15:clr>
            <a:srgbClr val="F26B43"/>
          </p15:clr>
        </p15:guide>
        <p15:guide id="19" pos="7289">
          <p15:clr>
            <a:srgbClr val="F26B43"/>
          </p15:clr>
        </p15:guide>
        <p15:guide id="20" pos="7516">
          <p15:clr>
            <a:srgbClr val="F26B43"/>
          </p15:clr>
        </p15:guide>
        <p15:guide id="21" pos="8174">
          <p15:clr>
            <a:srgbClr val="F26B43"/>
          </p15:clr>
        </p15:guide>
        <p15:guide id="22" pos="8400">
          <p15:clr>
            <a:srgbClr val="F26B43"/>
          </p15:clr>
        </p15:guide>
        <p15:guide id="23" pos="9081">
          <p15:clr>
            <a:srgbClr val="F26B43"/>
          </p15:clr>
        </p15:guide>
        <p15:guide id="24" pos="9285">
          <p15:clr>
            <a:srgbClr val="F26B43"/>
          </p15:clr>
        </p15:guide>
        <p15:guide id="25" pos="9965">
          <p15:clr>
            <a:srgbClr val="F26B43"/>
          </p15:clr>
        </p15:guide>
        <p15:guide id="27" orient="horz" pos="6336">
          <p15:clr>
            <a:srgbClr val="F26B43"/>
          </p15:clr>
        </p15:guide>
        <p15:guide id="45">
          <p15:clr>
            <a:srgbClr val="F26B43"/>
          </p15:clr>
        </p15:guide>
        <p15:guide id="46" orient="horz" pos="5912">
          <p15:clr>
            <a:srgbClr val="F26B43"/>
          </p15:clr>
        </p15:guide>
        <p15:guide id="47" orient="horz" pos="5708">
          <p15:clr>
            <a:srgbClr val="F26B43"/>
          </p15:clr>
        </p15:guide>
        <p15:guide id="48" orient="horz" pos="5096">
          <p15:clr>
            <a:srgbClr val="F26B43"/>
          </p15:clr>
        </p15:guide>
        <p15:guide id="49" orient="horz" pos="4688">
          <p15:clr>
            <a:srgbClr val="F26B43"/>
          </p15:clr>
        </p15:guide>
        <p15:guide id="50" orient="horz" pos="4483">
          <p15:clr>
            <a:srgbClr val="F26B43"/>
          </p15:clr>
        </p15:guide>
        <p15:guide id="51" orient="horz" pos="809">
          <p15:clr>
            <a:srgbClr val="F26B43"/>
          </p15:clr>
        </p15:guide>
        <p15:guide id="52" orient="horz" pos="1013">
          <p15:clr>
            <a:srgbClr val="F26B43"/>
          </p15:clr>
        </p15:guide>
        <p15:guide id="53" orient="horz" pos="5300">
          <p15:clr>
            <a:srgbClr val="F26B43"/>
          </p15:clr>
        </p15:guide>
        <p15:guide id="54" orient="horz" pos="1422">
          <p15:clr>
            <a:srgbClr val="F26B43"/>
          </p15:clr>
        </p15:guide>
        <p15:guide id="55" orient="horz" pos="1626">
          <p15:clr>
            <a:srgbClr val="F26B43"/>
          </p15:clr>
        </p15:guide>
        <p15:guide id="56" orient="horz" pos="2034">
          <p15:clr>
            <a:srgbClr val="F26B43"/>
          </p15:clr>
        </p15:guide>
        <p15:guide id="57" orient="horz" pos="2238">
          <p15:clr>
            <a:srgbClr val="F26B43"/>
          </p15:clr>
        </p15:guide>
        <p15:guide id="58" orient="horz" pos="2646">
          <p15:clr>
            <a:srgbClr val="F26B43"/>
          </p15:clr>
        </p15:guide>
        <p15:guide id="59" orient="horz" pos="2850">
          <p15:clr>
            <a:srgbClr val="F26B43"/>
          </p15:clr>
        </p15:guide>
        <p15:guide id="60" orient="horz" pos="3259">
          <p15:clr>
            <a:srgbClr val="F26B43"/>
          </p15:clr>
        </p15:guide>
        <p15:guide id="61" orient="horz" pos="3463">
          <p15:clr>
            <a:srgbClr val="F26B43"/>
          </p15:clr>
        </p15:guide>
        <p15:guide id="62" orient="horz" pos="3871">
          <p15:clr>
            <a:srgbClr val="F26B43"/>
          </p15:clr>
        </p15:guide>
        <p15:guide id="63" orient="horz" pos="4075">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05.xml"/><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49.xml"/><Relationship Id="rId5" Type="http://schemas.openxmlformats.org/officeDocument/2006/relationships/image" Target="../media/image19.jpeg"/><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49.xml"/></Relationships>
</file>

<file path=ppt/slides/_rels/slide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02.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10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102.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102.xml"/><Relationship Id="rId5" Type="http://schemas.openxmlformats.org/officeDocument/2006/relationships/image" Target="../media/image27.jpeg"/><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9.xml"/><Relationship Id="rId4" Type="http://schemas.microsoft.com/office/2007/relationships/hdphoto" Target="../media/hdphoto8.wdp"/></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102.xml"/></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0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06.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06.xml"/></Relationships>
</file>

<file path=ppt/slides/_rels/slide1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0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54.xml"/><Relationship Id="rId4" Type="http://schemas.openxmlformats.org/officeDocument/2006/relationships/image" Target="../media/image40.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54.xml"/><Relationship Id="rId4" Type="http://schemas.openxmlformats.org/officeDocument/2006/relationships/image" Target="../media/image4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18.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47.xml"/><Relationship Id="rId4" Type="http://schemas.microsoft.com/office/2007/relationships/hdphoto" Target="../media/hdphoto9.wdp"/></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102.xml"/></Relationships>
</file>

<file path=ppt/slides/_rels/slide26.xml.rels><?xml version="1.0" encoding="UTF-8" standalone="yes"?>
<Relationships xmlns="http://schemas.openxmlformats.org/package/2006/relationships"><Relationship Id="rId8" Type="http://schemas.openxmlformats.org/officeDocument/2006/relationships/image" Target="../media/image52.jpg"/><Relationship Id="rId3" Type="http://schemas.openxmlformats.org/officeDocument/2006/relationships/image" Target="../media/image47.jpe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7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jpeg"/></Relationships>
</file>

<file path=ppt/slides/_rels/slide2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7.xml"/><Relationship Id="rId1" Type="http://schemas.openxmlformats.org/officeDocument/2006/relationships/slideLayout" Target="../slideLayouts/slideLayout77.xml"/><Relationship Id="rId5" Type="http://schemas.openxmlformats.org/officeDocument/2006/relationships/image" Target="../media/image55.jpeg"/><Relationship Id="rId4" Type="http://schemas.openxmlformats.org/officeDocument/2006/relationships/image" Target="../media/image54.jpeg"/></Relationships>
</file>

<file path=ppt/slides/_rels/slide2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8.xml"/><Relationship Id="rId1" Type="http://schemas.openxmlformats.org/officeDocument/2006/relationships/slideLayout" Target="../slideLayouts/slideLayout106.xml"/></Relationships>
</file>

<file path=ppt/slides/_rels/slide29.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57.jpeg"/><Relationship Id="rId7"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109.xml"/><Relationship Id="rId6" Type="http://schemas.openxmlformats.org/officeDocument/2006/relationships/image" Target="../media/image60.jpeg"/><Relationship Id="rId5" Type="http://schemas.openxmlformats.org/officeDocument/2006/relationships/image" Target="../media/image59.png"/><Relationship Id="rId10" Type="http://schemas.openxmlformats.org/officeDocument/2006/relationships/image" Target="../media/image64.png"/><Relationship Id="rId4" Type="http://schemas.openxmlformats.org/officeDocument/2006/relationships/image" Target="../media/image58.jpeg"/><Relationship Id="rId9" Type="http://schemas.openxmlformats.org/officeDocument/2006/relationships/image" Target="../media/image63.png"/></Relationships>
</file>

<file path=ppt/slides/_rels/slide30.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5.jpeg"/><Relationship Id="rId7" Type="http://schemas.openxmlformats.org/officeDocument/2006/relationships/image" Target="../media/image68.png"/><Relationship Id="rId2" Type="http://schemas.openxmlformats.org/officeDocument/2006/relationships/notesSlide" Target="../notesSlides/notesSlide20.xml"/><Relationship Id="rId1" Type="http://schemas.openxmlformats.org/officeDocument/2006/relationships/slideLayout" Target="../slideLayouts/slideLayout110.xml"/><Relationship Id="rId6" Type="http://schemas.openxmlformats.org/officeDocument/2006/relationships/image" Target="../media/image67.jpeg"/><Relationship Id="rId5" Type="http://schemas.microsoft.com/office/2007/relationships/hdphoto" Target="../media/hdphoto10.wdp"/><Relationship Id="rId4" Type="http://schemas.openxmlformats.org/officeDocument/2006/relationships/image" Target="../media/image66.png"/><Relationship Id="rId9" Type="http://schemas.openxmlformats.org/officeDocument/2006/relationships/image" Target="../media/image70.png"/></Relationships>
</file>

<file path=ppt/slides/_rels/slide31.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image" Target="../media/image71.jpeg"/><Relationship Id="rId7" Type="http://schemas.openxmlformats.org/officeDocument/2006/relationships/image" Target="../media/image75.png"/><Relationship Id="rId2" Type="http://schemas.openxmlformats.org/officeDocument/2006/relationships/notesSlide" Target="../notesSlides/notesSlide21.xml"/><Relationship Id="rId1" Type="http://schemas.openxmlformats.org/officeDocument/2006/relationships/slideLayout" Target="../slideLayouts/slideLayout110.xml"/><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image" Target="../media/image72.png"/><Relationship Id="rId9" Type="http://schemas.openxmlformats.org/officeDocument/2006/relationships/image" Target="../media/image77.png"/></Relationships>
</file>

<file path=ppt/slides/_rels/slide32.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jpeg"/><Relationship Id="rId7" Type="http://schemas.openxmlformats.org/officeDocument/2006/relationships/image" Target="../media/image82.png"/><Relationship Id="rId2" Type="http://schemas.openxmlformats.org/officeDocument/2006/relationships/notesSlide" Target="../notesSlides/notesSlide22.xml"/><Relationship Id="rId1" Type="http://schemas.openxmlformats.org/officeDocument/2006/relationships/slideLayout" Target="../slideLayouts/slideLayout111.xml"/><Relationship Id="rId6" Type="http://schemas.openxmlformats.org/officeDocument/2006/relationships/image" Target="../media/image81.png"/><Relationship Id="rId5" Type="http://schemas.openxmlformats.org/officeDocument/2006/relationships/image" Target="../media/image80.jpeg"/><Relationship Id="rId4" Type="http://schemas.openxmlformats.org/officeDocument/2006/relationships/image" Target="../media/image79.jpeg"/></Relationships>
</file>

<file path=ppt/slides/_rels/slide3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23.xml"/><Relationship Id="rId1" Type="http://schemas.openxmlformats.org/officeDocument/2006/relationships/slideLayout" Target="../slideLayouts/slideLayout112.xml"/><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image" Target="../media/image85.png"/></Relationships>
</file>

<file path=ppt/slides/_rels/slide3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4.xml"/><Relationship Id="rId1" Type="http://schemas.openxmlformats.org/officeDocument/2006/relationships/slideLayout" Target="../slideLayouts/slideLayout113.xml"/></Relationships>
</file>

<file path=ppt/slides/_rels/slide3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5.xml"/><Relationship Id="rId1" Type="http://schemas.openxmlformats.org/officeDocument/2006/relationships/slideLayout" Target="../slideLayouts/slideLayout112.xml"/><Relationship Id="rId6" Type="http://schemas.openxmlformats.org/officeDocument/2006/relationships/image" Target="../media/image92.jpg"/><Relationship Id="rId5" Type="http://schemas.openxmlformats.org/officeDocument/2006/relationships/image" Target="../media/image91.jpg"/><Relationship Id="rId4" Type="http://schemas.openxmlformats.org/officeDocument/2006/relationships/image" Target="../media/image90.jpg"/></Relationships>
</file>

<file path=ppt/slides/_rels/slide36.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notesSlide" Target="../notesSlides/notesSlide26.xml"/><Relationship Id="rId1" Type="http://schemas.openxmlformats.org/officeDocument/2006/relationships/slideLayout" Target="../slideLayouts/slideLayout113.xml"/></Relationships>
</file>

<file path=ppt/slides/_rels/slide37.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27.xml"/><Relationship Id="rId1" Type="http://schemas.openxmlformats.org/officeDocument/2006/relationships/slideLayout" Target="../slideLayouts/slideLayout114.xml"/><Relationship Id="rId6" Type="http://schemas.openxmlformats.org/officeDocument/2006/relationships/image" Target="../media/image97.jpg"/><Relationship Id="rId5" Type="http://schemas.openxmlformats.org/officeDocument/2006/relationships/image" Target="../media/image96.jpeg"/><Relationship Id="rId4" Type="http://schemas.openxmlformats.org/officeDocument/2006/relationships/image" Target="../media/image95.png"/></Relationships>
</file>

<file path=ppt/slides/_rels/slide38.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notesSlide" Target="../notesSlides/notesSlide28.xml"/><Relationship Id="rId1" Type="http://schemas.openxmlformats.org/officeDocument/2006/relationships/slideLayout" Target="../slideLayouts/slideLayout113.xml"/></Relationships>
</file>

<file path=ppt/slides/_rels/slide39.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9.xml"/><Relationship Id="rId1" Type="http://schemas.openxmlformats.org/officeDocument/2006/relationships/slideLayout" Target="../slideLayouts/slideLayout115.xml"/><Relationship Id="rId6" Type="http://schemas.openxmlformats.org/officeDocument/2006/relationships/image" Target="../media/image102.jpeg"/><Relationship Id="rId5" Type="http://schemas.openxmlformats.org/officeDocument/2006/relationships/image" Target="../media/image101.jpeg"/><Relationship Id="rId4" Type="http://schemas.openxmlformats.org/officeDocument/2006/relationships/image" Target="../media/image100.png"/></Relationships>
</file>

<file path=ppt/slides/_rels/slide40.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30.xml"/><Relationship Id="rId1" Type="http://schemas.openxmlformats.org/officeDocument/2006/relationships/slideLayout" Target="../slideLayouts/slideLayout113.xml"/></Relationships>
</file>

<file path=ppt/slides/_rels/slide41.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31.xml"/><Relationship Id="rId1" Type="http://schemas.openxmlformats.org/officeDocument/2006/relationships/slideLayout" Target="../slideLayouts/slideLayout112.xml"/><Relationship Id="rId6" Type="http://schemas.openxmlformats.org/officeDocument/2006/relationships/image" Target="../media/image107.jpeg"/><Relationship Id="rId5" Type="http://schemas.openxmlformats.org/officeDocument/2006/relationships/image" Target="../media/image106.png"/><Relationship Id="rId4" Type="http://schemas.openxmlformats.org/officeDocument/2006/relationships/image" Target="../media/image105.jpeg"/></Relationships>
</file>

<file path=ppt/slides/_rels/slide42.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notesSlide" Target="../notesSlides/notesSlide32.xml"/><Relationship Id="rId1" Type="http://schemas.openxmlformats.org/officeDocument/2006/relationships/slideLayout" Target="../slideLayouts/slideLayout113.xml"/></Relationships>
</file>

<file path=ppt/slides/_rels/slide43.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33.xml"/><Relationship Id="rId1" Type="http://schemas.openxmlformats.org/officeDocument/2006/relationships/slideLayout" Target="../slideLayouts/slideLayout112.xml"/><Relationship Id="rId5" Type="http://schemas.openxmlformats.org/officeDocument/2006/relationships/image" Target="../media/image111.jpeg"/><Relationship Id="rId4" Type="http://schemas.openxmlformats.org/officeDocument/2006/relationships/image" Target="../media/image110.jpeg"/></Relationships>
</file>

<file path=ppt/slides/_rels/slide44.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34.xml"/><Relationship Id="rId1" Type="http://schemas.openxmlformats.org/officeDocument/2006/relationships/slideLayout" Target="../slideLayouts/slideLayout112.xml"/><Relationship Id="rId6" Type="http://schemas.openxmlformats.org/officeDocument/2006/relationships/image" Target="../media/image115.png"/><Relationship Id="rId5" Type="http://schemas.openxmlformats.org/officeDocument/2006/relationships/image" Target="../media/image114.jpeg"/><Relationship Id="rId4" Type="http://schemas.openxmlformats.org/officeDocument/2006/relationships/image" Target="../media/image113.jpeg"/></Relationships>
</file>

<file path=ppt/slides/_rels/slide4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35.xml"/><Relationship Id="rId1" Type="http://schemas.openxmlformats.org/officeDocument/2006/relationships/slideLayout" Target="../slideLayouts/slideLayout112.xml"/><Relationship Id="rId6" Type="http://schemas.openxmlformats.org/officeDocument/2006/relationships/image" Target="../media/image119.jpeg"/><Relationship Id="rId5" Type="http://schemas.openxmlformats.org/officeDocument/2006/relationships/image" Target="../media/image118.png"/><Relationship Id="rId4" Type="http://schemas.openxmlformats.org/officeDocument/2006/relationships/image" Target="../media/image117.jpeg"/></Relationships>
</file>

<file path=ppt/slides/_rels/slide46.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36.xml"/><Relationship Id="rId1" Type="http://schemas.openxmlformats.org/officeDocument/2006/relationships/slideLayout" Target="../slideLayouts/slideLayout116.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image" Target="../media/image121.png"/></Relationships>
</file>

<file path=ppt/slides/_rels/slide47.xml.rels><?xml version="1.0" encoding="UTF-8" standalone="yes"?>
<Relationships xmlns="http://schemas.openxmlformats.org/package/2006/relationships"><Relationship Id="rId3" Type="http://schemas.openxmlformats.org/officeDocument/2006/relationships/image" Target="../media/image124.png"/><Relationship Id="rId7" Type="http://schemas.openxmlformats.org/officeDocument/2006/relationships/image" Target="../media/image128.jpeg"/><Relationship Id="rId2" Type="http://schemas.openxmlformats.org/officeDocument/2006/relationships/notesSlide" Target="../notesSlides/notesSlide37.xml"/><Relationship Id="rId1" Type="http://schemas.openxmlformats.org/officeDocument/2006/relationships/slideLayout" Target="../slideLayouts/slideLayout112.xml"/><Relationship Id="rId6" Type="http://schemas.openxmlformats.org/officeDocument/2006/relationships/image" Target="../media/image127.jpeg"/><Relationship Id="rId5" Type="http://schemas.openxmlformats.org/officeDocument/2006/relationships/image" Target="../media/image126.jpeg"/><Relationship Id="rId4" Type="http://schemas.openxmlformats.org/officeDocument/2006/relationships/image" Target="../media/image125.png"/></Relationships>
</file>

<file path=ppt/slides/_rels/slide48.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38.xml"/><Relationship Id="rId1" Type="http://schemas.openxmlformats.org/officeDocument/2006/relationships/slideLayout" Target="../slideLayouts/slideLayout116.xml"/><Relationship Id="rId6" Type="http://schemas.openxmlformats.org/officeDocument/2006/relationships/image" Target="../media/image132.png"/><Relationship Id="rId5" Type="http://schemas.openxmlformats.org/officeDocument/2006/relationships/image" Target="../media/image131.jpeg"/><Relationship Id="rId4" Type="http://schemas.openxmlformats.org/officeDocument/2006/relationships/image" Target="../media/image130.jpeg"/></Relationships>
</file>

<file path=ppt/slides/_rels/slide4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39.xml"/><Relationship Id="rId1" Type="http://schemas.openxmlformats.org/officeDocument/2006/relationships/slideLayout" Target="../slideLayouts/slideLayout116.xml"/><Relationship Id="rId6" Type="http://schemas.openxmlformats.org/officeDocument/2006/relationships/image" Target="../media/image136.jpeg"/><Relationship Id="rId5" Type="http://schemas.openxmlformats.org/officeDocument/2006/relationships/image" Target="../media/image135.png"/><Relationship Id="rId4" Type="http://schemas.openxmlformats.org/officeDocument/2006/relationships/image" Target="../media/image134.jpeg"/></Relationships>
</file>

<file path=ppt/slides/_rels/slide50.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40.xml"/><Relationship Id="rId1" Type="http://schemas.openxmlformats.org/officeDocument/2006/relationships/slideLayout" Target="../slideLayouts/slideLayout112.xml"/><Relationship Id="rId6" Type="http://schemas.openxmlformats.org/officeDocument/2006/relationships/image" Target="../media/image140.jpeg"/><Relationship Id="rId5" Type="http://schemas.openxmlformats.org/officeDocument/2006/relationships/image" Target="../media/image139.jpeg"/><Relationship Id="rId4" Type="http://schemas.openxmlformats.org/officeDocument/2006/relationships/image" Target="../media/image138.png"/></Relationships>
</file>

<file path=ppt/slides/_rels/slide51.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41.xml"/><Relationship Id="rId1" Type="http://schemas.openxmlformats.org/officeDocument/2006/relationships/slideLayout" Target="../slideLayouts/slideLayout116.xml"/><Relationship Id="rId6" Type="http://schemas.openxmlformats.org/officeDocument/2006/relationships/image" Target="../media/image144.png"/><Relationship Id="rId5" Type="http://schemas.openxmlformats.org/officeDocument/2006/relationships/image" Target="../media/image143.jpeg"/><Relationship Id="rId4" Type="http://schemas.openxmlformats.org/officeDocument/2006/relationships/image" Target="../media/image142.jpeg"/></Relationships>
</file>

<file path=ppt/slides/_rels/slide5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42.xml"/><Relationship Id="rId1" Type="http://schemas.openxmlformats.org/officeDocument/2006/relationships/slideLayout" Target="../slideLayouts/slideLayout209.xml"/><Relationship Id="rId4" Type="http://schemas.microsoft.com/office/2007/relationships/hdphoto" Target="../media/hdphoto11.wdp"/></Relationships>
</file>

<file path=ppt/slides/_rels/slide53.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43.xml"/><Relationship Id="rId1" Type="http://schemas.openxmlformats.org/officeDocument/2006/relationships/slideLayout" Target="../slideLayouts/slideLayout209.xml"/></Relationships>
</file>

<file path=ppt/slides/_rels/slide54.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44.xml"/><Relationship Id="rId1" Type="http://schemas.openxmlformats.org/officeDocument/2006/relationships/slideLayout" Target="../slideLayouts/slideLayout170.xml"/><Relationship Id="rId5" Type="http://schemas.openxmlformats.org/officeDocument/2006/relationships/image" Target="../media/image149.jpeg"/><Relationship Id="rId4" Type="http://schemas.openxmlformats.org/officeDocument/2006/relationships/image" Target="../media/image148.jpeg"/></Relationships>
</file>

<file path=ppt/slides/_rels/slide5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50.png"/><Relationship Id="rId1" Type="http://schemas.openxmlformats.org/officeDocument/2006/relationships/slideLayout" Target="../slideLayouts/slideLayout163.xml"/></Relationships>
</file>

<file path=ppt/slides/_rels/slide5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45.xml"/><Relationship Id="rId1" Type="http://schemas.openxmlformats.org/officeDocument/2006/relationships/slideLayout" Target="../slideLayouts/slideLayout209.xml"/></Relationships>
</file>

<file path=ppt/slides/_rels/slide57.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46.xml"/><Relationship Id="rId1" Type="http://schemas.openxmlformats.org/officeDocument/2006/relationships/slideLayout" Target="../slideLayouts/slideLayout193.xml"/><Relationship Id="rId5" Type="http://schemas.openxmlformats.org/officeDocument/2006/relationships/image" Target="../media/image154.jpeg"/><Relationship Id="rId4" Type="http://schemas.openxmlformats.org/officeDocument/2006/relationships/image" Target="../media/image153.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6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3.xml"/></Relationships>
</file>

<file path=ppt/slides/_rels/slide60.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47.xml"/><Relationship Id="rId1" Type="http://schemas.openxmlformats.org/officeDocument/2006/relationships/slideLayout" Target="../slideLayouts/slideLayout131.xml"/><Relationship Id="rId4" Type="http://schemas.openxmlformats.org/officeDocument/2006/relationships/image" Target="../media/image156.jpeg"/></Relationships>
</file>

<file path=ppt/slides/_rels/slide61.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48.xml"/><Relationship Id="rId1" Type="http://schemas.openxmlformats.org/officeDocument/2006/relationships/slideLayout" Target="../slideLayouts/slideLayout131.xml"/></Relationships>
</file>

<file path=ppt/slides/_rels/slide62.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49.xml"/><Relationship Id="rId1" Type="http://schemas.openxmlformats.org/officeDocument/2006/relationships/slideLayout" Target="../slideLayouts/slideLayout131.xml"/><Relationship Id="rId4" Type="http://schemas.openxmlformats.org/officeDocument/2006/relationships/image" Target="../media/image159.jpeg"/></Relationships>
</file>

<file path=ppt/slides/_rels/slide63.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notesSlide" Target="../notesSlides/notesSlide50.xml"/><Relationship Id="rId1" Type="http://schemas.openxmlformats.org/officeDocument/2006/relationships/slideLayout" Target="../slideLayouts/slideLayout131.xml"/></Relationships>
</file>

<file path=ppt/slides/_rels/slide64.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notesSlide" Target="../notesSlides/notesSlide51.xml"/><Relationship Id="rId1" Type="http://schemas.openxmlformats.org/officeDocument/2006/relationships/slideLayout" Target="../slideLayouts/slideLayout131.xml"/></Relationships>
</file>

<file path=ppt/slides/_rels/slide65.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52.xml"/><Relationship Id="rId1" Type="http://schemas.openxmlformats.org/officeDocument/2006/relationships/slideLayout" Target="../slideLayouts/slideLayout131.xml"/></Relationships>
</file>

<file path=ppt/slides/_rels/slide66.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notesSlide" Target="../notesSlides/notesSlide53.xml"/><Relationship Id="rId1" Type="http://schemas.openxmlformats.org/officeDocument/2006/relationships/slideLayout" Target="../slideLayouts/slideLayout131.xml"/><Relationship Id="rId4" Type="http://schemas.openxmlformats.org/officeDocument/2006/relationships/image" Target="../media/image164.jpeg"/></Relationships>
</file>

<file path=ppt/slides/_rels/slide67.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54.xml"/><Relationship Id="rId1" Type="http://schemas.openxmlformats.org/officeDocument/2006/relationships/slideLayout" Target="../slideLayouts/slideLayout131.xml"/></Relationships>
</file>

<file path=ppt/slides/_rels/slide68.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notesSlide" Target="../notesSlides/notesSlide55.xml"/><Relationship Id="rId1" Type="http://schemas.openxmlformats.org/officeDocument/2006/relationships/slideLayout" Target="../slideLayouts/slideLayout131.xml"/></Relationships>
</file>

<file path=ppt/slides/_rels/slide69.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notesSlide" Target="../notesSlides/notesSlide56.xml"/><Relationship Id="rId1" Type="http://schemas.openxmlformats.org/officeDocument/2006/relationships/slideLayout" Target="../slideLayouts/slideLayout131.xml"/><Relationship Id="rId4" Type="http://schemas.openxmlformats.org/officeDocument/2006/relationships/image" Target="../media/image168.jpe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8.xml"/></Relationships>
</file>

<file path=ppt/slides/_rels/slide7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256BA-B584-BD6D-7FF5-EE27CB6876F4}"/>
              </a:ext>
            </a:extLst>
          </p:cNvPr>
          <p:cNvSpPr>
            <a:spLocks noGrp="1"/>
          </p:cNvSpPr>
          <p:nvPr>
            <p:ph type="title"/>
          </p:nvPr>
        </p:nvSpPr>
        <p:spPr/>
        <p:txBody>
          <a:bodyPr/>
          <a:lstStyle/>
          <a:p>
            <a:r>
              <a:rPr lang="en-US">
                <a:solidFill>
                  <a:srgbClr val="FF0000"/>
                </a:solidFill>
              </a:rPr>
              <a:t>How To Use This Deck</a:t>
            </a:r>
          </a:p>
        </p:txBody>
      </p:sp>
      <p:sp>
        <p:nvSpPr>
          <p:cNvPr id="3" name="Footer Placeholder 2">
            <a:extLst>
              <a:ext uri="{FF2B5EF4-FFF2-40B4-BE49-F238E27FC236}">
                <a16:creationId xmlns:a16="http://schemas.microsoft.com/office/drawing/2014/main" id="{2CB10548-E1E7-1902-59E9-8D90A6AEC4E3}"/>
              </a:ext>
            </a:extLst>
          </p:cNvPr>
          <p:cNvSpPr>
            <a:spLocks noGrp="1"/>
          </p:cNvSpPr>
          <p:nvPr>
            <p:ph type="ftr" sz="quarter" idx="10"/>
          </p:nvPr>
        </p:nvSpPr>
        <p:spPr/>
        <p:txBody>
          <a:bodyPr/>
          <a:lstStyle/>
          <a:p>
            <a:r>
              <a:rPr lang="en-US" noProof="0"/>
              <a:t>Instructions</a:t>
            </a:r>
          </a:p>
        </p:txBody>
      </p:sp>
      <p:sp>
        <p:nvSpPr>
          <p:cNvPr id="4" name="Text Placeholder 3">
            <a:extLst>
              <a:ext uri="{FF2B5EF4-FFF2-40B4-BE49-F238E27FC236}">
                <a16:creationId xmlns:a16="http://schemas.microsoft.com/office/drawing/2014/main" id="{95D33D6C-EA27-7F16-94D2-CC2ECB60B53C}"/>
              </a:ext>
            </a:extLst>
          </p:cNvPr>
          <p:cNvSpPr>
            <a:spLocks noGrp="1"/>
          </p:cNvSpPr>
          <p:nvPr>
            <p:ph type="body" sz="quarter" idx="12"/>
          </p:nvPr>
        </p:nvSpPr>
        <p:spPr>
          <a:xfrm>
            <a:off x="661988" y="2257425"/>
            <a:ext cx="12195883" cy="1166812"/>
          </a:xfrm>
        </p:spPr>
        <p:txBody>
          <a:bodyPr/>
          <a:lstStyle/>
          <a:p>
            <a:r>
              <a:rPr lang="en-US">
                <a:solidFill>
                  <a:srgbClr val="FF0000"/>
                </a:solidFill>
              </a:rPr>
              <a:t>Delete this slide prior to use. </a:t>
            </a:r>
            <a:r>
              <a:rPr lang="en-US"/>
              <a:t>The deck is organized into three primary chapters, allowing you to tailor the presentation to your needs. </a:t>
            </a:r>
          </a:p>
        </p:txBody>
      </p:sp>
      <p:sp>
        <p:nvSpPr>
          <p:cNvPr id="5" name="Text Placeholder 4">
            <a:extLst>
              <a:ext uri="{FF2B5EF4-FFF2-40B4-BE49-F238E27FC236}">
                <a16:creationId xmlns:a16="http://schemas.microsoft.com/office/drawing/2014/main" id="{BAD37048-7447-0F26-8219-F384EE20C0E0}"/>
              </a:ext>
            </a:extLst>
          </p:cNvPr>
          <p:cNvSpPr>
            <a:spLocks noGrp="1"/>
          </p:cNvSpPr>
          <p:nvPr>
            <p:ph type="body" sz="quarter" idx="13"/>
          </p:nvPr>
        </p:nvSpPr>
        <p:spPr>
          <a:xfrm>
            <a:off x="661989" y="4211722"/>
            <a:ext cx="13647570" cy="5173578"/>
          </a:xfrm>
        </p:spPr>
        <p:txBody>
          <a:bodyPr/>
          <a:lstStyle/>
          <a:p>
            <a:pPr marL="285750" indent="-285750">
              <a:buFont typeface="Arial" panose="020B0604020202020204" pitchFamily="34" charset="0"/>
              <a:buChar char="•"/>
            </a:pPr>
            <a:r>
              <a:rPr lang="en-US" b="1"/>
              <a:t>Chapter 1 (Introduction + Our Approach) is the ancillary narrative. </a:t>
            </a:r>
            <a:br>
              <a:rPr lang="en-US" b="1"/>
            </a:br>
            <a:r>
              <a:rPr lang="en-US"/>
              <a:t>This section will help you describe our ancillary value proposition to your designers and customers using our new brand language: </a:t>
            </a:r>
            <a:r>
              <a:rPr lang="en-US" i="1"/>
              <a:t>“Creating beautiful places that work, your way.” </a:t>
            </a:r>
          </a:p>
          <a:p>
            <a:pPr marL="956316" lvl="1" indent="-285750">
              <a:buFont typeface="Arial" panose="020B0604020202020204" pitchFamily="34" charset="0"/>
              <a:buChar char="•"/>
            </a:pPr>
            <a:r>
              <a:rPr lang="en-US"/>
              <a:t>It includes an auto-play video that can be removed if not needed. </a:t>
            </a:r>
          </a:p>
          <a:p>
            <a:pPr marL="285750" indent="-285750">
              <a:buFont typeface="Arial" panose="020B0604020202020204" pitchFamily="34" charset="0"/>
              <a:buChar char="•"/>
            </a:pPr>
            <a:r>
              <a:rPr lang="en-US" b="1"/>
              <a:t>Chapter 2 (How we Can Help + Performance Principles) is a double-click on the three pillars of the ancillary narrative. </a:t>
            </a:r>
            <a:br>
              <a:rPr lang="en-US" b="1"/>
            </a:br>
            <a:r>
              <a:rPr lang="en-US"/>
              <a:t>These sections dive into the Ease, Performance and Choice elements of the story and highlight our competitive differentiators.</a:t>
            </a:r>
          </a:p>
          <a:p>
            <a:pPr marL="285750" indent="-285750">
              <a:buFont typeface="Arial" panose="020B0604020202020204" pitchFamily="34" charset="0"/>
              <a:buChar char="•"/>
            </a:pPr>
            <a:r>
              <a:rPr lang="en-US" b="1"/>
              <a:t>Chapter 3 (Our Brands) is a brand overview. </a:t>
            </a:r>
            <a:br>
              <a:rPr lang="en-US" b="1"/>
            </a:br>
            <a:r>
              <a:rPr lang="en-US"/>
              <a:t>Two sets of slides highlight our Ancillary Community of Brands. </a:t>
            </a:r>
          </a:p>
          <a:p>
            <a:pPr marL="956316" lvl="1" indent="-285750">
              <a:buFont typeface="Arial" panose="020B0604020202020204" pitchFamily="34" charset="0"/>
              <a:buChar char="•"/>
            </a:pPr>
            <a:r>
              <a:rPr lang="en-US"/>
              <a:t>Use the first set of collage slides for a shorter, condensed version. </a:t>
            </a:r>
          </a:p>
          <a:p>
            <a:pPr marL="956316" lvl="1" indent="-285750">
              <a:buFont typeface="Arial" panose="020B0604020202020204" pitchFamily="34" charset="0"/>
              <a:buChar char="•"/>
            </a:pPr>
            <a:r>
              <a:rPr lang="en-US"/>
              <a:t>Use the second set of slides for a longer, more comprehensive version. </a:t>
            </a:r>
          </a:p>
          <a:p>
            <a:pPr marL="956316" lvl="1" indent="-285750">
              <a:buFont typeface="Arial" panose="020B0604020202020204" pitchFamily="34" charset="0"/>
              <a:buChar char="•"/>
            </a:pPr>
            <a:r>
              <a:rPr lang="en-US"/>
              <a:t>The individual brand slides include brand descriptions and links to additional resources per brand including photo collections and brand presentations in the presenter notes. </a:t>
            </a:r>
          </a:p>
          <a:p>
            <a:endParaRPr lang="en-US"/>
          </a:p>
        </p:txBody>
      </p:sp>
      <p:sp>
        <p:nvSpPr>
          <p:cNvPr id="6" name="Slide Number Placeholder 5">
            <a:extLst>
              <a:ext uri="{FF2B5EF4-FFF2-40B4-BE49-F238E27FC236}">
                <a16:creationId xmlns:a16="http://schemas.microsoft.com/office/drawing/2014/main" id="{8E7FCA97-DF07-2E0F-4AC5-535EE39D7FEE}"/>
              </a:ext>
            </a:extLst>
          </p:cNvPr>
          <p:cNvSpPr>
            <a:spLocks noGrp="1"/>
          </p:cNvSpPr>
          <p:nvPr>
            <p:ph type="sldNum" sz="quarter" idx="14"/>
          </p:nvPr>
        </p:nvSpPr>
        <p:spPr/>
        <p:txBody>
          <a:bodyPr/>
          <a:lstStyle/>
          <a:p>
            <a:fld id="{387AECDB-6C85-4FE3-9DAF-486A9B5BAE12}" type="slidenum">
              <a:rPr lang="en-GB" smtClean="0"/>
              <a:pPr/>
              <a:t>1</a:t>
            </a:fld>
            <a:endParaRPr lang="en-GB"/>
          </a:p>
        </p:txBody>
      </p:sp>
    </p:spTree>
    <p:extLst>
      <p:ext uri="{BB962C8B-B14F-4D97-AF65-F5344CB8AC3E}">
        <p14:creationId xmlns:p14="http://schemas.microsoft.com/office/powerpoint/2010/main" val="216589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2">
            <a:extLst>
              <a:ext uri="{FF2B5EF4-FFF2-40B4-BE49-F238E27FC236}">
                <a16:creationId xmlns:a16="http://schemas.microsoft.com/office/drawing/2014/main" id="{4999AD3D-576F-AF2F-3BED-175148832338}"/>
              </a:ext>
            </a:extLst>
          </p:cNvPr>
          <p:cNvPicPr>
            <a:picLocks noGrp="1" noChangeAspect="1"/>
          </p:cNvPicPr>
          <p:nvPr>
            <p:ph type="pic" sz="quarter" idx="14"/>
          </p:nvPr>
        </p:nvPicPr>
        <p:blipFill>
          <a:blip r:embed="rId3" cstate="print">
            <a:extLst>
              <a:ext uri="{28A0092B-C50C-407E-A947-70E740481C1C}">
                <a14:useLocalDpi xmlns:a14="http://schemas.microsoft.com/office/drawing/2010/main"/>
              </a:ext>
            </a:extLst>
          </a:blip>
          <a:srcRect/>
          <a:stretch/>
        </p:blipFill>
        <p:spPr>
          <a:xfrm>
            <a:off x="0" y="0"/>
            <a:ext cx="17886363" cy="10058400"/>
          </a:xfrm>
          <a:solidFill>
            <a:srgbClr val="BDBEBD">
              <a:alpha val="74902"/>
            </a:srgbClr>
          </a:solidFill>
        </p:spPr>
      </p:pic>
      <p:sp>
        <p:nvSpPr>
          <p:cNvPr id="27" name="Title 18">
            <a:extLst>
              <a:ext uri="{FF2B5EF4-FFF2-40B4-BE49-F238E27FC236}">
                <a16:creationId xmlns:a16="http://schemas.microsoft.com/office/drawing/2014/main" id="{8ACCE7CA-0E24-B06C-5F7B-8446515A4DA4}"/>
              </a:ext>
            </a:extLst>
          </p:cNvPr>
          <p:cNvSpPr>
            <a:spLocks noGrp="1"/>
          </p:cNvSpPr>
          <p:nvPr>
            <p:ph type="title"/>
          </p:nvPr>
        </p:nvSpPr>
        <p:spPr>
          <a:xfrm>
            <a:off x="663575" y="1662429"/>
            <a:ext cx="10937875" cy="3836987"/>
          </a:xfrm>
        </p:spPr>
        <p:txBody>
          <a:bodyPr/>
          <a:lstStyle/>
          <a:p>
            <a:pPr>
              <a:lnSpc>
                <a:spcPct val="90000"/>
              </a:lnSpc>
            </a:pPr>
            <a:r>
              <a:rPr lang="en-US" sz="7200">
                <a:solidFill>
                  <a:schemeClr val="tx1"/>
                </a:solidFill>
              </a:rPr>
              <a:t>Creating beautiful places</a:t>
            </a:r>
            <a:br>
              <a:rPr lang="en-US" sz="7200">
                <a:solidFill>
                  <a:schemeClr val="tx1"/>
                </a:solidFill>
              </a:rPr>
            </a:br>
            <a:r>
              <a:rPr lang="en-US" sz="7200">
                <a:solidFill>
                  <a:schemeClr val="tx1"/>
                </a:solidFill>
              </a:rPr>
              <a:t>that work, </a:t>
            </a:r>
            <a:r>
              <a:rPr lang="en-US" sz="7200" i="1">
                <a:solidFill>
                  <a:schemeClr val="tx1"/>
                </a:solidFill>
              </a:rPr>
              <a:t>your way.</a:t>
            </a:r>
          </a:p>
        </p:txBody>
      </p:sp>
      <p:sp>
        <p:nvSpPr>
          <p:cNvPr id="28" name="Text Placeholder 19">
            <a:extLst>
              <a:ext uri="{FF2B5EF4-FFF2-40B4-BE49-F238E27FC236}">
                <a16:creationId xmlns:a16="http://schemas.microsoft.com/office/drawing/2014/main" id="{4FC06AE1-81F0-6822-F6AF-5C4E08C420AE}"/>
              </a:ext>
            </a:extLst>
          </p:cNvPr>
          <p:cNvSpPr txBox="1">
            <a:spLocks/>
          </p:cNvSpPr>
          <p:nvPr/>
        </p:nvSpPr>
        <p:spPr>
          <a:xfrm>
            <a:off x="663575" y="1034733"/>
            <a:ext cx="4934337" cy="421587"/>
          </a:xfrm>
          <a:prstGeom prst="rect">
            <a:avLst/>
          </a:prstGeom>
        </p:spPr>
        <p:txBody>
          <a:bodyPr vert="horz" lIns="0" tIns="0" rIns="0" bIns="0" rtlCol="0" anchor="t" anchorCtr="0">
            <a:noAutofit/>
          </a:bodyPr>
          <a:lstStyle>
            <a:lvl1pPr marL="0" indent="0" algn="l" defTabSz="1344150" rtl="0" eaLnBrk="1" latinLnBrk="0" hangingPunct="1">
              <a:lnSpc>
                <a:spcPts val="4212"/>
              </a:lnSpc>
              <a:spcBef>
                <a:spcPts val="1467"/>
              </a:spcBef>
              <a:buSzPct val="80000"/>
              <a:buFont typeface="Arial" panose="020B0604020202020204" pitchFamily="34" charset="0"/>
              <a:buNone/>
              <a:tabLst>
                <a:tab pos="274317" algn="l"/>
              </a:tabLst>
              <a:defRPr sz="2700" kern="1200">
                <a:solidFill>
                  <a:schemeClr val="bg1"/>
                </a:solidFill>
                <a:latin typeface="Arial" panose="020B0604020202020204" pitchFamily="34" charset="0"/>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00000"/>
              </a:lnSpc>
            </a:pPr>
            <a:r>
              <a:rPr lang="en-US" sz="2400">
                <a:solidFill>
                  <a:schemeClr val="tx1"/>
                </a:solidFill>
              </a:rPr>
              <a:t>Ancillary Collection</a:t>
            </a:r>
          </a:p>
        </p:txBody>
      </p:sp>
      <p:pic>
        <p:nvPicPr>
          <p:cNvPr id="9" name="Picture 8" descr="Logo&#10;&#10;Description automatically generated">
            <a:extLst>
              <a:ext uri="{FF2B5EF4-FFF2-40B4-BE49-F238E27FC236}">
                <a16:creationId xmlns:a16="http://schemas.microsoft.com/office/drawing/2014/main" id="{A6104E57-E813-5F8F-4B6D-18C4D331E54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63576" y="9098283"/>
            <a:ext cx="1984248" cy="364087"/>
          </a:xfrm>
          <a:prstGeom prst="rect">
            <a:avLst/>
          </a:prstGeom>
        </p:spPr>
      </p:pic>
    </p:spTree>
    <p:extLst>
      <p:ext uri="{BB962C8B-B14F-4D97-AF65-F5344CB8AC3E}">
        <p14:creationId xmlns:p14="http://schemas.microsoft.com/office/powerpoint/2010/main" val="3477235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2-0184164">
            <a:hlinkClick r:id="" action="ppaction://media"/>
            <a:extLst>
              <a:ext uri="{FF2B5EF4-FFF2-40B4-BE49-F238E27FC236}">
                <a16:creationId xmlns:a16="http://schemas.microsoft.com/office/drawing/2014/main" id="{73E48719-5D88-614A-5D12-1E7AEB5A7BB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0" y="1588"/>
            <a:ext cx="17881600" cy="10058400"/>
          </a:xfrm>
          <a:prstGeom prst="rect">
            <a:avLst/>
          </a:prstGeom>
        </p:spPr>
      </p:pic>
    </p:spTree>
    <p:extLst>
      <p:ext uri="{BB962C8B-B14F-4D97-AF65-F5344CB8AC3E}">
        <p14:creationId xmlns:p14="http://schemas.microsoft.com/office/powerpoint/2010/main" val="216566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1B9630-A1E8-FC87-5648-B76B7358071A}"/>
              </a:ext>
            </a:extLst>
          </p:cNvPr>
          <p:cNvSpPr>
            <a:spLocks noGrp="1"/>
          </p:cNvSpPr>
          <p:nvPr>
            <p:ph type="title"/>
          </p:nvPr>
        </p:nvSpPr>
        <p:spPr>
          <a:xfrm>
            <a:off x="695099" y="3896945"/>
            <a:ext cx="3398363" cy="1907026"/>
          </a:xfrm>
        </p:spPr>
        <p:txBody>
          <a:bodyPr/>
          <a:lstStyle/>
          <a:p>
            <a:pPr>
              <a:lnSpc>
                <a:spcPct val="80000"/>
              </a:lnSpc>
              <a:tabLst>
                <a:tab pos="2511425" algn="l"/>
                <a:tab pos="5483225" algn="l"/>
              </a:tabLst>
            </a:pPr>
            <a:r>
              <a:rPr lang="en-US" sz="5400">
                <a:solidFill>
                  <a:schemeClr val="tx1"/>
                </a:solidFill>
              </a:rPr>
              <a:t>Steelcase</a:t>
            </a:r>
            <a:br>
              <a:rPr lang="en-US" sz="5400">
                <a:solidFill>
                  <a:schemeClr val="tx1"/>
                </a:solidFill>
              </a:rPr>
            </a:br>
            <a:r>
              <a:rPr lang="en-US" sz="5400">
                <a:solidFill>
                  <a:schemeClr val="tx1"/>
                </a:solidFill>
              </a:rPr>
              <a:t>Ancillary</a:t>
            </a:r>
            <a:br>
              <a:rPr lang="en-US" sz="5400">
                <a:solidFill>
                  <a:schemeClr val="tx1"/>
                </a:solidFill>
              </a:rPr>
            </a:br>
            <a:r>
              <a:rPr lang="en-US" sz="5400">
                <a:solidFill>
                  <a:schemeClr val="tx1"/>
                </a:solidFill>
              </a:rPr>
              <a:t>Collection</a:t>
            </a:r>
          </a:p>
        </p:txBody>
      </p:sp>
      <p:pic>
        <p:nvPicPr>
          <p:cNvPr id="14" name="Picture 13">
            <a:extLst>
              <a:ext uri="{FF2B5EF4-FFF2-40B4-BE49-F238E27FC236}">
                <a16:creationId xmlns:a16="http://schemas.microsoft.com/office/drawing/2014/main" id="{5B69DB77-F048-559B-0ECD-FBEFC075431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19"/>
          <a:stretch/>
        </p:blipFill>
        <p:spPr>
          <a:xfrm>
            <a:off x="0" y="1539901"/>
            <a:ext cx="11597640" cy="7219698"/>
          </a:xfrm>
          <a:prstGeom prst="rect">
            <a:avLst/>
          </a:prstGeom>
        </p:spPr>
      </p:pic>
      <p:pic>
        <p:nvPicPr>
          <p:cNvPr id="15" name="Picture 14">
            <a:extLst>
              <a:ext uri="{FF2B5EF4-FFF2-40B4-BE49-F238E27FC236}">
                <a16:creationId xmlns:a16="http://schemas.microsoft.com/office/drawing/2014/main" id="{A495AF9A-83EE-8067-7637-5ACF2D37DDF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780525" y="915147"/>
            <a:ext cx="3337549" cy="4282429"/>
          </a:xfrm>
          <a:prstGeom prst="rect">
            <a:avLst/>
          </a:prstGeom>
        </p:spPr>
      </p:pic>
      <p:pic>
        <p:nvPicPr>
          <p:cNvPr id="17" name="Picture 16">
            <a:extLst>
              <a:ext uri="{FF2B5EF4-FFF2-40B4-BE49-F238E27FC236}">
                <a16:creationId xmlns:a16="http://schemas.microsoft.com/office/drawing/2014/main" id="{51C5AE40-8BF6-312F-8E4A-FDDDC2B18A9E}"/>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5300960" y="4083618"/>
            <a:ext cx="2585400" cy="2585400"/>
          </a:xfrm>
          <a:prstGeom prst="rect">
            <a:avLst/>
          </a:prstGeom>
        </p:spPr>
      </p:pic>
      <p:sp>
        <p:nvSpPr>
          <p:cNvPr id="18" name="Title 3">
            <a:extLst>
              <a:ext uri="{FF2B5EF4-FFF2-40B4-BE49-F238E27FC236}">
                <a16:creationId xmlns:a16="http://schemas.microsoft.com/office/drawing/2014/main" id="{35954E9C-B09D-5F5E-1164-9BA6B1C8728B}"/>
              </a:ext>
            </a:extLst>
          </p:cNvPr>
          <p:cNvSpPr txBox="1">
            <a:spLocks/>
          </p:cNvSpPr>
          <p:nvPr/>
        </p:nvSpPr>
        <p:spPr>
          <a:xfrm>
            <a:off x="12534899" y="6669018"/>
            <a:ext cx="2355484" cy="1746324"/>
          </a:xfrm>
          <a:prstGeom prst="rect">
            <a:avLst/>
          </a:prstGeom>
        </p:spPr>
        <p:txBody>
          <a:bodyPr vert="horz" lIns="0" tIns="0" rIns="0" bIns="0" rtlCol="0" anchor="t" anchorCtr="0">
            <a:noAutofit/>
          </a:bodyPr>
          <a:lstStyle>
            <a:lvl1pPr algn="l" defTabSz="1341132" rtl="0" eaLnBrk="1" latinLnBrk="0" hangingPunct="1">
              <a:lnSpc>
                <a:spcPts val="9450"/>
              </a:lnSpc>
              <a:spcBef>
                <a:spcPts val="1467"/>
              </a:spcBef>
              <a:buNone/>
              <a:defRPr sz="9000" kern="1200">
                <a:solidFill>
                  <a:schemeClr val="bg1"/>
                </a:solidFill>
                <a:latin typeface="+mj-lt"/>
                <a:ea typeface="+mj-ea"/>
                <a:cs typeface="+mj-cs"/>
              </a:defRPr>
            </a:lvl1pPr>
          </a:lstStyle>
          <a:p>
            <a:pPr>
              <a:lnSpc>
                <a:spcPct val="90000"/>
              </a:lnSpc>
              <a:tabLst>
                <a:tab pos="2511425" algn="l"/>
                <a:tab pos="5483225" algn="l"/>
              </a:tabLst>
            </a:pPr>
            <a:r>
              <a:rPr lang="en-US" sz="3600">
                <a:solidFill>
                  <a:srgbClr val="F2DCCE"/>
                </a:solidFill>
              </a:rPr>
              <a:t>Steelcase</a:t>
            </a:r>
            <a:br>
              <a:rPr lang="en-US" sz="3600">
                <a:solidFill>
                  <a:srgbClr val="F2DCCE"/>
                </a:solidFill>
              </a:rPr>
            </a:br>
            <a:r>
              <a:rPr lang="en-US" sz="3600">
                <a:solidFill>
                  <a:srgbClr val="F2DCCE"/>
                </a:solidFill>
              </a:rPr>
              <a:t>Ancillary</a:t>
            </a:r>
            <a:br>
              <a:rPr lang="en-US" sz="3600">
                <a:solidFill>
                  <a:srgbClr val="F2DCCE"/>
                </a:solidFill>
              </a:rPr>
            </a:br>
            <a:r>
              <a:rPr lang="en-US" sz="3600">
                <a:solidFill>
                  <a:srgbClr val="F2DCCE"/>
                </a:solidFill>
              </a:rPr>
              <a:t>Collection</a:t>
            </a:r>
          </a:p>
        </p:txBody>
      </p:sp>
    </p:spTree>
    <p:extLst>
      <p:ext uri="{BB962C8B-B14F-4D97-AF65-F5344CB8AC3E}">
        <p14:creationId xmlns:p14="http://schemas.microsoft.com/office/powerpoint/2010/main" val="668874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44D962-F08F-2F6B-C083-162EF2794340}"/>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 y="0"/>
            <a:ext cx="18534223" cy="10424160"/>
          </a:xfrm>
          <a:prstGeom prst="rect">
            <a:avLst/>
          </a:prstGeom>
        </p:spPr>
      </p:pic>
      <p:sp>
        <p:nvSpPr>
          <p:cNvPr id="8" name="Text Placeholder 4">
            <a:extLst>
              <a:ext uri="{FF2B5EF4-FFF2-40B4-BE49-F238E27FC236}">
                <a16:creationId xmlns:a16="http://schemas.microsoft.com/office/drawing/2014/main" id="{1CFFC488-7517-A6D6-EB14-93281CA9092A}"/>
              </a:ext>
            </a:extLst>
          </p:cNvPr>
          <p:cNvSpPr>
            <a:spLocks noGrp="1"/>
          </p:cNvSpPr>
          <p:nvPr>
            <p:ph type="body" sz="quarter" idx="12"/>
          </p:nvPr>
        </p:nvSpPr>
        <p:spPr>
          <a:xfrm>
            <a:off x="2066925" y="1139909"/>
            <a:ext cx="3610239" cy="5137871"/>
          </a:xfrm>
        </p:spPr>
        <p:txBody>
          <a:bodyPr/>
          <a:lstStyle/>
          <a:p>
            <a:pPr>
              <a:spcAft>
                <a:spcPts val="0"/>
              </a:spcAft>
            </a:pPr>
            <a:r>
              <a:rPr lang="en-US" sz="2400">
                <a:solidFill>
                  <a:schemeClr val="tx1"/>
                </a:solidFill>
                <a:latin typeface="Helvetica" pitchFamily="2" charset="0"/>
              </a:rPr>
              <a:t>Our community</a:t>
            </a:r>
            <a:br>
              <a:rPr lang="en-US" sz="2400">
                <a:solidFill>
                  <a:schemeClr val="tx1"/>
                </a:solidFill>
                <a:latin typeface="Helvetica" pitchFamily="2" charset="0"/>
              </a:rPr>
            </a:br>
            <a:r>
              <a:rPr lang="en-US" sz="2400">
                <a:solidFill>
                  <a:schemeClr val="tx1"/>
                </a:solidFill>
                <a:latin typeface="Helvetica" pitchFamily="2" charset="0"/>
              </a:rPr>
              <a:t>of industry-leading</a:t>
            </a:r>
            <a:br>
              <a:rPr lang="en-US" sz="2400">
                <a:solidFill>
                  <a:schemeClr val="tx1"/>
                </a:solidFill>
                <a:latin typeface="Helvetica" pitchFamily="2" charset="0"/>
              </a:rPr>
            </a:br>
            <a:r>
              <a:rPr lang="en-US" sz="2400">
                <a:solidFill>
                  <a:schemeClr val="tx1"/>
                </a:solidFill>
                <a:latin typeface="Helvetica" pitchFamily="2" charset="0"/>
              </a:rPr>
              <a:t>brands with classic, modern and innovative works by renowned designers around  the world — one expansive collection to help you create  beautiful places that work, your way.</a:t>
            </a:r>
          </a:p>
        </p:txBody>
      </p:sp>
    </p:spTree>
    <p:extLst>
      <p:ext uri="{BB962C8B-B14F-4D97-AF65-F5344CB8AC3E}">
        <p14:creationId xmlns:p14="http://schemas.microsoft.com/office/powerpoint/2010/main" val="349167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DFED51-267E-58B4-6FFF-C41F3AC31628}"/>
              </a:ext>
            </a:extLst>
          </p:cNvPr>
          <p:cNvPicPr>
            <a:picLocks noChangeAspect="1" noChangeArrowheads="1"/>
          </p:cNvPicPr>
          <p:nvPr/>
        </p:nvPicPr>
        <p:blipFill rotWithShape="1">
          <a:blip r:embed="rId2" cstate="screen">
            <a:alphaModFix amt="80000"/>
            <a:extLst>
              <a:ext uri="{BEBA8EAE-BF5A-486C-A8C5-ECC9F3942E4B}">
                <a14:imgProps xmlns:a14="http://schemas.microsoft.com/office/drawing/2010/main">
                  <a14:imgLayer r:embed="rId3">
                    <a14:imgEffect>
                      <a14:sharpenSoften amount="-100000"/>
                    </a14:imgEffect>
                    <a14:imgEffect>
                      <a14:colorTemperature colorTemp="7208"/>
                    </a14:imgEffect>
                    <a14:imgEffect>
                      <a14:saturation sat="95000"/>
                    </a14:imgEffect>
                    <a14:imgEffect>
                      <a14:brightnessContrast bright="-6000" contrast="-4000"/>
                    </a14:imgEffect>
                  </a14:imgLayer>
                </a14:imgProps>
              </a:ext>
              <a:ext uri="{28A0092B-C50C-407E-A947-70E740481C1C}">
                <a14:useLocalDpi xmlns:a14="http://schemas.microsoft.com/office/drawing/2010/main"/>
              </a:ext>
            </a:extLst>
          </a:blip>
          <a:srcRect/>
          <a:stretch/>
        </p:blipFill>
        <p:spPr bwMode="auto">
          <a:xfrm>
            <a:off x="0" y="0"/>
            <a:ext cx="17886361" cy="100584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2066925" y="0"/>
            <a:ext cx="13752513" cy="10058400"/>
          </a:xfrm>
        </p:spPr>
        <p:txBody>
          <a:bodyPr anchor="ctr"/>
          <a:lstStyle/>
          <a:p>
            <a:pPr>
              <a:lnSpc>
                <a:spcPct val="90000"/>
              </a:lnSpc>
            </a:pPr>
            <a:r>
              <a:rPr lang="en-US" sz="7200">
                <a:solidFill>
                  <a:schemeClr val="bg1"/>
                </a:solidFill>
                <a:effectLst>
                  <a:outerShdw blurRad="152400" dist="38100" dir="2700000" algn="tl" rotWithShape="0">
                    <a:prstClr val="black">
                      <a:alpha val="25000"/>
                    </a:prstClr>
                  </a:outerShdw>
                </a:effectLst>
              </a:rPr>
              <a:t>One collection</a:t>
            </a:r>
            <a:br>
              <a:rPr lang="en-US" sz="7200">
                <a:solidFill>
                  <a:schemeClr val="bg1"/>
                </a:solidFill>
                <a:effectLst>
                  <a:outerShdw blurRad="152400" dist="38100" dir="2700000" algn="tl" rotWithShape="0">
                    <a:prstClr val="black">
                      <a:alpha val="25000"/>
                    </a:prstClr>
                  </a:outerShdw>
                </a:effectLst>
              </a:rPr>
            </a:br>
            <a:r>
              <a:rPr lang="en-US" sz="7200">
                <a:solidFill>
                  <a:schemeClr val="bg1"/>
                </a:solidFill>
                <a:effectLst>
                  <a:outerShdw blurRad="152400" dist="38100" dir="2700000" algn="tl" rotWithShape="0">
                    <a:prstClr val="black">
                      <a:alpha val="25000"/>
                    </a:prstClr>
                  </a:outerShdw>
                </a:effectLst>
              </a:rPr>
              <a:t>lets you create beautiful places that work, your way.</a:t>
            </a:r>
            <a:endParaRPr lang="en-US" sz="7200" noProof="0">
              <a:solidFill>
                <a:schemeClr val="bg1"/>
              </a:solidFill>
              <a:effectLst>
                <a:outerShdw blurRad="152400" dist="38100" dir="2700000" algn="tl" rotWithShape="0">
                  <a:prstClr val="black">
                    <a:alpha val="25000"/>
                  </a:prstClr>
                </a:outerShdw>
              </a:effectLst>
            </a:endParaRPr>
          </a:p>
        </p:txBody>
      </p:sp>
      <p:sp>
        <p:nvSpPr>
          <p:cNvPr id="2" name="TextBox 1">
            <a:extLst>
              <a:ext uri="{FF2B5EF4-FFF2-40B4-BE49-F238E27FC236}">
                <a16:creationId xmlns:a16="http://schemas.microsoft.com/office/drawing/2014/main" id="{984FB650-E1DC-3880-0334-E54073F19C7D}"/>
              </a:ext>
            </a:extLst>
          </p:cNvPr>
          <p:cNvSpPr txBox="1"/>
          <p:nvPr/>
        </p:nvSpPr>
        <p:spPr>
          <a:xfrm>
            <a:off x="7993080" y="1828800"/>
            <a:ext cx="1900200" cy="369332"/>
          </a:xfrm>
          <a:prstGeom prst="rect">
            <a:avLst/>
          </a:prstGeom>
          <a:noFill/>
        </p:spPr>
        <p:txBody>
          <a:bodyPr wrap="none" lIns="0" tIns="0" rIns="0" bIns="0" rtlCol="0">
            <a:spAutoFit/>
          </a:bodyPr>
          <a:lstStyle/>
          <a:p>
            <a:pPr algn="ctr"/>
            <a:r>
              <a:rPr lang="en-US" sz="2400">
                <a:solidFill>
                  <a:schemeClr val="bg1"/>
                </a:solidFill>
              </a:rPr>
              <a:t>Our Approach</a:t>
            </a:r>
          </a:p>
        </p:txBody>
      </p:sp>
      <p:cxnSp>
        <p:nvCxnSpPr>
          <p:cNvPr id="5" name="Straight Connector 4">
            <a:extLst>
              <a:ext uri="{FF2B5EF4-FFF2-40B4-BE49-F238E27FC236}">
                <a16:creationId xmlns:a16="http://schemas.microsoft.com/office/drawing/2014/main" id="{6FE7BC04-C5C8-7456-73F7-E0D238534104}"/>
              </a:ext>
            </a:extLst>
          </p:cNvPr>
          <p:cNvCxnSpPr>
            <a:cxnSpLocks/>
          </p:cNvCxnSpPr>
          <p:nvPr/>
        </p:nvCxnSpPr>
        <p:spPr>
          <a:xfrm flipH="1">
            <a:off x="8363244" y="2770458"/>
            <a:ext cx="1159873"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18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569E039-5AA1-4EE7-CAB8-F88F8795CB9E}"/>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0" y="0"/>
            <a:ext cx="17886363" cy="10058400"/>
          </a:xfrm>
          <a:prstGeom prst="rect">
            <a:avLst/>
          </a:prstGeom>
        </p:spPr>
      </p:pic>
      <p:sp>
        <p:nvSpPr>
          <p:cNvPr id="12" name="Title 1">
            <a:extLst>
              <a:ext uri="{FF2B5EF4-FFF2-40B4-BE49-F238E27FC236}">
                <a16:creationId xmlns:a16="http://schemas.microsoft.com/office/drawing/2014/main" id="{1C2F522C-3067-B4DA-BC84-1A2F5D5D2609}"/>
              </a:ext>
            </a:extLst>
          </p:cNvPr>
          <p:cNvSpPr txBox="1">
            <a:spLocks/>
          </p:cNvSpPr>
          <p:nvPr/>
        </p:nvSpPr>
        <p:spPr>
          <a:xfrm>
            <a:off x="661988" y="1719072"/>
            <a:ext cx="3156977" cy="6729046"/>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a:lnSpc>
                <a:spcPct val="90000"/>
              </a:lnSpc>
            </a:pPr>
            <a:r>
              <a:rPr lang="en-US" sz="4200" i="1">
                <a:solidFill>
                  <a:schemeClr val="accent1"/>
                </a:solidFill>
              </a:rPr>
              <a:t>One collection</a:t>
            </a:r>
            <a:br>
              <a:rPr lang="en-US" sz="4200" i="1">
                <a:solidFill>
                  <a:schemeClr val="accent1"/>
                </a:solidFill>
              </a:rPr>
            </a:br>
            <a:r>
              <a:rPr lang="en-US" sz="4200" i="1">
                <a:solidFill>
                  <a:schemeClr val="accent1"/>
                </a:solidFill>
              </a:rPr>
              <a:t>means</a:t>
            </a:r>
            <a:br>
              <a:rPr lang="en-US" sz="4200" i="1">
                <a:solidFill>
                  <a:schemeClr val="accent1"/>
                </a:solidFill>
              </a:rPr>
            </a:br>
            <a:r>
              <a:rPr lang="en-US" sz="4200" i="1">
                <a:solidFill>
                  <a:schemeClr val="accent1"/>
                </a:solidFill>
              </a:rPr>
              <a:t>one source</a:t>
            </a:r>
            <a:br>
              <a:rPr lang="en-US" sz="4200"/>
            </a:br>
            <a:r>
              <a:rPr lang="en-US" sz="4200"/>
              <a:t>to create</a:t>
            </a:r>
            <a:br>
              <a:rPr lang="en-US" sz="4200"/>
            </a:br>
            <a:r>
              <a:rPr lang="en-US" sz="4200"/>
              <a:t>beautiful places</a:t>
            </a:r>
            <a:br>
              <a:rPr lang="en-US" sz="4200"/>
            </a:br>
            <a:r>
              <a:rPr lang="en-US" sz="4200"/>
              <a:t>that work,</a:t>
            </a:r>
            <a:br>
              <a:rPr lang="en-US" sz="4200"/>
            </a:br>
            <a:r>
              <a:rPr lang="en-US" sz="4200"/>
              <a:t>your way.</a:t>
            </a:r>
            <a:endParaRPr lang="en-MX" sz="4200"/>
          </a:p>
        </p:txBody>
      </p:sp>
    </p:spTree>
    <p:extLst>
      <p:ext uri="{BB962C8B-B14F-4D97-AF65-F5344CB8AC3E}">
        <p14:creationId xmlns:p14="http://schemas.microsoft.com/office/powerpoint/2010/main" val="165551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DCCE"/>
        </a:solidFill>
        <a:effectLst/>
      </p:bgPr>
    </p:bg>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FC71EA93-FCAF-6F48-BC3B-B74A53DCEBD2}"/>
              </a:ext>
            </a:extLst>
          </p:cNvPr>
          <p:cNvSpPr txBox="1">
            <a:spLocks/>
          </p:cNvSpPr>
          <p:nvPr/>
        </p:nvSpPr>
        <p:spPr>
          <a:xfrm>
            <a:off x="9086850" y="1719072"/>
            <a:ext cx="5088119" cy="2690746"/>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defTabSz="1341132">
              <a:lnSpc>
                <a:spcPct val="90000"/>
              </a:lnSpc>
            </a:pPr>
            <a:r>
              <a:rPr lang="en-US" sz="4200" i="1">
                <a:latin typeface="Georgia" panose="02040502050405020303" pitchFamily="18" charset="0"/>
                <a:ea typeface="+mj-ea"/>
              </a:rPr>
              <a:t>One source</a:t>
            </a:r>
            <a:br>
              <a:rPr lang="en-US" sz="4200" i="1">
                <a:latin typeface="Georgia" panose="02040502050405020303" pitchFamily="18" charset="0"/>
                <a:ea typeface="+mj-ea"/>
              </a:rPr>
            </a:br>
            <a:r>
              <a:rPr lang="en-US" sz="4200">
                <a:latin typeface="Georgia" panose="02040502050405020303" pitchFamily="18" charset="0"/>
                <a:ea typeface="+mj-ea"/>
              </a:rPr>
              <a:t>makes it easy to find and get everything you need.</a:t>
            </a:r>
          </a:p>
        </p:txBody>
      </p:sp>
      <p:sp>
        <p:nvSpPr>
          <p:cNvPr id="6" name="Text Placeholder 2">
            <a:extLst>
              <a:ext uri="{FF2B5EF4-FFF2-40B4-BE49-F238E27FC236}">
                <a16:creationId xmlns:a16="http://schemas.microsoft.com/office/drawing/2014/main" id="{3CA56696-DC7F-6029-C4EB-1C03E2C3D14A}"/>
              </a:ext>
            </a:extLst>
          </p:cNvPr>
          <p:cNvSpPr txBox="1">
            <a:spLocks/>
          </p:cNvSpPr>
          <p:nvPr/>
        </p:nvSpPr>
        <p:spPr>
          <a:xfrm>
            <a:off x="9086850" y="5639275"/>
            <a:ext cx="1989887" cy="189346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00000"/>
              </a:lnSpc>
              <a:spcBef>
                <a:spcPts val="2000"/>
              </a:spcBef>
              <a:tabLst>
                <a:tab pos="276225" algn="l"/>
              </a:tabLst>
            </a:pPr>
            <a:r>
              <a:rPr lang="en-US" sz="2400" b="1"/>
              <a:t>One place</a:t>
            </a:r>
            <a:br>
              <a:rPr lang="en-US" sz="2400"/>
            </a:br>
            <a:r>
              <a:rPr lang="en-US" sz="2400"/>
              <a:t>to search multiple brands and products</a:t>
            </a:r>
          </a:p>
        </p:txBody>
      </p:sp>
      <p:sp>
        <p:nvSpPr>
          <p:cNvPr id="7" name="Text Placeholder 2">
            <a:extLst>
              <a:ext uri="{FF2B5EF4-FFF2-40B4-BE49-F238E27FC236}">
                <a16:creationId xmlns:a16="http://schemas.microsoft.com/office/drawing/2014/main" id="{CBDC384D-D89D-DC08-C247-3EEE947F7DB3}"/>
              </a:ext>
            </a:extLst>
          </p:cNvPr>
          <p:cNvSpPr txBox="1">
            <a:spLocks/>
          </p:cNvSpPr>
          <p:nvPr/>
        </p:nvSpPr>
        <p:spPr>
          <a:xfrm>
            <a:off x="11931650" y="5639275"/>
            <a:ext cx="1630382" cy="1893468"/>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00000"/>
              </a:lnSpc>
              <a:spcBef>
                <a:spcPts val="2000"/>
              </a:spcBef>
              <a:tabLst>
                <a:tab pos="276225" algn="l"/>
              </a:tabLst>
            </a:pPr>
            <a:r>
              <a:rPr lang="en-US" sz="2400" b="1"/>
              <a:t>One order</a:t>
            </a:r>
            <a:r>
              <a:rPr lang="en-US" sz="2400"/>
              <a:t> to place</a:t>
            </a:r>
          </a:p>
        </p:txBody>
      </p:sp>
      <p:sp>
        <p:nvSpPr>
          <p:cNvPr id="9" name="Text Placeholder 2">
            <a:extLst>
              <a:ext uri="{FF2B5EF4-FFF2-40B4-BE49-F238E27FC236}">
                <a16:creationId xmlns:a16="http://schemas.microsoft.com/office/drawing/2014/main" id="{4CFDA541-694F-1BD1-27FA-8BD23DAADCD1}"/>
              </a:ext>
            </a:extLst>
          </p:cNvPr>
          <p:cNvSpPr txBox="1">
            <a:spLocks/>
          </p:cNvSpPr>
          <p:nvPr/>
        </p:nvSpPr>
        <p:spPr>
          <a:xfrm>
            <a:off x="14739938" y="5639275"/>
            <a:ext cx="1630382" cy="1893465"/>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00000"/>
              </a:lnSpc>
              <a:spcBef>
                <a:spcPts val="2000"/>
              </a:spcBef>
              <a:tabLst>
                <a:tab pos="276225" algn="l"/>
              </a:tabLst>
            </a:pPr>
            <a:r>
              <a:rPr lang="en-US" sz="2400" b="1"/>
              <a:t>One point </a:t>
            </a:r>
            <a:r>
              <a:rPr lang="en-US" sz="2400"/>
              <a:t>of contact to call</a:t>
            </a:r>
          </a:p>
        </p:txBody>
      </p:sp>
      <p:sp>
        <p:nvSpPr>
          <p:cNvPr id="18" name="Title 1">
            <a:extLst>
              <a:ext uri="{FF2B5EF4-FFF2-40B4-BE49-F238E27FC236}">
                <a16:creationId xmlns:a16="http://schemas.microsoft.com/office/drawing/2014/main" id="{02F61B0F-D310-023D-B1F7-FC5777F17008}"/>
              </a:ext>
            </a:extLst>
          </p:cNvPr>
          <p:cNvSpPr txBox="1">
            <a:spLocks/>
          </p:cNvSpPr>
          <p:nvPr/>
        </p:nvSpPr>
        <p:spPr>
          <a:xfrm>
            <a:off x="658368" y="1719072"/>
            <a:ext cx="6433755" cy="2690750"/>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a:lnSpc>
                <a:spcPct val="90000"/>
              </a:lnSpc>
            </a:pPr>
            <a:r>
              <a:rPr lang="en-US" sz="4200" i="1"/>
              <a:t>One</a:t>
            </a:r>
            <a:br>
              <a:rPr lang="en-US" sz="4200" i="1"/>
            </a:br>
            <a:r>
              <a:rPr lang="en-US" sz="4200" i="1"/>
              <a:t>collection</a:t>
            </a:r>
            <a:br>
              <a:rPr lang="en-US" sz="4200" i="1"/>
            </a:br>
            <a:r>
              <a:rPr lang="en-US" sz="4200" i="1"/>
              <a:t>means</a:t>
            </a:r>
            <a:br>
              <a:rPr lang="en-US" sz="4200" i="1"/>
            </a:br>
            <a:r>
              <a:rPr lang="en-US" sz="4200" i="1"/>
              <a:t>one source</a:t>
            </a:r>
          </a:p>
        </p:txBody>
      </p:sp>
      <p:cxnSp>
        <p:nvCxnSpPr>
          <p:cNvPr id="14" name="Straight Connector 13">
            <a:extLst>
              <a:ext uri="{FF2B5EF4-FFF2-40B4-BE49-F238E27FC236}">
                <a16:creationId xmlns:a16="http://schemas.microsoft.com/office/drawing/2014/main" id="{122D4865-C1C5-97E8-37F9-0A41144F618D}"/>
              </a:ext>
            </a:extLst>
          </p:cNvPr>
          <p:cNvCxnSpPr>
            <a:cxnSpLocks/>
          </p:cNvCxnSpPr>
          <p:nvPr/>
        </p:nvCxnSpPr>
        <p:spPr>
          <a:xfrm>
            <a:off x="9086850" y="5029200"/>
            <a:ext cx="813752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FF6DA44-4343-EB59-AA4B-828E477DE058}"/>
              </a:ext>
            </a:extLst>
          </p:cNvPr>
          <p:cNvCxnSpPr>
            <a:cxnSpLocks/>
          </p:cNvCxnSpPr>
          <p:nvPr/>
        </p:nvCxnSpPr>
        <p:spPr>
          <a:xfrm>
            <a:off x="661987" y="1347537"/>
            <a:ext cx="2808288"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15D82EBA-267E-51CD-B22E-18C2624AE73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045527" y="0"/>
            <a:ext cx="4461164" cy="10058400"/>
          </a:xfrm>
          <a:prstGeom prst="rect">
            <a:avLst/>
          </a:prstGeom>
        </p:spPr>
      </p:pic>
      <p:cxnSp>
        <p:nvCxnSpPr>
          <p:cNvPr id="4" name="Straight Connector 3">
            <a:extLst>
              <a:ext uri="{FF2B5EF4-FFF2-40B4-BE49-F238E27FC236}">
                <a16:creationId xmlns:a16="http://schemas.microsoft.com/office/drawing/2014/main" id="{467C4674-EF55-A412-66C8-812F6D82418D}"/>
              </a:ext>
            </a:extLst>
          </p:cNvPr>
          <p:cNvCxnSpPr>
            <a:cxnSpLocks/>
          </p:cNvCxnSpPr>
          <p:nvPr/>
        </p:nvCxnSpPr>
        <p:spPr>
          <a:xfrm>
            <a:off x="9085551" y="1347537"/>
            <a:ext cx="8138824"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271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78E57B-8E20-FC00-90AA-6871D496128F}"/>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2381" y="0"/>
            <a:ext cx="17881600" cy="10058400"/>
          </a:xfrm>
          <a:prstGeom prst="rect">
            <a:avLst/>
          </a:prstGeom>
        </p:spPr>
      </p:pic>
      <p:sp>
        <p:nvSpPr>
          <p:cNvPr id="9" name="Rectangle 8">
            <a:extLst>
              <a:ext uri="{FF2B5EF4-FFF2-40B4-BE49-F238E27FC236}">
                <a16:creationId xmlns:a16="http://schemas.microsoft.com/office/drawing/2014/main" id="{EB393F7F-1D2B-65E7-D738-4AAD9D486A3B}"/>
              </a:ext>
            </a:extLst>
          </p:cNvPr>
          <p:cNvSpPr/>
          <p:nvPr/>
        </p:nvSpPr>
        <p:spPr>
          <a:xfrm>
            <a:off x="14416088" y="25"/>
            <a:ext cx="3494392" cy="100583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79">
              <a:latin typeface="Arial" panose="020B0604020202020204" pitchFamily="34" charset="0"/>
            </a:endParaRPr>
          </a:p>
        </p:txBody>
      </p:sp>
      <p:sp>
        <p:nvSpPr>
          <p:cNvPr id="8" name="Text Placeholder 2">
            <a:extLst>
              <a:ext uri="{FF2B5EF4-FFF2-40B4-BE49-F238E27FC236}">
                <a16:creationId xmlns:a16="http://schemas.microsoft.com/office/drawing/2014/main" id="{A5B7FC66-2482-0DD3-831C-180CAA6826EF}"/>
              </a:ext>
            </a:extLst>
          </p:cNvPr>
          <p:cNvSpPr txBox="1">
            <a:spLocks/>
          </p:cNvSpPr>
          <p:nvPr/>
        </p:nvSpPr>
        <p:spPr>
          <a:xfrm>
            <a:off x="15070455" y="4159954"/>
            <a:ext cx="1859800" cy="5219573"/>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r>
              <a:rPr lang="en-US" sz="2400"/>
              <a:t>Today’s ancillary means balancing </a:t>
            </a:r>
            <a:r>
              <a:rPr lang="en-US" sz="2400" b="1"/>
              <a:t>performance</a:t>
            </a:r>
            <a:r>
              <a:rPr lang="en-US" sz="2400"/>
              <a:t> with craft</a:t>
            </a:r>
            <a:br>
              <a:rPr lang="en-US" sz="2400"/>
            </a:br>
            <a:r>
              <a:rPr lang="en-US" sz="2400"/>
              <a:t>and style.</a:t>
            </a:r>
          </a:p>
          <a:p>
            <a:r>
              <a:rPr lang="en-US" sz="2400"/>
              <a:t>And every choice is backed by the promise of quality and performance.</a:t>
            </a:r>
          </a:p>
          <a:p>
            <a:endParaRPr lang="en-US" sz="2400"/>
          </a:p>
        </p:txBody>
      </p:sp>
      <p:sp>
        <p:nvSpPr>
          <p:cNvPr id="3" name="Title 1">
            <a:extLst>
              <a:ext uri="{FF2B5EF4-FFF2-40B4-BE49-F238E27FC236}">
                <a16:creationId xmlns:a16="http://schemas.microsoft.com/office/drawing/2014/main" id="{378B13B3-C159-1794-5692-D9DC66BD5C0F}"/>
              </a:ext>
            </a:extLst>
          </p:cNvPr>
          <p:cNvSpPr txBox="1">
            <a:spLocks/>
          </p:cNvSpPr>
          <p:nvPr/>
        </p:nvSpPr>
        <p:spPr>
          <a:xfrm>
            <a:off x="661988" y="1719072"/>
            <a:ext cx="3156977" cy="6729046"/>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a:lnSpc>
                <a:spcPct val="90000"/>
              </a:lnSpc>
            </a:pPr>
            <a:r>
              <a:rPr lang="en-US" sz="4200"/>
              <a:t>One collection</a:t>
            </a:r>
            <a:br>
              <a:rPr lang="en-US" sz="4200"/>
            </a:br>
            <a:r>
              <a:rPr lang="en-US" sz="4200"/>
              <a:t>means</a:t>
            </a:r>
            <a:br>
              <a:rPr lang="en-US" sz="4200"/>
            </a:br>
            <a:r>
              <a:rPr lang="en-US" sz="4200"/>
              <a:t>one source</a:t>
            </a:r>
            <a:br>
              <a:rPr lang="en-US" sz="4200"/>
            </a:br>
            <a:r>
              <a:rPr lang="en-US" sz="4200" i="1">
                <a:solidFill>
                  <a:schemeClr val="accent6">
                    <a:lumMod val="50000"/>
                  </a:schemeClr>
                </a:solidFill>
              </a:rPr>
              <a:t>to create</a:t>
            </a:r>
            <a:br>
              <a:rPr lang="en-US" sz="4200" i="1">
                <a:solidFill>
                  <a:schemeClr val="accent6">
                    <a:lumMod val="50000"/>
                  </a:schemeClr>
                </a:solidFill>
              </a:rPr>
            </a:br>
            <a:r>
              <a:rPr lang="en-US" sz="4200" i="1">
                <a:solidFill>
                  <a:schemeClr val="accent6">
                    <a:lumMod val="50000"/>
                  </a:schemeClr>
                </a:solidFill>
              </a:rPr>
              <a:t>beautiful places</a:t>
            </a:r>
            <a:br>
              <a:rPr lang="en-US" sz="4200"/>
            </a:br>
            <a:r>
              <a:rPr lang="en-US" sz="4200" i="1">
                <a:solidFill>
                  <a:schemeClr val="accent6">
                    <a:lumMod val="50000"/>
                  </a:schemeClr>
                </a:solidFill>
              </a:rPr>
              <a:t>that work,</a:t>
            </a:r>
            <a:br>
              <a:rPr lang="en-US" sz="4200"/>
            </a:br>
            <a:r>
              <a:rPr lang="en-US" sz="4200"/>
              <a:t>your way.</a:t>
            </a:r>
            <a:endParaRPr lang="en-MX" sz="4200"/>
          </a:p>
        </p:txBody>
      </p:sp>
    </p:spTree>
    <p:extLst>
      <p:ext uri="{BB962C8B-B14F-4D97-AF65-F5344CB8AC3E}">
        <p14:creationId xmlns:p14="http://schemas.microsoft.com/office/powerpoint/2010/main" val="1076008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5F67E87-EE80-51EA-89CB-094DA96249D1}"/>
              </a:ext>
            </a:extLst>
          </p:cNvPr>
          <p:cNvSpPr txBox="1"/>
          <p:nvPr/>
        </p:nvSpPr>
        <p:spPr>
          <a:xfrm>
            <a:off x="9891947" y="2289213"/>
            <a:ext cx="2656162" cy="1107996"/>
          </a:xfrm>
          <a:prstGeom prst="rect">
            <a:avLst/>
          </a:prstGeom>
          <a:noFill/>
        </p:spPr>
        <p:txBody>
          <a:bodyPr wrap="square" lIns="0" tIns="0" rIns="0" bIns="0">
            <a:spAutoFit/>
          </a:bodyPr>
          <a:lstStyle/>
          <a:p>
            <a:r>
              <a:rPr lang="en-US" sz="2400" b="1"/>
              <a:t>Design</a:t>
            </a:r>
            <a:r>
              <a:rPr lang="en-US" sz="2400"/>
              <a:t> doesn’t have to be just one point of view.</a:t>
            </a:r>
          </a:p>
        </p:txBody>
      </p:sp>
      <p:sp>
        <p:nvSpPr>
          <p:cNvPr id="3" name="Title 1">
            <a:extLst>
              <a:ext uri="{FF2B5EF4-FFF2-40B4-BE49-F238E27FC236}">
                <a16:creationId xmlns:a16="http://schemas.microsoft.com/office/drawing/2014/main" id="{B04DA720-306F-BE1E-A988-342620A52A88}"/>
              </a:ext>
            </a:extLst>
          </p:cNvPr>
          <p:cNvSpPr txBox="1">
            <a:spLocks/>
          </p:cNvSpPr>
          <p:nvPr/>
        </p:nvSpPr>
        <p:spPr>
          <a:xfrm>
            <a:off x="661988" y="1719072"/>
            <a:ext cx="3156977" cy="6729046"/>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a:lnSpc>
                <a:spcPct val="90000"/>
              </a:lnSpc>
            </a:pPr>
            <a:r>
              <a:rPr lang="en-US" sz="4200"/>
              <a:t>One collection</a:t>
            </a:r>
            <a:br>
              <a:rPr lang="en-US" sz="4200"/>
            </a:br>
            <a:r>
              <a:rPr lang="en-US" sz="4200"/>
              <a:t>means</a:t>
            </a:r>
            <a:br>
              <a:rPr lang="en-US" sz="4200"/>
            </a:br>
            <a:r>
              <a:rPr lang="en-US" sz="4200"/>
              <a:t>one source</a:t>
            </a:r>
            <a:br>
              <a:rPr lang="en-US" sz="4200"/>
            </a:br>
            <a:r>
              <a:rPr lang="en-US" sz="4200"/>
              <a:t>to create</a:t>
            </a:r>
            <a:br>
              <a:rPr lang="en-US" sz="4200"/>
            </a:br>
            <a:r>
              <a:rPr lang="en-US" sz="4200"/>
              <a:t>beautiful places</a:t>
            </a:r>
            <a:br>
              <a:rPr lang="en-US" sz="4200"/>
            </a:br>
            <a:r>
              <a:rPr lang="en-US" sz="4200"/>
              <a:t>that work,</a:t>
            </a:r>
            <a:br>
              <a:rPr lang="en-US" sz="4200"/>
            </a:br>
            <a:r>
              <a:rPr lang="en-US" sz="4200" i="1">
                <a:solidFill>
                  <a:schemeClr val="accent6">
                    <a:lumMod val="50000"/>
                  </a:schemeClr>
                </a:solidFill>
              </a:rPr>
              <a:t>your way.</a:t>
            </a:r>
            <a:endParaRPr lang="en-MX" sz="4200" i="1">
              <a:solidFill>
                <a:schemeClr val="accent6">
                  <a:lumMod val="50000"/>
                </a:schemeClr>
              </a:solidFill>
            </a:endParaRPr>
          </a:p>
        </p:txBody>
      </p:sp>
      <p:pic>
        <p:nvPicPr>
          <p:cNvPr id="2" name="Picture 1" descr="A conference room with a table and chairs&#10;&#10;Description automatically generated">
            <a:extLst>
              <a:ext uri="{FF2B5EF4-FFF2-40B4-BE49-F238E27FC236}">
                <a16:creationId xmlns:a16="http://schemas.microsoft.com/office/drawing/2014/main" id="{907912B6-D3D3-7EB2-5319-B84EEB4911F5}"/>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4523580" y="1"/>
            <a:ext cx="4419601" cy="3314702"/>
          </a:xfrm>
          <a:prstGeom prst="rect">
            <a:avLst/>
          </a:prstGeom>
        </p:spPr>
      </p:pic>
      <p:pic>
        <p:nvPicPr>
          <p:cNvPr id="4" name="Picture 3" descr="A table and chairs in a room&#10;&#10;Description automatically generated">
            <a:extLst>
              <a:ext uri="{FF2B5EF4-FFF2-40B4-BE49-F238E27FC236}">
                <a16:creationId xmlns:a16="http://schemas.microsoft.com/office/drawing/2014/main" id="{BF6A888D-DA50-4DFC-3607-B93D0A2F6448}"/>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15016162" y="2289212"/>
            <a:ext cx="2870200" cy="5196641"/>
          </a:xfrm>
          <a:prstGeom prst="rect">
            <a:avLst/>
          </a:prstGeom>
        </p:spPr>
      </p:pic>
      <p:pic>
        <p:nvPicPr>
          <p:cNvPr id="5" name="Picture 4" descr="A room with a couch and a rug&#10;&#10;Description automatically generated">
            <a:extLst>
              <a:ext uri="{FF2B5EF4-FFF2-40B4-BE49-F238E27FC236}">
                <a16:creationId xmlns:a16="http://schemas.microsoft.com/office/drawing/2014/main" id="{468584A1-FDAA-135F-2C3C-82E5D58E4B32}"/>
              </a:ext>
            </a:extLst>
          </p:cNvPr>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5240776" y="5253883"/>
            <a:ext cx="8541360" cy="4804516"/>
          </a:xfrm>
          <a:prstGeom prst="rect">
            <a:avLst/>
          </a:prstGeom>
        </p:spPr>
      </p:pic>
    </p:spTree>
    <p:extLst>
      <p:ext uri="{BB962C8B-B14F-4D97-AF65-F5344CB8AC3E}">
        <p14:creationId xmlns:p14="http://schemas.microsoft.com/office/powerpoint/2010/main" val="428746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026467-E135-D64F-77D7-B7CFBA2114F9}"/>
              </a:ext>
            </a:extLst>
          </p:cNvPr>
          <p:cNvPicPr>
            <a:picLocks noChangeAspect="1"/>
          </p:cNvPicPr>
          <p:nvPr/>
        </p:nvPicPr>
        <p:blipFill rotWithShape="1">
          <a:blip r:embed="rId3" cstate="print">
            <a:alphaModFix amt="77000"/>
            <a:extLst>
              <a:ext uri="{BEBA8EAE-BF5A-486C-A8C5-ECC9F3942E4B}">
                <a14:imgProps xmlns:a14="http://schemas.microsoft.com/office/drawing/2010/main">
                  <a14:imgLayer r:embed="rId4">
                    <a14:imgEffect>
                      <a14:sharpenSoften amount="-100000"/>
                    </a14:imgEffect>
                    <a14:imgEffect>
                      <a14:saturation sat="95000"/>
                    </a14:imgEffect>
                    <a14:imgEffect>
                      <a14:brightnessContrast bright="-4000" contrast="-9000"/>
                    </a14:imgEffect>
                  </a14:imgLayer>
                </a14:imgProps>
              </a:ext>
              <a:ext uri="{28A0092B-C50C-407E-A947-70E740481C1C}">
                <a14:useLocalDpi xmlns:a14="http://schemas.microsoft.com/office/drawing/2010/main"/>
              </a:ext>
            </a:extLst>
          </a:blip>
          <a:srcRect/>
          <a:stretch/>
        </p:blipFill>
        <p:spPr>
          <a:xfrm>
            <a:off x="1189" y="0"/>
            <a:ext cx="17883982" cy="10059740"/>
          </a:xfrm>
          <a:prstGeom prst="rect">
            <a:avLst/>
          </a:prstGeom>
        </p:spPr>
      </p:pic>
      <p:sp>
        <p:nvSpPr>
          <p:cNvPr id="2" name="Title 7">
            <a:extLst>
              <a:ext uri="{FF2B5EF4-FFF2-40B4-BE49-F238E27FC236}">
                <a16:creationId xmlns:a16="http://schemas.microsoft.com/office/drawing/2014/main" id="{FD49A040-4BEC-3603-B5CD-AC5601201371}"/>
              </a:ext>
            </a:extLst>
          </p:cNvPr>
          <p:cNvSpPr>
            <a:spLocks noGrp="1"/>
          </p:cNvSpPr>
          <p:nvPr>
            <p:ph type="title"/>
          </p:nvPr>
        </p:nvSpPr>
        <p:spPr>
          <a:xfrm>
            <a:off x="2066925" y="1557866"/>
            <a:ext cx="13752513" cy="8500533"/>
          </a:xfrm>
        </p:spPr>
        <p:txBody>
          <a:bodyPr anchor="ctr"/>
          <a:lstStyle/>
          <a:p>
            <a:pPr algn="ctr">
              <a:lnSpc>
                <a:spcPct val="90000"/>
              </a:lnSpc>
            </a:pPr>
            <a:r>
              <a:rPr lang="en-US" sz="7200">
                <a:effectLst>
                  <a:outerShdw blurRad="152400" dist="38100" dir="2700000" algn="tl" rotWithShape="0">
                    <a:prstClr val="black">
                      <a:alpha val="25000"/>
                    </a:prstClr>
                  </a:outerShdw>
                </a:effectLst>
              </a:rPr>
              <a:t>Searching, specifying</a:t>
            </a:r>
            <a:br>
              <a:rPr lang="en-US" sz="7200">
                <a:effectLst>
                  <a:outerShdw blurRad="152400" dist="38100" dir="2700000" algn="tl" rotWithShape="0">
                    <a:prstClr val="black">
                      <a:alpha val="25000"/>
                    </a:prstClr>
                  </a:outerShdw>
                </a:effectLst>
              </a:rPr>
            </a:br>
            <a:r>
              <a:rPr lang="en-US" sz="7200">
                <a:effectLst>
                  <a:outerShdw blurRad="152400" dist="38100" dir="2700000" algn="tl" rotWithShape="0">
                    <a:prstClr val="black">
                      <a:alpha val="25000"/>
                    </a:prstClr>
                  </a:outerShdw>
                </a:effectLst>
              </a:rPr>
              <a:t>and ordering multiple products from multiple sources is</a:t>
            </a:r>
            <a:br>
              <a:rPr lang="en-US" sz="7200">
                <a:effectLst>
                  <a:outerShdw blurRad="152400" dist="38100" dir="2700000" algn="tl" rotWithShape="0">
                    <a:prstClr val="black">
                      <a:alpha val="25000"/>
                    </a:prstClr>
                  </a:outerShdw>
                </a:effectLst>
              </a:rPr>
            </a:br>
            <a:r>
              <a:rPr lang="en-US" sz="7200">
                <a:effectLst>
                  <a:outerShdw blurRad="152400" dist="38100" dir="2700000" algn="tl" rotWithShape="0">
                    <a:prstClr val="black">
                      <a:alpha val="25000"/>
                    </a:prstClr>
                  </a:outerShdw>
                </a:effectLst>
              </a:rPr>
              <a:t>complex. </a:t>
            </a:r>
            <a:r>
              <a:rPr lang="en-US" sz="7200" i="1">
                <a:effectLst>
                  <a:outerShdw blurRad="152400" dist="38100" dir="2700000" algn="tl" rotWithShape="0">
                    <a:prstClr val="black">
                      <a:alpha val="25000"/>
                    </a:prstClr>
                  </a:outerShdw>
                </a:effectLst>
              </a:rPr>
              <a:t>Choosing from one source is simple.</a:t>
            </a:r>
          </a:p>
        </p:txBody>
      </p:sp>
      <p:sp>
        <p:nvSpPr>
          <p:cNvPr id="3" name="TextBox 2">
            <a:extLst>
              <a:ext uri="{FF2B5EF4-FFF2-40B4-BE49-F238E27FC236}">
                <a16:creationId xmlns:a16="http://schemas.microsoft.com/office/drawing/2014/main" id="{AFDF0328-28C5-E498-0C3C-498865D214E8}"/>
              </a:ext>
            </a:extLst>
          </p:cNvPr>
          <p:cNvSpPr txBox="1"/>
          <p:nvPr/>
        </p:nvSpPr>
        <p:spPr>
          <a:xfrm>
            <a:off x="7964227" y="1828800"/>
            <a:ext cx="1957908" cy="276999"/>
          </a:xfrm>
          <a:prstGeom prst="rect">
            <a:avLst/>
          </a:prstGeom>
          <a:noFill/>
        </p:spPr>
        <p:txBody>
          <a:bodyPr wrap="none" lIns="0" tIns="0" rIns="0" bIns="0" rtlCol="0">
            <a:spAutoFit/>
          </a:bodyPr>
          <a:lstStyle/>
          <a:p>
            <a:pPr algn="ctr"/>
            <a:r>
              <a:rPr lang="en-US" b="1">
                <a:solidFill>
                  <a:schemeClr val="bg1"/>
                </a:solidFill>
              </a:rPr>
              <a:t>How We Can Help</a:t>
            </a:r>
          </a:p>
        </p:txBody>
      </p:sp>
      <p:cxnSp>
        <p:nvCxnSpPr>
          <p:cNvPr id="6" name="Straight Connector 5">
            <a:extLst>
              <a:ext uri="{FF2B5EF4-FFF2-40B4-BE49-F238E27FC236}">
                <a16:creationId xmlns:a16="http://schemas.microsoft.com/office/drawing/2014/main" id="{B9888782-3CDB-0854-2C5F-80344F79A5BC}"/>
              </a:ext>
            </a:extLst>
          </p:cNvPr>
          <p:cNvCxnSpPr>
            <a:cxnSpLocks/>
          </p:cNvCxnSpPr>
          <p:nvPr/>
        </p:nvCxnSpPr>
        <p:spPr>
          <a:xfrm flipH="1">
            <a:off x="8363244" y="2770458"/>
            <a:ext cx="1159873"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36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DCCE"/>
        </a:solidFill>
        <a:effectLst/>
      </p:bgPr>
    </p:bg>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FC71EA93-FCAF-6F48-BC3B-B74A53DCEBD2}"/>
              </a:ext>
            </a:extLst>
          </p:cNvPr>
          <p:cNvSpPr txBox="1">
            <a:spLocks/>
          </p:cNvSpPr>
          <p:nvPr/>
        </p:nvSpPr>
        <p:spPr>
          <a:xfrm>
            <a:off x="661988" y="2964059"/>
            <a:ext cx="9905029" cy="2690746"/>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defTabSz="1341132">
              <a:lnSpc>
                <a:spcPct val="90000"/>
              </a:lnSpc>
            </a:pPr>
            <a:r>
              <a:rPr lang="en-US" sz="7200">
                <a:latin typeface="Georgia" panose="02040502050405020303" pitchFamily="18" charset="0"/>
                <a:ea typeface="+mj-ea"/>
              </a:rPr>
              <a:t>We make the</a:t>
            </a:r>
            <a:br>
              <a:rPr lang="en-US" sz="7200">
                <a:latin typeface="Georgia" panose="02040502050405020303" pitchFamily="18" charset="0"/>
                <a:ea typeface="+mj-ea"/>
              </a:rPr>
            </a:br>
            <a:r>
              <a:rPr lang="en-US" sz="7200">
                <a:latin typeface="Georgia" panose="02040502050405020303" pitchFamily="18" charset="0"/>
                <a:ea typeface="+mj-ea"/>
              </a:rPr>
              <a:t>process </a:t>
            </a:r>
            <a:r>
              <a:rPr lang="en-US" sz="7200" i="1">
                <a:latin typeface="Georgia" panose="02040502050405020303" pitchFamily="18" charset="0"/>
                <a:ea typeface="+mj-ea"/>
              </a:rPr>
              <a:t>easier</a:t>
            </a:r>
          </a:p>
        </p:txBody>
      </p:sp>
      <p:sp>
        <p:nvSpPr>
          <p:cNvPr id="6" name="Text Placeholder 2">
            <a:extLst>
              <a:ext uri="{FF2B5EF4-FFF2-40B4-BE49-F238E27FC236}">
                <a16:creationId xmlns:a16="http://schemas.microsoft.com/office/drawing/2014/main" id="{3CA56696-DC7F-6029-C4EB-1C03E2C3D14A}"/>
              </a:ext>
            </a:extLst>
          </p:cNvPr>
          <p:cNvSpPr txBox="1">
            <a:spLocks/>
          </p:cNvSpPr>
          <p:nvPr/>
        </p:nvSpPr>
        <p:spPr>
          <a:xfrm>
            <a:off x="661991" y="6725325"/>
            <a:ext cx="4054388" cy="2830947"/>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1000"/>
              </a:spcAft>
              <a:buClrTx/>
              <a:buSzTx/>
              <a:buFontTx/>
              <a:buNone/>
              <a:tabLst/>
              <a:defRPr/>
            </a:pPr>
            <a:r>
              <a:rPr lang="en-US" sz="2400" b="1">
                <a:cs typeface="Arial" panose="020B0604020202020204" pitchFamily="34" charset="0"/>
              </a:rPr>
              <a:t>Searching Made Easy</a:t>
            </a:r>
          </a:p>
          <a:p>
            <a:pPr marL="0" marR="0" lvl="0" indent="0" algn="l" defTabSz="914400" rtl="0" eaLnBrk="1" fontAlgn="auto" latinLnBrk="0" hangingPunct="1">
              <a:lnSpc>
                <a:spcPct val="100000"/>
              </a:lnSpc>
              <a:spcBef>
                <a:spcPts val="0"/>
              </a:spcBef>
              <a:spcAft>
                <a:spcPts val="1000"/>
              </a:spcAft>
              <a:buClrTx/>
              <a:buSzTx/>
              <a:buFontTx/>
              <a:buNone/>
              <a:tabLst/>
              <a:defRPr/>
            </a:pPr>
            <a:r>
              <a:rPr lang="en-US" sz="2400">
                <a:cs typeface="Arial" panose="020B0604020202020204" pitchFamily="34" charset="0"/>
              </a:rPr>
              <a:t>Search our expansive portfolio on </a:t>
            </a:r>
            <a:r>
              <a:rPr lang="en-US" sz="2400" err="1">
                <a:cs typeface="Arial" panose="020B0604020202020204" pitchFamily="34" charset="0"/>
              </a:rPr>
              <a:t>steelcase.com</a:t>
            </a:r>
            <a:r>
              <a:rPr lang="en-US" sz="2400">
                <a:cs typeface="Arial" panose="020B0604020202020204" pitchFamily="34" charset="0"/>
              </a:rPr>
              <a:t> — and save and share your favorites with My Projects.</a:t>
            </a:r>
          </a:p>
        </p:txBody>
      </p:sp>
      <p:sp>
        <p:nvSpPr>
          <p:cNvPr id="7" name="Text Placeholder 2">
            <a:extLst>
              <a:ext uri="{FF2B5EF4-FFF2-40B4-BE49-F238E27FC236}">
                <a16:creationId xmlns:a16="http://schemas.microsoft.com/office/drawing/2014/main" id="{CBDC384D-D89D-DC08-C247-3EEE947F7DB3}"/>
              </a:ext>
            </a:extLst>
          </p:cNvPr>
          <p:cNvSpPr txBox="1">
            <a:spLocks/>
          </p:cNvSpPr>
          <p:nvPr/>
        </p:nvSpPr>
        <p:spPr>
          <a:xfrm>
            <a:off x="5262793" y="6725324"/>
            <a:ext cx="3822146" cy="283092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a:cs typeface="Arial" panose="020B0604020202020204" pitchFamily="34" charset="0"/>
              </a:rPr>
              <a:t>Specifying Made Easy</a:t>
            </a:r>
          </a:p>
          <a:p>
            <a:r>
              <a:rPr lang="en-US" sz="2400">
                <a:cs typeface="Arial" panose="020B0604020202020204" pitchFamily="34" charset="0"/>
              </a:rPr>
              <a:t>Get personalized help from our expert team — Sales Consultants, Concierge and Application Support.</a:t>
            </a:r>
          </a:p>
        </p:txBody>
      </p:sp>
      <p:sp>
        <p:nvSpPr>
          <p:cNvPr id="9" name="Text Placeholder 2">
            <a:extLst>
              <a:ext uri="{FF2B5EF4-FFF2-40B4-BE49-F238E27FC236}">
                <a16:creationId xmlns:a16="http://schemas.microsoft.com/office/drawing/2014/main" id="{4CFDA541-694F-1BD1-27FA-8BD23DAADCD1}"/>
              </a:ext>
            </a:extLst>
          </p:cNvPr>
          <p:cNvSpPr txBox="1">
            <a:spLocks/>
          </p:cNvSpPr>
          <p:nvPr/>
        </p:nvSpPr>
        <p:spPr>
          <a:xfrm>
            <a:off x="10472653" y="6725399"/>
            <a:ext cx="4054388" cy="1893465"/>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1000"/>
              </a:spcAft>
              <a:buClrTx/>
              <a:buSzTx/>
              <a:buFontTx/>
              <a:buNone/>
              <a:tabLst/>
              <a:defRPr/>
            </a:pPr>
            <a:r>
              <a:rPr lang="en-US" sz="2400" b="1">
                <a:cs typeface="Arial" panose="020B0604020202020204" pitchFamily="34" charset="0"/>
              </a:rPr>
              <a:t>Your Project Made Easy</a:t>
            </a:r>
            <a:endParaRPr lang="en-US" sz="2400" b="1"/>
          </a:p>
          <a:p>
            <a:pPr marL="0" marR="0" lvl="0" indent="0" algn="l" defTabSz="914400" rtl="0" eaLnBrk="1" fontAlgn="auto" latinLnBrk="0" hangingPunct="1">
              <a:lnSpc>
                <a:spcPct val="100000"/>
              </a:lnSpc>
              <a:spcBef>
                <a:spcPts val="0"/>
              </a:spcBef>
              <a:spcAft>
                <a:spcPts val="1000"/>
              </a:spcAft>
              <a:buClrTx/>
              <a:buSzTx/>
              <a:buFontTx/>
              <a:buNone/>
              <a:tabLst/>
              <a:defRPr/>
            </a:pPr>
            <a:r>
              <a:rPr lang="en-US" sz="2400">
                <a:cs typeface="Arial" panose="020B0604020202020204" pitchFamily="34" charset="0"/>
              </a:rPr>
              <a:t>Realize your project perfectly with our unparalleled logistics and service.</a:t>
            </a:r>
          </a:p>
        </p:txBody>
      </p:sp>
      <p:grpSp>
        <p:nvGrpSpPr>
          <p:cNvPr id="10" name="Group 9">
            <a:extLst>
              <a:ext uri="{FF2B5EF4-FFF2-40B4-BE49-F238E27FC236}">
                <a16:creationId xmlns:a16="http://schemas.microsoft.com/office/drawing/2014/main" id="{F94124FA-2965-0A81-F583-933D0B49C234}"/>
              </a:ext>
            </a:extLst>
          </p:cNvPr>
          <p:cNvGrpSpPr/>
          <p:nvPr/>
        </p:nvGrpSpPr>
        <p:grpSpPr>
          <a:xfrm>
            <a:off x="661988" y="2674219"/>
            <a:ext cx="9127472" cy="3441031"/>
            <a:chOff x="661988" y="2674219"/>
            <a:chExt cx="16562388" cy="3441031"/>
          </a:xfrm>
        </p:grpSpPr>
        <p:cxnSp>
          <p:nvCxnSpPr>
            <p:cNvPr id="14" name="Straight Connector 13">
              <a:extLst>
                <a:ext uri="{FF2B5EF4-FFF2-40B4-BE49-F238E27FC236}">
                  <a16:creationId xmlns:a16="http://schemas.microsoft.com/office/drawing/2014/main" id="{122D4865-C1C5-97E8-37F9-0A41144F618D}"/>
                </a:ext>
              </a:extLst>
            </p:cNvPr>
            <p:cNvCxnSpPr>
              <a:cxnSpLocks/>
            </p:cNvCxnSpPr>
            <p:nvPr/>
          </p:nvCxnSpPr>
          <p:spPr>
            <a:xfrm>
              <a:off x="661988" y="6115250"/>
              <a:ext cx="165623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FF6DA44-4343-EB59-AA4B-828E477DE058}"/>
                </a:ext>
              </a:extLst>
            </p:cNvPr>
            <p:cNvCxnSpPr>
              <a:cxnSpLocks/>
            </p:cNvCxnSpPr>
            <p:nvPr/>
          </p:nvCxnSpPr>
          <p:spPr>
            <a:xfrm>
              <a:off x="661988" y="2674219"/>
              <a:ext cx="16562388"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1FB8C166-2F93-AC79-6723-6BE18FD3CC5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472653" y="48002"/>
            <a:ext cx="6067229" cy="6067229"/>
          </a:xfrm>
          <a:prstGeom prst="rect">
            <a:avLst/>
          </a:prstGeom>
        </p:spPr>
      </p:pic>
    </p:spTree>
    <p:extLst>
      <p:ext uri="{BB962C8B-B14F-4D97-AF65-F5344CB8AC3E}">
        <p14:creationId xmlns:p14="http://schemas.microsoft.com/office/powerpoint/2010/main" val="4293651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DB8F0-B3E2-6141-B2B8-E4A474D3C5E8}"/>
              </a:ext>
            </a:extLst>
          </p:cNvPr>
          <p:cNvSpPr>
            <a:spLocks noGrp="1"/>
          </p:cNvSpPr>
          <p:nvPr>
            <p:ph type="title"/>
          </p:nvPr>
        </p:nvSpPr>
        <p:spPr>
          <a:xfrm>
            <a:off x="625058" y="3087673"/>
            <a:ext cx="3926305" cy="2553793"/>
          </a:xfrm>
        </p:spPr>
        <p:txBody>
          <a:bodyPr/>
          <a:lstStyle/>
          <a:p>
            <a:pPr>
              <a:lnSpc>
                <a:spcPct val="90000"/>
              </a:lnSpc>
            </a:pPr>
            <a:r>
              <a:rPr lang="en-US" sz="4800" i="1">
                <a:solidFill>
                  <a:srgbClr val="F2DCCE"/>
                </a:solidFill>
              </a:rPr>
              <a:t>Searching</a:t>
            </a:r>
            <a:r>
              <a:rPr lang="en-US" sz="4800">
                <a:solidFill>
                  <a:srgbClr val="F2DCCE"/>
                </a:solidFill>
              </a:rPr>
              <a:t> Made Easy</a:t>
            </a:r>
            <a:endParaRPr lang="en-MX" sz="4800">
              <a:solidFill>
                <a:srgbClr val="F2DCCE"/>
              </a:solidFill>
            </a:endParaRPr>
          </a:p>
        </p:txBody>
      </p:sp>
      <p:sp>
        <p:nvSpPr>
          <p:cNvPr id="5" name="Text Placeholder 4">
            <a:extLst>
              <a:ext uri="{FF2B5EF4-FFF2-40B4-BE49-F238E27FC236}">
                <a16:creationId xmlns:a16="http://schemas.microsoft.com/office/drawing/2014/main" id="{BA1B1096-C1C0-A84A-9696-94F36C3E407F}"/>
              </a:ext>
            </a:extLst>
          </p:cNvPr>
          <p:cNvSpPr>
            <a:spLocks noGrp="1"/>
          </p:cNvSpPr>
          <p:nvPr>
            <p:ph type="body" sz="quarter" idx="12"/>
          </p:nvPr>
        </p:nvSpPr>
        <p:spPr>
          <a:xfrm>
            <a:off x="625058" y="4709160"/>
            <a:ext cx="4061242" cy="1928813"/>
          </a:xfrm>
        </p:spPr>
        <p:txBody>
          <a:bodyPr/>
          <a:lstStyle/>
          <a:p>
            <a:pPr>
              <a:lnSpc>
                <a:spcPct val="130000"/>
              </a:lnSpc>
            </a:pPr>
            <a:r>
              <a:rPr lang="en-US" sz="2400">
                <a:solidFill>
                  <a:srgbClr val="F2DCCE"/>
                </a:solidFill>
                <a:latin typeface="+mn-lt"/>
              </a:rPr>
              <a:t>Explore our expansive portfolio on </a:t>
            </a:r>
            <a:r>
              <a:rPr lang="en-US" sz="2400" err="1">
                <a:solidFill>
                  <a:srgbClr val="F2DCCE"/>
                </a:solidFill>
                <a:latin typeface="+mn-lt"/>
              </a:rPr>
              <a:t>steelcase.com</a:t>
            </a:r>
            <a:r>
              <a:rPr lang="en-US" sz="2400">
                <a:solidFill>
                  <a:srgbClr val="F2DCCE"/>
                </a:solidFill>
                <a:latin typeface="+mn-lt"/>
              </a:rPr>
              <a:t> – and save and share your favorites with </a:t>
            </a:r>
            <a:r>
              <a:rPr lang="en-US" sz="2400" b="1">
                <a:solidFill>
                  <a:srgbClr val="F2DCCE"/>
                </a:solidFill>
                <a:latin typeface="+mn-lt"/>
              </a:rPr>
              <a:t>My Projects</a:t>
            </a:r>
            <a:r>
              <a:rPr lang="en-US" sz="2400">
                <a:solidFill>
                  <a:srgbClr val="F2DCCE"/>
                </a:solidFill>
                <a:latin typeface="+mn-lt"/>
              </a:rPr>
              <a:t>.</a:t>
            </a:r>
          </a:p>
        </p:txBody>
      </p:sp>
      <p:grpSp>
        <p:nvGrpSpPr>
          <p:cNvPr id="4" name="Group 3">
            <a:extLst>
              <a:ext uri="{FF2B5EF4-FFF2-40B4-BE49-F238E27FC236}">
                <a16:creationId xmlns:a16="http://schemas.microsoft.com/office/drawing/2014/main" id="{99D0270C-9761-9703-65C9-FD5FEBADB0B6}"/>
              </a:ext>
            </a:extLst>
          </p:cNvPr>
          <p:cNvGrpSpPr/>
          <p:nvPr/>
        </p:nvGrpSpPr>
        <p:grpSpPr>
          <a:xfrm>
            <a:off x="6186345" y="1451655"/>
            <a:ext cx="10162019" cy="5391994"/>
            <a:chOff x="8304551" y="741701"/>
            <a:chExt cx="8741219" cy="4638115"/>
          </a:xfrm>
        </p:grpSpPr>
        <p:grpSp>
          <p:nvGrpSpPr>
            <p:cNvPr id="40" name="Group 39">
              <a:extLst>
                <a:ext uri="{FF2B5EF4-FFF2-40B4-BE49-F238E27FC236}">
                  <a16:creationId xmlns:a16="http://schemas.microsoft.com/office/drawing/2014/main" id="{F15A299F-AFD8-FD12-1CE3-0AF173535284}"/>
                </a:ext>
              </a:extLst>
            </p:cNvPr>
            <p:cNvGrpSpPr/>
            <p:nvPr/>
          </p:nvGrpSpPr>
          <p:grpSpPr>
            <a:xfrm>
              <a:off x="8304551" y="741701"/>
              <a:ext cx="6722742" cy="4430163"/>
              <a:chOff x="9589820" y="-32856"/>
              <a:chExt cx="6909380" cy="4553154"/>
            </a:xfrm>
          </p:grpSpPr>
          <p:pic>
            <p:nvPicPr>
              <p:cNvPr id="36" name="Picture 35">
                <a:extLst>
                  <a:ext uri="{FF2B5EF4-FFF2-40B4-BE49-F238E27FC236}">
                    <a16:creationId xmlns:a16="http://schemas.microsoft.com/office/drawing/2014/main" id="{875BD534-790E-6FFC-FCFC-9F626F2A799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89820" y="-32856"/>
                <a:ext cx="6909380" cy="4553154"/>
              </a:xfrm>
              <a:prstGeom prst="rect">
                <a:avLst/>
              </a:prstGeom>
            </p:spPr>
          </p:pic>
          <p:grpSp>
            <p:nvGrpSpPr>
              <p:cNvPr id="37" name="Group 36">
                <a:extLst>
                  <a:ext uri="{FF2B5EF4-FFF2-40B4-BE49-F238E27FC236}">
                    <a16:creationId xmlns:a16="http://schemas.microsoft.com/office/drawing/2014/main" id="{92EB6794-059B-08FB-76AB-2B62FFCD34FA}"/>
                  </a:ext>
                </a:extLst>
              </p:cNvPr>
              <p:cNvGrpSpPr/>
              <p:nvPr/>
            </p:nvGrpSpPr>
            <p:grpSpPr>
              <a:xfrm>
                <a:off x="10296937" y="465239"/>
                <a:ext cx="5494490" cy="3554493"/>
                <a:chOff x="10283308" y="465239"/>
                <a:chExt cx="5494490" cy="3554493"/>
              </a:xfrm>
            </p:grpSpPr>
            <p:sp>
              <p:nvSpPr>
                <p:cNvPr id="38" name="Rounded Rectangle 37">
                  <a:extLst>
                    <a:ext uri="{FF2B5EF4-FFF2-40B4-BE49-F238E27FC236}">
                      <a16:creationId xmlns:a16="http://schemas.microsoft.com/office/drawing/2014/main" id="{4F1A8F91-11F1-43D0-8A30-FE7F495315AA}"/>
                    </a:ext>
                  </a:extLst>
                </p:cNvPr>
                <p:cNvSpPr/>
                <p:nvPr/>
              </p:nvSpPr>
              <p:spPr>
                <a:xfrm>
                  <a:off x="10283308" y="465239"/>
                  <a:ext cx="5494490" cy="351944"/>
                </a:xfrm>
                <a:prstGeom prst="roundRect">
                  <a:avLst>
                    <a:gd name="adj" fmla="val 14493"/>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E10676D6-61E7-E54A-EFCC-EFDCD020B0E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0283308" y="1655580"/>
                  <a:ext cx="5494489" cy="2364152"/>
                </a:xfrm>
                <a:prstGeom prst="rect">
                  <a:avLst/>
                </a:prstGeom>
              </p:spPr>
            </p:pic>
          </p:grpSp>
        </p:grpSp>
        <p:grpSp>
          <p:nvGrpSpPr>
            <p:cNvPr id="78" name="Group 77">
              <a:extLst>
                <a:ext uri="{FF2B5EF4-FFF2-40B4-BE49-F238E27FC236}">
                  <a16:creationId xmlns:a16="http://schemas.microsoft.com/office/drawing/2014/main" id="{0D3FC9AC-C89B-AE3C-BECE-02417C63BBE6}"/>
                </a:ext>
              </a:extLst>
            </p:cNvPr>
            <p:cNvGrpSpPr/>
            <p:nvPr/>
          </p:nvGrpSpPr>
          <p:grpSpPr>
            <a:xfrm>
              <a:off x="8382904" y="4890411"/>
              <a:ext cx="6321410" cy="489405"/>
              <a:chOff x="8145426" y="4949194"/>
              <a:chExt cx="6875122" cy="499032"/>
            </a:xfrm>
          </p:grpSpPr>
          <p:sp>
            <p:nvSpPr>
              <p:cNvPr id="53" name="Rounded Rectangle 52">
                <a:extLst>
                  <a:ext uri="{FF2B5EF4-FFF2-40B4-BE49-F238E27FC236}">
                    <a16:creationId xmlns:a16="http://schemas.microsoft.com/office/drawing/2014/main" id="{364C78F2-EBAA-BB2D-65B5-1C361721CF7A}"/>
                  </a:ext>
                </a:extLst>
              </p:cNvPr>
              <p:cNvSpPr/>
              <p:nvPr/>
            </p:nvSpPr>
            <p:spPr>
              <a:xfrm>
                <a:off x="8145426" y="4949194"/>
                <a:ext cx="6846496" cy="499032"/>
              </a:xfrm>
              <a:prstGeom prst="roundRect">
                <a:avLst>
                  <a:gd name="adj" fmla="val 50000"/>
                </a:avLst>
              </a:prstGeom>
              <a:solidFill>
                <a:schemeClr val="tx1">
                  <a:alpha val="1915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ounded Rectangle 54">
                <a:extLst>
                  <a:ext uri="{FF2B5EF4-FFF2-40B4-BE49-F238E27FC236}">
                    <a16:creationId xmlns:a16="http://schemas.microsoft.com/office/drawing/2014/main" id="{BB665B1A-573C-F84C-B6F0-F6AC3A4CF35A}"/>
                  </a:ext>
                </a:extLst>
              </p:cNvPr>
              <p:cNvSpPr/>
              <p:nvPr/>
            </p:nvSpPr>
            <p:spPr>
              <a:xfrm>
                <a:off x="8174052" y="5008242"/>
                <a:ext cx="6846496" cy="340194"/>
              </a:xfrm>
              <a:prstGeom prst="roundRect">
                <a:avLst>
                  <a:gd name="adj" fmla="val 50000"/>
                </a:avLst>
              </a:prstGeom>
              <a:solidFill>
                <a:schemeClr val="tx1">
                  <a:alpha val="1915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a:extLst>
                <a:ext uri="{FF2B5EF4-FFF2-40B4-BE49-F238E27FC236}">
                  <a16:creationId xmlns:a16="http://schemas.microsoft.com/office/drawing/2014/main" id="{BDC04784-BCFE-4A5A-1F6A-F2206D43181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992567" y="1219072"/>
              <a:ext cx="5346070" cy="2457317"/>
            </a:xfrm>
            <a:prstGeom prst="round2SameRect">
              <a:avLst>
                <a:gd name="adj1" fmla="val 1109"/>
                <a:gd name="adj2" fmla="val 0"/>
              </a:avLst>
            </a:prstGeom>
          </p:spPr>
        </p:pic>
        <p:grpSp>
          <p:nvGrpSpPr>
            <p:cNvPr id="57" name="Group 56">
              <a:extLst>
                <a:ext uri="{FF2B5EF4-FFF2-40B4-BE49-F238E27FC236}">
                  <a16:creationId xmlns:a16="http://schemas.microsoft.com/office/drawing/2014/main" id="{7F5B98BE-66BF-B56C-5AC2-43C577240EE5}"/>
                </a:ext>
              </a:extLst>
            </p:cNvPr>
            <p:cNvGrpSpPr/>
            <p:nvPr/>
          </p:nvGrpSpPr>
          <p:grpSpPr>
            <a:xfrm>
              <a:off x="15364582" y="1747428"/>
              <a:ext cx="1681188" cy="3576969"/>
              <a:chOff x="12163963" y="4060870"/>
              <a:chExt cx="1613704" cy="3433389"/>
            </a:xfrm>
          </p:grpSpPr>
          <p:grpSp>
            <p:nvGrpSpPr>
              <p:cNvPr id="48" name="Group 47">
                <a:extLst>
                  <a:ext uri="{FF2B5EF4-FFF2-40B4-BE49-F238E27FC236}">
                    <a16:creationId xmlns:a16="http://schemas.microsoft.com/office/drawing/2014/main" id="{F6EC78B0-A237-F538-A028-58BB1007CF22}"/>
                  </a:ext>
                </a:extLst>
              </p:cNvPr>
              <p:cNvGrpSpPr/>
              <p:nvPr/>
            </p:nvGrpSpPr>
            <p:grpSpPr>
              <a:xfrm>
                <a:off x="12163963" y="4060870"/>
                <a:ext cx="1613704" cy="3333892"/>
                <a:chOff x="14645772" y="4297592"/>
                <a:chExt cx="1727860" cy="3569738"/>
              </a:xfrm>
            </p:grpSpPr>
            <p:sp>
              <p:nvSpPr>
                <p:cNvPr id="47" name="Rounded Rectangle 46">
                  <a:extLst>
                    <a:ext uri="{FF2B5EF4-FFF2-40B4-BE49-F238E27FC236}">
                      <a16:creationId xmlns:a16="http://schemas.microsoft.com/office/drawing/2014/main" id="{09A663FC-C563-ACB8-13D3-2FAA14B7D7EC}"/>
                    </a:ext>
                  </a:extLst>
                </p:cNvPr>
                <p:cNvSpPr/>
                <p:nvPr/>
              </p:nvSpPr>
              <p:spPr>
                <a:xfrm>
                  <a:off x="14751562" y="4401127"/>
                  <a:ext cx="1524262" cy="591128"/>
                </a:xfrm>
                <a:prstGeom prst="roundRect">
                  <a:avLst>
                    <a:gd name="adj" fmla="val 30082"/>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955F26F4-AC5E-0C32-B5C2-F90FAEC772E9}"/>
                    </a:ext>
                  </a:extLst>
                </p:cNvPr>
                <p:cNvGrpSpPr/>
                <p:nvPr/>
              </p:nvGrpSpPr>
              <p:grpSpPr>
                <a:xfrm>
                  <a:off x="14751562" y="4697746"/>
                  <a:ext cx="1524263" cy="3169584"/>
                  <a:chOff x="14751562" y="4405463"/>
                  <a:chExt cx="1524263" cy="3169584"/>
                </a:xfrm>
              </p:grpSpPr>
              <p:pic>
                <p:nvPicPr>
                  <p:cNvPr id="42" name="Picture 41">
                    <a:extLst>
                      <a:ext uri="{FF2B5EF4-FFF2-40B4-BE49-F238E27FC236}">
                        <a16:creationId xmlns:a16="http://schemas.microsoft.com/office/drawing/2014/main" id="{51A4B7BF-7529-7F03-C424-D1D6463142D9}"/>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b="-10139"/>
                  <a:stretch/>
                </p:blipFill>
                <p:spPr>
                  <a:xfrm>
                    <a:off x="14751562" y="4405463"/>
                    <a:ext cx="1524262" cy="3169584"/>
                  </a:xfrm>
                  <a:prstGeom prst="rect">
                    <a:avLst/>
                  </a:prstGeom>
                </p:spPr>
              </p:pic>
              <p:pic>
                <p:nvPicPr>
                  <p:cNvPr id="44" name="Picture 43">
                    <a:extLst>
                      <a:ext uri="{FF2B5EF4-FFF2-40B4-BE49-F238E27FC236}">
                        <a16:creationId xmlns:a16="http://schemas.microsoft.com/office/drawing/2014/main" id="{9CB12A41-2608-59DB-C4B2-1E803FB1E99C}"/>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t="-146526"/>
                  <a:stretch/>
                </p:blipFill>
                <p:spPr>
                  <a:xfrm>
                    <a:off x="14751563" y="6992858"/>
                    <a:ext cx="1524262" cy="422603"/>
                  </a:xfrm>
                  <a:prstGeom prst="roundRect">
                    <a:avLst/>
                  </a:prstGeom>
                </p:spPr>
              </p:pic>
            </p:grpSp>
            <p:pic>
              <p:nvPicPr>
                <p:cNvPr id="46" name="Picture 45">
                  <a:extLst>
                    <a:ext uri="{FF2B5EF4-FFF2-40B4-BE49-F238E27FC236}">
                      <a16:creationId xmlns:a16="http://schemas.microsoft.com/office/drawing/2014/main" id="{D6D9B266-D186-2883-A70C-7D5974F13AD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4645772" y="4297592"/>
                  <a:ext cx="1727860" cy="3506086"/>
                </a:xfrm>
                <a:prstGeom prst="rect">
                  <a:avLst/>
                </a:prstGeom>
              </p:spPr>
            </p:pic>
          </p:grpSp>
          <p:sp>
            <p:nvSpPr>
              <p:cNvPr id="54" name="Rounded Rectangle 53">
                <a:extLst>
                  <a:ext uri="{FF2B5EF4-FFF2-40B4-BE49-F238E27FC236}">
                    <a16:creationId xmlns:a16="http://schemas.microsoft.com/office/drawing/2014/main" id="{3D8C2682-F92C-A3FC-AB42-1C2A5C4EF546}"/>
                  </a:ext>
                </a:extLst>
              </p:cNvPr>
              <p:cNvSpPr/>
              <p:nvPr/>
            </p:nvSpPr>
            <p:spPr>
              <a:xfrm>
                <a:off x="12193299" y="7126089"/>
                <a:ext cx="1584368" cy="368170"/>
              </a:xfrm>
              <a:prstGeom prst="roundRect">
                <a:avLst>
                  <a:gd name="adj" fmla="val 50000"/>
                </a:avLst>
              </a:prstGeom>
              <a:solidFill>
                <a:schemeClr val="tx1">
                  <a:alpha val="1915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Text Placeholder 2">
            <a:extLst>
              <a:ext uri="{FF2B5EF4-FFF2-40B4-BE49-F238E27FC236}">
                <a16:creationId xmlns:a16="http://schemas.microsoft.com/office/drawing/2014/main" id="{56E818CF-8C27-EABD-7EB7-202DF2D8080A}"/>
              </a:ext>
            </a:extLst>
          </p:cNvPr>
          <p:cNvSpPr txBox="1">
            <a:spLocks/>
          </p:cNvSpPr>
          <p:nvPr/>
        </p:nvSpPr>
        <p:spPr>
          <a:xfrm>
            <a:off x="6312484" y="7294001"/>
            <a:ext cx="2290339"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defTabSz="914400">
              <a:spcBef>
                <a:spcPts val="0"/>
              </a:spcBef>
              <a:spcAft>
                <a:spcPts val="1000"/>
              </a:spcAft>
              <a:buSzTx/>
              <a:tabLst/>
              <a:defRPr/>
            </a:pPr>
            <a:r>
              <a:rPr lang="en-US" b="1">
                <a:solidFill>
                  <a:srgbClr val="F2DCCE"/>
                </a:solidFill>
              </a:rPr>
              <a:t>Discover</a:t>
            </a:r>
            <a:br>
              <a:rPr lang="en-US">
                <a:solidFill>
                  <a:srgbClr val="F2DCCE"/>
                </a:solidFill>
              </a:rPr>
            </a:br>
            <a:r>
              <a:rPr lang="en-US">
                <a:solidFill>
                  <a:srgbClr val="F2DCCE"/>
                </a:solidFill>
              </a:rPr>
              <a:t>over 4,000 products</a:t>
            </a:r>
            <a:br>
              <a:rPr lang="en-US">
                <a:solidFill>
                  <a:srgbClr val="F2DCCE"/>
                </a:solidFill>
              </a:rPr>
            </a:br>
            <a:r>
              <a:rPr lang="en-US">
                <a:solidFill>
                  <a:srgbClr val="F2DCCE"/>
                </a:solidFill>
              </a:rPr>
              <a:t>from nearly 20 brands — all in one place. </a:t>
            </a:r>
          </a:p>
        </p:txBody>
      </p:sp>
      <p:sp>
        <p:nvSpPr>
          <p:cNvPr id="6" name="Text Placeholder 2">
            <a:extLst>
              <a:ext uri="{FF2B5EF4-FFF2-40B4-BE49-F238E27FC236}">
                <a16:creationId xmlns:a16="http://schemas.microsoft.com/office/drawing/2014/main" id="{7408C633-0714-28BE-B520-850BBD80D553}"/>
              </a:ext>
            </a:extLst>
          </p:cNvPr>
          <p:cNvSpPr txBox="1">
            <a:spLocks/>
          </p:cNvSpPr>
          <p:nvPr/>
        </p:nvSpPr>
        <p:spPr>
          <a:xfrm>
            <a:off x="9086851" y="7294001"/>
            <a:ext cx="1885949"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defTabSz="914400">
              <a:spcBef>
                <a:spcPts val="0"/>
              </a:spcBef>
              <a:spcAft>
                <a:spcPts val="1000"/>
              </a:spcAft>
              <a:buSzTx/>
              <a:tabLst/>
              <a:defRPr/>
            </a:pPr>
            <a:r>
              <a:rPr lang="en-US" b="1">
                <a:solidFill>
                  <a:srgbClr val="F2DCCE"/>
                </a:solidFill>
              </a:rPr>
              <a:t>Save time</a:t>
            </a:r>
            <a:br>
              <a:rPr lang="en-US" b="1">
                <a:solidFill>
                  <a:srgbClr val="F2DCCE"/>
                </a:solidFill>
              </a:rPr>
            </a:br>
            <a:r>
              <a:rPr lang="en-US">
                <a:solidFill>
                  <a:srgbClr val="F2DCCE"/>
                </a:solidFill>
              </a:rPr>
              <a:t>on even the most complex projects with My Projects.</a:t>
            </a:r>
          </a:p>
        </p:txBody>
      </p:sp>
      <p:sp>
        <p:nvSpPr>
          <p:cNvPr id="8" name="Text Placeholder 2">
            <a:extLst>
              <a:ext uri="{FF2B5EF4-FFF2-40B4-BE49-F238E27FC236}">
                <a16:creationId xmlns:a16="http://schemas.microsoft.com/office/drawing/2014/main" id="{D2B44BB0-B6C2-D4EB-8263-1576C1CB38B4}"/>
              </a:ext>
            </a:extLst>
          </p:cNvPr>
          <p:cNvSpPr txBox="1">
            <a:spLocks/>
          </p:cNvSpPr>
          <p:nvPr/>
        </p:nvSpPr>
        <p:spPr>
          <a:xfrm>
            <a:off x="11931649" y="7294001"/>
            <a:ext cx="2462266"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defTabSz="914400">
              <a:spcBef>
                <a:spcPts val="0"/>
              </a:spcBef>
              <a:spcAft>
                <a:spcPts val="1000"/>
              </a:spcAft>
              <a:buSzTx/>
              <a:tabLst/>
              <a:defRPr/>
            </a:pPr>
            <a:r>
              <a:rPr lang="en-US" b="1">
                <a:solidFill>
                  <a:srgbClr val="F2DCCE"/>
                </a:solidFill>
              </a:rPr>
              <a:t>Collaborate</a:t>
            </a:r>
            <a:br>
              <a:rPr lang="en-US">
                <a:solidFill>
                  <a:srgbClr val="F2DCCE"/>
                </a:solidFill>
              </a:rPr>
            </a:br>
            <a:r>
              <a:rPr lang="en-US">
                <a:solidFill>
                  <a:srgbClr val="F2DCCE"/>
                </a:solidFill>
              </a:rPr>
              <a:t>across project teams on designs, get quotes and place orders simply.  </a:t>
            </a:r>
          </a:p>
        </p:txBody>
      </p:sp>
    </p:spTree>
    <p:extLst>
      <p:ext uri="{BB962C8B-B14F-4D97-AF65-F5344CB8AC3E}">
        <p14:creationId xmlns:p14="http://schemas.microsoft.com/office/powerpoint/2010/main" val="4099314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7">
            <a:extLst>
              <a:ext uri="{FF2B5EF4-FFF2-40B4-BE49-F238E27FC236}">
                <a16:creationId xmlns:a16="http://schemas.microsoft.com/office/drawing/2014/main" id="{2E09CDF1-1087-239E-8251-8FCB0A8C48C6}"/>
              </a:ext>
            </a:extLst>
          </p:cNvPr>
          <p:cNvPicPr>
            <a:picLocks noGrp="1" noChangeAspect="1"/>
          </p:cNvPicPr>
          <p:nvPr>
            <p:ph type="pic" sz="quarter" idx="14"/>
          </p:nvPr>
        </p:nvPicPr>
        <p:blipFill rotWithShape="1">
          <a:blip r:embed="rId2" cstate="print">
            <a:extLst>
              <a:ext uri="{28A0092B-C50C-407E-A947-70E740481C1C}">
                <a14:useLocalDpi xmlns:a14="http://schemas.microsoft.com/office/drawing/2010/main"/>
              </a:ext>
            </a:extLst>
          </a:blip>
          <a:srcRect/>
          <a:stretch/>
        </p:blipFill>
        <p:spPr>
          <a:xfrm>
            <a:off x="-1" y="0"/>
            <a:ext cx="13932567" cy="10058399"/>
          </a:xfrm>
        </p:spPr>
      </p:pic>
      <p:sp>
        <p:nvSpPr>
          <p:cNvPr id="12" name="Title 1">
            <a:extLst>
              <a:ext uri="{FF2B5EF4-FFF2-40B4-BE49-F238E27FC236}">
                <a16:creationId xmlns:a16="http://schemas.microsoft.com/office/drawing/2014/main" id="{34CFFE48-DE76-F9EA-8952-F0EDD8C14E19}"/>
              </a:ext>
            </a:extLst>
          </p:cNvPr>
          <p:cNvSpPr>
            <a:spLocks noGrp="1"/>
          </p:cNvSpPr>
          <p:nvPr>
            <p:ph type="title"/>
          </p:nvPr>
        </p:nvSpPr>
        <p:spPr>
          <a:xfrm>
            <a:off x="8509864" y="6419652"/>
            <a:ext cx="3926305" cy="1549207"/>
          </a:xfrm>
        </p:spPr>
        <p:txBody>
          <a:bodyPr/>
          <a:lstStyle/>
          <a:p>
            <a:pPr>
              <a:lnSpc>
                <a:spcPct val="90000"/>
              </a:lnSpc>
            </a:pPr>
            <a:r>
              <a:rPr lang="en-US" sz="4800" i="1"/>
              <a:t>Specifying</a:t>
            </a:r>
            <a:r>
              <a:rPr lang="en-US" sz="4800"/>
              <a:t> Made Easy</a:t>
            </a:r>
            <a:endParaRPr lang="en-MX" sz="4800"/>
          </a:p>
        </p:txBody>
      </p:sp>
      <p:sp>
        <p:nvSpPr>
          <p:cNvPr id="18" name="Text Placeholder 4">
            <a:extLst>
              <a:ext uri="{FF2B5EF4-FFF2-40B4-BE49-F238E27FC236}">
                <a16:creationId xmlns:a16="http://schemas.microsoft.com/office/drawing/2014/main" id="{7EB01073-26BB-74DF-F50C-89D24170436D}"/>
              </a:ext>
            </a:extLst>
          </p:cNvPr>
          <p:cNvSpPr txBox="1">
            <a:spLocks/>
          </p:cNvSpPr>
          <p:nvPr/>
        </p:nvSpPr>
        <p:spPr>
          <a:xfrm>
            <a:off x="8509864" y="7915012"/>
            <a:ext cx="3518126" cy="1928813"/>
          </a:xfrm>
          <a:prstGeom prst="rect">
            <a:avLst/>
          </a:prstGeom>
        </p:spPr>
        <p:txBody>
          <a:bodyPr vert="horz" lIns="0" tIns="0" rIns="0" bIns="0" rtlCol="0" anchor="t" anchorCtr="0">
            <a:noAutofit/>
          </a:bodyPr>
          <a:lstStyle>
            <a:lvl1pPr marL="0" indent="0" algn="l" defTabSz="1344150" rtl="0" eaLnBrk="1" latinLnBrk="0" hangingPunct="1">
              <a:lnSpc>
                <a:spcPts val="3996"/>
              </a:lnSpc>
              <a:spcBef>
                <a:spcPts val="1467"/>
              </a:spcBef>
              <a:buSzPct val="80000"/>
              <a:buFont typeface="Arial" panose="020B0604020202020204" pitchFamily="34" charset="0"/>
              <a:buNone/>
              <a:tabLst>
                <a:tab pos="274317" algn="l"/>
              </a:tabLst>
              <a:defRPr sz="2700" kern="1200">
                <a:solidFill>
                  <a:schemeClr val="tx1"/>
                </a:solidFill>
                <a:latin typeface="Arial" panose="020B0604020202020204" pitchFamily="34" charset="0"/>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30000"/>
              </a:lnSpc>
            </a:pPr>
            <a:r>
              <a:rPr lang="en-US" sz="2400"/>
              <a:t>Get personalized help from our expert teams. </a:t>
            </a:r>
            <a:endParaRPr lang="en-US" sz="2400" b="1"/>
          </a:p>
        </p:txBody>
      </p:sp>
      <p:sp>
        <p:nvSpPr>
          <p:cNvPr id="4" name="Rectangle 3">
            <a:extLst>
              <a:ext uri="{FF2B5EF4-FFF2-40B4-BE49-F238E27FC236}">
                <a16:creationId xmlns:a16="http://schemas.microsoft.com/office/drawing/2014/main" id="{E616DAF7-10A1-FD82-8CD2-D1B5B1DEFEA6}"/>
              </a:ext>
            </a:extLst>
          </p:cNvPr>
          <p:cNvSpPr/>
          <p:nvPr/>
        </p:nvSpPr>
        <p:spPr>
          <a:xfrm>
            <a:off x="13335000" y="1"/>
            <a:ext cx="4551362" cy="100584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6">
                  <a:lumMod val="50000"/>
                </a:schemeClr>
              </a:solidFill>
            </a:endParaRPr>
          </a:p>
        </p:txBody>
      </p:sp>
      <p:sp>
        <p:nvSpPr>
          <p:cNvPr id="5" name="Text Placeholder 2">
            <a:extLst>
              <a:ext uri="{FF2B5EF4-FFF2-40B4-BE49-F238E27FC236}">
                <a16:creationId xmlns:a16="http://schemas.microsoft.com/office/drawing/2014/main" id="{5CC6388E-215F-8965-7C1D-1359061E2654}"/>
              </a:ext>
            </a:extLst>
          </p:cNvPr>
          <p:cNvSpPr txBox="1">
            <a:spLocks/>
          </p:cNvSpPr>
          <p:nvPr/>
        </p:nvSpPr>
        <p:spPr>
          <a:xfrm>
            <a:off x="14101787" y="6880647"/>
            <a:ext cx="3241553" cy="2513403"/>
          </a:xfrm>
          <a:prstGeom prst="rect">
            <a:avLst/>
          </a:prstGeom>
        </p:spPr>
        <p:txBody>
          <a:bodyPr vert="horz" lIns="0" tIns="0" rIns="0" bIns="0" numCol="1" spcCol="548640" rtlCol="0" anchor="t" anchorCtr="0">
            <a:noAutofit/>
          </a:bodyPr>
          <a:lstStyle>
            <a:lvl1pPr marL="0" indent="0" algn="l" defTabSz="1344150" rtl="0" eaLnBrk="1" latinLnBrk="0" hangingPunct="1">
              <a:lnSpc>
                <a:spcPts val="2880"/>
              </a:lnSpc>
              <a:spcBef>
                <a:spcPts val="1467"/>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2pPr>
            <a:lvl3pPr marL="1341132"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3pPr>
            <a:lvl4pPr marL="2011698"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4pPr>
            <a:lvl5pPr marL="2682265"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spcBef>
                <a:spcPts val="2500"/>
              </a:spcBef>
            </a:pPr>
            <a:r>
              <a:rPr lang="en-US" b="1"/>
              <a:t>Application Support</a:t>
            </a:r>
            <a:br>
              <a:rPr lang="en-US" b="1"/>
            </a:br>
            <a:r>
              <a:rPr lang="en-US"/>
              <a:t>These designers specialize in applying products from our unique portfolio to help you realize your vision. </a:t>
            </a:r>
          </a:p>
        </p:txBody>
      </p:sp>
      <p:sp>
        <p:nvSpPr>
          <p:cNvPr id="6" name="Text Placeholder 2">
            <a:extLst>
              <a:ext uri="{FF2B5EF4-FFF2-40B4-BE49-F238E27FC236}">
                <a16:creationId xmlns:a16="http://schemas.microsoft.com/office/drawing/2014/main" id="{C62E7678-F48E-F11B-BA67-BA8238B75221}"/>
              </a:ext>
            </a:extLst>
          </p:cNvPr>
          <p:cNvSpPr txBox="1">
            <a:spLocks/>
          </p:cNvSpPr>
          <p:nvPr/>
        </p:nvSpPr>
        <p:spPr>
          <a:xfrm>
            <a:off x="14115979" y="929615"/>
            <a:ext cx="3316960" cy="1651660"/>
          </a:xfrm>
          <a:prstGeom prst="rect">
            <a:avLst/>
          </a:prstGeom>
        </p:spPr>
        <p:txBody>
          <a:bodyPr vert="horz" lIns="0" tIns="0" rIns="0" bIns="0" numCol="1" spcCol="548640" rtlCol="0" anchor="t" anchorCtr="0">
            <a:noAutofit/>
          </a:bodyPr>
          <a:lstStyle>
            <a:lvl1pPr marL="0" indent="0" algn="l" defTabSz="1344150" rtl="0" eaLnBrk="1" latinLnBrk="0" hangingPunct="1">
              <a:lnSpc>
                <a:spcPts val="2880"/>
              </a:lnSpc>
              <a:spcBef>
                <a:spcPts val="1467"/>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2pPr>
            <a:lvl3pPr marL="1341132"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3pPr>
            <a:lvl4pPr marL="2011698"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4pPr>
            <a:lvl5pPr marL="2682265"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spcBef>
                <a:spcPts val="4000"/>
              </a:spcBef>
            </a:pPr>
            <a:r>
              <a:rPr lang="en-US" b="1"/>
              <a:t>Sales Consultants </a:t>
            </a:r>
            <a:br>
              <a:rPr lang="en-US" b="1"/>
            </a:br>
            <a:r>
              <a:rPr lang="en-US"/>
              <a:t>Call one rep to get quick answers you need on pricing, options, COM and samples – and access our research, insights and thought starters.</a:t>
            </a:r>
          </a:p>
        </p:txBody>
      </p:sp>
      <p:sp>
        <p:nvSpPr>
          <p:cNvPr id="7" name="Text Placeholder 2">
            <a:extLst>
              <a:ext uri="{FF2B5EF4-FFF2-40B4-BE49-F238E27FC236}">
                <a16:creationId xmlns:a16="http://schemas.microsoft.com/office/drawing/2014/main" id="{4D0F5268-78B8-5CDE-41B6-6D2E6C8009C0}"/>
              </a:ext>
            </a:extLst>
          </p:cNvPr>
          <p:cNvSpPr txBox="1">
            <a:spLocks/>
          </p:cNvSpPr>
          <p:nvPr/>
        </p:nvSpPr>
        <p:spPr>
          <a:xfrm>
            <a:off x="14101787" y="4096402"/>
            <a:ext cx="3436703" cy="2802221"/>
          </a:xfrm>
          <a:prstGeom prst="rect">
            <a:avLst/>
          </a:prstGeom>
        </p:spPr>
        <p:txBody>
          <a:bodyPr vert="horz" lIns="0" tIns="0" rIns="0" bIns="0" numCol="1" spcCol="548640" rtlCol="0" anchor="t" anchorCtr="0">
            <a:noAutofit/>
          </a:bodyPr>
          <a:lstStyle>
            <a:lvl1pPr marL="0" indent="0" algn="l" defTabSz="1344150" rtl="0" eaLnBrk="1" latinLnBrk="0" hangingPunct="1">
              <a:lnSpc>
                <a:spcPts val="2880"/>
              </a:lnSpc>
              <a:spcBef>
                <a:spcPts val="1467"/>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2pPr>
            <a:lvl3pPr marL="1341132"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3pPr>
            <a:lvl4pPr marL="2011698"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4pPr>
            <a:lvl5pPr marL="2682265"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spcBef>
                <a:spcPts val="2500"/>
              </a:spcBef>
            </a:pPr>
            <a:r>
              <a:rPr lang="en-US" b="1"/>
              <a:t>Concierge Team</a:t>
            </a:r>
            <a:br>
              <a:rPr lang="en-US" b="1"/>
            </a:br>
            <a:r>
              <a:rPr lang="en-US"/>
              <a:t>Our expert team turns complicated, time-consuming processes into simple experiences for specifiers.</a:t>
            </a:r>
          </a:p>
        </p:txBody>
      </p:sp>
    </p:spTree>
    <p:extLst>
      <p:ext uri="{BB962C8B-B14F-4D97-AF65-F5344CB8AC3E}">
        <p14:creationId xmlns:p14="http://schemas.microsoft.com/office/powerpoint/2010/main" val="1144548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DCCE"/>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B8FB958-E351-23D3-675F-E842C170FA56}"/>
              </a:ext>
            </a:extLst>
          </p:cNvPr>
          <p:cNvSpPr/>
          <p:nvPr/>
        </p:nvSpPr>
        <p:spPr>
          <a:xfrm>
            <a:off x="13335000" y="1"/>
            <a:ext cx="4551362" cy="100584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6">
                  <a:lumMod val="50000"/>
                </a:schemeClr>
              </a:solidFill>
            </a:endParaRPr>
          </a:p>
        </p:txBody>
      </p:sp>
      <p:sp>
        <p:nvSpPr>
          <p:cNvPr id="10" name="Title 1">
            <a:extLst>
              <a:ext uri="{FF2B5EF4-FFF2-40B4-BE49-F238E27FC236}">
                <a16:creationId xmlns:a16="http://schemas.microsoft.com/office/drawing/2014/main" id="{E6E9EF08-E21D-4B5A-6A7A-258F42E1FB06}"/>
              </a:ext>
            </a:extLst>
          </p:cNvPr>
          <p:cNvSpPr txBox="1">
            <a:spLocks/>
          </p:cNvSpPr>
          <p:nvPr/>
        </p:nvSpPr>
        <p:spPr>
          <a:xfrm>
            <a:off x="929537" y="6560972"/>
            <a:ext cx="3926305" cy="402001"/>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a:lnSpc>
                <a:spcPct val="90000"/>
              </a:lnSpc>
            </a:pPr>
            <a:r>
              <a:rPr lang="en-US" sz="1800" b="1">
                <a:latin typeface="Arial" panose="020B0604020202020204" pitchFamily="34" charset="0"/>
                <a:cs typeface="Arial" panose="020B0604020202020204" pitchFamily="34" charset="0"/>
              </a:rPr>
              <a:t>Concierge Team</a:t>
            </a:r>
            <a:endParaRPr lang="en-MX" sz="1800" b="1">
              <a:latin typeface="Arial" panose="020B0604020202020204" pitchFamily="34" charset="0"/>
              <a:cs typeface="Arial" panose="020B0604020202020204" pitchFamily="34" charset="0"/>
            </a:endParaRPr>
          </a:p>
        </p:txBody>
      </p:sp>
      <p:sp>
        <p:nvSpPr>
          <p:cNvPr id="11" name="Text Placeholder 4">
            <a:extLst>
              <a:ext uri="{FF2B5EF4-FFF2-40B4-BE49-F238E27FC236}">
                <a16:creationId xmlns:a16="http://schemas.microsoft.com/office/drawing/2014/main" id="{8DABD94E-5E46-BC3A-7844-C42ED1AF8877}"/>
              </a:ext>
            </a:extLst>
          </p:cNvPr>
          <p:cNvSpPr txBox="1">
            <a:spLocks/>
          </p:cNvSpPr>
          <p:nvPr/>
        </p:nvSpPr>
        <p:spPr>
          <a:xfrm>
            <a:off x="933554" y="6962973"/>
            <a:ext cx="7753246" cy="2128433"/>
          </a:xfrm>
          <a:prstGeom prst="rect">
            <a:avLst/>
          </a:prstGeom>
        </p:spPr>
        <p:txBody>
          <a:bodyPr vert="horz" lIns="0" tIns="0" rIns="0" bIns="0" rtlCol="0" anchor="t" anchorCtr="0">
            <a:noAutofit/>
          </a:bodyPr>
          <a:lstStyle>
            <a:lvl1pPr marL="0" indent="0" algn="l" defTabSz="1344150" rtl="0" eaLnBrk="1" latinLnBrk="0" hangingPunct="1">
              <a:lnSpc>
                <a:spcPts val="3996"/>
              </a:lnSpc>
              <a:spcBef>
                <a:spcPts val="1467"/>
              </a:spcBef>
              <a:buSzPct val="80000"/>
              <a:buFont typeface="Arial" panose="020B0604020202020204" pitchFamily="34" charset="0"/>
              <a:buNone/>
              <a:tabLst>
                <a:tab pos="274317" algn="l"/>
              </a:tabLst>
              <a:defRPr sz="2700" kern="1200">
                <a:solidFill>
                  <a:schemeClr val="tx1"/>
                </a:solidFill>
                <a:latin typeface="Arial" panose="020B0604020202020204" pitchFamily="34" charset="0"/>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ts val="3880"/>
              </a:lnSpc>
            </a:pPr>
            <a:r>
              <a:rPr lang="en-US" sz="3000" spc="-20"/>
              <a:t>Personalized help means partnering with you throughout the entire design and ordering process. Our Concierge Team includes highly experienced product experts. </a:t>
            </a:r>
          </a:p>
        </p:txBody>
      </p:sp>
      <p:sp>
        <p:nvSpPr>
          <p:cNvPr id="13" name="Text Placeholder 2">
            <a:extLst>
              <a:ext uri="{FF2B5EF4-FFF2-40B4-BE49-F238E27FC236}">
                <a16:creationId xmlns:a16="http://schemas.microsoft.com/office/drawing/2014/main" id="{1D722653-2155-D247-D96B-76096CF6D22E}"/>
              </a:ext>
            </a:extLst>
          </p:cNvPr>
          <p:cNvSpPr txBox="1">
            <a:spLocks/>
          </p:cNvSpPr>
          <p:nvPr/>
        </p:nvSpPr>
        <p:spPr>
          <a:xfrm>
            <a:off x="14330857" y="1624270"/>
            <a:ext cx="3100387" cy="8801683"/>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2pPr>
            <a:lvl3pPr marL="1341132"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3pPr>
            <a:lvl4pPr marL="2011698"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4pPr>
            <a:lvl5pPr marL="2682265"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spcBef>
                <a:spcPts val="2500"/>
              </a:spcBef>
            </a:pPr>
            <a:r>
              <a:rPr lang="en-US"/>
              <a:t>Product and technical questions</a:t>
            </a:r>
          </a:p>
          <a:p>
            <a:pPr>
              <a:spcBef>
                <a:spcPts val="2500"/>
              </a:spcBef>
            </a:pPr>
            <a:r>
              <a:rPr lang="en-US"/>
              <a:t>Price quotes</a:t>
            </a:r>
          </a:p>
          <a:p>
            <a:pPr>
              <a:spcBef>
                <a:spcPts val="2500"/>
              </a:spcBef>
            </a:pPr>
            <a:r>
              <a:rPr lang="en-US"/>
              <a:t>Specification and bid assistance</a:t>
            </a:r>
          </a:p>
          <a:p>
            <a:pPr>
              <a:spcBef>
                <a:spcPts val="2500"/>
              </a:spcBef>
            </a:pPr>
            <a:r>
              <a:rPr lang="en-US"/>
              <a:t>Customization and</a:t>
            </a:r>
            <a:br>
              <a:rPr lang="en-US"/>
            </a:br>
            <a:r>
              <a:rPr lang="en-US"/>
              <a:t>specials assistance</a:t>
            </a:r>
          </a:p>
          <a:p>
            <a:pPr>
              <a:spcBef>
                <a:spcPts val="2500"/>
              </a:spcBef>
            </a:pPr>
            <a:r>
              <a:rPr lang="en-US"/>
              <a:t>Textile guidance</a:t>
            </a:r>
            <a:br>
              <a:rPr lang="en-US"/>
            </a:br>
            <a:r>
              <a:rPr lang="en-US"/>
              <a:t>and approvals</a:t>
            </a:r>
          </a:p>
          <a:p>
            <a:pPr>
              <a:spcBef>
                <a:spcPts val="2500"/>
              </a:spcBef>
            </a:pPr>
            <a:r>
              <a:rPr lang="en-US"/>
              <a:t>Finish samples</a:t>
            </a:r>
          </a:p>
          <a:p>
            <a:pPr>
              <a:spcBef>
                <a:spcPts val="2500"/>
              </a:spcBef>
            </a:pPr>
            <a:r>
              <a:rPr lang="en-US"/>
              <a:t>Order questions</a:t>
            </a:r>
          </a:p>
          <a:p>
            <a:pPr>
              <a:spcBef>
                <a:spcPts val="2500"/>
              </a:spcBef>
            </a:pPr>
            <a:r>
              <a:rPr lang="en-US"/>
              <a:t>Project management</a:t>
            </a:r>
            <a:br>
              <a:rPr lang="en-US"/>
            </a:br>
            <a:r>
              <a:rPr lang="en-US"/>
              <a:t>on critical installations</a:t>
            </a:r>
            <a:endParaRPr lang="en-US" noProof="0"/>
          </a:p>
        </p:txBody>
      </p:sp>
      <p:pic>
        <p:nvPicPr>
          <p:cNvPr id="2" name="Picture 1">
            <a:extLst>
              <a:ext uri="{FF2B5EF4-FFF2-40B4-BE49-F238E27FC236}">
                <a16:creationId xmlns:a16="http://schemas.microsoft.com/office/drawing/2014/main" id="{CBE859A6-2EE1-074F-BA2E-D5E301C99E0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 y="0"/>
            <a:ext cx="13334992" cy="5593977"/>
          </a:xfrm>
          <a:prstGeom prst="rect">
            <a:avLst/>
          </a:prstGeom>
        </p:spPr>
      </p:pic>
    </p:spTree>
    <p:extLst>
      <p:ext uri="{BB962C8B-B14F-4D97-AF65-F5344CB8AC3E}">
        <p14:creationId xmlns:p14="http://schemas.microsoft.com/office/powerpoint/2010/main" val="2432772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C3E414F-154E-B96B-E06E-94E29B15275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0" y="-1"/>
            <a:ext cx="13334999" cy="10058400"/>
          </a:xfrm>
          <a:prstGeom prst="rect">
            <a:avLst/>
          </a:prstGeom>
        </p:spPr>
      </p:pic>
      <p:sp>
        <p:nvSpPr>
          <p:cNvPr id="9" name="Title 1">
            <a:extLst>
              <a:ext uri="{FF2B5EF4-FFF2-40B4-BE49-F238E27FC236}">
                <a16:creationId xmlns:a16="http://schemas.microsoft.com/office/drawing/2014/main" id="{69F90867-C755-D33B-B1BC-54D9ED1FC2D6}"/>
              </a:ext>
            </a:extLst>
          </p:cNvPr>
          <p:cNvSpPr>
            <a:spLocks noGrp="1"/>
          </p:cNvSpPr>
          <p:nvPr>
            <p:ph type="title"/>
          </p:nvPr>
        </p:nvSpPr>
        <p:spPr>
          <a:xfrm>
            <a:off x="661988" y="1599747"/>
            <a:ext cx="3337342" cy="2286000"/>
          </a:xfrm>
        </p:spPr>
        <p:txBody>
          <a:bodyPr/>
          <a:lstStyle/>
          <a:p>
            <a:pPr>
              <a:lnSpc>
                <a:spcPct val="90000"/>
              </a:lnSpc>
            </a:pPr>
            <a:r>
              <a:rPr lang="en-US" sz="4800" i="1"/>
              <a:t>Your Projects</a:t>
            </a:r>
            <a:br>
              <a:rPr lang="en-US" sz="4800"/>
            </a:br>
            <a:r>
              <a:rPr lang="en-US" sz="4800"/>
              <a:t>Made Easy</a:t>
            </a:r>
            <a:endParaRPr lang="en-MX" sz="4800"/>
          </a:p>
        </p:txBody>
      </p:sp>
      <p:sp>
        <p:nvSpPr>
          <p:cNvPr id="12" name="Text Placeholder 4">
            <a:extLst>
              <a:ext uri="{FF2B5EF4-FFF2-40B4-BE49-F238E27FC236}">
                <a16:creationId xmlns:a16="http://schemas.microsoft.com/office/drawing/2014/main" id="{8B37BF76-0E36-2BAF-4AAD-C58D90598984}"/>
              </a:ext>
            </a:extLst>
          </p:cNvPr>
          <p:cNvSpPr txBox="1">
            <a:spLocks/>
          </p:cNvSpPr>
          <p:nvPr/>
        </p:nvSpPr>
        <p:spPr>
          <a:xfrm>
            <a:off x="661988" y="4392204"/>
            <a:ext cx="3337342" cy="1928813"/>
          </a:xfrm>
          <a:prstGeom prst="rect">
            <a:avLst/>
          </a:prstGeom>
        </p:spPr>
        <p:txBody>
          <a:bodyPr vert="horz" lIns="0" tIns="0" rIns="0" bIns="0" rtlCol="0" anchor="t" anchorCtr="0">
            <a:noAutofit/>
          </a:bodyPr>
          <a:lstStyle>
            <a:lvl1pPr marL="0" indent="0" algn="l" defTabSz="1344150" rtl="0" eaLnBrk="1" latinLnBrk="0" hangingPunct="1">
              <a:lnSpc>
                <a:spcPts val="3996"/>
              </a:lnSpc>
              <a:spcBef>
                <a:spcPts val="1467"/>
              </a:spcBef>
              <a:buSzPct val="80000"/>
              <a:buFont typeface="Arial" panose="020B0604020202020204" pitchFamily="34" charset="0"/>
              <a:buNone/>
              <a:tabLst>
                <a:tab pos="274317" algn="l"/>
              </a:tabLst>
              <a:defRPr sz="2700" kern="1200">
                <a:solidFill>
                  <a:schemeClr val="tx1"/>
                </a:solidFill>
                <a:latin typeface="Arial" panose="020B0604020202020204" pitchFamily="34" charset="0"/>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nSpc>
                <a:spcPct val="130000"/>
              </a:lnSpc>
            </a:pPr>
            <a:r>
              <a:rPr lang="en-US" sz="2400">
                <a:effectLst>
                  <a:outerShdw blurRad="574142" dir="2700000" algn="tl" rotWithShape="0">
                    <a:schemeClr val="accent2"/>
                  </a:outerShdw>
                </a:effectLst>
              </a:rPr>
              <a:t>Realize your project perfectly with our unparalleled logistics and service. </a:t>
            </a:r>
          </a:p>
        </p:txBody>
      </p:sp>
      <p:sp>
        <p:nvSpPr>
          <p:cNvPr id="10" name="Rectangle 9">
            <a:extLst>
              <a:ext uri="{FF2B5EF4-FFF2-40B4-BE49-F238E27FC236}">
                <a16:creationId xmlns:a16="http://schemas.microsoft.com/office/drawing/2014/main" id="{C8DCCFEF-5F16-B8E0-EBA3-BCCFB8B850E1}"/>
              </a:ext>
            </a:extLst>
          </p:cNvPr>
          <p:cNvSpPr/>
          <p:nvPr/>
        </p:nvSpPr>
        <p:spPr>
          <a:xfrm>
            <a:off x="13335000" y="1"/>
            <a:ext cx="4551362" cy="100584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6">
                  <a:lumMod val="50000"/>
                </a:schemeClr>
              </a:solidFill>
            </a:endParaRPr>
          </a:p>
        </p:txBody>
      </p:sp>
      <p:sp>
        <p:nvSpPr>
          <p:cNvPr id="5" name="Text Placeholder 2">
            <a:extLst>
              <a:ext uri="{FF2B5EF4-FFF2-40B4-BE49-F238E27FC236}">
                <a16:creationId xmlns:a16="http://schemas.microsoft.com/office/drawing/2014/main" id="{983C7F0F-3CA2-6CE2-417F-B60BD7E85C01}"/>
              </a:ext>
            </a:extLst>
          </p:cNvPr>
          <p:cNvSpPr txBox="1">
            <a:spLocks/>
          </p:cNvSpPr>
          <p:nvPr/>
        </p:nvSpPr>
        <p:spPr>
          <a:xfrm>
            <a:off x="14142316" y="1847089"/>
            <a:ext cx="2936729" cy="7542939"/>
          </a:xfrm>
          <a:prstGeom prst="rect">
            <a:avLst/>
          </a:prstGeom>
        </p:spPr>
        <p:txBody>
          <a:bodyPr vert="horz" lIns="0" tIns="0" rIns="0" bIns="0" numCol="1" spcCol="548640" rtlCol="0" anchor="t" anchorCtr="0">
            <a:noAutofit/>
          </a:bodyPr>
          <a:lstStyle>
            <a:lvl1pPr marL="0" indent="0" algn="l" defTabSz="1344150" rtl="0" eaLnBrk="1" latinLnBrk="0" hangingPunct="1">
              <a:lnSpc>
                <a:spcPts val="2880"/>
              </a:lnSpc>
              <a:spcBef>
                <a:spcPts val="1467"/>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2pPr>
            <a:lvl3pPr marL="1341132"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3pPr>
            <a:lvl4pPr marL="2011698"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4pPr>
            <a:lvl5pPr marL="2682265" indent="0" algn="l" defTabSz="1341132" rtl="0" eaLnBrk="1" latinLnBrk="0" hangingPunct="1">
              <a:lnSpc>
                <a:spcPct val="90000"/>
              </a:lnSpc>
              <a:spcBef>
                <a:spcPts val="733"/>
              </a:spcBef>
              <a:buFont typeface="Arial" panose="020B0604020202020204" pitchFamily="34" charset="0"/>
              <a:buNone/>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spcBef>
                <a:spcPts val="2500"/>
              </a:spcBef>
            </a:pPr>
            <a:r>
              <a:rPr lang="en-US" b="1"/>
              <a:t>Our Dealer Community</a:t>
            </a:r>
            <a:br>
              <a:rPr lang="en-US"/>
            </a:br>
            <a:r>
              <a:rPr lang="en-US"/>
              <a:t>Our dealers are a worldwide community of local experts who can help you create beautiful places that work, with the global power of Steelcase behind every solution.</a:t>
            </a:r>
          </a:p>
          <a:p>
            <a:pPr>
              <a:spcBef>
                <a:spcPts val="2500"/>
              </a:spcBef>
            </a:pPr>
            <a:r>
              <a:rPr lang="en-US" b="1"/>
              <a:t>One Order</a:t>
            </a:r>
            <a:br>
              <a:rPr lang="en-US"/>
            </a:br>
            <a:r>
              <a:rPr lang="en-US"/>
              <a:t>Consolidate orders for multiple brands through one seamless ordering system.</a:t>
            </a:r>
          </a:p>
          <a:p>
            <a:pPr>
              <a:spcBef>
                <a:spcPts val="2500"/>
              </a:spcBef>
            </a:pPr>
            <a:r>
              <a:rPr lang="en-US" b="1"/>
              <a:t>One Accountable Team</a:t>
            </a:r>
            <a:br>
              <a:rPr lang="en-US"/>
            </a:br>
            <a:r>
              <a:rPr lang="en-US"/>
              <a:t>Make one call for all the help you need. We’re with you every step of the way.</a:t>
            </a:r>
          </a:p>
          <a:p>
            <a:pPr>
              <a:spcBef>
                <a:spcPts val="2500"/>
              </a:spcBef>
            </a:pPr>
            <a:endParaRPr lang="en-US"/>
          </a:p>
        </p:txBody>
      </p:sp>
    </p:spTree>
    <p:extLst>
      <p:ext uri="{BB962C8B-B14F-4D97-AF65-F5344CB8AC3E}">
        <p14:creationId xmlns:p14="http://schemas.microsoft.com/office/powerpoint/2010/main" val="886042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2066925" y="0"/>
            <a:ext cx="13752513" cy="10058400"/>
          </a:xfrm>
        </p:spPr>
        <p:txBody>
          <a:bodyPr anchor="ctr"/>
          <a:lstStyle/>
          <a:p>
            <a:pPr>
              <a:lnSpc>
                <a:spcPct val="90000"/>
              </a:lnSpc>
            </a:pPr>
            <a:r>
              <a:rPr lang="en-US" sz="7200">
                <a:solidFill>
                  <a:srgbClr val="F2DCCE"/>
                </a:solidFill>
              </a:rPr>
              <a:t>A framework</a:t>
            </a:r>
            <a:br>
              <a:rPr lang="en-US" sz="7200">
                <a:solidFill>
                  <a:srgbClr val="F2DCCE"/>
                </a:solidFill>
              </a:rPr>
            </a:br>
            <a:r>
              <a:rPr lang="en-US" sz="7200">
                <a:solidFill>
                  <a:srgbClr val="F2DCCE"/>
                </a:solidFill>
              </a:rPr>
              <a:t>for designing high-performing ancillary spaces.</a:t>
            </a:r>
          </a:p>
        </p:txBody>
      </p:sp>
      <p:sp>
        <p:nvSpPr>
          <p:cNvPr id="7" name="TextBox 6">
            <a:extLst>
              <a:ext uri="{FF2B5EF4-FFF2-40B4-BE49-F238E27FC236}">
                <a16:creationId xmlns:a16="http://schemas.microsoft.com/office/drawing/2014/main" id="{EE747215-17B6-4C17-CA6B-0F750A13A789}"/>
              </a:ext>
            </a:extLst>
          </p:cNvPr>
          <p:cNvSpPr txBox="1"/>
          <p:nvPr/>
        </p:nvSpPr>
        <p:spPr>
          <a:xfrm>
            <a:off x="7237595" y="1828800"/>
            <a:ext cx="3411190" cy="276999"/>
          </a:xfrm>
          <a:prstGeom prst="rect">
            <a:avLst/>
          </a:prstGeom>
          <a:noFill/>
        </p:spPr>
        <p:txBody>
          <a:bodyPr wrap="none" lIns="0" tIns="0" rIns="0" bIns="0" rtlCol="0">
            <a:spAutoFit/>
          </a:bodyPr>
          <a:lstStyle/>
          <a:p>
            <a:pPr algn="ctr"/>
            <a:r>
              <a:rPr lang="en-US" b="1">
                <a:solidFill>
                  <a:srgbClr val="F2DCCE"/>
                </a:solidFill>
              </a:rPr>
              <a:t>Performance Design Principles</a:t>
            </a:r>
          </a:p>
        </p:txBody>
      </p:sp>
      <p:cxnSp>
        <p:nvCxnSpPr>
          <p:cNvPr id="2" name="Straight Connector 1">
            <a:extLst>
              <a:ext uri="{FF2B5EF4-FFF2-40B4-BE49-F238E27FC236}">
                <a16:creationId xmlns:a16="http://schemas.microsoft.com/office/drawing/2014/main" id="{73044F0F-5AC9-6EE0-2B4B-50CDEF1E9106}"/>
              </a:ext>
            </a:extLst>
          </p:cNvPr>
          <p:cNvCxnSpPr>
            <a:cxnSpLocks/>
          </p:cNvCxnSpPr>
          <p:nvPr/>
        </p:nvCxnSpPr>
        <p:spPr>
          <a:xfrm flipH="1">
            <a:off x="8363244" y="2770458"/>
            <a:ext cx="1159873" cy="0"/>
          </a:xfrm>
          <a:prstGeom prst="line">
            <a:avLst/>
          </a:prstGeom>
          <a:ln w="25400">
            <a:solidFill>
              <a:srgbClr val="F2DCC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955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5" name="Rectangle 11274">
            <a:extLst>
              <a:ext uri="{FF2B5EF4-FFF2-40B4-BE49-F238E27FC236}">
                <a16:creationId xmlns:a16="http://schemas.microsoft.com/office/drawing/2014/main" id="{21ED2E2A-15E5-5439-E76C-8376760D9537}"/>
              </a:ext>
            </a:extLst>
          </p:cNvPr>
          <p:cNvSpPr/>
          <p:nvPr/>
        </p:nvSpPr>
        <p:spPr>
          <a:xfrm>
            <a:off x="11914981" y="5029200"/>
            <a:ext cx="5971382" cy="5029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79">
              <a:latin typeface="Arial" panose="020B0604020202020204" pitchFamily="34" charset="0"/>
            </a:endParaRPr>
          </a:p>
        </p:txBody>
      </p:sp>
      <p:sp>
        <p:nvSpPr>
          <p:cNvPr id="55" name="Rectangle 54">
            <a:extLst>
              <a:ext uri="{FF2B5EF4-FFF2-40B4-BE49-F238E27FC236}">
                <a16:creationId xmlns:a16="http://schemas.microsoft.com/office/drawing/2014/main" id="{FB56F333-9F2D-FDD9-9389-2DAAD1F8BC4D}"/>
              </a:ext>
            </a:extLst>
          </p:cNvPr>
          <p:cNvSpPr/>
          <p:nvPr/>
        </p:nvSpPr>
        <p:spPr>
          <a:xfrm>
            <a:off x="1337" y="5029200"/>
            <a:ext cx="5959726" cy="5029200"/>
          </a:xfrm>
          <a:prstGeom prst="rect">
            <a:avLst/>
          </a:prstGeom>
          <a:solidFill>
            <a:schemeClr val="accent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79">
              <a:latin typeface="Arial" panose="020B0604020202020204" pitchFamily="34" charset="0"/>
            </a:endParaRPr>
          </a:p>
        </p:txBody>
      </p:sp>
      <p:pic>
        <p:nvPicPr>
          <p:cNvPr id="11269" name="Picture 12">
            <a:extLst>
              <a:ext uri="{FF2B5EF4-FFF2-40B4-BE49-F238E27FC236}">
                <a16:creationId xmlns:a16="http://schemas.microsoft.com/office/drawing/2014/main" id="{DFEECB0E-789A-F258-17CF-686B182991F3}"/>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p:blipFill>
        <p:spPr bwMode="auto">
          <a:xfrm>
            <a:off x="11914188" y="0"/>
            <a:ext cx="5972175" cy="5029200"/>
          </a:xfrm>
          <a:prstGeom prst="rect">
            <a:avLst/>
          </a:prstGeom>
          <a:noFill/>
          <a:extLst>
            <a:ext uri="{909E8E84-426E-40DD-AFC4-6F175D3DCCD1}">
              <a14:hiddenFill xmlns:a14="http://schemas.microsoft.com/office/drawing/2010/main">
                <a:solidFill>
                  <a:srgbClr val="FFFFFF"/>
                </a:solidFill>
              </a14:hiddenFill>
            </a:ext>
          </a:extLst>
        </p:spPr>
      </p:pic>
      <p:sp>
        <p:nvSpPr>
          <p:cNvPr id="53" name="Rectangle 52">
            <a:extLst>
              <a:ext uri="{FF2B5EF4-FFF2-40B4-BE49-F238E27FC236}">
                <a16:creationId xmlns:a16="http://schemas.microsoft.com/office/drawing/2014/main" id="{59DF341D-3B85-BD29-0DE5-B34471A5C9A8}"/>
              </a:ext>
            </a:extLst>
          </p:cNvPr>
          <p:cNvSpPr/>
          <p:nvPr/>
        </p:nvSpPr>
        <p:spPr>
          <a:xfrm>
            <a:off x="5963987" y="0"/>
            <a:ext cx="5959726" cy="5029200"/>
          </a:xfrm>
          <a:prstGeom prst="rect">
            <a:avLst/>
          </a:prstGeom>
          <a:solidFill>
            <a:srgbClr val="F2DC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79">
              <a:latin typeface="Arial" panose="020B0604020202020204" pitchFamily="34" charset="0"/>
            </a:endParaRPr>
          </a:p>
        </p:txBody>
      </p:sp>
      <p:sp>
        <p:nvSpPr>
          <p:cNvPr id="13" name="Text Placeholder 17">
            <a:extLst>
              <a:ext uri="{FF2B5EF4-FFF2-40B4-BE49-F238E27FC236}">
                <a16:creationId xmlns:a16="http://schemas.microsoft.com/office/drawing/2014/main" id="{E7B60D92-6558-47A7-BF61-72550C773B52}"/>
              </a:ext>
            </a:extLst>
          </p:cNvPr>
          <p:cNvSpPr txBox="1">
            <a:spLocks/>
          </p:cNvSpPr>
          <p:nvPr/>
        </p:nvSpPr>
        <p:spPr>
          <a:xfrm>
            <a:off x="6643842" y="2134187"/>
            <a:ext cx="3903630" cy="269236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0"/>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gn="l">
              <a:lnSpc>
                <a:spcPct val="100000"/>
              </a:lnSpc>
              <a:spcBef>
                <a:spcPts val="0"/>
              </a:spcBef>
              <a:spcAft>
                <a:spcPts val="1000"/>
              </a:spcAft>
              <a:buSzPct val="100000"/>
            </a:pPr>
            <a:r>
              <a:rPr lang="en-US" sz="3000">
                <a:latin typeface="Arial" panose="020B0604020202020204" pitchFamily="34" charset="0"/>
                <a:sym typeface="Arial"/>
              </a:rPr>
              <a:t>Privacy</a:t>
            </a:r>
          </a:p>
          <a:p>
            <a:pPr algn="l">
              <a:lnSpc>
                <a:spcPct val="100000"/>
              </a:lnSpc>
              <a:spcBef>
                <a:spcPts val="0"/>
              </a:spcBef>
              <a:buSzPct val="100000"/>
            </a:pPr>
            <a:r>
              <a:rPr lang="en-US" sz="2400"/>
              <a:t>Provide the levels of privacy needed for the work at hand, including visual, acoustic and territorial.</a:t>
            </a:r>
          </a:p>
        </p:txBody>
      </p:sp>
      <p:sp>
        <p:nvSpPr>
          <p:cNvPr id="14" name="Text Placeholder 17">
            <a:extLst>
              <a:ext uri="{FF2B5EF4-FFF2-40B4-BE49-F238E27FC236}">
                <a16:creationId xmlns:a16="http://schemas.microsoft.com/office/drawing/2014/main" id="{8AD1887D-C9A9-DB5B-D25F-92E6AF035596}"/>
              </a:ext>
            </a:extLst>
          </p:cNvPr>
          <p:cNvSpPr txBox="1">
            <a:spLocks/>
          </p:cNvSpPr>
          <p:nvPr/>
        </p:nvSpPr>
        <p:spPr>
          <a:xfrm>
            <a:off x="12650774" y="7190281"/>
            <a:ext cx="4178328" cy="269236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0"/>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gn="l">
              <a:lnSpc>
                <a:spcPct val="100000"/>
              </a:lnSpc>
              <a:spcBef>
                <a:spcPts val="0"/>
              </a:spcBef>
              <a:spcAft>
                <a:spcPts val="1000"/>
              </a:spcAft>
              <a:buSzPct val="100000"/>
            </a:pPr>
            <a:r>
              <a:rPr lang="en-US" sz="3000">
                <a:latin typeface="Arial" panose="020B0604020202020204" pitchFamily="34" charset="0"/>
                <a:sym typeface="Arial"/>
              </a:rPr>
              <a:t>Posture</a:t>
            </a:r>
            <a:r>
              <a:rPr lang="en-US" sz="2400">
                <a:latin typeface="Georgia" panose="02040502050405020303" pitchFamily="18" charset="0"/>
                <a:sym typeface="Arial"/>
              </a:rPr>
              <a:t> </a:t>
            </a:r>
          </a:p>
          <a:p>
            <a:pPr algn="l">
              <a:lnSpc>
                <a:spcPct val="100000"/>
              </a:lnSpc>
              <a:spcBef>
                <a:spcPts val="0"/>
              </a:spcBef>
              <a:buSzPct val="100000"/>
            </a:pPr>
            <a:r>
              <a:rPr lang="en-US" sz="2400"/>
              <a:t>Support the body in a posture appropriate for the task, whether lounge, task, stool-height or standing.</a:t>
            </a:r>
          </a:p>
        </p:txBody>
      </p:sp>
      <p:sp>
        <p:nvSpPr>
          <p:cNvPr id="15" name="Text Placeholder 17">
            <a:extLst>
              <a:ext uri="{FF2B5EF4-FFF2-40B4-BE49-F238E27FC236}">
                <a16:creationId xmlns:a16="http://schemas.microsoft.com/office/drawing/2014/main" id="{88EEEDE0-A091-DC0C-CB26-44016AB0410B}"/>
              </a:ext>
            </a:extLst>
          </p:cNvPr>
          <p:cNvSpPr txBox="1">
            <a:spLocks/>
          </p:cNvSpPr>
          <p:nvPr/>
        </p:nvSpPr>
        <p:spPr>
          <a:xfrm>
            <a:off x="637151" y="7190281"/>
            <a:ext cx="4258713" cy="269236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0"/>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gn="l">
              <a:lnSpc>
                <a:spcPct val="100000"/>
              </a:lnSpc>
              <a:spcBef>
                <a:spcPts val="0"/>
              </a:spcBef>
              <a:spcAft>
                <a:spcPts val="1000"/>
              </a:spcAft>
              <a:buSzPct val="100000"/>
            </a:pPr>
            <a:r>
              <a:rPr lang="en-US" sz="3000">
                <a:latin typeface="Arial" panose="020B0604020202020204" pitchFamily="34" charset="0"/>
                <a:sym typeface="Arial"/>
              </a:rPr>
              <a:t>Personality</a:t>
            </a:r>
          </a:p>
          <a:p>
            <a:pPr algn="l">
              <a:lnSpc>
                <a:spcPct val="100000"/>
              </a:lnSpc>
              <a:spcBef>
                <a:spcPts val="0"/>
              </a:spcBef>
              <a:buSzPct val="100000"/>
            </a:pPr>
            <a:r>
              <a:rPr lang="en-US" sz="2400"/>
              <a:t>Use color and materiality to express the unique brand and culture of an organization to attract and retain talent.</a:t>
            </a:r>
          </a:p>
        </p:txBody>
      </p:sp>
      <p:sp>
        <p:nvSpPr>
          <p:cNvPr id="16" name="Text Placeholder 17">
            <a:extLst>
              <a:ext uri="{FF2B5EF4-FFF2-40B4-BE49-F238E27FC236}">
                <a16:creationId xmlns:a16="http://schemas.microsoft.com/office/drawing/2014/main" id="{EDF04474-9A67-282A-9558-A9A3FE3967E6}"/>
              </a:ext>
            </a:extLst>
          </p:cNvPr>
          <p:cNvSpPr txBox="1">
            <a:spLocks/>
          </p:cNvSpPr>
          <p:nvPr/>
        </p:nvSpPr>
        <p:spPr>
          <a:xfrm>
            <a:off x="661988" y="2134187"/>
            <a:ext cx="4091045" cy="269236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0"/>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algn="l">
              <a:lnSpc>
                <a:spcPct val="100000"/>
              </a:lnSpc>
              <a:spcBef>
                <a:spcPts val="0"/>
              </a:spcBef>
              <a:spcAft>
                <a:spcPts val="1000"/>
              </a:spcAft>
              <a:buSzPct val="100000"/>
            </a:pPr>
            <a:r>
              <a:rPr lang="en-US" sz="3000">
                <a:latin typeface="Arial" panose="020B0604020202020204" pitchFamily="34" charset="0"/>
                <a:sym typeface="Arial"/>
              </a:rPr>
              <a:t>Proximity</a:t>
            </a:r>
          </a:p>
          <a:p>
            <a:pPr>
              <a:lnSpc>
                <a:spcPct val="100000"/>
              </a:lnSpc>
              <a:buSzPct val="100000"/>
            </a:pPr>
            <a:r>
              <a:rPr lang="en-US" sz="2400"/>
              <a:t>Think about easy access</a:t>
            </a:r>
            <a:br>
              <a:rPr lang="en-US" sz="2400"/>
            </a:br>
            <a:r>
              <a:rPr lang="en-US" sz="2400"/>
              <a:t>to tools and technology,</a:t>
            </a:r>
            <a:br>
              <a:rPr lang="en-US" sz="2400"/>
            </a:br>
            <a:r>
              <a:rPr lang="en-US" sz="2400"/>
              <a:t>and how the settings promote equitable experiences.</a:t>
            </a:r>
          </a:p>
        </p:txBody>
      </p:sp>
      <p:sp>
        <p:nvSpPr>
          <p:cNvPr id="17" name="TextBox 16">
            <a:extLst>
              <a:ext uri="{FF2B5EF4-FFF2-40B4-BE49-F238E27FC236}">
                <a16:creationId xmlns:a16="http://schemas.microsoft.com/office/drawing/2014/main" id="{C1E729A0-D8EE-C73A-6A97-973D83B0CBB3}"/>
              </a:ext>
            </a:extLst>
          </p:cNvPr>
          <p:cNvSpPr txBox="1"/>
          <p:nvPr/>
        </p:nvSpPr>
        <p:spPr>
          <a:xfrm>
            <a:off x="661988" y="746050"/>
            <a:ext cx="3411190" cy="276999"/>
          </a:xfrm>
          <a:prstGeom prst="rect">
            <a:avLst/>
          </a:prstGeom>
          <a:noFill/>
        </p:spPr>
        <p:txBody>
          <a:bodyPr wrap="none" lIns="0" tIns="0" rIns="0" bIns="0" rtlCol="0">
            <a:spAutoFit/>
          </a:bodyPr>
          <a:lstStyle/>
          <a:p>
            <a:pPr algn="ctr"/>
            <a:r>
              <a:rPr lang="en-US" b="1"/>
              <a:t>Performance Design Principles</a:t>
            </a:r>
          </a:p>
        </p:txBody>
      </p:sp>
      <p:pic>
        <p:nvPicPr>
          <p:cNvPr id="6" name="Picture 5">
            <a:extLst>
              <a:ext uri="{FF2B5EF4-FFF2-40B4-BE49-F238E27FC236}">
                <a16:creationId xmlns:a16="http://schemas.microsoft.com/office/drawing/2014/main" id="{6B548485-24A6-B3BC-8FFF-C5B676CE828C}"/>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5961062" y="5029199"/>
            <a:ext cx="5971382" cy="5029201"/>
          </a:xfrm>
          <a:prstGeom prst="rect">
            <a:avLst/>
          </a:prstGeom>
        </p:spPr>
      </p:pic>
    </p:spTree>
    <p:extLst>
      <p:ext uri="{BB962C8B-B14F-4D97-AF65-F5344CB8AC3E}">
        <p14:creationId xmlns:p14="http://schemas.microsoft.com/office/powerpoint/2010/main" val="4137000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2DCCE"/>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2066925" y="0"/>
            <a:ext cx="13752513" cy="10058400"/>
          </a:xfrm>
        </p:spPr>
        <p:txBody>
          <a:bodyPr anchor="ctr"/>
          <a:lstStyle/>
          <a:p>
            <a:pPr>
              <a:lnSpc>
                <a:spcPct val="90000"/>
              </a:lnSpc>
            </a:pPr>
            <a:r>
              <a:rPr lang="en-US" sz="7200"/>
              <a:t>When these principles</a:t>
            </a:r>
            <a:br>
              <a:rPr lang="en-US" sz="7200"/>
            </a:br>
            <a:r>
              <a:rPr lang="en-US" sz="7200"/>
              <a:t>are considered,</a:t>
            </a:r>
            <a:br>
              <a:rPr lang="en-US" sz="7200"/>
            </a:br>
            <a:r>
              <a:rPr lang="en-US" sz="7200" i="1"/>
              <a:t>good things can happen.</a:t>
            </a:r>
            <a:endParaRPr lang="en-US" sz="7200"/>
          </a:p>
        </p:txBody>
      </p:sp>
    </p:spTree>
    <p:extLst>
      <p:ext uri="{BB962C8B-B14F-4D97-AF65-F5344CB8AC3E}">
        <p14:creationId xmlns:p14="http://schemas.microsoft.com/office/powerpoint/2010/main" val="6543508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room with a large window and a group of people&#10;&#10;AI-generated content may be incorrect.">
            <a:extLst>
              <a:ext uri="{FF2B5EF4-FFF2-40B4-BE49-F238E27FC236}">
                <a16:creationId xmlns:a16="http://schemas.microsoft.com/office/drawing/2014/main" id="{DB625AC5-7A39-0DE4-3CB7-7D534F978A2A}"/>
              </a:ext>
            </a:extLst>
          </p:cNvPr>
          <p:cNvPicPr>
            <a:picLocks noChangeAspect="1"/>
          </p:cNvPicPr>
          <p:nvPr/>
        </p:nvPicPr>
        <p:blipFill>
          <a:blip r:embed="rId3">
            <a:extLst>
              <a:ext uri="{28A0092B-C50C-407E-A947-70E740481C1C}">
                <a14:useLocalDpi xmlns:a14="http://schemas.microsoft.com/office/drawing/2010/main" val="0"/>
              </a:ext>
            </a:extLst>
          </a:blip>
          <a:srcRect t="14327" b="1312"/>
          <a:stretch>
            <a:fillRect/>
          </a:stretch>
        </p:blipFill>
        <p:spPr>
          <a:xfrm>
            <a:off x="0" y="0"/>
            <a:ext cx="17886363" cy="10058400"/>
          </a:xfrm>
          <a:prstGeom prst="rect">
            <a:avLst/>
          </a:prstGeom>
        </p:spPr>
      </p:pic>
      <p:sp>
        <p:nvSpPr>
          <p:cNvPr id="2" name="Rectangle 1">
            <a:extLst>
              <a:ext uri="{FF2B5EF4-FFF2-40B4-BE49-F238E27FC236}">
                <a16:creationId xmlns:a16="http://schemas.microsoft.com/office/drawing/2014/main" id="{E1BBA91E-80D2-C6F2-B0BA-83C3E38E21B2}"/>
              </a:ext>
            </a:extLst>
          </p:cNvPr>
          <p:cNvSpPr/>
          <p:nvPr/>
        </p:nvSpPr>
        <p:spPr>
          <a:xfrm>
            <a:off x="0" y="0"/>
            <a:ext cx="8485632" cy="10058400"/>
          </a:xfrm>
          <a:prstGeom prst="rect">
            <a:avLst/>
          </a:prstGeom>
          <a:gradFill>
            <a:gsLst>
              <a:gs pos="0">
                <a:schemeClr val="accent2">
                  <a:alpha val="0"/>
                </a:schemeClr>
              </a:gs>
              <a:gs pos="100000">
                <a:schemeClr val="accent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 Placeholder 17">
            <a:extLst>
              <a:ext uri="{FF2B5EF4-FFF2-40B4-BE49-F238E27FC236}">
                <a16:creationId xmlns:a16="http://schemas.microsoft.com/office/drawing/2014/main" id="{51698E71-29CB-467C-84FB-C1A1B1BD8588}"/>
              </a:ext>
            </a:extLst>
          </p:cNvPr>
          <p:cNvSpPr txBox="1">
            <a:spLocks/>
          </p:cNvSpPr>
          <p:nvPr/>
        </p:nvSpPr>
        <p:spPr>
          <a:xfrm>
            <a:off x="661988" y="664058"/>
            <a:ext cx="2455966" cy="2796594"/>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0"/>
              </a:spcBef>
              <a:buSzPct val="80000"/>
              <a:buFont typeface="Arial" panose="020B0604020202020204" pitchFamily="34" charset="0"/>
              <a:buNone/>
              <a:tabLst>
                <a:tab pos="274317" algn="l"/>
              </a:tabLst>
              <a:defRPr sz="1800" kern="1200">
                <a:solidFill>
                  <a:schemeClr val="tx1"/>
                </a:solidFill>
                <a:latin typeface="+mn-lt"/>
                <a:ea typeface="+mn-ea"/>
                <a:cs typeface="Arial" panose="020B0604020202020204" pitchFamily="34" charset="0"/>
              </a:defRPr>
            </a:lvl1pPr>
            <a:lvl2pPr marL="670566"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2pPr>
            <a:lvl3pPr marL="1341132"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3pPr>
            <a:lvl4pPr marL="2011698"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4pPr>
            <a:lvl5pPr marL="2682265" indent="0" algn="l" defTabSz="1341132" rtl="0" eaLnBrk="1" latinLnBrk="0" hangingPunct="1">
              <a:lnSpc>
                <a:spcPts val="4212"/>
              </a:lnSpc>
              <a:spcBef>
                <a:spcPts val="733"/>
              </a:spcBef>
              <a:buFont typeface="Arial" panose="020B0604020202020204" pitchFamily="34" charset="0"/>
              <a:buNone/>
              <a:defRPr sz="27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r>
              <a:rPr lang="en-US" sz="2400" b="1"/>
              <a:t>Productivity </a:t>
            </a:r>
            <a:br>
              <a:rPr lang="en-US" sz="2400" b="1"/>
            </a:br>
            <a:r>
              <a:rPr lang="en-US" sz="2400"/>
              <a:t>Individuals and teams are more productive and can collaborate, socialize and focus better. </a:t>
            </a:r>
          </a:p>
        </p:txBody>
      </p:sp>
    </p:spTree>
    <p:extLst>
      <p:ext uri="{BB962C8B-B14F-4D97-AF65-F5344CB8AC3E}">
        <p14:creationId xmlns:p14="http://schemas.microsoft.com/office/powerpoint/2010/main" val="2128601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6CCD4D09-2DC2-6830-0E76-7460D5277AA7}"/>
              </a:ext>
            </a:extLst>
          </p:cNvPr>
          <p:cNvSpPr>
            <a:spLocks noGrp="1"/>
          </p:cNvSpPr>
          <p:nvPr>
            <p:ph type="title"/>
          </p:nvPr>
        </p:nvSpPr>
        <p:spPr>
          <a:xfrm>
            <a:off x="14206953" y="6557028"/>
            <a:ext cx="2567040" cy="2197227"/>
          </a:xfrm>
        </p:spPr>
        <p:txBody>
          <a:bodyPr/>
          <a:lstStyle/>
          <a:p>
            <a:pPr>
              <a:lnSpc>
                <a:spcPts val="2889"/>
              </a:lnSpc>
            </a:pPr>
            <a:r>
              <a:rPr lang="en-US" sz="2400" b="1">
                <a:latin typeface="+mn-lt"/>
                <a:ea typeface="+mn-ea"/>
                <a:cs typeface="Arial" panose="020B0604020202020204" pitchFamily="34" charset="0"/>
              </a:rPr>
              <a:t>Psychological Comfort</a:t>
            </a:r>
            <a:br>
              <a:rPr lang="en-US" sz="2400">
                <a:latin typeface="+mn-lt"/>
                <a:ea typeface="+mn-ea"/>
                <a:cs typeface="Arial" panose="020B0604020202020204" pitchFamily="34" charset="0"/>
              </a:rPr>
            </a:br>
            <a:r>
              <a:rPr lang="en-US" sz="2400">
                <a:latin typeface="+mn-lt"/>
                <a:ea typeface="+mn-ea"/>
                <a:cs typeface="Arial" panose="020B0604020202020204" pitchFamily="34" charset="0"/>
              </a:rPr>
              <a:t>People feel</a:t>
            </a:r>
            <a:br>
              <a:rPr lang="en-US" sz="2400">
                <a:latin typeface="+mn-lt"/>
                <a:ea typeface="+mn-ea"/>
                <a:cs typeface="Arial" panose="020B0604020202020204" pitchFamily="34" charset="0"/>
              </a:rPr>
            </a:br>
            <a:r>
              <a:rPr lang="en-US" sz="2400">
                <a:latin typeface="+mn-lt"/>
                <a:ea typeface="+mn-ea"/>
                <a:cs typeface="Arial" panose="020B0604020202020204" pitchFamily="34" charset="0"/>
              </a:rPr>
              <a:t>good and want</a:t>
            </a:r>
            <a:br>
              <a:rPr lang="en-US" sz="2400">
                <a:latin typeface="+mn-lt"/>
                <a:ea typeface="+mn-ea"/>
                <a:cs typeface="Arial" panose="020B0604020202020204" pitchFamily="34" charset="0"/>
              </a:rPr>
            </a:br>
            <a:r>
              <a:rPr lang="en-US" sz="2400">
                <a:latin typeface="+mn-lt"/>
                <a:ea typeface="+mn-ea"/>
                <a:cs typeface="Arial" panose="020B0604020202020204" pitchFamily="34" charset="0"/>
              </a:rPr>
              <a:t>to use the spaces. </a:t>
            </a:r>
          </a:p>
        </p:txBody>
      </p:sp>
      <p:pic>
        <p:nvPicPr>
          <p:cNvPr id="4" name="Picture 3">
            <a:extLst>
              <a:ext uri="{FF2B5EF4-FFF2-40B4-BE49-F238E27FC236}">
                <a16:creationId xmlns:a16="http://schemas.microsoft.com/office/drawing/2014/main" id="{239D2B75-A3AD-0B97-FB7D-17BE4ABCFC69}"/>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0" y="917422"/>
            <a:ext cx="3157383" cy="4736075"/>
          </a:xfrm>
          <a:prstGeom prst="rect">
            <a:avLst/>
          </a:prstGeom>
        </p:spPr>
      </p:pic>
      <p:pic>
        <p:nvPicPr>
          <p:cNvPr id="9" name="Picture 8">
            <a:extLst>
              <a:ext uri="{FF2B5EF4-FFF2-40B4-BE49-F238E27FC236}">
                <a16:creationId xmlns:a16="http://schemas.microsoft.com/office/drawing/2014/main" id="{3FB8C5FE-4214-0796-32A9-24BDB79BBB81}"/>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3317358" y="2483171"/>
            <a:ext cx="9986265" cy="5831489"/>
          </a:xfrm>
          <a:prstGeom prst="rect">
            <a:avLst/>
          </a:prstGeom>
        </p:spPr>
      </p:pic>
    </p:spTree>
    <p:extLst>
      <p:ext uri="{BB962C8B-B14F-4D97-AF65-F5344CB8AC3E}">
        <p14:creationId xmlns:p14="http://schemas.microsoft.com/office/powerpoint/2010/main" val="1761072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7">
            <a:extLst>
              <a:ext uri="{FF2B5EF4-FFF2-40B4-BE49-F238E27FC236}">
                <a16:creationId xmlns:a16="http://schemas.microsoft.com/office/drawing/2014/main" id="{15CE1DFB-4353-0EAF-C93A-5F2FD58895D7}"/>
              </a:ext>
            </a:extLst>
          </p:cNvPr>
          <p:cNvSpPr txBox="1">
            <a:spLocks/>
          </p:cNvSpPr>
          <p:nvPr/>
        </p:nvSpPr>
        <p:spPr>
          <a:xfrm>
            <a:off x="0" y="0"/>
            <a:ext cx="17886363" cy="10058399"/>
          </a:xfrm>
          <a:prstGeom prst="rect">
            <a:avLst/>
          </a:prstGeom>
        </p:spPr>
        <p:txBody>
          <a:bodyPr vert="horz" lIns="0" tIns="0" rIns="0" bIns="0" rtlCol="0" anchor="ctr" anchorCtr="0">
            <a:noAutofit/>
          </a:bodyPr>
          <a:lstStyle>
            <a:lvl1pPr algn="l" defTabSz="1341132" rtl="0" eaLnBrk="1" latinLnBrk="0" hangingPunct="1">
              <a:lnSpc>
                <a:spcPts val="9450"/>
              </a:lnSpc>
              <a:spcBef>
                <a:spcPts val="1467"/>
              </a:spcBef>
              <a:buNone/>
              <a:defRPr sz="9000" kern="1200">
                <a:solidFill>
                  <a:schemeClr val="bg1"/>
                </a:solidFill>
                <a:latin typeface="+mj-lt"/>
                <a:ea typeface="+mj-ea"/>
                <a:cs typeface="+mj-cs"/>
              </a:defRPr>
            </a:lvl1pPr>
          </a:lstStyle>
          <a:p>
            <a:pPr algn="ctr">
              <a:lnSpc>
                <a:spcPct val="90000"/>
              </a:lnSpc>
            </a:pPr>
            <a:r>
              <a:rPr lang="en-US" sz="7200">
                <a:solidFill>
                  <a:schemeClr val="accent2"/>
                </a:solidFill>
                <a:effectLst>
                  <a:outerShdw blurRad="152400" dist="38100" dir="2700000" algn="tl" rotWithShape="0">
                    <a:prstClr val="black">
                      <a:alpha val="25000"/>
                    </a:prstClr>
                  </a:outerShdw>
                </a:effectLst>
              </a:rPr>
              <a:t>Our community of industry-leading furnishings brands.</a:t>
            </a:r>
          </a:p>
        </p:txBody>
      </p:sp>
      <p:sp>
        <p:nvSpPr>
          <p:cNvPr id="5" name="TextBox 4">
            <a:extLst>
              <a:ext uri="{FF2B5EF4-FFF2-40B4-BE49-F238E27FC236}">
                <a16:creationId xmlns:a16="http://schemas.microsoft.com/office/drawing/2014/main" id="{3FF3B742-49B1-603A-5EEF-30D35EFA94BC}"/>
              </a:ext>
            </a:extLst>
          </p:cNvPr>
          <p:cNvSpPr txBox="1"/>
          <p:nvPr/>
        </p:nvSpPr>
        <p:spPr>
          <a:xfrm>
            <a:off x="8308393" y="1828800"/>
            <a:ext cx="1269579" cy="276999"/>
          </a:xfrm>
          <a:prstGeom prst="rect">
            <a:avLst/>
          </a:prstGeom>
          <a:noFill/>
        </p:spPr>
        <p:txBody>
          <a:bodyPr wrap="none" lIns="0" tIns="0" rIns="0" bIns="0" rtlCol="0">
            <a:spAutoFit/>
          </a:bodyPr>
          <a:lstStyle/>
          <a:p>
            <a:pPr algn="ctr"/>
            <a:r>
              <a:rPr lang="en-US" b="1">
                <a:solidFill>
                  <a:schemeClr val="accent2"/>
                </a:solidFill>
              </a:rPr>
              <a:t>Our Brands</a:t>
            </a:r>
          </a:p>
        </p:txBody>
      </p:sp>
      <p:cxnSp>
        <p:nvCxnSpPr>
          <p:cNvPr id="2" name="Straight Connector 1">
            <a:extLst>
              <a:ext uri="{FF2B5EF4-FFF2-40B4-BE49-F238E27FC236}">
                <a16:creationId xmlns:a16="http://schemas.microsoft.com/office/drawing/2014/main" id="{02AC0219-0ACC-A0B7-361C-AD419D4B0A84}"/>
              </a:ext>
            </a:extLst>
          </p:cNvPr>
          <p:cNvCxnSpPr>
            <a:cxnSpLocks/>
          </p:cNvCxnSpPr>
          <p:nvPr/>
        </p:nvCxnSpPr>
        <p:spPr>
          <a:xfrm flipH="1">
            <a:off x="8363244" y="2770458"/>
            <a:ext cx="1159873"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54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A black screen with white text&#10;&#10;AI-generated content may be incorrect.">
            <a:extLst>
              <a:ext uri="{FF2B5EF4-FFF2-40B4-BE49-F238E27FC236}">
                <a16:creationId xmlns:a16="http://schemas.microsoft.com/office/drawing/2014/main" id="{6DD22789-23E8-14E2-16C1-C309DB480A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3" y="0"/>
            <a:ext cx="17877256" cy="10058400"/>
          </a:xfrm>
          <a:prstGeom prst="rect">
            <a:avLst/>
          </a:prstGeom>
        </p:spPr>
      </p:pic>
    </p:spTree>
    <p:extLst>
      <p:ext uri="{BB962C8B-B14F-4D97-AF65-F5344CB8AC3E}">
        <p14:creationId xmlns:p14="http://schemas.microsoft.com/office/powerpoint/2010/main" val="1068790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large room with green couches and tables&#10;&#10;Description automatically generated">
            <a:extLst>
              <a:ext uri="{FF2B5EF4-FFF2-40B4-BE49-F238E27FC236}">
                <a16:creationId xmlns:a16="http://schemas.microsoft.com/office/drawing/2014/main" id="{ABA664EC-FBA5-0045-A2F8-5AF8BD7DBB5C}"/>
              </a:ext>
            </a:extLst>
          </p:cNvPr>
          <p:cNvPicPr>
            <a:picLocks noChangeAspect="1"/>
          </p:cNvPicPr>
          <p:nvPr/>
        </p:nvPicPr>
        <p:blipFill>
          <a:blip r:embed="rId3" cstate="print">
            <a:alphaModFix amt="85000"/>
            <a:extLst>
              <a:ext uri="{BEBA8EAE-BF5A-486C-A8C5-ECC9F3942E4B}">
                <a14:imgProps xmlns:a14="http://schemas.microsoft.com/office/drawing/2010/main">
                  <a14:imgLayer r:embed="rId4">
                    <a14:imgEffect>
                      <a14:artisticBlur radius="35"/>
                    </a14:imgEffect>
                  </a14:imgLayer>
                </a14:imgProps>
              </a:ext>
              <a:ext uri="{28A0092B-C50C-407E-A947-70E740481C1C}">
                <a14:useLocalDpi xmlns:a14="http://schemas.microsoft.com/office/drawing/2010/main"/>
              </a:ext>
            </a:extLst>
          </a:blip>
          <a:stretch>
            <a:fillRect/>
          </a:stretch>
        </p:blipFill>
        <p:spPr>
          <a:xfrm>
            <a:off x="-1" y="93"/>
            <a:ext cx="17880300" cy="10054800"/>
          </a:xfrm>
          <a:prstGeom prst="rect">
            <a:avLst/>
          </a:prstGeom>
          <a:solidFill>
            <a:schemeClr val="accent1"/>
          </a:solidFill>
        </p:spPr>
      </p:pic>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1" y="3342784"/>
            <a:ext cx="17886364" cy="6715615"/>
          </a:xfrm>
        </p:spPr>
        <p:txBody>
          <a:bodyPr anchor="t"/>
          <a:lstStyle/>
          <a:p>
            <a:pPr>
              <a:lnSpc>
                <a:spcPct val="90000"/>
              </a:lnSpc>
            </a:pPr>
            <a:r>
              <a:rPr lang="en-US" sz="6000">
                <a:solidFill>
                  <a:schemeClr val="bg1"/>
                </a:solidFill>
                <a:effectLst>
                  <a:outerShdw blurRad="152400" dist="38100" dir="2700000" algn="tl" rotWithShape="0">
                    <a:prstClr val="black">
                      <a:alpha val="50000"/>
                    </a:prstClr>
                  </a:outerShdw>
                </a:effectLst>
              </a:rPr>
              <a:t>Our Community of Brands</a:t>
            </a:r>
            <a:br>
              <a:rPr lang="en-US" sz="6000">
                <a:solidFill>
                  <a:schemeClr val="bg1"/>
                </a:solidFill>
                <a:effectLst>
                  <a:outerShdw blurRad="152400" dist="38100" dir="2700000" algn="tl" rotWithShape="0">
                    <a:prstClr val="black">
                      <a:alpha val="50000"/>
                    </a:prstClr>
                  </a:outerShdw>
                </a:effectLst>
              </a:rPr>
            </a:br>
            <a:r>
              <a:rPr lang="en-US" sz="6000">
                <a:solidFill>
                  <a:schemeClr val="bg1"/>
                </a:solidFill>
                <a:effectLst>
                  <a:outerShdw blurRad="152400" dist="38100" dir="2700000" algn="tl" rotWithShape="0">
                    <a:prstClr val="black">
                      <a:alpha val="50000"/>
                    </a:prstClr>
                  </a:outerShdw>
                </a:effectLst>
              </a:rPr>
              <a:t>brings together many of the world</a:t>
            </a:r>
            <a:r>
              <a:rPr lang="en-US" sz="6000" spc="-300">
                <a:solidFill>
                  <a:schemeClr val="bg1"/>
                </a:solidFill>
                <a:effectLst>
                  <a:outerShdw blurRad="152400" dist="38100" dir="2700000" algn="tl" rotWithShape="0">
                    <a:prstClr val="black">
                      <a:alpha val="50000"/>
                    </a:prstClr>
                  </a:outerShdw>
                </a:effectLst>
              </a:rPr>
              <a:t>’</a:t>
            </a:r>
            <a:r>
              <a:rPr lang="en-US" sz="6000">
                <a:solidFill>
                  <a:schemeClr val="bg1"/>
                </a:solidFill>
                <a:effectLst>
                  <a:outerShdw blurRad="152400" dist="38100" dir="2700000" algn="tl" rotWithShape="0">
                    <a:prstClr val="black">
                      <a:alpha val="50000"/>
                    </a:prstClr>
                  </a:outerShdw>
                </a:effectLst>
              </a:rPr>
              <a:t>s</a:t>
            </a:r>
            <a:br>
              <a:rPr lang="en-US" sz="6000">
                <a:solidFill>
                  <a:schemeClr val="bg1"/>
                </a:solidFill>
                <a:effectLst>
                  <a:outerShdw blurRad="152400" dist="38100" dir="2700000" algn="tl" rotWithShape="0">
                    <a:prstClr val="black">
                      <a:alpha val="50000"/>
                    </a:prstClr>
                  </a:outerShdw>
                </a:effectLst>
              </a:rPr>
            </a:br>
            <a:r>
              <a:rPr lang="en-US" sz="6000">
                <a:solidFill>
                  <a:schemeClr val="bg1"/>
                </a:solidFill>
                <a:effectLst>
                  <a:outerShdw blurRad="152400" dist="38100" dir="2700000" algn="tl" rotWithShape="0">
                    <a:prstClr val="black">
                      <a:alpha val="50000"/>
                    </a:prstClr>
                  </a:outerShdw>
                </a:effectLst>
              </a:rPr>
              <a:t>forward-thinking companies to pro</a:t>
            </a:r>
            <a:r>
              <a:rPr lang="en-US" sz="6000" spc="300">
                <a:solidFill>
                  <a:schemeClr val="bg1"/>
                </a:solidFill>
                <a:effectLst>
                  <a:outerShdw blurRad="152400" dist="38100" dir="2700000" algn="tl" rotWithShape="0">
                    <a:prstClr val="black">
                      <a:alpha val="50000"/>
                    </a:prstClr>
                  </a:outerShdw>
                </a:effectLst>
              </a:rPr>
              <a:t>v</a:t>
            </a:r>
            <a:r>
              <a:rPr lang="en-US" sz="6000">
                <a:solidFill>
                  <a:schemeClr val="bg1"/>
                </a:solidFill>
                <a:effectLst>
                  <a:outerShdw blurRad="152400" dist="38100" dir="2700000" algn="tl" rotWithShape="0">
                    <a:prstClr val="black">
                      <a:alpha val="50000"/>
                    </a:prstClr>
                  </a:outerShdw>
                </a:effectLst>
              </a:rPr>
              <a:t>ide</a:t>
            </a:r>
            <a:br>
              <a:rPr lang="en-US" sz="6000">
                <a:solidFill>
                  <a:schemeClr val="bg1"/>
                </a:solidFill>
                <a:effectLst>
                  <a:outerShdw blurRad="152400" dist="38100" dir="2700000" algn="tl" rotWithShape="0">
                    <a:prstClr val="black">
                      <a:alpha val="50000"/>
                    </a:prstClr>
                  </a:outerShdw>
                </a:effectLst>
              </a:rPr>
            </a:br>
            <a:r>
              <a:rPr lang="en-US" sz="6000">
                <a:solidFill>
                  <a:schemeClr val="bg1"/>
                </a:solidFill>
                <a:effectLst>
                  <a:outerShdw blurRad="152400" dist="38100" dir="2700000" algn="tl" rotWithShape="0">
                    <a:prstClr val="black">
                      <a:alpha val="50000"/>
                    </a:prstClr>
                  </a:outerShdw>
                </a:effectLst>
              </a:rPr>
              <a:t>seamless choice and boundless possibili</a:t>
            </a:r>
            <a:r>
              <a:rPr lang="en-US" sz="6000" spc="300">
                <a:solidFill>
                  <a:schemeClr val="bg1"/>
                </a:solidFill>
                <a:effectLst>
                  <a:outerShdw blurRad="152400" dist="38100" dir="2700000" algn="tl" rotWithShape="0">
                    <a:prstClr val="black">
                      <a:alpha val="50000"/>
                    </a:prstClr>
                  </a:outerShdw>
                </a:effectLst>
              </a:rPr>
              <a:t>t</a:t>
            </a:r>
            <a:r>
              <a:rPr lang="en-US" sz="6000">
                <a:solidFill>
                  <a:schemeClr val="bg1"/>
                </a:solidFill>
                <a:effectLst>
                  <a:outerShdw blurRad="152400" dist="38100" dir="2700000" algn="tl" rotWithShape="0">
                    <a:prstClr val="black">
                      <a:alpha val="50000"/>
                    </a:prstClr>
                  </a:outerShdw>
                </a:effectLst>
              </a:rPr>
              <a:t>y</a:t>
            </a:r>
            <a:br>
              <a:rPr lang="en-US" sz="6000">
                <a:solidFill>
                  <a:schemeClr val="bg1"/>
                </a:solidFill>
                <a:effectLst>
                  <a:outerShdw blurRad="152400" dist="38100" dir="2700000" algn="tl" rotWithShape="0">
                    <a:prstClr val="black">
                      <a:alpha val="50000"/>
                    </a:prstClr>
                  </a:outerShdw>
                </a:effectLst>
              </a:rPr>
            </a:br>
            <a:r>
              <a:rPr lang="en-US" sz="6000">
                <a:solidFill>
                  <a:schemeClr val="bg1"/>
                </a:solidFill>
                <a:effectLst>
                  <a:outerShdw blurRad="152400" dist="38100" dir="2700000" algn="tl" rotWithShape="0">
                    <a:prstClr val="black">
                      <a:alpha val="50000"/>
                    </a:prstClr>
                  </a:outerShdw>
                </a:effectLst>
              </a:rPr>
              <a:t>for all the ways people work.</a:t>
            </a:r>
            <a:endParaRPr lang="en-US" sz="6000" noProof="0">
              <a:solidFill>
                <a:schemeClr val="bg1"/>
              </a:solidFill>
              <a:effectLst>
                <a:outerShdw blurRad="152400" dist="38100" dir="2700000" algn="tl" rotWithShape="0">
                  <a:prstClr val="black">
                    <a:alpha val="50000"/>
                  </a:prstClr>
                </a:outerShdw>
              </a:effectLst>
            </a:endParaRPr>
          </a:p>
        </p:txBody>
      </p:sp>
      <p:sp>
        <p:nvSpPr>
          <p:cNvPr id="2" name="TextBox 1">
            <a:extLst>
              <a:ext uri="{FF2B5EF4-FFF2-40B4-BE49-F238E27FC236}">
                <a16:creationId xmlns:a16="http://schemas.microsoft.com/office/drawing/2014/main" id="{984FB650-E1DC-3880-0334-E54073F19C7D}"/>
              </a:ext>
            </a:extLst>
          </p:cNvPr>
          <p:cNvSpPr txBox="1"/>
          <p:nvPr/>
        </p:nvSpPr>
        <p:spPr>
          <a:xfrm>
            <a:off x="7737725" y="1828800"/>
            <a:ext cx="2410916" cy="276999"/>
          </a:xfrm>
          <a:prstGeom prst="rect">
            <a:avLst/>
          </a:prstGeom>
          <a:noFill/>
        </p:spPr>
        <p:txBody>
          <a:bodyPr wrap="non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a:ea typeface="+mn-ea"/>
                <a:cs typeface="+mn-cs"/>
              </a:rPr>
              <a:t>Community of Brands</a:t>
            </a:r>
          </a:p>
        </p:txBody>
      </p:sp>
      <p:cxnSp>
        <p:nvCxnSpPr>
          <p:cNvPr id="5" name="Straight Connector 4">
            <a:extLst>
              <a:ext uri="{FF2B5EF4-FFF2-40B4-BE49-F238E27FC236}">
                <a16:creationId xmlns:a16="http://schemas.microsoft.com/office/drawing/2014/main" id="{6FE7BC04-C5C8-7456-73F7-E0D238534104}"/>
              </a:ext>
            </a:extLst>
          </p:cNvPr>
          <p:cNvCxnSpPr>
            <a:cxnSpLocks/>
          </p:cNvCxnSpPr>
          <p:nvPr/>
        </p:nvCxnSpPr>
        <p:spPr>
          <a:xfrm flipH="1">
            <a:off x="8363244" y="2770458"/>
            <a:ext cx="1159873"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3734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2DCCE"/>
        </a:solidFill>
        <a:effectLst/>
      </p:bgPr>
    </p:bg>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FC71EA93-FCAF-6F48-BC3B-B74A53DCEBD2}"/>
              </a:ext>
            </a:extLst>
          </p:cNvPr>
          <p:cNvSpPr txBox="1">
            <a:spLocks/>
          </p:cNvSpPr>
          <p:nvPr/>
        </p:nvSpPr>
        <p:spPr>
          <a:xfrm>
            <a:off x="661989" y="2674219"/>
            <a:ext cx="8009572" cy="2690746"/>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1341132" rtl="0" eaLnBrk="1" fontAlgn="auto" latinLnBrk="0" hangingPunct="1">
              <a:lnSpc>
                <a:spcPct val="90000"/>
              </a:lnSpc>
              <a:spcBef>
                <a:spcPts val="1467"/>
              </a:spcBef>
              <a:spcAft>
                <a:spcPts val="0"/>
              </a:spcAft>
              <a:buClrTx/>
              <a:buSzPct val="80000"/>
              <a:buFontTx/>
              <a:buNone/>
              <a:tabLst>
                <a:tab pos="274317" algn="l"/>
              </a:tabLst>
              <a:defRPr/>
            </a:pPr>
            <a:r>
              <a:rPr kumimoji="0" lang="en-US" sz="7200" b="0" i="0" u="none" strike="noStrike" kern="1200" cap="none" spc="0" normalizeH="0" baseline="0" noProof="0">
                <a:ln>
                  <a:noFill/>
                </a:ln>
                <a:solidFill>
                  <a:srgbClr val="272725"/>
                </a:solidFill>
                <a:effectLst/>
                <a:uLnTx/>
                <a:uFillTx/>
                <a:latin typeface="Georgia" panose="02040502050405020303" pitchFamily="18" charset="0"/>
                <a:ea typeface="+mn-ea"/>
                <a:cs typeface="Arial" panose="020B0604020202020204" pitchFamily="34" charset="0"/>
              </a:rPr>
              <a:t>Our Community </a:t>
            </a:r>
            <a:br>
              <a:rPr kumimoji="0" lang="en-US" sz="7200" b="0" i="0" u="none" strike="noStrike" kern="1200" cap="none" spc="0" normalizeH="0" baseline="0" noProof="0">
                <a:ln>
                  <a:noFill/>
                </a:ln>
                <a:solidFill>
                  <a:srgbClr val="272725"/>
                </a:solidFill>
                <a:effectLst/>
                <a:uLnTx/>
                <a:uFillTx/>
                <a:latin typeface="Georgia" panose="02040502050405020303" pitchFamily="18" charset="0"/>
                <a:ea typeface="+mn-ea"/>
                <a:cs typeface="Arial" panose="020B0604020202020204" pitchFamily="34" charset="0"/>
              </a:rPr>
            </a:br>
            <a:r>
              <a:rPr kumimoji="0" lang="en-US" sz="7200" b="0" i="0" u="none" strike="noStrike" kern="1200" cap="none" spc="0" normalizeH="0" baseline="0" noProof="0">
                <a:ln>
                  <a:noFill/>
                </a:ln>
                <a:solidFill>
                  <a:srgbClr val="272725"/>
                </a:solidFill>
                <a:effectLst/>
                <a:uLnTx/>
                <a:uFillTx/>
                <a:latin typeface="Georgia" panose="02040502050405020303" pitchFamily="18" charset="0"/>
                <a:ea typeface="+mn-ea"/>
                <a:cs typeface="Arial" panose="020B0604020202020204" pitchFamily="34" charset="0"/>
              </a:rPr>
              <a:t>of Brands </a:t>
            </a:r>
            <a:r>
              <a:rPr kumimoji="0" lang="en-US" sz="7200" b="0" i="1" u="none" strike="noStrike" kern="1200" cap="none" spc="0" normalizeH="0" baseline="0" noProof="0">
                <a:ln>
                  <a:noFill/>
                </a:ln>
                <a:solidFill>
                  <a:srgbClr val="272725"/>
                </a:solidFill>
                <a:effectLst/>
                <a:uLnTx/>
                <a:uFillTx/>
                <a:latin typeface="Georgia" panose="02040502050405020303" pitchFamily="18" charset="0"/>
                <a:ea typeface="+mn-ea"/>
                <a:cs typeface="Arial" panose="020B0604020202020204" pitchFamily="34" charset="0"/>
              </a:rPr>
              <a:t>expands our range</a:t>
            </a:r>
          </a:p>
        </p:txBody>
      </p:sp>
      <p:sp>
        <p:nvSpPr>
          <p:cNvPr id="6" name="Text Placeholder 2">
            <a:extLst>
              <a:ext uri="{FF2B5EF4-FFF2-40B4-BE49-F238E27FC236}">
                <a16:creationId xmlns:a16="http://schemas.microsoft.com/office/drawing/2014/main" id="{3CA56696-DC7F-6029-C4EB-1C03E2C3D14A}"/>
              </a:ext>
            </a:extLst>
          </p:cNvPr>
          <p:cNvSpPr txBox="1">
            <a:spLocks/>
          </p:cNvSpPr>
          <p:nvPr/>
        </p:nvSpPr>
        <p:spPr>
          <a:xfrm>
            <a:off x="661991" y="6725325"/>
            <a:ext cx="3788089" cy="2830947"/>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2400" b="1" i="0" u="none" strike="noStrike" kern="1200" cap="none" spc="0" normalizeH="0" baseline="0" noProof="0">
                <a:ln>
                  <a:noFill/>
                </a:ln>
                <a:solidFill>
                  <a:srgbClr val="272725"/>
                </a:solidFill>
                <a:effectLst/>
                <a:uLnTx/>
                <a:uFillTx/>
                <a:latin typeface="Arial"/>
                <a:ea typeface="+mn-ea"/>
                <a:cs typeface="Arial" panose="020B0604020202020204" pitchFamily="34" charset="0"/>
              </a:rPr>
              <a:t>More Possibilities</a:t>
            </a:r>
          </a:p>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24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Builds our product portfolio in unique categories such as lighting, floor coverings and pods.</a:t>
            </a:r>
          </a:p>
        </p:txBody>
      </p:sp>
      <p:grpSp>
        <p:nvGrpSpPr>
          <p:cNvPr id="10" name="Group 9">
            <a:extLst>
              <a:ext uri="{FF2B5EF4-FFF2-40B4-BE49-F238E27FC236}">
                <a16:creationId xmlns:a16="http://schemas.microsoft.com/office/drawing/2014/main" id="{F94124FA-2965-0A81-F583-933D0B49C234}"/>
              </a:ext>
            </a:extLst>
          </p:cNvPr>
          <p:cNvGrpSpPr/>
          <p:nvPr/>
        </p:nvGrpSpPr>
        <p:grpSpPr>
          <a:xfrm>
            <a:off x="661988" y="2029523"/>
            <a:ext cx="9127472" cy="4085728"/>
            <a:chOff x="661988" y="2674219"/>
            <a:chExt cx="16562388" cy="3441031"/>
          </a:xfrm>
        </p:grpSpPr>
        <p:cxnSp>
          <p:nvCxnSpPr>
            <p:cNvPr id="14" name="Straight Connector 13">
              <a:extLst>
                <a:ext uri="{FF2B5EF4-FFF2-40B4-BE49-F238E27FC236}">
                  <a16:creationId xmlns:a16="http://schemas.microsoft.com/office/drawing/2014/main" id="{122D4865-C1C5-97E8-37F9-0A41144F618D}"/>
                </a:ext>
              </a:extLst>
            </p:cNvPr>
            <p:cNvCxnSpPr>
              <a:cxnSpLocks/>
            </p:cNvCxnSpPr>
            <p:nvPr/>
          </p:nvCxnSpPr>
          <p:spPr>
            <a:xfrm>
              <a:off x="661988" y="6115250"/>
              <a:ext cx="165623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FF6DA44-4343-EB59-AA4B-828E477DE058}"/>
                </a:ext>
              </a:extLst>
            </p:cNvPr>
            <p:cNvCxnSpPr>
              <a:cxnSpLocks/>
            </p:cNvCxnSpPr>
            <p:nvPr/>
          </p:nvCxnSpPr>
          <p:spPr>
            <a:xfrm>
              <a:off x="661988" y="2674219"/>
              <a:ext cx="16562388"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ext Placeholder 2">
            <a:extLst>
              <a:ext uri="{FF2B5EF4-FFF2-40B4-BE49-F238E27FC236}">
                <a16:creationId xmlns:a16="http://schemas.microsoft.com/office/drawing/2014/main" id="{FFBB3A83-112D-606B-6CB8-DC2077913DE6}"/>
              </a:ext>
            </a:extLst>
          </p:cNvPr>
          <p:cNvSpPr txBox="1">
            <a:spLocks/>
          </p:cNvSpPr>
          <p:nvPr/>
        </p:nvSpPr>
        <p:spPr>
          <a:xfrm>
            <a:off x="5225724" y="6725325"/>
            <a:ext cx="4054388" cy="2830947"/>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2400" b="1" i="0" u="none" strike="noStrike" kern="1200" cap="none" spc="0" normalizeH="0" baseline="0" noProof="0">
                <a:ln>
                  <a:noFill/>
                </a:ln>
                <a:solidFill>
                  <a:srgbClr val="272725"/>
                </a:solidFill>
                <a:effectLst/>
                <a:uLnTx/>
                <a:uFillTx/>
                <a:latin typeface="Arial"/>
                <a:ea typeface="+mn-ea"/>
                <a:cs typeface="Arial" panose="020B0604020202020204" pitchFamily="34" charset="0"/>
              </a:rPr>
              <a:t>The Best Design</a:t>
            </a:r>
          </a:p>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24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Puts design at the heart</a:t>
            </a:r>
            <a:br>
              <a:rPr kumimoji="0" lang="en-US" sz="24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24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of our portfolio with world-renowned designers working across a myriad of aesthetics.</a:t>
            </a:r>
          </a:p>
        </p:txBody>
      </p:sp>
      <p:pic>
        <p:nvPicPr>
          <p:cNvPr id="11" name="Picture 10">
            <a:extLst>
              <a:ext uri="{FF2B5EF4-FFF2-40B4-BE49-F238E27FC236}">
                <a16:creationId xmlns:a16="http://schemas.microsoft.com/office/drawing/2014/main" id="{749780B3-004F-9D09-AE4B-409FA57EB06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565104" y="0"/>
            <a:ext cx="7413710" cy="10058400"/>
          </a:xfrm>
          <a:prstGeom prst="rect">
            <a:avLst/>
          </a:prstGeom>
        </p:spPr>
      </p:pic>
    </p:spTree>
    <p:extLst>
      <p:ext uri="{BB962C8B-B14F-4D97-AF65-F5344CB8AC3E}">
        <p14:creationId xmlns:p14="http://schemas.microsoft.com/office/powerpoint/2010/main" val="271069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6" name="Picture Placeholder 7">
            <a:extLst>
              <a:ext uri="{FF2B5EF4-FFF2-40B4-BE49-F238E27FC236}">
                <a16:creationId xmlns:a16="http://schemas.microsoft.com/office/drawing/2014/main" id="{3EB55953-ACBC-8A2D-94EB-29142021CD86}"/>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10489418" y="1291723"/>
            <a:ext cx="5726697" cy="4183526"/>
          </a:xfrm>
          <a:prstGeom prst="rect">
            <a:avLst/>
          </a:prstGeom>
          <a:solidFill>
            <a:srgbClr val="BDBEBD">
              <a:alpha val="74902"/>
            </a:srgbClr>
          </a:solidFill>
        </p:spPr>
      </p:pic>
      <p:pic>
        <p:nvPicPr>
          <p:cNvPr id="6" name="Picture 5">
            <a:extLst>
              <a:ext uri="{FF2B5EF4-FFF2-40B4-BE49-F238E27FC236}">
                <a16:creationId xmlns:a16="http://schemas.microsoft.com/office/drawing/2014/main" id="{7BFF604B-3090-9825-2327-56DF3C32399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670248" y="0"/>
            <a:ext cx="3087965" cy="2924735"/>
          </a:xfrm>
          <a:prstGeom prst="rect">
            <a:avLst/>
          </a:prstGeom>
        </p:spPr>
      </p:pic>
      <p:sp>
        <p:nvSpPr>
          <p:cNvPr id="5" name="Title 4">
            <a:extLst>
              <a:ext uri="{FF2B5EF4-FFF2-40B4-BE49-F238E27FC236}">
                <a16:creationId xmlns:a16="http://schemas.microsoft.com/office/drawing/2014/main" id="{3EB31DF7-9537-56ED-EC37-AC1A17D7079A}"/>
              </a:ext>
            </a:extLst>
          </p:cNvPr>
          <p:cNvSpPr>
            <a:spLocks noGrp="1"/>
          </p:cNvSpPr>
          <p:nvPr>
            <p:ph type="title"/>
          </p:nvPr>
        </p:nvSpPr>
        <p:spPr>
          <a:xfrm>
            <a:off x="10489419" y="7185573"/>
            <a:ext cx="4787752" cy="2020304"/>
          </a:xfrm>
        </p:spPr>
        <p:txBody>
          <a:bodyPr vert="horz" lIns="0" tIns="0" rIns="0" bIns="0" rtlCol="0" anchor="t" anchorCtr="0">
            <a:noAutofit/>
          </a:bodyPr>
          <a:lstStyle/>
          <a:p>
            <a:pPr defTabSz="914400">
              <a:lnSpc>
                <a:spcPct val="100000"/>
              </a:lnSpc>
              <a:spcBef>
                <a:spcPts val="0"/>
              </a:spcBef>
              <a:spcAft>
                <a:spcPts val="1000"/>
              </a:spcAft>
            </a:pPr>
            <a:r>
              <a:rPr lang="en-US" sz="1800">
                <a:latin typeface="Arial"/>
                <a:ea typeface="+mn-ea"/>
                <a:cs typeface="Arial" panose="020B0604020202020204" pitchFamily="34" charset="0"/>
              </a:rPr>
              <a:t>Whether born as a natural extension of the Steelcase brand or companies that we have acquired as part of our growth strategy, Steelcase brands bring distinctive products and capabilities to our offering — benefitted by our scale and resources, globally.</a:t>
            </a:r>
          </a:p>
        </p:txBody>
      </p:sp>
      <p:sp>
        <p:nvSpPr>
          <p:cNvPr id="8" name="Title 1">
            <a:extLst>
              <a:ext uri="{FF2B5EF4-FFF2-40B4-BE49-F238E27FC236}">
                <a16:creationId xmlns:a16="http://schemas.microsoft.com/office/drawing/2014/main" id="{15D61B86-2276-E444-9D49-CB6832557764}"/>
              </a:ext>
            </a:extLst>
          </p:cNvPr>
          <p:cNvSpPr txBox="1">
            <a:spLocks/>
          </p:cNvSpPr>
          <p:nvPr/>
        </p:nvSpPr>
        <p:spPr>
          <a:xfrm>
            <a:off x="10489418" y="6356195"/>
            <a:ext cx="5560543" cy="605405"/>
          </a:xfrm>
          <a:prstGeom prst="rect">
            <a:avLst/>
          </a:prstGeom>
        </p:spPr>
        <p:txBody>
          <a:bodyPr vert="horz" lIns="0" tIns="0" rIns="0" bIns="0" numCol="1" rtlCol="0" anchor="b"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1132" rtl="0" eaLnBrk="1" fontAlgn="auto" latinLnBrk="0" hangingPunct="1">
              <a:lnSpc>
                <a:spcPct val="90000"/>
              </a:lnSpc>
              <a:spcBef>
                <a:spcPts val="1467"/>
              </a:spcBef>
              <a:spcAft>
                <a:spcPts val="0"/>
              </a:spcAft>
              <a:buClrTx/>
              <a:buSzTx/>
              <a:buFontTx/>
              <a:buNone/>
              <a:tabLst/>
              <a:defRPr/>
            </a:pPr>
            <a:r>
              <a:rPr kumimoji="0" lang="en-US" sz="3600" b="0" i="0" u="none" strike="noStrike" kern="1200" cap="none" spc="0" normalizeH="0" baseline="0" noProof="0">
                <a:ln>
                  <a:noFill/>
                </a:ln>
                <a:solidFill>
                  <a:srgbClr val="272725"/>
                </a:solidFill>
                <a:effectLst/>
                <a:uLnTx/>
                <a:uFillTx/>
                <a:latin typeface="Georgia"/>
                <a:ea typeface="+mj-ea"/>
                <a:cs typeface="+mj-cs"/>
              </a:rPr>
              <a:t>Steelcase Brands</a:t>
            </a:r>
            <a:endParaRPr kumimoji="0" lang="en-MX" sz="3600" b="0" i="0" u="none" strike="noStrike" kern="1200" cap="none" spc="0" normalizeH="0" baseline="0" noProof="0">
              <a:ln>
                <a:noFill/>
              </a:ln>
              <a:solidFill>
                <a:srgbClr val="272725"/>
              </a:solidFill>
              <a:effectLst/>
              <a:uLnTx/>
              <a:uFillTx/>
              <a:latin typeface="Georgia"/>
              <a:ea typeface="+mj-ea"/>
              <a:cs typeface="+mj-cs"/>
            </a:endParaRPr>
          </a:p>
        </p:txBody>
      </p:sp>
      <p:pic>
        <p:nvPicPr>
          <p:cNvPr id="33" name="Picture 32" descr="Logo&#10;&#10;Description automatically generated with medium confidence">
            <a:extLst>
              <a:ext uri="{FF2B5EF4-FFF2-40B4-BE49-F238E27FC236}">
                <a16:creationId xmlns:a16="http://schemas.microsoft.com/office/drawing/2014/main" id="{2E9E83A8-C2EA-108F-ED75-BD496996185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489418" y="9141491"/>
            <a:ext cx="1479914" cy="242704"/>
          </a:xfrm>
          <a:prstGeom prst="rect">
            <a:avLst/>
          </a:prstGeom>
        </p:spPr>
      </p:pic>
      <p:pic>
        <p:nvPicPr>
          <p:cNvPr id="34" name="Picture 33">
            <a:extLst>
              <a:ext uri="{FF2B5EF4-FFF2-40B4-BE49-F238E27FC236}">
                <a16:creationId xmlns:a16="http://schemas.microsoft.com/office/drawing/2014/main" id="{B3262C87-37B9-76C6-C1C6-52CFC14BF43D}"/>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4393193" y="9238710"/>
            <a:ext cx="1497673" cy="147991"/>
          </a:xfrm>
          <a:prstGeom prst="rect">
            <a:avLst/>
          </a:prstGeom>
        </p:spPr>
      </p:pic>
      <p:pic>
        <p:nvPicPr>
          <p:cNvPr id="35" name="Picture 34" descr="Logo, company name&#10;&#10;Description automatically generated">
            <a:extLst>
              <a:ext uri="{FF2B5EF4-FFF2-40B4-BE49-F238E27FC236}">
                <a16:creationId xmlns:a16="http://schemas.microsoft.com/office/drawing/2014/main" id="{EA862588-71F8-7434-CDC2-1B648353525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2463360" y="9129282"/>
            <a:ext cx="1450315" cy="325581"/>
          </a:xfrm>
          <a:prstGeom prst="rect">
            <a:avLst/>
          </a:prstGeom>
        </p:spPr>
      </p:pic>
      <p:pic>
        <p:nvPicPr>
          <p:cNvPr id="9" name="Picture Placeholder 8" descr="A room with a round rug and chairs&#10;&#10;AI-generated content may be incorrect.">
            <a:extLst>
              <a:ext uri="{FF2B5EF4-FFF2-40B4-BE49-F238E27FC236}">
                <a16:creationId xmlns:a16="http://schemas.microsoft.com/office/drawing/2014/main" id="{06471A1B-F402-722B-689A-15568BBF2A2B}"/>
              </a:ext>
            </a:extLst>
          </p:cNvPr>
          <p:cNvPicPr>
            <a:picLocks noGrp="1" noChangeAspect="1"/>
          </p:cNvPicPr>
          <p:nvPr>
            <p:ph type="pic" sz="quarter" idx="14"/>
          </p:nvPr>
        </p:nvPicPr>
        <p:blipFill>
          <a:blip r:embed="rId8">
            <a:extLst>
              <a:ext uri="{28A0092B-C50C-407E-A947-70E740481C1C}">
                <a14:useLocalDpi xmlns:a14="http://schemas.microsoft.com/office/drawing/2010/main" val="0"/>
              </a:ext>
            </a:extLst>
          </a:blip>
          <a:srcRect t="4429" b="4429"/>
          <a:stretch>
            <a:fillRect/>
          </a:stretch>
        </p:blipFill>
        <p:spPr/>
      </p:pic>
    </p:spTree>
    <p:extLst>
      <p:ext uri="{BB962C8B-B14F-4D97-AF65-F5344CB8AC3E}">
        <p14:creationId xmlns:p14="http://schemas.microsoft.com/office/powerpoint/2010/main" val="2127224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 name="Picture 2" descr="A living room with a couch and a coffee table&#10;&#10;AI-generated content may be incorrect.">
            <a:extLst>
              <a:ext uri="{FF2B5EF4-FFF2-40B4-BE49-F238E27FC236}">
                <a16:creationId xmlns:a16="http://schemas.microsoft.com/office/drawing/2014/main" id="{0A4D4580-96CC-2995-1ED6-297624286D97}"/>
              </a:ext>
            </a:extLst>
          </p:cNvPr>
          <p:cNvPicPr>
            <a:picLocks noChangeAspect="1"/>
          </p:cNvPicPr>
          <p:nvPr/>
        </p:nvPicPr>
        <p:blipFill>
          <a:blip r:embed="rId3">
            <a:extLst>
              <a:ext uri="{28A0092B-C50C-407E-A947-70E740481C1C}">
                <a14:useLocalDpi xmlns:a14="http://schemas.microsoft.com/office/drawing/2010/main" val="0"/>
              </a:ext>
            </a:extLst>
          </a:blip>
          <a:srcRect t="14692" b="8263"/>
          <a:stretch>
            <a:fillRect/>
          </a:stretch>
        </p:blipFill>
        <p:spPr>
          <a:xfrm>
            <a:off x="7694341" y="3776447"/>
            <a:ext cx="10192022" cy="6281952"/>
          </a:xfrm>
          <a:prstGeom prst="rect">
            <a:avLst/>
          </a:prstGeom>
        </p:spPr>
      </p:pic>
      <p:sp>
        <p:nvSpPr>
          <p:cNvPr id="5" name="Title 4">
            <a:extLst>
              <a:ext uri="{FF2B5EF4-FFF2-40B4-BE49-F238E27FC236}">
                <a16:creationId xmlns:a16="http://schemas.microsoft.com/office/drawing/2014/main" id="{3EB31DF7-9537-56ED-EC37-AC1A17D7079A}"/>
              </a:ext>
            </a:extLst>
          </p:cNvPr>
          <p:cNvSpPr>
            <a:spLocks noGrp="1"/>
          </p:cNvSpPr>
          <p:nvPr>
            <p:ph type="title"/>
          </p:nvPr>
        </p:nvSpPr>
        <p:spPr>
          <a:xfrm>
            <a:off x="661987" y="7475504"/>
            <a:ext cx="4403789" cy="3513222"/>
          </a:xfrm>
        </p:spPr>
        <p:txBody>
          <a:bodyPr vert="horz" lIns="0" tIns="0" rIns="0" bIns="0" numCol="1" rtlCol="0" anchor="t" anchorCtr="0">
            <a:noAutofit/>
          </a:bodyPr>
          <a:lstStyle/>
          <a:p>
            <a:pPr defTabSz="914400">
              <a:lnSpc>
                <a:spcPct val="100000"/>
              </a:lnSpc>
              <a:spcBef>
                <a:spcPts val="0"/>
              </a:spcBef>
              <a:spcAft>
                <a:spcPts val="1000"/>
              </a:spcAft>
            </a:pPr>
            <a:r>
              <a:rPr lang="en-US" sz="1800">
                <a:latin typeface="Arial"/>
                <a:ea typeface="+mn-ea"/>
                <a:cs typeface="Arial" panose="020B0604020202020204" pitchFamily="34" charset="0"/>
              </a:rPr>
              <a:t>We love who they are and what they do. Our partner brands help us quickly explore new possibilities, test new ideas, and reach new audiences — to further expand our range of furnishings and solutions. </a:t>
            </a:r>
          </a:p>
        </p:txBody>
      </p:sp>
      <p:sp>
        <p:nvSpPr>
          <p:cNvPr id="8" name="Title 1">
            <a:extLst>
              <a:ext uri="{FF2B5EF4-FFF2-40B4-BE49-F238E27FC236}">
                <a16:creationId xmlns:a16="http://schemas.microsoft.com/office/drawing/2014/main" id="{15D61B86-2276-E444-9D49-CB6832557764}"/>
              </a:ext>
            </a:extLst>
          </p:cNvPr>
          <p:cNvSpPr txBox="1">
            <a:spLocks/>
          </p:cNvSpPr>
          <p:nvPr/>
        </p:nvSpPr>
        <p:spPr>
          <a:xfrm>
            <a:off x="661987" y="6534614"/>
            <a:ext cx="5560543" cy="716917"/>
          </a:xfrm>
          <a:prstGeom prst="rect">
            <a:avLst/>
          </a:prstGeom>
        </p:spPr>
        <p:txBody>
          <a:bodyPr vert="horz" lIns="0" tIns="0" rIns="0" bIns="0" numCol="1" rtlCol="0" anchor="b"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1132" rtl="0" eaLnBrk="1" fontAlgn="auto" latinLnBrk="0" hangingPunct="1">
              <a:lnSpc>
                <a:spcPct val="90000"/>
              </a:lnSpc>
              <a:spcBef>
                <a:spcPts val="1467"/>
              </a:spcBef>
              <a:spcAft>
                <a:spcPts val="0"/>
              </a:spcAft>
              <a:buClrTx/>
              <a:buSzTx/>
              <a:buFontTx/>
              <a:buNone/>
              <a:tabLst/>
              <a:defRPr/>
            </a:pPr>
            <a:r>
              <a:rPr kumimoji="0" lang="en-US" sz="3600" b="0" i="0" u="none" strike="noStrike" kern="1200" cap="none" spc="0" normalizeH="0" baseline="0" noProof="0">
                <a:ln>
                  <a:noFill/>
                </a:ln>
                <a:solidFill>
                  <a:srgbClr val="272725"/>
                </a:solidFill>
                <a:effectLst/>
                <a:uLnTx/>
                <a:uFillTx/>
                <a:latin typeface="Georgia"/>
                <a:ea typeface="+mj-ea"/>
                <a:cs typeface="+mj-cs"/>
              </a:rPr>
              <a:t>Partner Brands</a:t>
            </a:r>
            <a:endParaRPr kumimoji="0" lang="en-MX" sz="3600" b="0" i="0" u="none" strike="noStrike" kern="1200" cap="none" spc="0" normalizeH="0" baseline="0" noProof="0">
              <a:ln>
                <a:noFill/>
              </a:ln>
              <a:solidFill>
                <a:srgbClr val="272725"/>
              </a:solidFill>
              <a:effectLst/>
              <a:uLnTx/>
              <a:uFillTx/>
              <a:latin typeface="Georgia"/>
              <a:ea typeface="+mj-ea"/>
              <a:cs typeface="+mj-cs"/>
            </a:endParaRPr>
          </a:p>
        </p:txBody>
      </p:sp>
      <p:pic>
        <p:nvPicPr>
          <p:cNvPr id="6" name="Picture 5" descr="A room with tables and chairs&#10;&#10;Description automatically generated">
            <a:extLst>
              <a:ext uri="{FF2B5EF4-FFF2-40B4-BE49-F238E27FC236}">
                <a16:creationId xmlns:a16="http://schemas.microsoft.com/office/drawing/2014/main" id="{FCF553EE-A97E-A9D3-EE67-B4A2790EE549}"/>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12660582" y="0"/>
            <a:ext cx="3067617" cy="2943132"/>
          </a:xfrm>
          <a:prstGeom prst="rect">
            <a:avLst/>
          </a:prstGeom>
        </p:spPr>
      </p:pic>
      <p:pic>
        <p:nvPicPr>
          <p:cNvPr id="9" name="Picture 8" descr="A table and umbrella on a patio&#10;&#10;Description automatically generated">
            <a:extLst>
              <a:ext uri="{FF2B5EF4-FFF2-40B4-BE49-F238E27FC236}">
                <a16:creationId xmlns:a16="http://schemas.microsoft.com/office/drawing/2014/main" id="{96C9633F-4A37-4DC0-5DBF-A41AB2A8E708}"/>
              </a:ext>
            </a:extLst>
          </p:cNvPr>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661987" y="1320758"/>
            <a:ext cx="5560543" cy="4448435"/>
          </a:xfrm>
          <a:prstGeom prst="rect">
            <a:avLst/>
          </a:prstGeom>
        </p:spPr>
      </p:pic>
    </p:spTree>
    <p:extLst>
      <p:ext uri="{BB962C8B-B14F-4D97-AF65-F5344CB8AC3E}">
        <p14:creationId xmlns:p14="http://schemas.microsoft.com/office/powerpoint/2010/main" val="38258461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DB8F0-B3E2-6141-B2B8-E4A474D3C5E8}"/>
              </a:ext>
            </a:extLst>
          </p:cNvPr>
          <p:cNvSpPr>
            <a:spLocks noGrp="1"/>
          </p:cNvSpPr>
          <p:nvPr>
            <p:ph type="title"/>
          </p:nvPr>
        </p:nvSpPr>
        <p:spPr>
          <a:xfrm>
            <a:off x="625059" y="1887205"/>
            <a:ext cx="4754662" cy="3491517"/>
          </a:xfrm>
        </p:spPr>
        <p:txBody>
          <a:bodyPr/>
          <a:lstStyle/>
          <a:p>
            <a:pPr>
              <a:lnSpc>
                <a:spcPct val="90000"/>
              </a:lnSpc>
            </a:pPr>
            <a:r>
              <a:rPr lang="en-US" sz="4800"/>
              <a:t>Creating Boundless Possibility Through </a:t>
            </a:r>
            <a:r>
              <a:rPr lang="en-US" sz="4800" i="1"/>
              <a:t>Collaboration</a:t>
            </a:r>
            <a:endParaRPr lang="en-MX" sz="4800"/>
          </a:p>
        </p:txBody>
      </p:sp>
      <p:sp>
        <p:nvSpPr>
          <p:cNvPr id="3" name="Text Placeholder 2">
            <a:extLst>
              <a:ext uri="{FF2B5EF4-FFF2-40B4-BE49-F238E27FC236}">
                <a16:creationId xmlns:a16="http://schemas.microsoft.com/office/drawing/2014/main" id="{56E818CF-8C27-EABD-7EB7-202DF2D8080A}"/>
              </a:ext>
            </a:extLst>
          </p:cNvPr>
          <p:cNvSpPr txBox="1">
            <a:spLocks/>
          </p:cNvSpPr>
          <p:nvPr/>
        </p:nvSpPr>
        <p:spPr>
          <a:xfrm>
            <a:off x="6312485" y="6329594"/>
            <a:ext cx="3148800"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ts val="2880"/>
              </a:lnSpc>
              <a:spcBef>
                <a:spcPts val="0"/>
              </a:spcBef>
              <a:spcAft>
                <a:spcPts val="1000"/>
              </a:spcAft>
              <a:buClrTx/>
              <a:buSzTx/>
              <a:buFontTx/>
              <a:buNone/>
              <a:tabLst/>
              <a:defRPr/>
            </a:pPr>
            <a:r>
              <a:rPr kumimoji="0" lang="en-US" sz="1800" b="1" i="0" u="none" strike="noStrike" kern="1200" cap="none" spc="0" normalizeH="0" baseline="0" noProof="0">
                <a:ln>
                  <a:noFill/>
                </a:ln>
                <a:solidFill>
                  <a:srgbClr val="272725"/>
                </a:solidFill>
                <a:effectLst/>
                <a:uLnTx/>
                <a:uFillTx/>
                <a:latin typeface="Arial"/>
                <a:ea typeface="+mn-ea"/>
                <a:cs typeface="Arial" panose="020B0604020202020204" pitchFamily="34" charset="0"/>
              </a:rPr>
              <a:t>Better Together</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We leverage our strong relationships — whether</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co-developing products</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and solutions or engaging</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with customers together.</a:t>
            </a:r>
          </a:p>
        </p:txBody>
      </p:sp>
      <p:sp>
        <p:nvSpPr>
          <p:cNvPr id="6" name="Text Placeholder 2">
            <a:extLst>
              <a:ext uri="{FF2B5EF4-FFF2-40B4-BE49-F238E27FC236}">
                <a16:creationId xmlns:a16="http://schemas.microsoft.com/office/drawing/2014/main" id="{7408C633-0714-28BE-B520-850BBD80D553}"/>
              </a:ext>
            </a:extLst>
          </p:cNvPr>
          <p:cNvSpPr txBox="1">
            <a:spLocks/>
          </p:cNvSpPr>
          <p:nvPr/>
        </p:nvSpPr>
        <p:spPr>
          <a:xfrm>
            <a:off x="10139783" y="6329594"/>
            <a:ext cx="3148800"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ts val="2880"/>
              </a:lnSpc>
              <a:spcBef>
                <a:spcPts val="0"/>
              </a:spcBef>
              <a:spcAft>
                <a:spcPts val="1000"/>
              </a:spcAft>
              <a:buClrTx/>
              <a:buSzTx/>
              <a:buFontTx/>
              <a:buNone/>
              <a:tabLst/>
              <a:defRPr/>
            </a:pPr>
            <a:r>
              <a:rPr kumimoji="0" lang="en-US" sz="1800" b="1" i="0" u="none" strike="noStrike" kern="1200" cap="none" spc="0" normalizeH="0" baseline="0" noProof="0">
                <a:ln>
                  <a:noFill/>
                </a:ln>
                <a:solidFill>
                  <a:srgbClr val="272725"/>
                </a:solidFill>
                <a:effectLst/>
                <a:uLnTx/>
                <a:uFillTx/>
                <a:latin typeface="Arial"/>
                <a:ea typeface="+mn-ea"/>
                <a:cs typeface="Arial" panose="020B0604020202020204" pitchFamily="34" charset="0"/>
              </a:rPr>
              <a:t>Ease Through Integration</a:t>
            </a:r>
            <a:br>
              <a:rPr kumimoji="0" lang="en-US" sz="1800" b="1"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We make products from all</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our brands easier to specify and order by integrating them into our ordering systems</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and digital experiences.</a:t>
            </a:r>
          </a:p>
        </p:txBody>
      </p:sp>
      <p:sp>
        <p:nvSpPr>
          <p:cNvPr id="8" name="Text Placeholder 2">
            <a:extLst>
              <a:ext uri="{FF2B5EF4-FFF2-40B4-BE49-F238E27FC236}">
                <a16:creationId xmlns:a16="http://schemas.microsoft.com/office/drawing/2014/main" id="{D2B44BB0-B6C2-D4EB-8263-1576C1CB38B4}"/>
              </a:ext>
            </a:extLst>
          </p:cNvPr>
          <p:cNvSpPr txBox="1">
            <a:spLocks/>
          </p:cNvSpPr>
          <p:nvPr/>
        </p:nvSpPr>
        <p:spPr>
          <a:xfrm>
            <a:off x="13973808" y="6329594"/>
            <a:ext cx="2753021" cy="2327492"/>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ts val="2880"/>
              </a:lnSpc>
              <a:spcBef>
                <a:spcPts val="0"/>
              </a:spcBef>
              <a:spcAft>
                <a:spcPts val="1000"/>
              </a:spcAft>
              <a:buClrTx/>
              <a:buSzTx/>
              <a:buFontTx/>
              <a:buNone/>
              <a:tabLst/>
              <a:defRPr/>
            </a:pPr>
            <a:r>
              <a:rPr kumimoji="0" lang="en-US" sz="1800" b="1" i="0" u="none" strike="noStrike" kern="1200" cap="none" spc="0" normalizeH="0" baseline="0" noProof="0">
                <a:ln>
                  <a:noFill/>
                </a:ln>
                <a:solidFill>
                  <a:srgbClr val="272725"/>
                </a:solidFill>
                <a:effectLst/>
                <a:uLnTx/>
                <a:uFillTx/>
                <a:latin typeface="Arial"/>
                <a:ea typeface="+mn-ea"/>
                <a:cs typeface="Arial" panose="020B0604020202020204" pitchFamily="34" charset="0"/>
              </a:rPr>
              <a:t>Like-Minded Companies</a:t>
            </a:r>
            <a:b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br>
            <a:r>
              <a:rPr kumimoji="0" lang="en-US" sz="1800" b="0" i="0" u="none" strike="noStrike" kern="1200" cap="none" spc="0" normalizeH="0" baseline="0" noProof="0">
                <a:ln>
                  <a:noFill/>
                </a:ln>
                <a:solidFill>
                  <a:srgbClr val="272725"/>
                </a:solidFill>
                <a:effectLst/>
                <a:uLnTx/>
                <a:uFillTx/>
                <a:latin typeface="Arial"/>
                <a:ea typeface="+mn-ea"/>
                <a:cs typeface="Arial" panose="020B0604020202020204" pitchFamily="34" charset="0"/>
              </a:rPr>
              <a:t>Our brands share our values – partnering with integrity and working for the wellbeing of people and the planet. </a:t>
            </a:r>
          </a:p>
        </p:txBody>
      </p:sp>
      <p:grpSp>
        <p:nvGrpSpPr>
          <p:cNvPr id="9" name="Group 8">
            <a:extLst>
              <a:ext uri="{FF2B5EF4-FFF2-40B4-BE49-F238E27FC236}">
                <a16:creationId xmlns:a16="http://schemas.microsoft.com/office/drawing/2014/main" id="{430609BD-C829-439D-DDE5-23C2AC9CCA18}"/>
              </a:ext>
            </a:extLst>
          </p:cNvPr>
          <p:cNvGrpSpPr/>
          <p:nvPr/>
        </p:nvGrpSpPr>
        <p:grpSpPr>
          <a:xfrm>
            <a:off x="625059" y="1347537"/>
            <a:ext cx="4754662" cy="4442389"/>
            <a:chOff x="625058" y="1347537"/>
            <a:chExt cx="8138825" cy="4442389"/>
          </a:xfrm>
        </p:grpSpPr>
        <p:cxnSp>
          <p:nvCxnSpPr>
            <p:cNvPr id="4" name="Straight Connector 3">
              <a:extLst>
                <a:ext uri="{FF2B5EF4-FFF2-40B4-BE49-F238E27FC236}">
                  <a16:creationId xmlns:a16="http://schemas.microsoft.com/office/drawing/2014/main" id="{102E54D7-E041-A229-A096-2960C8CFE854}"/>
                </a:ext>
              </a:extLst>
            </p:cNvPr>
            <p:cNvCxnSpPr>
              <a:cxnSpLocks/>
            </p:cNvCxnSpPr>
            <p:nvPr/>
          </p:nvCxnSpPr>
          <p:spPr>
            <a:xfrm>
              <a:off x="626358" y="5789926"/>
              <a:ext cx="81375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8C53C47-507A-314C-78D9-9079416F0F30}"/>
                </a:ext>
              </a:extLst>
            </p:cNvPr>
            <p:cNvCxnSpPr>
              <a:cxnSpLocks/>
            </p:cNvCxnSpPr>
            <p:nvPr/>
          </p:nvCxnSpPr>
          <p:spPr>
            <a:xfrm>
              <a:off x="625058" y="1347537"/>
              <a:ext cx="8138824"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3" name="Picture 12">
            <a:extLst>
              <a:ext uri="{FF2B5EF4-FFF2-40B4-BE49-F238E27FC236}">
                <a16:creationId xmlns:a16="http://schemas.microsoft.com/office/drawing/2014/main" id="{0FECA64E-BD57-856E-3E21-A9921A2529A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312483" y="0"/>
            <a:ext cx="11573880" cy="5788153"/>
          </a:xfrm>
          <a:prstGeom prst="rect">
            <a:avLst/>
          </a:prstGeom>
        </p:spPr>
      </p:pic>
    </p:spTree>
    <p:extLst>
      <p:ext uri="{BB962C8B-B14F-4D97-AF65-F5344CB8AC3E}">
        <p14:creationId xmlns:p14="http://schemas.microsoft.com/office/powerpoint/2010/main" val="1508375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iving room with a blue couch and chairs&#10;&#10;Description automatically generated">
            <a:extLst>
              <a:ext uri="{FF2B5EF4-FFF2-40B4-BE49-F238E27FC236}">
                <a16:creationId xmlns:a16="http://schemas.microsoft.com/office/drawing/2014/main" id="{2EB40EDD-E044-7C65-03EB-73131CBDF4EE}"/>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0" y="5821363"/>
            <a:ext cx="10105330" cy="4238625"/>
          </a:xfrm>
          <a:prstGeom prst="rect">
            <a:avLst/>
          </a:prstGeom>
        </p:spPr>
      </p:pic>
      <p:pic>
        <p:nvPicPr>
          <p:cNvPr id="105" name="Picture Placeholder 104" descr="A living room with a couch and a table&#10;&#10;Description automatically generated">
            <a:extLst>
              <a:ext uri="{FF2B5EF4-FFF2-40B4-BE49-F238E27FC236}">
                <a16:creationId xmlns:a16="http://schemas.microsoft.com/office/drawing/2014/main" id="{60838105-B1DB-2D26-9E9C-9422248D47B5}"/>
              </a:ext>
            </a:extLst>
          </p:cNvPr>
          <p:cNvPicPr>
            <a:picLocks noGrp="1" noChangeAspect="1"/>
          </p:cNvPicPr>
          <p:nvPr>
            <p:ph type="pic" sz="quarter" idx="15"/>
          </p:nvPr>
        </p:nvPicPr>
        <p:blipFill rotWithShape="1">
          <a:blip r:embed="rId4">
            <a:extLst>
              <a:ext uri="{28A0092B-C50C-407E-A947-70E740481C1C}">
                <a14:useLocalDpi xmlns:a14="http://schemas.microsoft.com/office/drawing/2010/main"/>
              </a:ext>
            </a:extLst>
          </a:blip>
          <a:srcRect/>
          <a:stretch/>
        </p:blipFill>
        <p:spPr>
          <a:xfrm>
            <a:off x="10368500" y="0"/>
            <a:ext cx="7517863" cy="4184017"/>
          </a:xfrm>
        </p:spPr>
      </p:pic>
      <p:pic>
        <p:nvPicPr>
          <p:cNvPr id="107" name="Picture 106">
            <a:extLst>
              <a:ext uri="{FF2B5EF4-FFF2-40B4-BE49-F238E27FC236}">
                <a16:creationId xmlns:a16="http://schemas.microsoft.com/office/drawing/2014/main" id="{BEDB00F4-AF6C-B341-7858-777F074CCF78}"/>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6414228" y="3898297"/>
            <a:ext cx="1277275" cy="127685"/>
          </a:xfrm>
          <a:prstGeom prst="rect">
            <a:avLst/>
          </a:prstGeom>
        </p:spPr>
      </p:pic>
      <p:pic>
        <p:nvPicPr>
          <p:cNvPr id="38" name="Picture Placeholder 37" descr="A living room with a couch and a table&#10;&#10;Description automatically generated">
            <a:extLst>
              <a:ext uri="{FF2B5EF4-FFF2-40B4-BE49-F238E27FC236}">
                <a16:creationId xmlns:a16="http://schemas.microsoft.com/office/drawing/2014/main" id="{59B99881-7E32-E830-B97E-1BD627E55CA9}"/>
              </a:ext>
            </a:extLst>
          </p:cNvPr>
          <p:cNvPicPr>
            <a:picLocks noGrp="1" noChangeAspect="1"/>
          </p:cNvPicPr>
          <p:nvPr>
            <p:ph type="pic" sz="quarter" idx="16"/>
          </p:nvPr>
        </p:nvPicPr>
        <p:blipFill rotWithShape="1">
          <a:blip r:embed="rId6">
            <a:extLst>
              <a:ext uri="{28A0092B-C50C-407E-A947-70E740481C1C}">
                <a14:useLocalDpi xmlns:a14="http://schemas.microsoft.com/office/drawing/2010/main"/>
              </a:ext>
            </a:extLst>
          </a:blip>
          <a:srcRect/>
          <a:stretch/>
        </p:blipFill>
        <p:spPr>
          <a:xfrm>
            <a:off x="10368500" y="4413563"/>
            <a:ext cx="7517863" cy="5644838"/>
          </a:xfrm>
        </p:spPr>
      </p:pic>
      <p:pic>
        <p:nvPicPr>
          <p:cNvPr id="40" name="Picture 39" descr="A white letter on a black background&#10;&#10;Description automatically generated">
            <a:extLst>
              <a:ext uri="{FF2B5EF4-FFF2-40B4-BE49-F238E27FC236}">
                <a16:creationId xmlns:a16="http://schemas.microsoft.com/office/drawing/2014/main" id="{35E4987B-993F-8D16-4A2D-B4545F08BAFC}"/>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6519391" y="9676335"/>
            <a:ext cx="1172113" cy="193352"/>
          </a:xfrm>
          <a:prstGeom prst="rect">
            <a:avLst/>
          </a:prstGeom>
        </p:spPr>
      </p:pic>
      <p:pic>
        <p:nvPicPr>
          <p:cNvPr id="10" name="Picture Placeholder 9" descr="A conference room with a table and chairs&#10;&#10;Description automatically generated">
            <a:extLst>
              <a:ext uri="{FF2B5EF4-FFF2-40B4-BE49-F238E27FC236}">
                <a16:creationId xmlns:a16="http://schemas.microsoft.com/office/drawing/2014/main" id="{D7792AE2-F5BF-6548-B923-8E4651ECB8F3}"/>
              </a:ext>
            </a:extLst>
          </p:cNvPr>
          <p:cNvPicPr>
            <a:picLocks noGrp="1" noChangeAspect="1"/>
          </p:cNvPicPr>
          <p:nvPr>
            <p:ph type="pic" sz="quarter" idx="12"/>
          </p:nvPr>
        </p:nvPicPr>
        <p:blipFill>
          <a:blip r:embed="rId8">
            <a:extLst>
              <a:ext uri="{28A0092B-C50C-407E-A947-70E740481C1C}">
                <a14:useLocalDpi xmlns:a14="http://schemas.microsoft.com/office/drawing/2010/main"/>
              </a:ext>
            </a:extLst>
          </a:blip>
          <a:srcRect/>
          <a:stretch>
            <a:fillRect/>
          </a:stretch>
        </p:blipFill>
        <p:spPr/>
      </p:pic>
      <p:pic>
        <p:nvPicPr>
          <p:cNvPr id="12" name="Picture 11" descr="A white text on a black background&#10;&#10;Description automatically generated">
            <a:extLst>
              <a:ext uri="{FF2B5EF4-FFF2-40B4-BE49-F238E27FC236}">
                <a16:creationId xmlns:a16="http://schemas.microsoft.com/office/drawing/2014/main" id="{A13E6F61-4C9C-C875-9B3D-0B31676BEFB0}"/>
              </a:ext>
            </a:extLst>
          </p:cNvPr>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178189" y="5243390"/>
            <a:ext cx="1175131" cy="224203"/>
          </a:xfrm>
          <a:prstGeom prst="rect">
            <a:avLst/>
          </a:prstGeom>
        </p:spPr>
      </p:pic>
      <p:pic>
        <p:nvPicPr>
          <p:cNvPr id="3" name="Picture 2" descr="Logo, company name&#10;&#10;Description automatically generated">
            <a:extLst>
              <a:ext uri="{FF2B5EF4-FFF2-40B4-BE49-F238E27FC236}">
                <a16:creationId xmlns:a16="http://schemas.microsoft.com/office/drawing/2014/main" id="{3976FDD2-94C2-2449-9664-25E6B145EF4F}"/>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78189" y="9676335"/>
            <a:ext cx="1157354" cy="260812"/>
          </a:xfrm>
          <a:prstGeom prst="rect">
            <a:avLst/>
          </a:prstGeom>
        </p:spPr>
      </p:pic>
    </p:spTree>
    <p:extLst>
      <p:ext uri="{BB962C8B-B14F-4D97-AF65-F5344CB8AC3E}">
        <p14:creationId xmlns:p14="http://schemas.microsoft.com/office/powerpoint/2010/main" val="7222264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oom with tables and chairs&#10;&#10;Description automatically generated">
            <a:extLst>
              <a:ext uri="{FF2B5EF4-FFF2-40B4-BE49-F238E27FC236}">
                <a16:creationId xmlns:a16="http://schemas.microsoft.com/office/drawing/2014/main" id="{B8E7B414-ECF3-65D1-5317-579751D817E6}"/>
              </a:ext>
            </a:extLst>
          </p:cNvPr>
          <p:cNvPicPr>
            <a:picLocks noChangeAspect="1"/>
          </p:cNvPicPr>
          <p:nvPr/>
        </p:nvPicPr>
        <p:blipFill>
          <a:blip r:embed="rId3">
            <a:extLst>
              <a:ext uri="{28A0092B-C50C-407E-A947-70E740481C1C}">
                <a14:useLocalDpi xmlns:a14="http://schemas.microsoft.com/office/drawing/2010/main" val="0"/>
              </a:ext>
            </a:extLst>
          </a:blip>
          <a:srcRect l="3849" t="25111" r="3982" b="1949"/>
          <a:stretch/>
        </p:blipFill>
        <p:spPr>
          <a:xfrm>
            <a:off x="7781037" y="0"/>
            <a:ext cx="10105326" cy="4498258"/>
          </a:xfrm>
          <a:prstGeom prst="rect">
            <a:avLst/>
          </a:prstGeom>
        </p:spPr>
      </p:pic>
      <p:pic>
        <p:nvPicPr>
          <p:cNvPr id="4" name="Picture 3" descr="Icon&#10;&#10;Description automatically generated">
            <a:extLst>
              <a:ext uri="{FF2B5EF4-FFF2-40B4-BE49-F238E27FC236}">
                <a16:creationId xmlns:a16="http://schemas.microsoft.com/office/drawing/2014/main" id="{4C1B60C8-BA61-E1F5-1E4D-05D669E49C8A}"/>
              </a:ext>
            </a:extLst>
          </p:cNvPr>
          <p:cNvPicPr>
            <a:picLocks noChangeAspect="1"/>
          </p:cNvPicPr>
          <p:nvPr/>
        </p:nvPicPr>
        <p:blipFill>
          <a:blip r:embed="rId4" cstate="screen">
            <a:lum bright="70000" contrast="-70000"/>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a:ext>
            </a:extLst>
          </a:blip>
          <a:stretch>
            <a:fillRect/>
          </a:stretch>
        </p:blipFill>
        <p:spPr>
          <a:xfrm>
            <a:off x="8025496" y="4059972"/>
            <a:ext cx="1331237" cy="239255"/>
          </a:xfrm>
          <a:prstGeom prst="rect">
            <a:avLst/>
          </a:prstGeom>
        </p:spPr>
      </p:pic>
      <p:pic>
        <p:nvPicPr>
          <p:cNvPr id="8" name="Picture Placeholder 16">
            <a:extLst>
              <a:ext uri="{FF2B5EF4-FFF2-40B4-BE49-F238E27FC236}">
                <a16:creationId xmlns:a16="http://schemas.microsoft.com/office/drawing/2014/main" id="{BCF08BEA-1A9C-43EF-669C-B652827C97E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 y="1"/>
            <a:ext cx="7578626" cy="10058400"/>
          </a:xfrm>
          <a:prstGeom prst="rect">
            <a:avLst/>
          </a:prstGeom>
        </p:spPr>
      </p:pic>
      <p:pic>
        <p:nvPicPr>
          <p:cNvPr id="7" name="Picture 6" descr="A black background with a black square&#10;&#10;Description automatically generated with medium confidence">
            <a:extLst>
              <a:ext uri="{FF2B5EF4-FFF2-40B4-BE49-F238E27FC236}">
                <a16:creationId xmlns:a16="http://schemas.microsoft.com/office/drawing/2014/main" id="{A7C685EF-88B9-4528-7FE4-AB90DD7CE80E}"/>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6033191" y="9690666"/>
            <a:ext cx="812150" cy="202315"/>
          </a:xfrm>
          <a:prstGeom prst="rect">
            <a:avLst/>
          </a:prstGeom>
        </p:spPr>
      </p:pic>
      <p:pic>
        <p:nvPicPr>
          <p:cNvPr id="32" name="Picture Placeholder 20">
            <a:extLst>
              <a:ext uri="{FF2B5EF4-FFF2-40B4-BE49-F238E27FC236}">
                <a16:creationId xmlns:a16="http://schemas.microsoft.com/office/drawing/2014/main" id="{4D89DEA4-EDD1-2D42-A173-54EE3545098E}"/>
              </a:ext>
            </a:extLst>
          </p:cNvPr>
          <p:cNvPicPr>
            <a:picLocks noGrp="1" noChangeAspect="1"/>
          </p:cNvPicPr>
          <p:nvPr>
            <p:ph type="pic" sz="quarter" idx="12"/>
          </p:nvPr>
        </p:nvPicPr>
        <p:blipFill rotWithShape="1">
          <a:blip r:embed="rId8" cstate="screen">
            <a:extLst>
              <a:ext uri="{28A0092B-C50C-407E-A947-70E740481C1C}">
                <a14:useLocalDpi xmlns:a14="http://schemas.microsoft.com/office/drawing/2010/main"/>
              </a:ext>
            </a:extLst>
          </a:blip>
          <a:srcRect t="5866"/>
          <a:stretch/>
        </p:blipFill>
        <p:spPr>
          <a:xfrm>
            <a:off x="7794101" y="4778476"/>
            <a:ext cx="10093784" cy="5279923"/>
          </a:xfrm>
        </p:spPr>
      </p:pic>
      <p:pic>
        <p:nvPicPr>
          <p:cNvPr id="3" name="Picture 2" descr="Text&#10;&#10;Description automatically generated">
            <a:extLst>
              <a:ext uri="{FF2B5EF4-FFF2-40B4-BE49-F238E27FC236}">
                <a16:creationId xmlns:a16="http://schemas.microsoft.com/office/drawing/2014/main" id="{77F4229A-491B-514C-BF20-805DCE3D9E9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6489180" y="8959885"/>
            <a:ext cx="1251333" cy="938499"/>
          </a:xfrm>
          <a:prstGeom prst="rect">
            <a:avLst/>
          </a:prstGeom>
        </p:spPr>
      </p:pic>
    </p:spTree>
    <p:extLst>
      <p:ext uri="{BB962C8B-B14F-4D97-AF65-F5344CB8AC3E}">
        <p14:creationId xmlns:p14="http://schemas.microsoft.com/office/powerpoint/2010/main" val="3839787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table and benches outside a building&#10;&#10;AI-generated content may be incorrect.">
            <a:extLst>
              <a:ext uri="{FF2B5EF4-FFF2-40B4-BE49-F238E27FC236}">
                <a16:creationId xmlns:a16="http://schemas.microsoft.com/office/drawing/2014/main" id="{FFA67BB9-D111-6DF3-04B1-3F6B7A2A1BB4}"/>
              </a:ext>
            </a:extLst>
          </p:cNvPr>
          <p:cNvPicPr>
            <a:picLocks noChangeAspect="1"/>
          </p:cNvPicPr>
          <p:nvPr/>
        </p:nvPicPr>
        <p:blipFill>
          <a:blip r:embed="rId3">
            <a:extLst>
              <a:ext uri="{28A0092B-C50C-407E-A947-70E740481C1C}">
                <a14:useLocalDpi xmlns:a14="http://schemas.microsoft.com/office/drawing/2010/main" val="0"/>
              </a:ext>
            </a:extLst>
          </a:blip>
          <a:srcRect t="5836" b="5817"/>
          <a:stretch/>
        </p:blipFill>
        <p:spPr>
          <a:xfrm>
            <a:off x="0" y="0"/>
            <a:ext cx="7593804" cy="10058400"/>
          </a:xfrm>
          <a:prstGeom prst="rect">
            <a:avLst/>
          </a:prstGeom>
        </p:spPr>
      </p:pic>
      <p:pic>
        <p:nvPicPr>
          <p:cNvPr id="4" name="Picture 3" descr="A white letter on a black background&#10;&#10;Description automatically generated">
            <a:extLst>
              <a:ext uri="{FF2B5EF4-FFF2-40B4-BE49-F238E27FC236}">
                <a16:creationId xmlns:a16="http://schemas.microsoft.com/office/drawing/2014/main" id="{C662A24A-6FBE-278E-9D9C-F1DFC4B05638}"/>
              </a:ext>
            </a:extLst>
          </p:cNvPr>
          <p:cNvPicPr>
            <a:picLocks noChangeAspect="1"/>
          </p:cNvPicPr>
          <p:nvPr/>
        </p:nvPicPr>
        <p:blipFill rotWithShape="1">
          <a:blip r:embed="rId4">
            <a:extLst>
              <a:ext uri="{28A0092B-C50C-407E-A947-70E740481C1C}">
                <a14:useLocalDpi xmlns:a14="http://schemas.microsoft.com/office/drawing/2010/main"/>
              </a:ext>
            </a:extLst>
          </a:blip>
          <a:srcRect r="3670"/>
          <a:stretch/>
        </p:blipFill>
        <p:spPr>
          <a:xfrm>
            <a:off x="5969128" y="9566820"/>
            <a:ext cx="1409041" cy="274320"/>
          </a:xfrm>
          <a:prstGeom prst="rect">
            <a:avLst/>
          </a:prstGeom>
        </p:spPr>
      </p:pic>
      <p:pic>
        <p:nvPicPr>
          <p:cNvPr id="21" name="Picture 20" descr="A group of lights from the ceiling&#10;&#10;Description automatically generated">
            <a:extLst>
              <a:ext uri="{FF2B5EF4-FFF2-40B4-BE49-F238E27FC236}">
                <a16:creationId xmlns:a16="http://schemas.microsoft.com/office/drawing/2014/main" id="{70A87A7D-AE8D-08ED-67AD-A4EE5F8996BF}"/>
              </a:ext>
            </a:extLst>
          </p:cNvPr>
          <p:cNvPicPr>
            <a:picLocks noChangeAspect="1"/>
          </p:cNvPicPr>
          <p:nvPr/>
        </p:nvPicPr>
        <p:blipFill rotWithShape="1">
          <a:blip r:embed="rId5">
            <a:extLst>
              <a:ext uri="{28A0092B-C50C-407E-A947-70E740481C1C}">
                <a14:useLocalDpi xmlns:a14="http://schemas.microsoft.com/office/drawing/2010/main" val="0"/>
              </a:ext>
            </a:extLst>
          </a:blip>
          <a:srcRect l="61" t="8572" r="12245" b="36230"/>
          <a:stretch/>
        </p:blipFill>
        <p:spPr>
          <a:xfrm>
            <a:off x="7788019" y="1"/>
            <a:ext cx="10098344" cy="4237568"/>
          </a:xfrm>
          <a:prstGeom prst="rect">
            <a:avLst/>
          </a:prstGeom>
        </p:spPr>
      </p:pic>
      <p:pic>
        <p:nvPicPr>
          <p:cNvPr id="23" name="Picture 22" descr="A black background with a black square&#10;&#10;Description automatically generated with medium confidence">
            <a:extLst>
              <a:ext uri="{FF2B5EF4-FFF2-40B4-BE49-F238E27FC236}">
                <a16:creationId xmlns:a16="http://schemas.microsoft.com/office/drawing/2014/main" id="{F9B8E4E7-D4E9-D049-55AE-95D9A5C194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7491" y="3790584"/>
            <a:ext cx="807764" cy="309607"/>
          </a:xfrm>
          <a:prstGeom prst="rect">
            <a:avLst/>
          </a:prstGeom>
        </p:spPr>
      </p:pic>
      <p:pic>
        <p:nvPicPr>
          <p:cNvPr id="6" name="Picture 5" descr="Logo, company name&#10;&#10;Description automatically generated">
            <a:extLst>
              <a:ext uri="{FF2B5EF4-FFF2-40B4-BE49-F238E27FC236}">
                <a16:creationId xmlns:a16="http://schemas.microsoft.com/office/drawing/2014/main" id="{E01471DE-FF31-3506-1CAD-9F15D08F52D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6429703" y="9367767"/>
            <a:ext cx="1234126" cy="471390"/>
          </a:xfrm>
          <a:prstGeom prst="rect">
            <a:avLst/>
          </a:prstGeom>
        </p:spPr>
      </p:pic>
      <p:pic>
        <p:nvPicPr>
          <p:cNvPr id="7" name="Picture Placeholder 16" descr="A room with chairs and a table&#10;&#10;Description automatically generated">
            <a:extLst>
              <a:ext uri="{FF2B5EF4-FFF2-40B4-BE49-F238E27FC236}">
                <a16:creationId xmlns:a16="http://schemas.microsoft.com/office/drawing/2014/main" id="{7D732EBE-28EF-FE26-DE2C-90B0BA83ED60}"/>
              </a:ext>
            </a:extLst>
          </p:cNvPr>
          <p:cNvPicPr>
            <a:picLocks noGrp="1" noChangeAspect="1"/>
          </p:cNvPicPr>
          <p:nvPr>
            <p:ph type="pic" sz="quarter" idx="12"/>
          </p:nvPr>
        </p:nvPicPr>
        <p:blipFill rotWithShape="1">
          <a:blip r:embed="rId8">
            <a:extLst>
              <a:ext uri="{28A0092B-C50C-407E-A947-70E740481C1C}">
                <a14:useLocalDpi xmlns:a14="http://schemas.microsoft.com/office/drawing/2010/main"/>
              </a:ext>
            </a:extLst>
          </a:blip>
          <a:srcRect/>
          <a:stretch/>
        </p:blipFill>
        <p:spPr>
          <a:xfrm>
            <a:off x="7781033" y="4449444"/>
            <a:ext cx="10105330" cy="5608956"/>
          </a:xfrm>
        </p:spPr>
      </p:pic>
      <p:pic>
        <p:nvPicPr>
          <p:cNvPr id="8" name="Picture 7" descr="A white text on a black background&#10;&#10;Description automatically generated">
            <a:extLst>
              <a:ext uri="{FF2B5EF4-FFF2-40B4-BE49-F238E27FC236}">
                <a16:creationId xmlns:a16="http://schemas.microsoft.com/office/drawing/2014/main" id="{F4FF2E1E-3E00-D79E-3A78-040347F5BE61}"/>
              </a:ext>
            </a:extLst>
          </p:cNvPr>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16792919" y="9420561"/>
            <a:ext cx="895869" cy="419306"/>
          </a:xfrm>
          <a:prstGeom prst="rect">
            <a:avLst/>
          </a:prstGeom>
        </p:spPr>
      </p:pic>
    </p:spTree>
    <p:extLst>
      <p:ext uri="{BB962C8B-B14F-4D97-AF65-F5344CB8AC3E}">
        <p14:creationId xmlns:p14="http://schemas.microsoft.com/office/powerpoint/2010/main" val="31982225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room with two chairs and a table&#10;&#10;AI-generated content may be incorrect.">
            <a:extLst>
              <a:ext uri="{FF2B5EF4-FFF2-40B4-BE49-F238E27FC236}">
                <a16:creationId xmlns:a16="http://schemas.microsoft.com/office/drawing/2014/main" id="{B22A4ED7-87CE-001D-43D3-0EEB321F7772}"/>
              </a:ext>
            </a:extLst>
          </p:cNvPr>
          <p:cNvPicPr>
            <a:picLocks noChangeAspect="1"/>
          </p:cNvPicPr>
          <p:nvPr/>
        </p:nvPicPr>
        <p:blipFill>
          <a:blip r:embed="rId3">
            <a:extLst>
              <a:ext uri="{28A0092B-C50C-407E-A947-70E740481C1C}">
                <a14:useLocalDpi xmlns:a14="http://schemas.microsoft.com/office/drawing/2010/main" val="0"/>
              </a:ext>
            </a:extLst>
          </a:blip>
          <a:srcRect l="32934" t="1415" r="28148" b="-54"/>
          <a:stretch>
            <a:fillRect/>
          </a:stretch>
        </p:blipFill>
        <p:spPr>
          <a:xfrm>
            <a:off x="10308918" y="-1"/>
            <a:ext cx="7575064" cy="10063889"/>
          </a:xfrm>
          <a:prstGeom prst="rect">
            <a:avLst/>
          </a:prstGeom>
        </p:spPr>
      </p:pic>
      <p:pic>
        <p:nvPicPr>
          <p:cNvPr id="16" name="Picture 15" descr="A room with a couch and a chandelier&#10;&#10;Description automatically generated">
            <a:extLst>
              <a:ext uri="{FF2B5EF4-FFF2-40B4-BE49-F238E27FC236}">
                <a16:creationId xmlns:a16="http://schemas.microsoft.com/office/drawing/2014/main" id="{2676A3E8-F8DB-193C-5B22-85FE138696D9}"/>
              </a:ext>
            </a:extLst>
          </p:cNvPr>
          <p:cNvPicPr>
            <a:picLocks noChangeAspect="1"/>
          </p:cNvPicPr>
          <p:nvPr/>
        </p:nvPicPr>
        <p:blipFill rotWithShape="1">
          <a:blip r:embed="rId4">
            <a:extLst>
              <a:ext uri="{28A0092B-C50C-407E-A947-70E740481C1C}">
                <a14:useLocalDpi xmlns:a14="http://schemas.microsoft.com/office/drawing/2010/main" val="0"/>
              </a:ext>
            </a:extLst>
          </a:blip>
          <a:srcRect l="1242" t="24336" r="5448" b="8887"/>
          <a:stretch/>
        </p:blipFill>
        <p:spPr>
          <a:xfrm>
            <a:off x="0" y="4641273"/>
            <a:ext cx="10100724" cy="5417127"/>
          </a:xfrm>
          <a:prstGeom prst="rect">
            <a:avLst/>
          </a:prstGeom>
        </p:spPr>
      </p:pic>
      <p:pic>
        <p:nvPicPr>
          <p:cNvPr id="6" name="Picture Placeholder 5" descr="A white chairs and a coffee table&#10;&#10;Description automatically generated">
            <a:extLst>
              <a:ext uri="{FF2B5EF4-FFF2-40B4-BE49-F238E27FC236}">
                <a16:creationId xmlns:a16="http://schemas.microsoft.com/office/drawing/2014/main" id="{3050D737-24D3-586E-04C5-9CDA554E3CD0}"/>
              </a:ext>
            </a:extLst>
          </p:cNvPr>
          <p:cNvPicPr>
            <a:picLocks noGrp="1" noChangeAspect="1"/>
          </p:cNvPicPr>
          <p:nvPr>
            <p:ph type="pic" sz="quarter" idx="13"/>
          </p:nvPr>
        </p:nvPicPr>
        <p:blipFill rotWithShape="1">
          <a:blip r:embed="rId5">
            <a:extLst>
              <a:ext uri="{28A0092B-C50C-407E-A947-70E740481C1C}">
                <a14:useLocalDpi xmlns:a14="http://schemas.microsoft.com/office/drawing/2010/main"/>
              </a:ext>
            </a:extLst>
          </a:blip>
          <a:srcRect l="7232" r="3449" b="6232"/>
          <a:stretch/>
        </p:blipFill>
        <p:spPr>
          <a:xfrm>
            <a:off x="3" y="0"/>
            <a:ext cx="10100724" cy="4450976"/>
          </a:xfrm>
        </p:spPr>
      </p:pic>
      <p:pic>
        <p:nvPicPr>
          <p:cNvPr id="12" name="Picture 11" descr="Icon&#10;&#10;Description automatically generated">
            <a:extLst>
              <a:ext uri="{FF2B5EF4-FFF2-40B4-BE49-F238E27FC236}">
                <a16:creationId xmlns:a16="http://schemas.microsoft.com/office/drawing/2014/main" id="{75A5FBDD-9FA5-BE4E-AFD1-4D54313147A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720598" y="3950892"/>
            <a:ext cx="1131383" cy="240418"/>
          </a:xfrm>
          <a:prstGeom prst="rect">
            <a:avLst/>
          </a:prstGeom>
        </p:spPr>
      </p:pic>
      <p:pic>
        <p:nvPicPr>
          <p:cNvPr id="10" name="Picture 9" descr="A picture containing clipart&#10;&#10;Description automatically generated">
            <a:extLst>
              <a:ext uri="{FF2B5EF4-FFF2-40B4-BE49-F238E27FC236}">
                <a16:creationId xmlns:a16="http://schemas.microsoft.com/office/drawing/2014/main" id="{DA557593-42EC-8548-BC5F-0EB9DCAB9DC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487943" y="9639771"/>
            <a:ext cx="1364038" cy="240418"/>
          </a:xfrm>
          <a:prstGeom prst="rect">
            <a:avLst/>
          </a:prstGeom>
        </p:spPr>
      </p:pic>
      <p:pic>
        <p:nvPicPr>
          <p:cNvPr id="4" name="Picture 3" descr="A black square with white text&#10;&#10;Description automatically generated">
            <a:extLst>
              <a:ext uri="{FF2B5EF4-FFF2-40B4-BE49-F238E27FC236}">
                <a16:creationId xmlns:a16="http://schemas.microsoft.com/office/drawing/2014/main" id="{C4C12C1C-86AC-745B-CA48-90289A7153DC}"/>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0546734" y="8917006"/>
            <a:ext cx="963183" cy="963183"/>
          </a:xfrm>
          <a:prstGeom prst="rect">
            <a:avLst/>
          </a:prstGeom>
        </p:spPr>
      </p:pic>
    </p:spTree>
    <p:extLst>
      <p:ext uri="{BB962C8B-B14F-4D97-AF65-F5344CB8AC3E}">
        <p14:creationId xmlns:p14="http://schemas.microsoft.com/office/powerpoint/2010/main" val="12079427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A chair next to a table&#10;&#10;Description automatically generated">
            <a:extLst>
              <a:ext uri="{FF2B5EF4-FFF2-40B4-BE49-F238E27FC236}">
                <a16:creationId xmlns:a16="http://schemas.microsoft.com/office/drawing/2014/main" id="{FAA51FB9-2FAD-D04A-9CD1-72B3993BC782}"/>
              </a:ext>
            </a:extLst>
          </p:cNvPr>
          <p:cNvPicPr>
            <a:picLocks noGrp="1" noChangeAspect="1"/>
          </p:cNvPicPr>
          <p:nvPr>
            <p:ph type="pic" sz="quarter" idx="15"/>
          </p:nvPr>
        </p:nvPicPr>
        <p:blipFill>
          <a:blip r:embed="rId3">
            <a:extLst>
              <a:ext uri="{28A0092B-C50C-407E-A947-70E740481C1C}">
                <a14:useLocalDpi xmlns:a14="http://schemas.microsoft.com/office/drawing/2010/main"/>
              </a:ext>
            </a:extLst>
          </a:blip>
          <a:srcRect/>
          <a:stretch>
            <a:fillRect/>
          </a:stretch>
        </p:blipFill>
        <p:spPr/>
      </p:pic>
      <p:sp>
        <p:nvSpPr>
          <p:cNvPr id="2" name="Footer Placeholder 1">
            <a:extLst>
              <a:ext uri="{FF2B5EF4-FFF2-40B4-BE49-F238E27FC236}">
                <a16:creationId xmlns:a16="http://schemas.microsoft.com/office/drawing/2014/main" id="{6814F4ED-0C4E-BB4C-801F-33FB9731ABD9}"/>
              </a:ext>
            </a:extLst>
          </p:cNvPr>
          <p:cNvSpPr>
            <a:spLocks noGrp="1"/>
          </p:cNvSpPr>
          <p:nvPr>
            <p:ph type="ftr" sz="quarter" idx="10"/>
          </p:nvPr>
        </p:nvSpPr>
        <p:spPr/>
        <p:txBody>
          <a:bodyPr/>
          <a:lstStyle/>
          <a:p>
            <a:r>
              <a:rPr lang="en-US" noProof="0" dirty="0">
                <a:solidFill>
                  <a:schemeClr val="bg1"/>
                </a:solidFill>
              </a:rPr>
              <a:t>Our Brands</a:t>
            </a:r>
          </a:p>
        </p:txBody>
      </p:sp>
      <p:pic>
        <p:nvPicPr>
          <p:cNvPr id="3" name="Picture 2" descr="Logo&#10;&#10;Description automatically generated">
            <a:extLst>
              <a:ext uri="{FF2B5EF4-FFF2-40B4-BE49-F238E27FC236}">
                <a16:creationId xmlns:a16="http://schemas.microsoft.com/office/drawing/2014/main" id="{4DF865D0-81B3-F6C7-93A1-5F3855256F6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2796" y="8933378"/>
            <a:ext cx="2882900" cy="546100"/>
          </a:xfrm>
          <a:prstGeom prst="rect">
            <a:avLst/>
          </a:prstGeom>
        </p:spPr>
      </p:pic>
      <p:pic>
        <p:nvPicPr>
          <p:cNvPr id="6" name="Picture Placeholder 7">
            <a:extLst>
              <a:ext uri="{FF2B5EF4-FFF2-40B4-BE49-F238E27FC236}">
                <a16:creationId xmlns:a16="http://schemas.microsoft.com/office/drawing/2014/main" id="{749DACB9-B39F-82C4-5A03-536658B9FE8A}"/>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a:ext>
            </a:extLst>
          </a:blip>
          <a:srcRect/>
          <a:stretch/>
        </p:blipFill>
        <p:spPr>
          <a:xfrm>
            <a:off x="9102725" y="2982913"/>
            <a:ext cx="8120063" cy="6496050"/>
          </a:xfrm>
        </p:spPr>
      </p:pic>
      <p:pic>
        <p:nvPicPr>
          <p:cNvPr id="14" name="Picture Placeholder 13" descr="A white and orange chair&#10;&#10;Description automatically generated">
            <a:extLst>
              <a:ext uri="{FF2B5EF4-FFF2-40B4-BE49-F238E27FC236}">
                <a16:creationId xmlns:a16="http://schemas.microsoft.com/office/drawing/2014/main" id="{0E42E67E-2D82-4314-E5DA-3E5282A9A421}"/>
              </a:ext>
            </a:extLst>
          </p:cNvPr>
          <p:cNvPicPr>
            <a:picLocks noGrp="1" noChangeAspect="1"/>
          </p:cNvPicPr>
          <p:nvPr>
            <p:ph type="pic" sz="quarter" idx="16"/>
          </p:nvPr>
        </p:nvPicPr>
        <p:blipFill>
          <a:blip r:embed="rId6">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045392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oom with a table and chairs&#10;&#10;Description automatically generated">
            <a:extLst>
              <a:ext uri="{FF2B5EF4-FFF2-40B4-BE49-F238E27FC236}">
                <a16:creationId xmlns:a16="http://schemas.microsoft.com/office/drawing/2014/main" id="{B0D19740-2778-F8B2-51A7-5680DF976ED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381" y="0"/>
            <a:ext cx="17881600" cy="10058400"/>
          </a:xfrm>
          <a:prstGeom prst="rect">
            <a:avLst/>
          </a:prstGeom>
        </p:spPr>
      </p:pic>
      <p:sp>
        <p:nvSpPr>
          <p:cNvPr id="2" name="Footer Placeholder 1">
            <a:extLst>
              <a:ext uri="{FF2B5EF4-FFF2-40B4-BE49-F238E27FC236}">
                <a16:creationId xmlns:a16="http://schemas.microsoft.com/office/drawing/2014/main" id="{E7332E68-7A71-288C-B0C2-8B25466332B3}"/>
              </a:ext>
            </a:extLst>
          </p:cNvPr>
          <p:cNvSpPr>
            <a:spLocks noGrp="1"/>
          </p:cNvSpPr>
          <p:nvPr>
            <p:ph type="ftr" sz="quarter" idx="10"/>
          </p:nvPr>
        </p:nvSpPr>
        <p:spPr>
          <a:xfrm>
            <a:off x="662796" y="507752"/>
            <a:ext cx="6716178" cy="294213"/>
          </a:xfrm>
        </p:spPr>
        <p:txBody>
          <a:bodyPr/>
          <a:lstStyle/>
          <a:p>
            <a:r>
              <a:rPr lang="en-US" noProof="0" dirty="0">
                <a:solidFill>
                  <a:schemeClr val="bg1"/>
                </a:solidFill>
              </a:rPr>
              <a:t>Our Brands</a:t>
            </a:r>
          </a:p>
        </p:txBody>
      </p:sp>
    </p:spTree>
    <p:extLst>
      <p:ext uri="{BB962C8B-B14F-4D97-AF65-F5344CB8AC3E}">
        <p14:creationId xmlns:p14="http://schemas.microsoft.com/office/powerpoint/2010/main" val="513164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814F4ED-0C4E-BB4C-801F-33FB9731ABD9}"/>
              </a:ext>
            </a:extLst>
          </p:cNvPr>
          <p:cNvSpPr>
            <a:spLocks noGrp="1"/>
          </p:cNvSpPr>
          <p:nvPr>
            <p:ph type="ftr" sz="quarter" idx="10"/>
          </p:nvPr>
        </p:nvSpPr>
        <p:spPr/>
        <p:txBody>
          <a:bodyPr/>
          <a:lstStyle/>
          <a:p>
            <a:r>
              <a:rPr lang="en-US" noProof="0"/>
              <a:t>Our Brands</a:t>
            </a:r>
          </a:p>
        </p:txBody>
      </p:sp>
      <p:pic>
        <p:nvPicPr>
          <p:cNvPr id="4" name="Picture 3" descr="Logo&#10;&#10;Description automatically generated with medium confidence">
            <a:extLst>
              <a:ext uri="{FF2B5EF4-FFF2-40B4-BE49-F238E27FC236}">
                <a16:creationId xmlns:a16="http://schemas.microsoft.com/office/drawing/2014/main" id="{B26362C6-ED03-35EA-6901-F877D14C410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2796" y="8958778"/>
            <a:ext cx="3175000" cy="520700"/>
          </a:xfrm>
          <a:prstGeom prst="rect">
            <a:avLst/>
          </a:prstGeom>
        </p:spPr>
      </p:pic>
      <p:pic>
        <p:nvPicPr>
          <p:cNvPr id="29" name="Picture Placeholder 28" descr="A table with laptops and cups on it&#10;&#10;AI-generated content may be incorrect.">
            <a:extLst>
              <a:ext uri="{FF2B5EF4-FFF2-40B4-BE49-F238E27FC236}">
                <a16:creationId xmlns:a16="http://schemas.microsoft.com/office/drawing/2014/main" id="{C6D7EF90-35EE-A6CE-DDF3-052A536D5AFF}"/>
              </a:ext>
            </a:extLst>
          </p:cNvPr>
          <p:cNvPicPr>
            <a:picLocks noGrp="1" noChangeAspect="1"/>
          </p:cNvPicPr>
          <p:nvPr>
            <p:ph type="pic" sz="quarter" idx="16"/>
          </p:nvPr>
        </p:nvPicPr>
        <p:blipFill>
          <a:blip r:embed="rId4">
            <a:extLst>
              <a:ext uri="{28A0092B-C50C-407E-A947-70E740481C1C}">
                <a14:useLocalDpi xmlns:a14="http://schemas.microsoft.com/office/drawing/2010/main" val="0"/>
              </a:ext>
            </a:extLst>
          </a:blip>
          <a:srcRect l="43512" r="274"/>
          <a:stretch>
            <a:fillRect/>
          </a:stretch>
        </p:blipFill>
        <p:spPr>
          <a:xfrm>
            <a:off x="11486126" y="0"/>
            <a:ext cx="2502806" cy="2505456"/>
          </a:xfrm>
        </p:spPr>
      </p:pic>
      <p:pic>
        <p:nvPicPr>
          <p:cNvPr id="27" name="Picture Placeholder 26" descr="A room with a table and chairs&#10;&#10;AI-generated content may be incorrect.">
            <a:extLst>
              <a:ext uri="{FF2B5EF4-FFF2-40B4-BE49-F238E27FC236}">
                <a16:creationId xmlns:a16="http://schemas.microsoft.com/office/drawing/2014/main" id="{B3559609-ECB7-6182-52B7-BBDDA957D466}"/>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l="12343" r="11606"/>
          <a:stretch>
            <a:fillRect/>
          </a:stretch>
        </p:blipFill>
        <p:spPr>
          <a:xfrm>
            <a:off x="9103056" y="2983128"/>
            <a:ext cx="8783307" cy="6496350"/>
          </a:xfrm>
        </p:spPr>
      </p:pic>
      <p:pic>
        <p:nvPicPr>
          <p:cNvPr id="25" name="Picture Placeholder 17" descr="A couch in a room&#10;&#10;AI-generated content may be incorrect.">
            <a:extLst>
              <a:ext uri="{FF2B5EF4-FFF2-40B4-BE49-F238E27FC236}">
                <a16:creationId xmlns:a16="http://schemas.microsoft.com/office/drawing/2014/main" id="{723D18ED-11F4-C398-C659-8B5D5CC4133B}"/>
              </a:ext>
            </a:extLst>
          </p:cNvPr>
          <p:cNvPicPr>
            <a:picLocks noGrp="1" noChangeAspect="1"/>
          </p:cNvPicPr>
          <p:nvPr>
            <p:ph type="pic" sz="quarter" idx="15"/>
          </p:nvPr>
        </p:nvPicPr>
        <p:blipFill>
          <a:blip r:embed="rId6">
            <a:extLst>
              <a:ext uri="{28A0092B-C50C-407E-A947-70E740481C1C}">
                <a14:useLocalDpi xmlns:a14="http://schemas.microsoft.com/office/drawing/2010/main" val="0"/>
              </a:ext>
            </a:extLst>
          </a:blip>
          <a:srcRect l="28139" r="15647"/>
          <a:stretch>
            <a:fillRect/>
          </a:stretch>
        </p:blipFill>
        <p:spPr>
          <a:xfrm>
            <a:off x="0" y="0"/>
            <a:ext cx="7378700" cy="7383463"/>
          </a:xfrm>
        </p:spPr>
      </p:pic>
    </p:spTree>
    <p:extLst>
      <p:ext uri="{BB962C8B-B14F-4D97-AF65-F5344CB8AC3E}">
        <p14:creationId xmlns:p14="http://schemas.microsoft.com/office/powerpoint/2010/main" val="1934717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om with a large group of chairs and tables&#10;&#10;AI-generated content may be incorrect.">
            <a:extLst>
              <a:ext uri="{FF2B5EF4-FFF2-40B4-BE49-F238E27FC236}">
                <a16:creationId xmlns:a16="http://schemas.microsoft.com/office/drawing/2014/main" id="{77BC8BC8-4414-DCA1-C3CA-08D207FCB15A}"/>
              </a:ext>
            </a:extLst>
          </p:cNvPr>
          <p:cNvPicPr>
            <a:picLocks noChangeAspect="1"/>
          </p:cNvPicPr>
          <p:nvPr/>
        </p:nvPicPr>
        <p:blipFill>
          <a:blip r:embed="rId3">
            <a:extLst>
              <a:ext uri="{28A0092B-C50C-407E-A947-70E740481C1C}">
                <a14:useLocalDpi xmlns:a14="http://schemas.microsoft.com/office/drawing/2010/main" val="0"/>
              </a:ext>
            </a:extLst>
          </a:blip>
          <a:srcRect l="10948" t="18714" r="21239" b="1526"/>
          <a:stretch>
            <a:fillRect/>
          </a:stretch>
        </p:blipFill>
        <p:spPr>
          <a:xfrm>
            <a:off x="0" y="0"/>
            <a:ext cx="17886363" cy="10058400"/>
          </a:xfrm>
          <a:prstGeom prst="rect">
            <a:avLst/>
          </a:prstGeom>
        </p:spPr>
      </p:pic>
      <p:sp>
        <p:nvSpPr>
          <p:cNvPr id="2" name="Footer Placeholder 1">
            <a:extLst>
              <a:ext uri="{FF2B5EF4-FFF2-40B4-BE49-F238E27FC236}">
                <a16:creationId xmlns:a16="http://schemas.microsoft.com/office/drawing/2014/main" id="{B47DB512-81BF-08AE-DB62-DD92B8317DF6}"/>
              </a:ext>
            </a:extLst>
          </p:cNvPr>
          <p:cNvSpPr>
            <a:spLocks noGrp="1"/>
          </p:cNvSpPr>
          <p:nvPr>
            <p:ph type="ftr" sz="quarter" idx="10"/>
          </p:nvPr>
        </p:nvSpPr>
        <p:spPr>
          <a:xfrm>
            <a:off x="662796" y="507752"/>
            <a:ext cx="6716178" cy="294213"/>
          </a:xfrm>
        </p:spPr>
        <p:txBody>
          <a:bodyPr/>
          <a:lstStyle/>
          <a:p>
            <a:r>
              <a:rPr lang="en-US" noProof="0" dirty="0"/>
              <a:t>Our Brands</a:t>
            </a:r>
          </a:p>
        </p:txBody>
      </p:sp>
    </p:spTree>
    <p:extLst>
      <p:ext uri="{BB962C8B-B14F-4D97-AF65-F5344CB8AC3E}">
        <p14:creationId xmlns:p14="http://schemas.microsoft.com/office/powerpoint/2010/main" val="11242523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chair in a room&#10;&#10;Description automatically generated">
            <a:extLst>
              <a:ext uri="{FF2B5EF4-FFF2-40B4-BE49-F238E27FC236}">
                <a16:creationId xmlns:a16="http://schemas.microsoft.com/office/drawing/2014/main" id="{F6E06486-BB5C-381F-2155-EB0276E8041C}"/>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a:ext>
            </a:extLst>
          </a:blip>
          <a:srcRect/>
          <a:stretch/>
        </p:blipFill>
        <p:spPr>
          <a:xfrm>
            <a:off x="5687334" y="2"/>
            <a:ext cx="3383280" cy="3381153"/>
          </a:xfrm>
        </p:spPr>
      </p:pic>
      <p:sp>
        <p:nvSpPr>
          <p:cNvPr id="2" name="Footer Placeholder 1">
            <a:extLst>
              <a:ext uri="{FF2B5EF4-FFF2-40B4-BE49-F238E27FC236}">
                <a16:creationId xmlns:a16="http://schemas.microsoft.com/office/drawing/2014/main" id="{6814F4ED-0C4E-BB4C-801F-33FB9731ABD9}"/>
              </a:ext>
            </a:extLst>
          </p:cNvPr>
          <p:cNvSpPr>
            <a:spLocks noGrp="1"/>
          </p:cNvSpPr>
          <p:nvPr>
            <p:ph type="ftr" sz="quarter" idx="10"/>
          </p:nvPr>
        </p:nvSpPr>
        <p:spPr/>
        <p:txBody>
          <a:bodyPr/>
          <a:lstStyle/>
          <a:p>
            <a:r>
              <a:rPr lang="en-US" noProof="0"/>
              <a:t>Our Brands</a:t>
            </a:r>
          </a:p>
        </p:txBody>
      </p:sp>
      <p:pic>
        <p:nvPicPr>
          <p:cNvPr id="3" name="Picture 2">
            <a:extLst>
              <a:ext uri="{FF2B5EF4-FFF2-40B4-BE49-F238E27FC236}">
                <a16:creationId xmlns:a16="http://schemas.microsoft.com/office/drawing/2014/main" id="{850F0C60-F411-A231-DFA6-3BF32B50416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010394" y="2808301"/>
            <a:ext cx="3213100" cy="317500"/>
          </a:xfrm>
          <a:prstGeom prst="rect">
            <a:avLst/>
          </a:prstGeom>
        </p:spPr>
      </p:pic>
      <p:pic>
        <p:nvPicPr>
          <p:cNvPr id="7" name="Picture Placeholder 6" descr="A room with a round table and chairs&#10;&#10;Description automatically generated">
            <a:extLst>
              <a:ext uri="{FF2B5EF4-FFF2-40B4-BE49-F238E27FC236}">
                <a16:creationId xmlns:a16="http://schemas.microsoft.com/office/drawing/2014/main" id="{7CB9067B-B986-2443-1461-5FD9C9E58D9E}"/>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a:ext>
            </a:extLst>
          </a:blip>
          <a:srcRect/>
          <a:stretch/>
        </p:blipFill>
        <p:spPr>
          <a:xfrm>
            <a:off x="9785350" y="3576638"/>
            <a:ext cx="8101013" cy="6481762"/>
          </a:xfrm>
        </p:spPr>
      </p:pic>
      <p:pic>
        <p:nvPicPr>
          <p:cNvPr id="12" name="Picture Placeholder 11" descr="A table with a round white table and brown couches&#10;&#10;AI-generated content may be incorrect.">
            <a:extLst>
              <a:ext uri="{FF2B5EF4-FFF2-40B4-BE49-F238E27FC236}">
                <a16:creationId xmlns:a16="http://schemas.microsoft.com/office/drawing/2014/main" id="{452AA4E2-BCC6-475C-2E35-410DBB10F71B}"/>
              </a:ext>
            </a:extLst>
          </p:cNvPr>
          <p:cNvPicPr>
            <a:picLocks noGrp="1" noChangeAspect="1"/>
          </p:cNvPicPr>
          <p:nvPr>
            <p:ph type="pic" sz="quarter" idx="17"/>
          </p:nvPr>
        </p:nvPicPr>
        <p:blipFill>
          <a:blip r:embed="rId6">
            <a:extLst>
              <a:ext uri="{28A0092B-C50C-407E-A947-70E740481C1C}">
                <a14:useLocalDpi xmlns:a14="http://schemas.microsoft.com/office/drawing/2010/main" val="0"/>
              </a:ext>
            </a:extLst>
          </a:blip>
          <a:srcRect l="15085" t="297" r="9693" b="931"/>
          <a:stretch>
            <a:fillRect/>
          </a:stretch>
        </p:blipFill>
        <p:spPr>
          <a:xfrm>
            <a:off x="662796" y="1947719"/>
            <a:ext cx="4236750" cy="7531999"/>
          </a:xfrm>
        </p:spPr>
      </p:pic>
    </p:spTree>
    <p:extLst>
      <p:ext uri="{BB962C8B-B14F-4D97-AF65-F5344CB8AC3E}">
        <p14:creationId xmlns:p14="http://schemas.microsoft.com/office/powerpoint/2010/main" val="797461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iving room with white furniture&#10;&#10;AI-generated content may be incorrect.">
            <a:extLst>
              <a:ext uri="{FF2B5EF4-FFF2-40B4-BE49-F238E27FC236}">
                <a16:creationId xmlns:a16="http://schemas.microsoft.com/office/drawing/2014/main" id="{5E8F2275-249B-E4A1-34D0-3640655378A0}"/>
              </a:ext>
            </a:extLst>
          </p:cNvPr>
          <p:cNvPicPr>
            <a:picLocks noChangeAspect="1"/>
          </p:cNvPicPr>
          <p:nvPr/>
        </p:nvPicPr>
        <p:blipFill>
          <a:blip r:embed="rId3">
            <a:extLst>
              <a:ext uri="{28A0092B-C50C-407E-A947-70E740481C1C}">
                <a14:useLocalDpi xmlns:a14="http://schemas.microsoft.com/office/drawing/2010/main" val="0"/>
              </a:ext>
            </a:extLst>
          </a:blip>
          <a:srcRect t="2841" r="3965"/>
          <a:stretch>
            <a:fillRect/>
          </a:stretch>
        </p:blipFill>
        <p:spPr>
          <a:xfrm>
            <a:off x="0" y="0"/>
            <a:ext cx="17886363" cy="10058400"/>
          </a:xfrm>
          <a:prstGeom prst="rect">
            <a:avLst/>
          </a:prstGeom>
        </p:spPr>
      </p:pic>
      <p:sp>
        <p:nvSpPr>
          <p:cNvPr id="3" name="Footer Placeholder 1">
            <a:extLst>
              <a:ext uri="{FF2B5EF4-FFF2-40B4-BE49-F238E27FC236}">
                <a16:creationId xmlns:a16="http://schemas.microsoft.com/office/drawing/2014/main" id="{E28E5DF2-2F30-9182-E2B5-E925E943010F}"/>
              </a:ext>
            </a:extLst>
          </p:cNvPr>
          <p:cNvSpPr>
            <a:spLocks noGrp="1"/>
          </p:cNvSpPr>
          <p:nvPr>
            <p:ph type="ftr" sz="quarter" idx="10"/>
          </p:nvPr>
        </p:nvSpPr>
        <p:spPr>
          <a:xfrm>
            <a:off x="662796" y="507752"/>
            <a:ext cx="6716178" cy="294213"/>
          </a:xfrm>
        </p:spPr>
        <p:txBody>
          <a:bodyPr/>
          <a:lstStyle/>
          <a:p>
            <a:r>
              <a:rPr lang="en-US" noProof="0" dirty="0"/>
              <a:t>Our Brands</a:t>
            </a:r>
          </a:p>
        </p:txBody>
      </p:sp>
    </p:spTree>
    <p:extLst>
      <p:ext uri="{BB962C8B-B14F-4D97-AF65-F5344CB8AC3E}">
        <p14:creationId xmlns:p14="http://schemas.microsoft.com/office/powerpoint/2010/main" val="41128184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om with a couch and chairs&#10;&#10;Description automatically generated">
            <a:extLst>
              <a:ext uri="{FF2B5EF4-FFF2-40B4-BE49-F238E27FC236}">
                <a16:creationId xmlns:a16="http://schemas.microsoft.com/office/drawing/2014/main" id="{7363372C-16D8-453D-7D11-9BC1B4A4123A}"/>
              </a:ext>
            </a:extLst>
          </p:cNvPr>
          <p:cNvPicPr>
            <a:picLocks noChangeAspect="1"/>
          </p:cNvPicPr>
          <p:nvPr/>
        </p:nvPicPr>
        <p:blipFill>
          <a:blip r:embed="rId3">
            <a:extLst>
              <a:ext uri="{28A0092B-C50C-407E-A947-70E740481C1C}">
                <a14:useLocalDpi xmlns:a14="http://schemas.microsoft.com/office/drawing/2010/main" val="0"/>
              </a:ext>
            </a:extLst>
          </a:blip>
          <a:srcRect t="52613" r="75418" b="3702"/>
          <a:stretch/>
        </p:blipFill>
        <p:spPr>
          <a:xfrm>
            <a:off x="2081622" y="0"/>
            <a:ext cx="2944368" cy="2943132"/>
          </a:xfrm>
          <a:prstGeom prst="rect">
            <a:avLst/>
          </a:prstGeo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7" name="Picture 6" descr="Icon&#10;&#10;Description automatically generated">
            <a:extLst>
              <a:ext uri="{FF2B5EF4-FFF2-40B4-BE49-F238E27FC236}">
                <a16:creationId xmlns:a16="http://schemas.microsoft.com/office/drawing/2014/main" id="{BBA32118-45B6-10AC-894C-F2D2ADE8A78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507390" y="8984178"/>
            <a:ext cx="2755900" cy="495300"/>
          </a:xfrm>
          <a:prstGeom prst="rect">
            <a:avLst/>
          </a:prstGeom>
        </p:spPr>
      </p:pic>
      <p:pic>
        <p:nvPicPr>
          <p:cNvPr id="12" name="Picture Placeholder 10">
            <a:extLst>
              <a:ext uri="{FF2B5EF4-FFF2-40B4-BE49-F238E27FC236}">
                <a16:creationId xmlns:a16="http://schemas.microsoft.com/office/drawing/2014/main" id="{5B399431-6E50-B34F-A760-AFAED218340D}"/>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10507663" y="0"/>
            <a:ext cx="7378700" cy="7383463"/>
          </a:xfrm>
          <a:prstGeom prst="rect">
            <a:avLst/>
          </a:prstGeom>
          <a:solidFill>
            <a:srgbClr val="BDBEBD">
              <a:alpha val="74902"/>
            </a:srgbClr>
          </a:solidFill>
        </p:spPr>
      </p:pic>
      <p:sp>
        <p:nvSpPr>
          <p:cNvPr id="10" name="Footer Placeholder 1">
            <a:extLst>
              <a:ext uri="{FF2B5EF4-FFF2-40B4-BE49-F238E27FC236}">
                <a16:creationId xmlns:a16="http://schemas.microsoft.com/office/drawing/2014/main" id="{39CD45F5-B375-AF4E-AA32-9478D99CC96C}"/>
              </a:ext>
            </a:extLst>
          </p:cNvPr>
          <p:cNvSpPr txBox="1">
            <a:spLocks/>
          </p:cNvSpPr>
          <p:nvPr/>
        </p:nvSpPr>
        <p:spPr>
          <a:xfrm>
            <a:off x="662796" y="507752"/>
            <a:ext cx="6716178" cy="294213"/>
          </a:xfrm>
          <a:prstGeom prst="rect">
            <a:avLst/>
          </a:prstGeom>
        </p:spPr>
        <p:txBody>
          <a:bodyPr vert="horz" lIns="0" tIns="0" rIns="0" bIns="0" rtlCol="0" anchor="t" anchorCtr="0"/>
          <a:lstStyle>
            <a:defPPr>
              <a:defRPr lang="en-US"/>
            </a:defPPr>
            <a:lvl1pPr marL="0" algn="r" defTabSz="457200" rtl="0" eaLnBrk="1" latinLnBrk="0" hangingPunct="1">
              <a:lnSpc>
                <a:spcPts val="2160"/>
              </a:lnSpc>
              <a:defRPr sz="135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a:t>Our Partners</a:t>
            </a:r>
          </a:p>
        </p:txBody>
      </p:sp>
      <p:pic>
        <p:nvPicPr>
          <p:cNvPr id="6" name="Picture Placeholder 5" descr="A room with a table and chairs&#10;&#10;Description automatically generated">
            <a:extLst>
              <a:ext uri="{FF2B5EF4-FFF2-40B4-BE49-F238E27FC236}">
                <a16:creationId xmlns:a16="http://schemas.microsoft.com/office/drawing/2014/main" id="{2DE0550E-221A-E08A-EC37-CC21FD94D14C}"/>
              </a:ext>
            </a:extLst>
          </p:cNvPr>
          <p:cNvPicPr>
            <a:picLocks noGrp="1" noChangeAspect="1"/>
          </p:cNvPicPr>
          <p:nvPr>
            <p:ph type="pic" sz="quarter" idx="14"/>
          </p:nvPr>
        </p:nvPicPr>
        <p:blipFill rotWithShape="1">
          <a:blip r:embed="rId6">
            <a:extLst>
              <a:ext uri="{28A0092B-C50C-407E-A947-70E740481C1C}">
                <a14:useLocalDpi xmlns:a14="http://schemas.microsoft.com/office/drawing/2010/main"/>
              </a:ext>
            </a:extLst>
          </a:blip>
          <a:srcRect/>
          <a:stretch/>
        </p:blipFill>
        <p:spPr>
          <a:xfrm>
            <a:off x="0" y="3441924"/>
            <a:ext cx="9516426" cy="6616479"/>
          </a:xfrm>
        </p:spPr>
      </p:pic>
    </p:spTree>
    <p:extLst>
      <p:ext uri="{BB962C8B-B14F-4D97-AF65-F5344CB8AC3E}">
        <p14:creationId xmlns:p14="http://schemas.microsoft.com/office/powerpoint/2010/main" val="1302060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een couch and a coffee table in a room&#10;&#10;Description automatically generated">
            <a:extLst>
              <a:ext uri="{FF2B5EF4-FFF2-40B4-BE49-F238E27FC236}">
                <a16:creationId xmlns:a16="http://schemas.microsoft.com/office/drawing/2014/main" id="{165684DC-A42A-345D-E043-251FC70E72A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381" y="0"/>
            <a:ext cx="17881600" cy="10058400"/>
          </a:xfrm>
          <a:prstGeom prst="rect">
            <a:avLst/>
          </a:prstGeom>
        </p:spPr>
      </p:pic>
      <p:sp>
        <p:nvSpPr>
          <p:cNvPr id="2" name="Footer Placeholder 1">
            <a:extLst>
              <a:ext uri="{FF2B5EF4-FFF2-40B4-BE49-F238E27FC236}">
                <a16:creationId xmlns:a16="http://schemas.microsoft.com/office/drawing/2014/main" id="{0AF924F0-127A-90A5-83EE-1B0266F18FA1}"/>
              </a:ext>
            </a:extLst>
          </p:cNvPr>
          <p:cNvSpPr txBox="1">
            <a:spLocks/>
          </p:cNvSpPr>
          <p:nvPr/>
        </p:nvSpPr>
        <p:spPr>
          <a:xfrm>
            <a:off x="662796" y="507752"/>
            <a:ext cx="6716178" cy="294213"/>
          </a:xfrm>
          <a:prstGeom prst="rect">
            <a:avLst/>
          </a:prstGeom>
        </p:spPr>
        <p:txBody>
          <a:bodyPr vert="horz" lIns="0" tIns="0" rIns="0" bIns="0" rtlCol="0" anchor="t" anchorCtr="0"/>
          <a:lstStyle>
            <a:defPPr>
              <a:defRPr lang="en-US"/>
            </a:defPPr>
            <a:lvl1pPr marL="0" algn="r" defTabSz="457200" rtl="0" eaLnBrk="1" latinLnBrk="0" hangingPunct="1">
              <a:lnSpc>
                <a:spcPts val="2160"/>
              </a:lnSpc>
              <a:defRPr sz="135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a:solidFill>
                  <a:schemeClr val="bg1"/>
                </a:solidFill>
              </a:rPr>
              <a:t>Our Partners</a:t>
            </a:r>
          </a:p>
        </p:txBody>
      </p:sp>
    </p:spTree>
    <p:extLst>
      <p:ext uri="{BB962C8B-B14F-4D97-AF65-F5344CB8AC3E}">
        <p14:creationId xmlns:p14="http://schemas.microsoft.com/office/powerpoint/2010/main" val="419561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A blue chairs in a room&#10;&#10;Description automatically generated">
            <a:extLst>
              <a:ext uri="{FF2B5EF4-FFF2-40B4-BE49-F238E27FC236}">
                <a16:creationId xmlns:a16="http://schemas.microsoft.com/office/drawing/2014/main" id="{4FE8A149-CE78-20AA-0EA6-2089E4292675}"/>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a:xfrm>
            <a:off x="0" y="0"/>
            <a:ext cx="8120063" cy="6496050"/>
          </a:xfrm>
        </p:spPr>
      </p:pic>
      <p:pic>
        <p:nvPicPr>
          <p:cNvPr id="17" name="Picture Placeholder 16" descr="A room with a table and chairs&#10;&#10;Description automatically generated">
            <a:extLst>
              <a:ext uri="{FF2B5EF4-FFF2-40B4-BE49-F238E27FC236}">
                <a16:creationId xmlns:a16="http://schemas.microsoft.com/office/drawing/2014/main" id="{AC5E9B56-E724-F02D-5FDC-AA0F477F69C2}"/>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6441281" y="7553325"/>
            <a:ext cx="2502806" cy="2505456"/>
          </a:xfrm>
        </p:spPr>
      </p:pic>
      <p:sp>
        <p:nvSpPr>
          <p:cNvPr id="2" name="Footer Placeholder 1">
            <a:extLst>
              <a:ext uri="{FF2B5EF4-FFF2-40B4-BE49-F238E27FC236}">
                <a16:creationId xmlns:a16="http://schemas.microsoft.com/office/drawing/2014/main" id="{6814F4ED-0C4E-BB4C-801F-33FB9731ABD9}"/>
              </a:ext>
            </a:extLst>
          </p:cNvPr>
          <p:cNvSpPr>
            <a:spLocks noGrp="1"/>
          </p:cNvSpPr>
          <p:nvPr>
            <p:ph type="ftr" sz="quarter" idx="10"/>
          </p:nvPr>
        </p:nvSpPr>
        <p:spPr/>
        <p:txBody>
          <a:bodyPr/>
          <a:lstStyle/>
          <a:p>
            <a:r>
              <a:rPr lang="en-US" noProof="0">
                <a:solidFill>
                  <a:schemeClr val="bg2"/>
                </a:solidFill>
              </a:rPr>
              <a:t>Our Brands</a:t>
            </a:r>
          </a:p>
        </p:txBody>
      </p:sp>
      <p:pic>
        <p:nvPicPr>
          <p:cNvPr id="4" name="Picture 3" descr="Logo, company name&#10;&#10;Description automatically generated">
            <a:extLst>
              <a:ext uri="{FF2B5EF4-FFF2-40B4-BE49-F238E27FC236}">
                <a16:creationId xmlns:a16="http://schemas.microsoft.com/office/drawing/2014/main" id="{7FDC2896-F425-2384-60B1-FD07306A7EC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62796" y="8780978"/>
            <a:ext cx="3111500" cy="698500"/>
          </a:xfrm>
          <a:prstGeom prst="rect">
            <a:avLst/>
          </a:prstGeom>
        </p:spPr>
      </p:pic>
      <p:pic>
        <p:nvPicPr>
          <p:cNvPr id="7" name="Picture Placeholder 6" descr="A room with a couch and chairs&#10;&#10;Description automatically generated">
            <a:extLst>
              <a:ext uri="{FF2B5EF4-FFF2-40B4-BE49-F238E27FC236}">
                <a16:creationId xmlns:a16="http://schemas.microsoft.com/office/drawing/2014/main" id="{D13A69E6-5A4D-223A-B629-D01B7B642B00}"/>
              </a:ext>
            </a:extLst>
          </p:cNvPr>
          <p:cNvPicPr>
            <a:picLocks noGrp="1" noChangeAspect="1"/>
          </p:cNvPicPr>
          <p:nvPr>
            <p:ph type="pic" sz="quarter" idx="15"/>
          </p:nvPr>
        </p:nvPicPr>
        <p:blipFill rotWithShape="1">
          <a:blip r:embed="rId6">
            <a:extLst>
              <a:ext uri="{28A0092B-C50C-407E-A947-70E740481C1C}">
                <a14:useLocalDpi xmlns:a14="http://schemas.microsoft.com/office/drawing/2010/main"/>
              </a:ext>
            </a:extLst>
          </a:blip>
          <a:srcRect/>
          <a:stretch/>
        </p:blipFill>
        <p:spPr>
          <a:xfrm>
            <a:off x="10507663" y="0"/>
            <a:ext cx="7378700" cy="7383463"/>
          </a:xfrm>
        </p:spPr>
      </p:pic>
    </p:spTree>
    <p:extLst>
      <p:ext uri="{BB962C8B-B14F-4D97-AF65-F5344CB8AC3E}">
        <p14:creationId xmlns:p14="http://schemas.microsoft.com/office/powerpoint/2010/main" val="41429020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om with a play structure&#10;&#10;AI-generated content may be incorrect.">
            <a:extLst>
              <a:ext uri="{FF2B5EF4-FFF2-40B4-BE49-F238E27FC236}">
                <a16:creationId xmlns:a16="http://schemas.microsoft.com/office/drawing/2014/main" id="{857B2CBB-DFA0-2AB2-3667-2B00C8110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 y="0"/>
            <a:ext cx="17880821" cy="10058400"/>
          </a:xfrm>
          <a:prstGeom prst="rect">
            <a:avLst/>
          </a:prstGeom>
        </p:spPr>
      </p:pic>
      <p:sp>
        <p:nvSpPr>
          <p:cNvPr id="2" name="Footer Placeholder 1">
            <a:extLst>
              <a:ext uri="{FF2B5EF4-FFF2-40B4-BE49-F238E27FC236}">
                <a16:creationId xmlns:a16="http://schemas.microsoft.com/office/drawing/2014/main" id="{5DEC3D91-E4F9-28B9-BEEE-9A048DEA8122}"/>
              </a:ext>
            </a:extLst>
          </p:cNvPr>
          <p:cNvSpPr>
            <a:spLocks noGrp="1"/>
          </p:cNvSpPr>
          <p:nvPr>
            <p:ph type="ftr" sz="quarter" idx="10"/>
          </p:nvPr>
        </p:nvSpPr>
        <p:spPr>
          <a:xfrm>
            <a:off x="662796" y="507752"/>
            <a:ext cx="6716178" cy="294213"/>
          </a:xfrm>
        </p:spPr>
        <p:txBody>
          <a:bodyPr/>
          <a:lstStyle/>
          <a:p>
            <a:r>
              <a:rPr lang="en-US" noProof="0" dirty="0"/>
              <a:t>Our Brands</a:t>
            </a:r>
          </a:p>
        </p:txBody>
      </p:sp>
    </p:spTree>
    <p:extLst>
      <p:ext uri="{BB962C8B-B14F-4D97-AF65-F5344CB8AC3E}">
        <p14:creationId xmlns:p14="http://schemas.microsoft.com/office/powerpoint/2010/main" val="34102195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a:extLst>
              <a:ext uri="{FF2B5EF4-FFF2-40B4-BE49-F238E27FC236}">
                <a16:creationId xmlns:a16="http://schemas.microsoft.com/office/drawing/2014/main" id="{05804C05-6598-AA4D-BAD5-546EBD256BDB}"/>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a:stretch/>
        </p:blipFill>
        <p:spPr>
          <a:xfrm>
            <a:off x="2159651" y="0"/>
            <a:ext cx="5485837" cy="7383463"/>
          </a:xfr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15" name="Picture Placeholder 14">
            <a:extLst>
              <a:ext uri="{FF2B5EF4-FFF2-40B4-BE49-F238E27FC236}">
                <a16:creationId xmlns:a16="http://schemas.microsoft.com/office/drawing/2014/main" id="{5CAD3CC9-2D62-6C4C-9205-4501EA866D6C}"/>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a:ext>
            </a:extLst>
          </a:blip>
          <a:srcRect/>
          <a:stretch/>
        </p:blipFill>
        <p:spPr>
          <a:xfrm>
            <a:off x="11486126" y="0"/>
            <a:ext cx="2502806" cy="2505456"/>
          </a:xfrm>
        </p:spPr>
      </p:pic>
      <p:pic>
        <p:nvPicPr>
          <p:cNvPr id="7" name="Picture Placeholder 6" descr="A living room with a couch and a coffee table&#10;&#10;Description automatically generated">
            <a:extLst>
              <a:ext uri="{FF2B5EF4-FFF2-40B4-BE49-F238E27FC236}">
                <a16:creationId xmlns:a16="http://schemas.microsoft.com/office/drawing/2014/main" id="{65FF6B44-93DE-C206-D98A-535ADBA7A0A5}"/>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a:ext>
            </a:extLst>
          </a:blip>
          <a:srcRect/>
          <a:stretch/>
        </p:blipFill>
        <p:spPr>
          <a:xfrm>
            <a:off x="9103056" y="2983128"/>
            <a:ext cx="8120437" cy="6496350"/>
          </a:xfrm>
        </p:spPr>
      </p:pic>
      <p:grpSp>
        <p:nvGrpSpPr>
          <p:cNvPr id="4" name="Group 3">
            <a:extLst>
              <a:ext uri="{FF2B5EF4-FFF2-40B4-BE49-F238E27FC236}">
                <a16:creationId xmlns:a16="http://schemas.microsoft.com/office/drawing/2014/main" id="{43F1F41E-A8CA-4650-ABC5-FB597295598E}"/>
              </a:ext>
            </a:extLst>
          </p:cNvPr>
          <p:cNvGrpSpPr/>
          <p:nvPr/>
        </p:nvGrpSpPr>
        <p:grpSpPr>
          <a:xfrm>
            <a:off x="662796" y="9072498"/>
            <a:ext cx="1641492" cy="406979"/>
            <a:chOff x="1266031" y="3124200"/>
            <a:chExt cx="7770712" cy="1926614"/>
          </a:xfrm>
        </p:grpSpPr>
        <p:sp>
          <p:nvSpPr>
            <p:cNvPr id="5" name="Freeform 4">
              <a:extLst>
                <a:ext uri="{FF2B5EF4-FFF2-40B4-BE49-F238E27FC236}">
                  <a16:creationId xmlns:a16="http://schemas.microsoft.com/office/drawing/2014/main" id="{2960AF8C-94CD-B298-91C0-2B2294F53448}"/>
                </a:ext>
              </a:extLst>
            </p:cNvPr>
            <p:cNvSpPr/>
            <p:nvPr/>
          </p:nvSpPr>
          <p:spPr>
            <a:xfrm>
              <a:off x="2969642" y="3124200"/>
              <a:ext cx="1759204" cy="1926614"/>
            </a:xfrm>
            <a:custGeom>
              <a:avLst/>
              <a:gdLst>
                <a:gd name="connsiteX0" fmla="*/ 48 w 1759204"/>
                <a:gd name="connsiteY0" fmla="*/ 959316 h 1926614"/>
                <a:gd name="connsiteX1" fmla="*/ 879602 w 1759204"/>
                <a:gd name="connsiteY1" fmla="*/ 0 h 1926614"/>
                <a:gd name="connsiteX2" fmla="*/ 1759205 w 1759204"/>
                <a:gd name="connsiteY2" fmla="*/ 959316 h 1926614"/>
                <a:gd name="connsiteX3" fmla="*/ 879602 w 1759204"/>
                <a:gd name="connsiteY3" fmla="*/ 1926615 h 1926614"/>
                <a:gd name="connsiteX4" fmla="*/ 0 w 1759204"/>
                <a:gd name="connsiteY4" fmla="*/ 959316 h 1926614"/>
                <a:gd name="connsiteX5" fmla="*/ 1417451 w 1759204"/>
                <a:gd name="connsiteY5" fmla="*/ 959316 h 1926614"/>
                <a:gd name="connsiteX6" fmla="*/ 879602 w 1759204"/>
                <a:gd name="connsiteY6" fmla="*/ 301271 h 1926614"/>
                <a:gd name="connsiteX7" fmla="*/ 341851 w 1759204"/>
                <a:gd name="connsiteY7" fmla="*/ 959316 h 1926614"/>
                <a:gd name="connsiteX8" fmla="*/ 879602 w 1759204"/>
                <a:gd name="connsiteY8" fmla="*/ 1646458 h 1926614"/>
                <a:gd name="connsiteX9" fmla="*/ 1417451 w 1759204"/>
                <a:gd name="connsiteY9" fmla="*/ 959316 h 1926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204" h="1926614">
                  <a:moveTo>
                    <a:pt x="48" y="959316"/>
                  </a:moveTo>
                  <a:cubicBezTo>
                    <a:pt x="48" y="396452"/>
                    <a:pt x="283509" y="0"/>
                    <a:pt x="879602" y="0"/>
                  </a:cubicBezTo>
                  <a:cubicBezTo>
                    <a:pt x="1475695" y="0"/>
                    <a:pt x="1759205" y="396452"/>
                    <a:pt x="1759205" y="959316"/>
                  </a:cubicBezTo>
                  <a:cubicBezTo>
                    <a:pt x="1759205" y="1522179"/>
                    <a:pt x="1441269" y="1926615"/>
                    <a:pt x="879602" y="1926615"/>
                  </a:cubicBezTo>
                  <a:cubicBezTo>
                    <a:pt x="317936" y="1926615"/>
                    <a:pt x="0" y="1530163"/>
                    <a:pt x="0" y="959316"/>
                  </a:cubicBezTo>
                  <a:close/>
                  <a:moveTo>
                    <a:pt x="1417451" y="959316"/>
                  </a:moveTo>
                  <a:cubicBezTo>
                    <a:pt x="1417451" y="570799"/>
                    <a:pt x="1253227" y="301271"/>
                    <a:pt x="879602" y="301271"/>
                  </a:cubicBezTo>
                  <a:cubicBezTo>
                    <a:pt x="505977" y="301271"/>
                    <a:pt x="341851" y="570799"/>
                    <a:pt x="341851" y="959316"/>
                  </a:cubicBezTo>
                  <a:cubicBezTo>
                    <a:pt x="341851" y="1347832"/>
                    <a:pt x="532593" y="1646458"/>
                    <a:pt x="879602" y="1646458"/>
                  </a:cubicBezTo>
                  <a:cubicBezTo>
                    <a:pt x="1226612" y="1646458"/>
                    <a:pt x="1417451" y="1361058"/>
                    <a:pt x="1417451" y="959316"/>
                  </a:cubicBezTo>
                  <a:close/>
                </a:path>
              </a:pathLst>
            </a:custGeom>
            <a:solidFill>
              <a:srgbClr val="272725"/>
            </a:solidFill>
            <a:ln w="4822" cap="flat">
              <a:noFill/>
              <a:prstDash val="solid"/>
              <a:miter/>
            </a:ln>
          </p:spPr>
          <p:txBody>
            <a:bodyPr rtlCol="0" anchor="ctr"/>
            <a:lstStyle/>
            <a:p>
              <a:endParaRPr lang="en-MX"/>
            </a:p>
          </p:txBody>
        </p:sp>
        <p:sp>
          <p:nvSpPr>
            <p:cNvPr id="6" name="Freeform 5">
              <a:extLst>
                <a:ext uri="{FF2B5EF4-FFF2-40B4-BE49-F238E27FC236}">
                  <a16:creationId xmlns:a16="http://schemas.microsoft.com/office/drawing/2014/main" id="{054F085D-43AB-D0EC-8489-2BABE4F6DFB2}"/>
                </a:ext>
              </a:extLst>
            </p:cNvPr>
            <p:cNvSpPr/>
            <p:nvPr/>
          </p:nvSpPr>
          <p:spPr>
            <a:xfrm>
              <a:off x="1266031" y="3157578"/>
              <a:ext cx="1449176" cy="1849902"/>
            </a:xfrm>
            <a:custGeom>
              <a:avLst/>
              <a:gdLst>
                <a:gd name="connsiteX0" fmla="*/ 1049129 w 1449176"/>
                <a:gd name="connsiteY0" fmla="*/ 914346 h 1849902"/>
                <a:gd name="connsiteX1" fmla="*/ 1449177 w 1449176"/>
                <a:gd name="connsiteY1" fmla="*/ 1358317 h 1849902"/>
                <a:gd name="connsiteX2" fmla="*/ 800094 w 1449176"/>
                <a:gd name="connsiteY2" fmla="*/ 1849903 h 1849902"/>
                <a:gd name="connsiteX3" fmla="*/ 0 w 1449176"/>
                <a:gd name="connsiteY3" fmla="*/ 1849903 h 1849902"/>
                <a:gd name="connsiteX4" fmla="*/ 0 w 1449176"/>
                <a:gd name="connsiteY4" fmla="*/ 0 h 1849902"/>
                <a:gd name="connsiteX5" fmla="*/ 837221 w 1449176"/>
                <a:gd name="connsiteY5" fmla="*/ 0 h 1849902"/>
                <a:gd name="connsiteX6" fmla="*/ 1396235 w 1449176"/>
                <a:gd name="connsiteY6" fmla="*/ 483650 h 1849902"/>
                <a:gd name="connsiteX7" fmla="*/ 1049178 w 1449176"/>
                <a:gd name="connsiteY7" fmla="*/ 901168 h 1849902"/>
                <a:gd name="connsiteX8" fmla="*/ 1049178 w 1449176"/>
                <a:gd name="connsiteY8" fmla="*/ 914346 h 1849902"/>
                <a:gd name="connsiteX9" fmla="*/ 349710 w 1449176"/>
                <a:gd name="connsiteY9" fmla="*/ 290642 h 1849902"/>
                <a:gd name="connsiteX10" fmla="*/ 347058 w 1449176"/>
                <a:gd name="connsiteY10" fmla="*/ 795406 h 1849902"/>
                <a:gd name="connsiteX11" fmla="*/ 729892 w 1449176"/>
                <a:gd name="connsiteY11" fmla="*/ 803101 h 1849902"/>
                <a:gd name="connsiteX12" fmla="*/ 1065041 w 1449176"/>
                <a:gd name="connsiteY12" fmla="*/ 539056 h 1849902"/>
                <a:gd name="connsiteX13" fmla="*/ 747105 w 1449176"/>
                <a:gd name="connsiteY13" fmla="*/ 290594 h 1849902"/>
                <a:gd name="connsiteX14" fmla="*/ 349710 w 1449176"/>
                <a:gd name="connsiteY14" fmla="*/ 290594 h 1849902"/>
                <a:gd name="connsiteX15" fmla="*/ 773624 w 1449176"/>
                <a:gd name="connsiteY15" fmla="*/ 1559213 h 1849902"/>
                <a:gd name="connsiteX16" fmla="*/ 1112726 w 1449176"/>
                <a:gd name="connsiteY16" fmla="*/ 1310847 h 1849902"/>
                <a:gd name="connsiteX17" fmla="*/ 729892 w 1449176"/>
                <a:gd name="connsiteY17" fmla="*/ 1054112 h 1849902"/>
                <a:gd name="connsiteX18" fmla="*/ 347058 w 1449176"/>
                <a:gd name="connsiteY18" fmla="*/ 1062385 h 1849902"/>
                <a:gd name="connsiteX19" fmla="*/ 349710 w 1449176"/>
                <a:gd name="connsiteY19" fmla="*/ 1559213 h 1849902"/>
                <a:gd name="connsiteX20" fmla="*/ 773624 w 1449176"/>
                <a:gd name="connsiteY20" fmla="*/ 1559213 h 1849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49176" h="1849902">
                  <a:moveTo>
                    <a:pt x="1049129" y="914346"/>
                  </a:moveTo>
                  <a:cubicBezTo>
                    <a:pt x="1276998" y="919685"/>
                    <a:pt x="1449177" y="1115194"/>
                    <a:pt x="1449177" y="1358317"/>
                  </a:cubicBezTo>
                  <a:cubicBezTo>
                    <a:pt x="1449177" y="1688686"/>
                    <a:pt x="1189582" y="1849903"/>
                    <a:pt x="800094" y="1849903"/>
                  </a:cubicBezTo>
                  <a:lnTo>
                    <a:pt x="0" y="1849903"/>
                  </a:lnTo>
                  <a:cubicBezTo>
                    <a:pt x="19624" y="1365868"/>
                    <a:pt x="19624" y="484035"/>
                    <a:pt x="0" y="0"/>
                  </a:cubicBezTo>
                  <a:lnTo>
                    <a:pt x="837221" y="0"/>
                  </a:lnTo>
                  <a:cubicBezTo>
                    <a:pt x="1168416" y="0"/>
                    <a:pt x="1396235" y="184976"/>
                    <a:pt x="1396235" y="483650"/>
                  </a:cubicBezTo>
                  <a:cubicBezTo>
                    <a:pt x="1396235" y="713547"/>
                    <a:pt x="1266438" y="869473"/>
                    <a:pt x="1049178" y="901168"/>
                  </a:cubicBezTo>
                  <a:lnTo>
                    <a:pt x="1049178" y="914346"/>
                  </a:lnTo>
                  <a:close/>
                  <a:moveTo>
                    <a:pt x="349710" y="290642"/>
                  </a:moveTo>
                  <a:cubicBezTo>
                    <a:pt x="348456" y="439883"/>
                    <a:pt x="346142" y="640153"/>
                    <a:pt x="347058" y="795406"/>
                  </a:cubicBezTo>
                  <a:cubicBezTo>
                    <a:pt x="435823" y="798628"/>
                    <a:pt x="643537" y="805698"/>
                    <a:pt x="729892" y="803101"/>
                  </a:cubicBezTo>
                  <a:cubicBezTo>
                    <a:pt x="963691" y="797522"/>
                    <a:pt x="1065041" y="712681"/>
                    <a:pt x="1065041" y="539056"/>
                  </a:cubicBezTo>
                  <a:cubicBezTo>
                    <a:pt x="1065041" y="365431"/>
                    <a:pt x="961714" y="290594"/>
                    <a:pt x="747105" y="290594"/>
                  </a:cubicBezTo>
                  <a:lnTo>
                    <a:pt x="349710" y="290594"/>
                  </a:lnTo>
                  <a:close/>
                  <a:moveTo>
                    <a:pt x="773624" y="1559213"/>
                  </a:moveTo>
                  <a:cubicBezTo>
                    <a:pt x="988233" y="1559213"/>
                    <a:pt x="1112726" y="1479951"/>
                    <a:pt x="1112726" y="1310847"/>
                  </a:cubicBezTo>
                  <a:cubicBezTo>
                    <a:pt x="1112726" y="1141742"/>
                    <a:pt x="1002505" y="1054882"/>
                    <a:pt x="729892" y="1054112"/>
                  </a:cubicBezTo>
                  <a:cubicBezTo>
                    <a:pt x="645225" y="1051948"/>
                    <a:pt x="433991" y="1059018"/>
                    <a:pt x="347058" y="1062385"/>
                  </a:cubicBezTo>
                  <a:cubicBezTo>
                    <a:pt x="346142" y="1216387"/>
                    <a:pt x="348504" y="1411270"/>
                    <a:pt x="349710" y="1559213"/>
                  </a:cubicBezTo>
                  <a:lnTo>
                    <a:pt x="773624" y="1559213"/>
                  </a:lnTo>
                  <a:close/>
                </a:path>
              </a:pathLst>
            </a:custGeom>
            <a:solidFill>
              <a:srgbClr val="272725"/>
            </a:solidFill>
            <a:ln w="4822" cap="flat">
              <a:noFill/>
              <a:prstDash val="solid"/>
              <a:miter/>
            </a:ln>
          </p:spPr>
          <p:txBody>
            <a:bodyPr rtlCol="0" anchor="ctr"/>
            <a:lstStyle/>
            <a:p>
              <a:endParaRPr lang="en-MX"/>
            </a:p>
          </p:txBody>
        </p:sp>
        <p:sp>
          <p:nvSpPr>
            <p:cNvPr id="8" name="Freeform 7">
              <a:extLst>
                <a:ext uri="{FF2B5EF4-FFF2-40B4-BE49-F238E27FC236}">
                  <a16:creationId xmlns:a16="http://schemas.microsoft.com/office/drawing/2014/main" id="{DE73D189-E979-A361-49D6-01E88FD99829}"/>
                </a:ext>
              </a:extLst>
            </p:cNvPr>
            <p:cNvSpPr/>
            <p:nvPr/>
          </p:nvSpPr>
          <p:spPr>
            <a:xfrm>
              <a:off x="6622815" y="3157578"/>
              <a:ext cx="360317" cy="1849950"/>
            </a:xfrm>
            <a:custGeom>
              <a:avLst/>
              <a:gdLst>
                <a:gd name="connsiteX0" fmla="*/ 0 w 360317"/>
                <a:gd name="connsiteY0" fmla="*/ 1849951 h 1849950"/>
                <a:gd name="connsiteX1" fmla="*/ 0 w 360317"/>
                <a:gd name="connsiteY1" fmla="*/ 0 h 1849950"/>
                <a:gd name="connsiteX2" fmla="*/ 360317 w 360317"/>
                <a:gd name="connsiteY2" fmla="*/ 0 h 1849950"/>
                <a:gd name="connsiteX3" fmla="*/ 360317 w 360317"/>
                <a:gd name="connsiteY3" fmla="*/ 1849951 h 1849950"/>
                <a:gd name="connsiteX4" fmla="*/ 0 w 360317"/>
                <a:gd name="connsiteY4" fmla="*/ 1849951 h 1849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317" h="1849950">
                  <a:moveTo>
                    <a:pt x="0" y="1849951"/>
                  </a:moveTo>
                  <a:cubicBezTo>
                    <a:pt x="19576" y="1365916"/>
                    <a:pt x="19576" y="484083"/>
                    <a:pt x="0" y="0"/>
                  </a:cubicBezTo>
                  <a:lnTo>
                    <a:pt x="360317" y="0"/>
                  </a:lnTo>
                  <a:cubicBezTo>
                    <a:pt x="340742" y="484035"/>
                    <a:pt x="340742" y="1365868"/>
                    <a:pt x="360317" y="1849951"/>
                  </a:cubicBezTo>
                  <a:lnTo>
                    <a:pt x="0" y="1849951"/>
                  </a:lnTo>
                  <a:close/>
                </a:path>
              </a:pathLst>
            </a:custGeom>
            <a:solidFill>
              <a:srgbClr val="272725"/>
            </a:solidFill>
            <a:ln w="4822" cap="flat">
              <a:noFill/>
              <a:prstDash val="solid"/>
              <a:miter/>
            </a:ln>
          </p:spPr>
          <p:txBody>
            <a:bodyPr rtlCol="0" anchor="ctr"/>
            <a:lstStyle/>
            <a:p>
              <a:endParaRPr lang="en-MX"/>
            </a:p>
          </p:txBody>
        </p:sp>
        <p:sp>
          <p:nvSpPr>
            <p:cNvPr id="9" name="Freeform 8">
              <a:extLst>
                <a:ext uri="{FF2B5EF4-FFF2-40B4-BE49-F238E27FC236}">
                  <a16:creationId xmlns:a16="http://schemas.microsoft.com/office/drawing/2014/main" id="{7C3DE4F1-9BF5-158C-D8F8-663AAF29C22A}"/>
                </a:ext>
              </a:extLst>
            </p:cNvPr>
            <p:cNvSpPr/>
            <p:nvPr/>
          </p:nvSpPr>
          <p:spPr>
            <a:xfrm>
              <a:off x="5053291" y="3157578"/>
              <a:ext cx="1269042" cy="1849950"/>
            </a:xfrm>
            <a:custGeom>
              <a:avLst/>
              <a:gdLst>
                <a:gd name="connsiteX0" fmla="*/ 370009 w 1269042"/>
                <a:gd name="connsiteY0" fmla="*/ 1553922 h 1849950"/>
                <a:gd name="connsiteX1" fmla="*/ 1269042 w 1269042"/>
                <a:gd name="connsiteY1" fmla="*/ 1540744 h 1849950"/>
                <a:gd name="connsiteX2" fmla="*/ 1269042 w 1269042"/>
                <a:gd name="connsiteY2" fmla="*/ 1849951 h 1849950"/>
                <a:gd name="connsiteX3" fmla="*/ 0 w 1269042"/>
                <a:gd name="connsiteY3" fmla="*/ 1849951 h 1849950"/>
                <a:gd name="connsiteX4" fmla="*/ 0 w 1269042"/>
                <a:gd name="connsiteY4" fmla="*/ 0 h 1849950"/>
                <a:gd name="connsiteX5" fmla="*/ 360317 w 1269042"/>
                <a:gd name="connsiteY5" fmla="*/ 0 h 1849950"/>
                <a:gd name="connsiteX6" fmla="*/ 349710 w 1269042"/>
                <a:gd name="connsiteY6" fmla="*/ 1553922 h 1849950"/>
                <a:gd name="connsiteX7" fmla="*/ 370009 w 1269042"/>
                <a:gd name="connsiteY7" fmla="*/ 1553922 h 18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042" h="1849950">
                  <a:moveTo>
                    <a:pt x="370009" y="1553922"/>
                  </a:moveTo>
                  <a:cubicBezTo>
                    <a:pt x="631387" y="1556038"/>
                    <a:pt x="1069862" y="1551084"/>
                    <a:pt x="1269042" y="1540744"/>
                  </a:cubicBezTo>
                  <a:lnTo>
                    <a:pt x="1269042" y="1849951"/>
                  </a:lnTo>
                  <a:lnTo>
                    <a:pt x="0" y="1849951"/>
                  </a:lnTo>
                  <a:cubicBezTo>
                    <a:pt x="19576" y="1365916"/>
                    <a:pt x="19576" y="484083"/>
                    <a:pt x="0" y="0"/>
                  </a:cubicBezTo>
                  <a:lnTo>
                    <a:pt x="360317" y="0"/>
                  </a:lnTo>
                  <a:cubicBezTo>
                    <a:pt x="341417" y="398857"/>
                    <a:pt x="346142" y="1122312"/>
                    <a:pt x="349710" y="1553922"/>
                  </a:cubicBezTo>
                  <a:lnTo>
                    <a:pt x="370009" y="1553922"/>
                  </a:lnTo>
                  <a:close/>
                </a:path>
              </a:pathLst>
            </a:custGeom>
            <a:solidFill>
              <a:srgbClr val="272725"/>
            </a:solidFill>
            <a:ln w="4822" cap="flat">
              <a:noFill/>
              <a:prstDash val="solid"/>
              <a:miter/>
            </a:ln>
          </p:spPr>
          <p:txBody>
            <a:bodyPr rtlCol="0" anchor="ctr"/>
            <a:lstStyle/>
            <a:p>
              <a:endParaRPr lang="en-MX"/>
            </a:p>
          </p:txBody>
        </p:sp>
        <p:sp>
          <p:nvSpPr>
            <p:cNvPr id="10" name="Freeform 9">
              <a:extLst>
                <a:ext uri="{FF2B5EF4-FFF2-40B4-BE49-F238E27FC236}">
                  <a16:creationId xmlns:a16="http://schemas.microsoft.com/office/drawing/2014/main" id="{89D1B72C-E1E8-E65A-DA7D-386FF0F7FAD5}"/>
                </a:ext>
              </a:extLst>
            </p:cNvPr>
            <p:cNvSpPr/>
            <p:nvPr/>
          </p:nvSpPr>
          <p:spPr>
            <a:xfrm>
              <a:off x="7246295" y="3157578"/>
              <a:ext cx="1790448" cy="1849950"/>
            </a:xfrm>
            <a:custGeom>
              <a:avLst/>
              <a:gdLst>
                <a:gd name="connsiteX0" fmla="*/ 1075166 w 1790448"/>
                <a:gd name="connsiteY0" fmla="*/ 0 h 1849950"/>
                <a:gd name="connsiteX1" fmla="*/ 715379 w 1790448"/>
                <a:gd name="connsiteY1" fmla="*/ 0 h 1849950"/>
                <a:gd name="connsiteX2" fmla="*/ 0 w 1790448"/>
                <a:gd name="connsiteY2" fmla="*/ 1849951 h 1849950"/>
                <a:gd name="connsiteX3" fmla="*/ 370973 w 1790448"/>
                <a:gd name="connsiteY3" fmla="*/ 1849951 h 1849950"/>
                <a:gd name="connsiteX4" fmla="*/ 519333 w 1790448"/>
                <a:gd name="connsiteY4" fmla="*/ 1416561 h 1849950"/>
                <a:gd name="connsiteX5" fmla="*/ 895224 w 1790448"/>
                <a:gd name="connsiteY5" fmla="*/ 1405884 h 1849950"/>
                <a:gd name="connsiteX6" fmla="*/ 1271115 w 1790448"/>
                <a:gd name="connsiteY6" fmla="*/ 1416561 h 1849950"/>
                <a:gd name="connsiteX7" fmla="*/ 1419475 w 1790448"/>
                <a:gd name="connsiteY7" fmla="*/ 1849951 h 1849950"/>
                <a:gd name="connsiteX8" fmla="*/ 1790448 w 1790448"/>
                <a:gd name="connsiteY8" fmla="*/ 1849951 h 1849950"/>
                <a:gd name="connsiteX9" fmla="*/ 1075069 w 1790448"/>
                <a:gd name="connsiteY9" fmla="*/ 0 h 1849950"/>
                <a:gd name="connsiteX10" fmla="*/ 895272 w 1790448"/>
                <a:gd name="connsiteY10" fmla="*/ 1136404 h 1849950"/>
                <a:gd name="connsiteX11" fmla="*/ 617356 w 1790448"/>
                <a:gd name="connsiteY11" fmla="*/ 1125775 h 1849950"/>
                <a:gd name="connsiteX12" fmla="*/ 728590 w 1790448"/>
                <a:gd name="connsiteY12" fmla="*/ 803390 h 1849950"/>
                <a:gd name="connsiteX13" fmla="*/ 887461 w 1790448"/>
                <a:gd name="connsiteY13" fmla="*/ 330321 h 1849950"/>
                <a:gd name="connsiteX14" fmla="*/ 902987 w 1790448"/>
                <a:gd name="connsiteY14" fmla="*/ 330321 h 1849950"/>
                <a:gd name="connsiteX15" fmla="*/ 1061858 w 1790448"/>
                <a:gd name="connsiteY15" fmla="*/ 803390 h 1849950"/>
                <a:gd name="connsiteX16" fmla="*/ 1173092 w 1790448"/>
                <a:gd name="connsiteY16" fmla="*/ 1125775 h 1849950"/>
                <a:gd name="connsiteX17" fmla="*/ 895176 w 1790448"/>
                <a:gd name="connsiteY17" fmla="*/ 1136404 h 184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90448" h="1849950">
                  <a:moveTo>
                    <a:pt x="1075166" y="0"/>
                  </a:moveTo>
                  <a:lnTo>
                    <a:pt x="715379" y="0"/>
                  </a:lnTo>
                  <a:cubicBezTo>
                    <a:pt x="546382" y="490864"/>
                    <a:pt x="205013" y="1372794"/>
                    <a:pt x="0" y="1849951"/>
                  </a:cubicBezTo>
                  <a:lnTo>
                    <a:pt x="370973" y="1849951"/>
                  </a:lnTo>
                  <a:cubicBezTo>
                    <a:pt x="413355" y="1720477"/>
                    <a:pt x="453036" y="1609424"/>
                    <a:pt x="519333" y="1416561"/>
                  </a:cubicBezTo>
                  <a:cubicBezTo>
                    <a:pt x="519333" y="1416561"/>
                    <a:pt x="675456" y="1405884"/>
                    <a:pt x="895224" y="1405884"/>
                  </a:cubicBezTo>
                  <a:cubicBezTo>
                    <a:pt x="1114992" y="1405884"/>
                    <a:pt x="1271115" y="1416561"/>
                    <a:pt x="1271115" y="1416561"/>
                  </a:cubicBezTo>
                  <a:cubicBezTo>
                    <a:pt x="1337412" y="1609472"/>
                    <a:pt x="1377094" y="1720477"/>
                    <a:pt x="1419475" y="1849951"/>
                  </a:cubicBezTo>
                  <a:lnTo>
                    <a:pt x="1790448" y="1849951"/>
                  </a:lnTo>
                  <a:cubicBezTo>
                    <a:pt x="1585434" y="1372842"/>
                    <a:pt x="1244066" y="490864"/>
                    <a:pt x="1075069" y="0"/>
                  </a:cubicBezTo>
                  <a:close/>
                  <a:moveTo>
                    <a:pt x="895272" y="1136404"/>
                  </a:moveTo>
                  <a:cubicBezTo>
                    <a:pt x="692042" y="1136404"/>
                    <a:pt x="617356" y="1125775"/>
                    <a:pt x="617356" y="1125775"/>
                  </a:cubicBezTo>
                  <a:lnTo>
                    <a:pt x="728590" y="803390"/>
                  </a:lnTo>
                  <a:cubicBezTo>
                    <a:pt x="794887" y="613123"/>
                    <a:pt x="863643" y="417518"/>
                    <a:pt x="887461" y="330321"/>
                  </a:cubicBezTo>
                  <a:lnTo>
                    <a:pt x="902987" y="330321"/>
                  </a:lnTo>
                  <a:cubicBezTo>
                    <a:pt x="926806" y="417518"/>
                    <a:pt x="995610" y="613123"/>
                    <a:pt x="1061858" y="803390"/>
                  </a:cubicBezTo>
                  <a:lnTo>
                    <a:pt x="1173092" y="1125775"/>
                  </a:lnTo>
                  <a:cubicBezTo>
                    <a:pt x="1173092" y="1125775"/>
                    <a:pt x="1098454" y="1136404"/>
                    <a:pt x="895176" y="1136404"/>
                  </a:cubicBezTo>
                  <a:close/>
                </a:path>
              </a:pathLst>
            </a:custGeom>
            <a:solidFill>
              <a:srgbClr val="272725"/>
            </a:solidFill>
            <a:ln w="4822" cap="flat">
              <a:noFill/>
              <a:prstDash val="solid"/>
              <a:miter/>
            </a:ln>
          </p:spPr>
          <p:txBody>
            <a:bodyPr rtlCol="0" anchor="ctr"/>
            <a:lstStyle/>
            <a:p>
              <a:endParaRPr lang="en-MX"/>
            </a:p>
          </p:txBody>
        </p:sp>
      </p:grpSp>
    </p:spTree>
    <p:extLst>
      <p:ext uri="{BB962C8B-B14F-4D97-AF65-F5344CB8AC3E}">
        <p14:creationId xmlns:p14="http://schemas.microsoft.com/office/powerpoint/2010/main" val="2002647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657404E9-2894-4B4E-A645-5B8DA791F16C}"/>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p:blipFill>
        <p:spPr>
          <a:xfrm>
            <a:off x="0" y="0"/>
            <a:ext cx="7378700" cy="7383463"/>
          </a:xfr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solidFill>
                  <a:schemeClr val="bg2"/>
                </a:solidFill>
              </a:rPr>
              <a:t>Our Partners</a:t>
            </a:r>
          </a:p>
        </p:txBody>
      </p:sp>
      <p:pic>
        <p:nvPicPr>
          <p:cNvPr id="11" name="Picture Placeholder 10" descr="A picture containing floor, indoor, room, chair&#10;&#10;Description automatically generated">
            <a:extLst>
              <a:ext uri="{FF2B5EF4-FFF2-40B4-BE49-F238E27FC236}">
                <a16:creationId xmlns:a16="http://schemas.microsoft.com/office/drawing/2014/main" id="{AF0A3F31-8348-B147-8944-67E45ADC00B8}"/>
              </a:ext>
            </a:extLst>
          </p:cNvPr>
          <p:cNvPicPr>
            <a:picLocks noGrp="1" noChangeAspect="1"/>
          </p:cNvPicPr>
          <p:nvPr>
            <p:ph type="pic" sz="quarter" idx="14"/>
          </p:nvPr>
        </p:nvPicPr>
        <p:blipFill>
          <a:blip r:embed="rId4" cstate="screen">
            <a:extLst>
              <a:ext uri="{28A0092B-C50C-407E-A947-70E740481C1C}">
                <a14:useLocalDpi xmlns:a14="http://schemas.microsoft.com/office/drawing/2010/main"/>
              </a:ext>
            </a:extLst>
          </a:blip>
          <a:srcRect/>
          <a:stretch>
            <a:fillRect/>
          </a:stretch>
        </p:blipFill>
        <p:spPr/>
      </p:pic>
      <p:pic>
        <p:nvPicPr>
          <p:cNvPr id="13" name="Picture Placeholder 12">
            <a:extLst>
              <a:ext uri="{FF2B5EF4-FFF2-40B4-BE49-F238E27FC236}">
                <a16:creationId xmlns:a16="http://schemas.microsoft.com/office/drawing/2014/main" id="{FB82888C-66A1-EC49-BFB2-AE34F88D1639}"/>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a:ext>
            </a:extLst>
          </a:blip>
          <a:srcRect/>
          <a:stretch/>
        </p:blipFill>
        <p:spPr>
          <a:xfrm>
            <a:off x="11486126" y="0"/>
            <a:ext cx="2502806" cy="2505456"/>
          </a:xfrm>
        </p:spPr>
      </p:pic>
      <p:pic>
        <p:nvPicPr>
          <p:cNvPr id="7" name="Picture 6" descr="Logo&#10;&#10;Description automatically generated">
            <a:extLst>
              <a:ext uri="{FF2B5EF4-FFF2-40B4-BE49-F238E27FC236}">
                <a16:creationId xmlns:a16="http://schemas.microsoft.com/office/drawing/2014/main" id="{ABA937B5-6F0A-3E18-F94A-C18A34C3630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62796" y="8958778"/>
            <a:ext cx="2717800" cy="520700"/>
          </a:xfrm>
          <a:prstGeom prst="rect">
            <a:avLst/>
          </a:prstGeom>
        </p:spPr>
      </p:pic>
    </p:spTree>
    <p:extLst>
      <p:ext uri="{BB962C8B-B14F-4D97-AF65-F5344CB8AC3E}">
        <p14:creationId xmlns:p14="http://schemas.microsoft.com/office/powerpoint/2010/main" val="4543395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24" descr="A white table and chairs on a concrete surface&#10;&#10;Description automatically generated">
            <a:extLst>
              <a:ext uri="{FF2B5EF4-FFF2-40B4-BE49-F238E27FC236}">
                <a16:creationId xmlns:a16="http://schemas.microsoft.com/office/drawing/2014/main" id="{19AD4A9C-729E-6532-C52A-C197576C2A93}"/>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a:ext>
            </a:extLst>
          </a:blip>
          <a:srcRect/>
          <a:stretch/>
        </p:blipFill>
        <p:spPr>
          <a:xfrm>
            <a:off x="-2" y="-3"/>
            <a:ext cx="7378975" cy="7384097"/>
          </a:xfr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solidFill>
                  <a:schemeClr val="bg2"/>
                </a:solidFill>
              </a:rPr>
              <a:t>Our Partners</a:t>
            </a:r>
          </a:p>
        </p:txBody>
      </p:sp>
      <p:pic>
        <p:nvPicPr>
          <p:cNvPr id="13" name="Picture Placeholder 12">
            <a:extLst>
              <a:ext uri="{FF2B5EF4-FFF2-40B4-BE49-F238E27FC236}">
                <a16:creationId xmlns:a16="http://schemas.microsoft.com/office/drawing/2014/main" id="{939AC817-F6A8-714E-96FF-7B9EBF178889}"/>
              </a:ext>
            </a:extLst>
          </p:cNvPr>
          <p:cNvPicPr>
            <a:picLocks noGrp="1" noChangeAspect="1"/>
          </p:cNvPicPr>
          <p:nvPr>
            <p:ph type="pic" sz="quarter" idx="16"/>
          </p:nvPr>
        </p:nvPicPr>
        <p:blipFill>
          <a:blip r:embed="rId4" cstate="screen">
            <a:extLst>
              <a:ext uri="{28A0092B-C50C-407E-A947-70E740481C1C}">
                <a14:useLocalDpi xmlns:a14="http://schemas.microsoft.com/office/drawing/2010/main"/>
              </a:ext>
            </a:extLst>
          </a:blip>
          <a:srcRect/>
          <a:stretch/>
        </p:blipFill>
        <p:spPr>
          <a:xfrm>
            <a:off x="11486126" y="0"/>
            <a:ext cx="2502806" cy="2505456"/>
          </a:xfrm>
        </p:spPr>
      </p:pic>
      <p:pic>
        <p:nvPicPr>
          <p:cNvPr id="8" name="Picture 7" descr="Icon&#10;&#10;Description automatically generated">
            <a:extLst>
              <a:ext uri="{FF2B5EF4-FFF2-40B4-BE49-F238E27FC236}">
                <a16:creationId xmlns:a16="http://schemas.microsoft.com/office/drawing/2014/main" id="{88358A4C-AEDF-680E-5D92-B56E266B0A7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552950" y="8878948"/>
            <a:ext cx="2826023" cy="600530"/>
          </a:xfrm>
          <a:prstGeom prst="rect">
            <a:avLst/>
          </a:prstGeom>
        </p:spPr>
      </p:pic>
      <p:pic>
        <p:nvPicPr>
          <p:cNvPr id="21" name="Picture Placeholder 20" descr="A patio with a view of the ocean&#10;&#10;Description automatically generated">
            <a:extLst>
              <a:ext uri="{FF2B5EF4-FFF2-40B4-BE49-F238E27FC236}">
                <a16:creationId xmlns:a16="http://schemas.microsoft.com/office/drawing/2014/main" id="{EDE1EB4C-2845-BE33-A19E-D950F42A3E03}"/>
              </a:ext>
            </a:extLst>
          </p:cNvPr>
          <p:cNvPicPr>
            <a:picLocks noGrp="1" noChangeAspect="1"/>
          </p:cNvPicPr>
          <p:nvPr>
            <p:ph type="pic" sz="quarter" idx="14"/>
          </p:nvPr>
        </p:nvPicPr>
        <p:blipFill rotWithShape="1">
          <a:blip r:embed="rId6">
            <a:extLst>
              <a:ext uri="{28A0092B-C50C-407E-A947-70E740481C1C}">
                <a14:useLocalDpi xmlns:a14="http://schemas.microsoft.com/office/drawing/2010/main"/>
              </a:ext>
            </a:extLst>
          </a:blip>
          <a:srcRect/>
          <a:stretch/>
        </p:blipFill>
        <p:spPr>
          <a:xfrm>
            <a:off x="9103056" y="2983128"/>
            <a:ext cx="8120437" cy="6496350"/>
          </a:xfrm>
        </p:spPr>
      </p:pic>
    </p:spTree>
    <p:extLst>
      <p:ext uri="{BB962C8B-B14F-4D97-AF65-F5344CB8AC3E}">
        <p14:creationId xmlns:p14="http://schemas.microsoft.com/office/powerpoint/2010/main" val="7956884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16" name="Picture Placeholder 15">
            <a:extLst>
              <a:ext uri="{FF2B5EF4-FFF2-40B4-BE49-F238E27FC236}">
                <a16:creationId xmlns:a16="http://schemas.microsoft.com/office/drawing/2014/main" id="{33B14C70-9C39-0747-95CC-401B45C7632A}"/>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a:ext>
            </a:extLst>
          </a:blip>
          <a:srcRect/>
          <a:stretch/>
        </p:blipFill>
        <p:spPr>
          <a:xfrm>
            <a:off x="9097206" y="-2640"/>
            <a:ext cx="3392281" cy="3392424"/>
          </a:xfrm>
        </p:spPr>
      </p:pic>
      <p:pic>
        <p:nvPicPr>
          <p:cNvPr id="7" name="Picture 6" descr="Text&#10;&#10;Description automatically generated with medium confidence">
            <a:extLst>
              <a:ext uri="{FF2B5EF4-FFF2-40B4-BE49-F238E27FC236}">
                <a16:creationId xmlns:a16="http://schemas.microsoft.com/office/drawing/2014/main" id="{B2D89DB8-2498-09E7-76F5-AB7F5B0FFD8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097206" y="7855561"/>
            <a:ext cx="2312916" cy="1734687"/>
          </a:xfrm>
          <a:prstGeom prst="rect">
            <a:avLst/>
          </a:prstGeom>
        </p:spPr>
      </p:pic>
      <p:pic>
        <p:nvPicPr>
          <p:cNvPr id="6" name="Picture Placeholder 5" descr="A room with chairs and tables&#10;&#10;Description automatically generated">
            <a:extLst>
              <a:ext uri="{FF2B5EF4-FFF2-40B4-BE49-F238E27FC236}">
                <a16:creationId xmlns:a16="http://schemas.microsoft.com/office/drawing/2014/main" id="{23CBC440-22F3-7BBC-5D39-B344B3D519A6}"/>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a:ext>
            </a:extLst>
          </a:blip>
          <a:srcRect/>
          <a:stretch/>
        </p:blipFill>
        <p:spPr>
          <a:xfrm>
            <a:off x="-1" y="2448420"/>
            <a:ext cx="8789159" cy="7031327"/>
          </a:xfrm>
        </p:spPr>
      </p:pic>
      <p:pic>
        <p:nvPicPr>
          <p:cNvPr id="11" name="Picture Placeholder 10" descr="A table and chairs in a room&#10;&#10;Description automatically generated">
            <a:extLst>
              <a:ext uri="{FF2B5EF4-FFF2-40B4-BE49-F238E27FC236}">
                <a16:creationId xmlns:a16="http://schemas.microsoft.com/office/drawing/2014/main" id="{017F14F1-30BD-9851-47BC-A9A1BDDB0D1E}"/>
              </a:ext>
            </a:extLst>
          </p:cNvPr>
          <p:cNvPicPr>
            <a:picLocks noGrp="1" noChangeAspect="1"/>
          </p:cNvPicPr>
          <p:nvPr>
            <p:ph type="pic" sz="quarter" idx="17"/>
          </p:nvPr>
        </p:nvPicPr>
        <p:blipFill rotWithShape="1">
          <a:blip r:embed="rId6">
            <a:extLst>
              <a:ext uri="{28A0092B-C50C-407E-A947-70E740481C1C}">
                <a14:useLocalDpi xmlns:a14="http://schemas.microsoft.com/office/drawing/2010/main"/>
              </a:ext>
            </a:extLst>
          </a:blip>
          <a:srcRect l="-123"/>
          <a:stretch/>
        </p:blipFill>
        <p:spPr>
          <a:xfrm>
            <a:off x="13004282" y="2448420"/>
            <a:ext cx="4219212" cy="7031328"/>
          </a:xfrm>
        </p:spPr>
      </p:pic>
    </p:spTree>
    <p:extLst>
      <p:ext uri="{BB962C8B-B14F-4D97-AF65-F5344CB8AC3E}">
        <p14:creationId xmlns:p14="http://schemas.microsoft.com/office/powerpoint/2010/main" val="20667938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dirty="0">
                <a:solidFill>
                  <a:schemeClr val="bg1"/>
                </a:solidFill>
              </a:rPr>
              <a:t>Our Partners</a:t>
            </a:r>
          </a:p>
        </p:txBody>
      </p:sp>
      <p:pic>
        <p:nvPicPr>
          <p:cNvPr id="8" name="Picture 7" descr="Icon&#10;&#10;Description automatically generated">
            <a:extLst>
              <a:ext uri="{FF2B5EF4-FFF2-40B4-BE49-F238E27FC236}">
                <a16:creationId xmlns:a16="http://schemas.microsoft.com/office/drawing/2014/main" id="{7DB564DF-9E61-61D9-3C73-8C06B2D5175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2796" y="8637051"/>
            <a:ext cx="1706435" cy="294213"/>
          </a:xfrm>
          <a:prstGeom prst="rect">
            <a:avLst/>
          </a:prstGeom>
        </p:spPr>
      </p:pic>
      <p:pic>
        <p:nvPicPr>
          <p:cNvPr id="4" name="Picture 3">
            <a:extLst>
              <a:ext uri="{FF2B5EF4-FFF2-40B4-BE49-F238E27FC236}">
                <a16:creationId xmlns:a16="http://schemas.microsoft.com/office/drawing/2014/main" id="{75C46585-F3FF-9745-8414-2DF8D57B8B7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2796" y="9111955"/>
            <a:ext cx="4026162" cy="367523"/>
          </a:xfrm>
          <a:prstGeom prst="rect">
            <a:avLst/>
          </a:prstGeom>
        </p:spPr>
      </p:pic>
      <p:pic>
        <p:nvPicPr>
          <p:cNvPr id="85" name="Picture Placeholder 84" descr="A table and chairs in a dark room&#10;&#10;Description automatically generated">
            <a:extLst>
              <a:ext uri="{FF2B5EF4-FFF2-40B4-BE49-F238E27FC236}">
                <a16:creationId xmlns:a16="http://schemas.microsoft.com/office/drawing/2014/main" id="{E8AEE043-50F5-B56A-4748-FF2554756C59}"/>
              </a:ext>
            </a:extLst>
          </p:cNvPr>
          <p:cNvPicPr>
            <a:picLocks noGrp="1" noChangeAspect="1"/>
          </p:cNvPicPr>
          <p:nvPr>
            <p:ph type="pic" sz="quarter" idx="16"/>
          </p:nvPr>
        </p:nvPicPr>
        <p:blipFill rotWithShape="1">
          <a:blip r:embed="rId5">
            <a:extLst>
              <a:ext uri="{28A0092B-C50C-407E-A947-70E740481C1C}">
                <a14:useLocalDpi xmlns:a14="http://schemas.microsoft.com/office/drawing/2010/main"/>
              </a:ext>
            </a:extLst>
          </a:blip>
          <a:srcRect/>
          <a:stretch/>
        </p:blipFill>
        <p:spPr>
          <a:xfrm>
            <a:off x="11486126" y="0"/>
            <a:ext cx="2502806" cy="2505456"/>
          </a:xfrm>
        </p:spPr>
      </p:pic>
      <p:pic>
        <p:nvPicPr>
          <p:cNvPr id="99" name="Picture Placeholder 58" descr="A living room with a couch and a table&#10;&#10;Description automatically generated">
            <a:extLst>
              <a:ext uri="{FF2B5EF4-FFF2-40B4-BE49-F238E27FC236}">
                <a16:creationId xmlns:a16="http://schemas.microsoft.com/office/drawing/2014/main" id="{A1661737-A0E5-13E9-A1D1-F4ACA0E95FF7}"/>
              </a:ext>
            </a:extLst>
          </p:cNvPr>
          <p:cNvPicPr>
            <a:picLocks noGrp="1" noChangeAspect="1"/>
          </p:cNvPicPr>
          <p:nvPr>
            <p:ph type="pic" sz="quarter" idx="14"/>
          </p:nvPr>
        </p:nvPicPr>
        <p:blipFill rotWithShape="1">
          <a:blip r:embed="rId6">
            <a:extLst>
              <a:ext uri="{28A0092B-C50C-407E-A947-70E740481C1C}">
                <a14:useLocalDpi xmlns:a14="http://schemas.microsoft.com/office/drawing/2010/main"/>
              </a:ext>
            </a:extLst>
          </a:blip>
          <a:srcRect l="-10"/>
          <a:stretch/>
        </p:blipFill>
        <p:spPr>
          <a:xfrm>
            <a:off x="9102725" y="2982913"/>
            <a:ext cx="8120063" cy="6496050"/>
          </a:xfrm>
        </p:spPr>
      </p:pic>
      <p:pic>
        <p:nvPicPr>
          <p:cNvPr id="102" name="Picture Placeholder 54" descr="A chair with a floral pattern and a white text&#10;&#10;Description automatically generated with medium confidence">
            <a:extLst>
              <a:ext uri="{FF2B5EF4-FFF2-40B4-BE49-F238E27FC236}">
                <a16:creationId xmlns:a16="http://schemas.microsoft.com/office/drawing/2014/main" id="{540BFAF1-AA1E-39FB-2DDB-F5CD333F8532}"/>
              </a:ext>
            </a:extLst>
          </p:cNvPr>
          <p:cNvPicPr>
            <a:picLocks noGrp="1" noChangeAspect="1"/>
          </p:cNvPicPr>
          <p:nvPr>
            <p:ph type="pic" sz="quarter" idx="15"/>
          </p:nvPr>
        </p:nvPicPr>
        <p:blipFill rotWithShape="1">
          <a:blip r:embed="rId7">
            <a:extLst>
              <a:ext uri="{28A0092B-C50C-407E-A947-70E740481C1C}">
                <a14:useLocalDpi xmlns:a14="http://schemas.microsoft.com/office/drawing/2010/main"/>
              </a:ext>
            </a:extLst>
          </a:blip>
          <a:srcRect/>
          <a:stretch/>
        </p:blipFill>
        <p:spPr>
          <a:xfrm>
            <a:off x="0" y="0"/>
            <a:ext cx="7378700" cy="7383463"/>
          </a:xfrm>
          <a:prstGeom prst="rect">
            <a:avLst/>
          </a:prstGeom>
          <a:solidFill>
            <a:srgbClr val="BDBEBD">
              <a:alpha val="74902"/>
            </a:srgbClr>
          </a:solidFill>
        </p:spPr>
      </p:pic>
    </p:spTree>
    <p:extLst>
      <p:ext uri="{BB962C8B-B14F-4D97-AF65-F5344CB8AC3E}">
        <p14:creationId xmlns:p14="http://schemas.microsoft.com/office/powerpoint/2010/main" val="14225797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 close-up of a chandelier&#10;&#10;Description automatically generated">
            <a:extLst>
              <a:ext uri="{FF2B5EF4-FFF2-40B4-BE49-F238E27FC236}">
                <a16:creationId xmlns:a16="http://schemas.microsoft.com/office/drawing/2014/main" id="{8EF6506C-7402-0EB6-260B-2A89E23C3E07}"/>
              </a:ext>
            </a:extLst>
          </p:cNvPr>
          <p:cNvPicPr>
            <a:picLocks noGrp="1" noChangeAspect="1"/>
          </p:cNvPicPr>
          <p:nvPr>
            <p:ph type="pic" sz="quarter" idx="16"/>
          </p:nvPr>
        </p:nvPicPr>
        <p:blipFill>
          <a:blip r:embed="rId3">
            <a:extLst>
              <a:ext uri="{28A0092B-C50C-407E-A947-70E740481C1C}">
                <a14:useLocalDpi xmlns:a14="http://schemas.microsoft.com/office/drawing/2010/main"/>
              </a:ext>
            </a:extLst>
          </a:blip>
          <a:srcRect/>
          <a:stretch>
            <a:fillRect/>
          </a:stretch>
        </p:blipFill>
        <p:spPr>
          <a:xfrm>
            <a:off x="5396872" y="-2640"/>
            <a:ext cx="3392281" cy="3392424"/>
          </a:xfr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13" name="Picture Placeholder 12">
            <a:extLst>
              <a:ext uri="{FF2B5EF4-FFF2-40B4-BE49-F238E27FC236}">
                <a16:creationId xmlns:a16="http://schemas.microsoft.com/office/drawing/2014/main" id="{63984CD6-57A4-0642-B661-45500328E51C}"/>
              </a:ext>
            </a:extLst>
          </p:cNvPr>
          <p:cNvPicPr>
            <a:picLocks noGrp="1" noChangeAspect="1"/>
          </p:cNvPicPr>
          <p:nvPr>
            <p:ph type="pic" sz="quarter" idx="14"/>
          </p:nvPr>
        </p:nvPicPr>
        <p:blipFill rotWithShape="1">
          <a:blip r:embed="rId4" cstate="print">
            <a:extLst>
              <a:ext uri="{28A0092B-C50C-407E-A947-70E740481C1C}">
                <a14:useLocalDpi xmlns:a14="http://schemas.microsoft.com/office/drawing/2010/main"/>
              </a:ext>
            </a:extLst>
          </a:blip>
          <a:srcRect/>
          <a:stretch/>
        </p:blipFill>
        <p:spPr>
          <a:xfrm>
            <a:off x="9097206" y="2448420"/>
            <a:ext cx="8789159" cy="7031327"/>
          </a:xfrm>
        </p:spPr>
      </p:pic>
      <p:pic>
        <p:nvPicPr>
          <p:cNvPr id="19" name="Picture Placeholder 18">
            <a:extLst>
              <a:ext uri="{FF2B5EF4-FFF2-40B4-BE49-F238E27FC236}">
                <a16:creationId xmlns:a16="http://schemas.microsoft.com/office/drawing/2014/main" id="{0BEB8D7B-1344-E247-8854-DF677E0E574E}"/>
              </a:ext>
            </a:extLst>
          </p:cNvPr>
          <p:cNvPicPr>
            <a:picLocks noGrp="1" noChangeAspect="1"/>
          </p:cNvPicPr>
          <p:nvPr>
            <p:ph type="pic" sz="quarter" idx="17"/>
          </p:nvPr>
        </p:nvPicPr>
        <p:blipFill rotWithShape="1">
          <a:blip r:embed="rId5" cstate="print">
            <a:extLst>
              <a:ext uri="{28A0092B-C50C-407E-A947-70E740481C1C}">
                <a14:useLocalDpi xmlns:a14="http://schemas.microsoft.com/office/drawing/2010/main"/>
              </a:ext>
            </a:extLst>
          </a:blip>
          <a:srcRect/>
          <a:stretch/>
        </p:blipFill>
        <p:spPr>
          <a:xfrm>
            <a:off x="-1" y="1978926"/>
            <a:ext cx="4219212" cy="7500822"/>
          </a:xfrm>
        </p:spPr>
      </p:pic>
      <p:pic>
        <p:nvPicPr>
          <p:cNvPr id="8" name="Picture 7" descr="Icon&#10;&#10;Description automatically generated with low confidence">
            <a:extLst>
              <a:ext uri="{FF2B5EF4-FFF2-40B4-BE49-F238E27FC236}">
                <a16:creationId xmlns:a16="http://schemas.microsoft.com/office/drawing/2014/main" id="{0FC54F73-4673-23E1-4563-D461EA13684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5782787" y="1383520"/>
            <a:ext cx="1790700" cy="673100"/>
          </a:xfrm>
          <a:prstGeom prst="rect">
            <a:avLst/>
          </a:prstGeom>
        </p:spPr>
      </p:pic>
    </p:spTree>
    <p:extLst>
      <p:ext uri="{BB962C8B-B14F-4D97-AF65-F5344CB8AC3E}">
        <p14:creationId xmlns:p14="http://schemas.microsoft.com/office/powerpoint/2010/main" val="21144595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descr="A copper lamp on a table&#10;&#10;Description automatically generated">
            <a:extLst>
              <a:ext uri="{FF2B5EF4-FFF2-40B4-BE49-F238E27FC236}">
                <a16:creationId xmlns:a16="http://schemas.microsoft.com/office/drawing/2014/main" id="{35B0AE8A-72D0-7889-05E4-50737E8DE653}"/>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9094806" y="1"/>
            <a:ext cx="2820262" cy="2822039"/>
          </a:xfrm>
          <a:prstGeom prst="rect">
            <a:avLst/>
          </a:prstGeom>
        </p:spPr>
      </p:pic>
      <p:pic>
        <p:nvPicPr>
          <p:cNvPr id="14" name="Picture Placeholder 13" descr="A white chair and a lamp&#10;&#10;Description automatically generated">
            <a:extLst>
              <a:ext uri="{FF2B5EF4-FFF2-40B4-BE49-F238E27FC236}">
                <a16:creationId xmlns:a16="http://schemas.microsoft.com/office/drawing/2014/main" id="{74838DB8-4EF5-8178-E636-D2847E97C30C}"/>
              </a:ext>
            </a:extLst>
          </p:cNvPr>
          <p:cNvPicPr>
            <a:picLocks noGrp="1" noChangeAspect="1"/>
          </p:cNvPicPr>
          <p:nvPr>
            <p:ph type="pic" sz="quarter" idx="17"/>
          </p:nvPr>
        </p:nvPicPr>
        <p:blipFill rotWithShape="1">
          <a:blip r:embed="rId4">
            <a:extLst>
              <a:ext uri="{28A0092B-C50C-407E-A947-70E740481C1C}">
                <a14:useLocalDpi xmlns:a14="http://schemas.microsoft.com/office/drawing/2010/main"/>
              </a:ext>
            </a:extLst>
          </a:blip>
          <a:srcRect r="-1"/>
          <a:stretch/>
        </p:blipFill>
        <p:spPr>
          <a:xfrm>
            <a:off x="12224774" y="1978926"/>
            <a:ext cx="4998720" cy="7500822"/>
          </a:xfrm>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8" name="Picture 7" descr="Logo&#10;&#10;Description automatically generated">
            <a:extLst>
              <a:ext uri="{FF2B5EF4-FFF2-40B4-BE49-F238E27FC236}">
                <a16:creationId xmlns:a16="http://schemas.microsoft.com/office/drawing/2014/main" id="{DF766F58-0D96-EC11-B3DB-2CF15196852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963150" y="8504075"/>
            <a:ext cx="2088187" cy="975403"/>
          </a:xfrm>
          <a:prstGeom prst="rect">
            <a:avLst/>
          </a:prstGeom>
        </p:spPr>
      </p:pic>
      <p:pic>
        <p:nvPicPr>
          <p:cNvPr id="6" name="Picture Placeholder 5" descr="A table with food and an object from the ceiling&#10;&#10;Description automatically generated">
            <a:extLst>
              <a:ext uri="{FF2B5EF4-FFF2-40B4-BE49-F238E27FC236}">
                <a16:creationId xmlns:a16="http://schemas.microsoft.com/office/drawing/2014/main" id="{7650DB13-EDFD-6A4A-D7FE-F3D820A62AE4}"/>
              </a:ext>
            </a:extLst>
          </p:cNvPr>
          <p:cNvPicPr>
            <a:picLocks noGrp="1" noChangeAspect="1"/>
          </p:cNvPicPr>
          <p:nvPr>
            <p:ph type="pic" sz="quarter" idx="14"/>
          </p:nvPr>
        </p:nvPicPr>
        <p:blipFill rotWithShape="1">
          <a:blip r:embed="rId6">
            <a:extLst>
              <a:ext uri="{28A0092B-C50C-407E-A947-70E740481C1C}">
                <a14:useLocalDpi xmlns:a14="http://schemas.microsoft.com/office/drawing/2010/main"/>
              </a:ext>
            </a:extLst>
          </a:blip>
          <a:srcRect/>
          <a:stretch/>
        </p:blipFill>
        <p:spPr>
          <a:xfrm>
            <a:off x="-1" y="2448420"/>
            <a:ext cx="8789159" cy="7031327"/>
          </a:xfrm>
        </p:spPr>
      </p:pic>
    </p:spTree>
    <p:extLst>
      <p:ext uri="{BB962C8B-B14F-4D97-AF65-F5344CB8AC3E}">
        <p14:creationId xmlns:p14="http://schemas.microsoft.com/office/powerpoint/2010/main" val="35649418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19" name="Picture Placeholder 18" descr="A picture containing lamp&#10;&#10;Description automatically generated">
            <a:extLst>
              <a:ext uri="{FF2B5EF4-FFF2-40B4-BE49-F238E27FC236}">
                <a16:creationId xmlns:a16="http://schemas.microsoft.com/office/drawing/2014/main" id="{AA82D2E8-050A-5E4F-9CF2-34C67C5AD899}"/>
              </a:ext>
            </a:extLst>
          </p:cNvPr>
          <p:cNvPicPr>
            <a:picLocks noGrp="1" noChangeAspect="1"/>
          </p:cNvPicPr>
          <p:nvPr>
            <p:ph type="pic" sz="quarter" idx="16"/>
          </p:nvPr>
        </p:nvPicPr>
        <p:blipFill>
          <a:blip r:embed="rId3" cstate="screen">
            <a:extLst>
              <a:ext uri="{28A0092B-C50C-407E-A947-70E740481C1C}">
                <a14:useLocalDpi xmlns:a14="http://schemas.microsoft.com/office/drawing/2010/main"/>
              </a:ext>
            </a:extLst>
          </a:blip>
          <a:srcRect/>
          <a:stretch>
            <a:fillRect/>
          </a:stretch>
        </p:blipFill>
        <p:spPr>
          <a:xfrm>
            <a:off x="11485563" y="7553325"/>
            <a:ext cx="2503487" cy="2505075"/>
          </a:xfrm>
        </p:spPr>
      </p:pic>
      <p:pic>
        <p:nvPicPr>
          <p:cNvPr id="8" name="Picture 7" descr="A picture containing text&#10;&#10;Description automatically generated">
            <a:extLst>
              <a:ext uri="{FF2B5EF4-FFF2-40B4-BE49-F238E27FC236}">
                <a16:creationId xmlns:a16="http://schemas.microsoft.com/office/drawing/2014/main" id="{95CB692B-43AD-D672-0151-78498D9487B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57900" y="1177500"/>
            <a:ext cx="1320800" cy="1320800"/>
          </a:xfrm>
          <a:prstGeom prst="rect">
            <a:avLst/>
          </a:prstGeom>
        </p:spPr>
      </p:pic>
      <p:pic>
        <p:nvPicPr>
          <p:cNvPr id="6" name="Picture Placeholder 5" descr="A room with two chairs and a table&#10;&#10;Description automatically generated">
            <a:extLst>
              <a:ext uri="{FF2B5EF4-FFF2-40B4-BE49-F238E27FC236}">
                <a16:creationId xmlns:a16="http://schemas.microsoft.com/office/drawing/2014/main" id="{679BEDBC-8B0C-5B3A-1776-4407883B33AD}"/>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0" y="2674938"/>
            <a:ext cx="7378700" cy="7383462"/>
          </a:xfrm>
        </p:spPr>
      </p:pic>
      <p:pic>
        <p:nvPicPr>
          <p:cNvPr id="11" name="Picture Placeholder 10" descr="A room with chairs and tables&#10;&#10;Description automatically generated">
            <a:extLst>
              <a:ext uri="{FF2B5EF4-FFF2-40B4-BE49-F238E27FC236}">
                <a16:creationId xmlns:a16="http://schemas.microsoft.com/office/drawing/2014/main" id="{378A8071-78F8-553C-A572-59ED59688925}"/>
              </a:ext>
            </a:extLst>
          </p:cNvPr>
          <p:cNvPicPr>
            <a:picLocks noGrp="1" noChangeAspect="1"/>
          </p:cNvPicPr>
          <p:nvPr>
            <p:ph type="pic" sz="quarter" idx="14"/>
          </p:nvPr>
        </p:nvPicPr>
        <p:blipFill rotWithShape="1">
          <a:blip r:embed="rId6">
            <a:extLst>
              <a:ext uri="{28A0092B-C50C-407E-A947-70E740481C1C}">
                <a14:useLocalDpi xmlns:a14="http://schemas.microsoft.com/office/drawing/2010/main"/>
              </a:ext>
            </a:extLst>
          </a:blip>
          <a:srcRect/>
          <a:stretch/>
        </p:blipFill>
        <p:spPr>
          <a:xfrm>
            <a:off x="9102725" y="0"/>
            <a:ext cx="8120063" cy="6496050"/>
          </a:xfrm>
        </p:spPr>
      </p:pic>
    </p:spTree>
    <p:extLst>
      <p:ext uri="{BB962C8B-B14F-4D97-AF65-F5344CB8AC3E}">
        <p14:creationId xmlns:p14="http://schemas.microsoft.com/office/powerpoint/2010/main" val="4807037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 name="Picture Placeholder 58" descr="A room with a chair and a stool&#10;&#10;Description automatically generated">
            <a:extLst>
              <a:ext uri="{FF2B5EF4-FFF2-40B4-BE49-F238E27FC236}">
                <a16:creationId xmlns:a16="http://schemas.microsoft.com/office/drawing/2014/main" id="{1ED5B467-3D32-CEDC-4500-5D71DA485D4F}"/>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l="-73" t="16769" r="9531" b="6854"/>
          <a:stretch/>
        </p:blipFill>
        <p:spPr>
          <a:xfrm>
            <a:off x="12220716" y="1884478"/>
            <a:ext cx="5002778" cy="7500822"/>
          </a:xfrm>
        </p:spPr>
      </p:pic>
      <p:pic>
        <p:nvPicPr>
          <p:cNvPr id="65" name="Picture Placeholder 64" descr="A couch and coffee table in a room&#10;&#10;Description automatically generated">
            <a:extLst>
              <a:ext uri="{FF2B5EF4-FFF2-40B4-BE49-F238E27FC236}">
                <a16:creationId xmlns:a16="http://schemas.microsoft.com/office/drawing/2014/main" id="{3258F49A-B641-7976-A483-4310AB05C337}"/>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15900" t="3236" r="13805" b="-3"/>
          <a:stretch/>
        </p:blipFill>
        <p:spPr>
          <a:xfrm>
            <a:off x="-4059" y="2581275"/>
            <a:ext cx="8789159" cy="6804025"/>
          </a:xfrm>
        </p:spPr>
      </p:pic>
      <p:pic>
        <p:nvPicPr>
          <p:cNvPr id="57" name="Picture Placeholder 43" descr="A chair next to a table&#10;&#10;Description automatically generated">
            <a:extLst>
              <a:ext uri="{FF2B5EF4-FFF2-40B4-BE49-F238E27FC236}">
                <a16:creationId xmlns:a16="http://schemas.microsoft.com/office/drawing/2014/main" id="{4DD6D034-51AB-CE61-25B2-12380E9DA066}"/>
              </a:ext>
            </a:extLst>
          </p:cNvPr>
          <p:cNvPicPr>
            <a:picLocks noChangeAspect="1"/>
          </p:cNvPicPr>
          <p:nvPr/>
        </p:nvPicPr>
        <p:blipFill>
          <a:blip r:embed="rId5">
            <a:extLst>
              <a:ext uri="{28A0092B-C50C-407E-A947-70E740481C1C}">
                <a14:useLocalDpi xmlns:a14="http://schemas.microsoft.com/office/drawing/2010/main" val="0"/>
              </a:ext>
            </a:extLst>
          </a:blip>
          <a:srcRect l="13858" t="17250" r="31865" b="1274"/>
          <a:stretch/>
        </p:blipFill>
        <p:spPr>
          <a:xfrm>
            <a:off x="9094806" y="0"/>
            <a:ext cx="2820262" cy="2822039"/>
          </a:xfrm>
          <a:prstGeom prst="rect">
            <a:avLst/>
          </a:prstGeom>
          <a:solidFill>
            <a:srgbClr val="BDBEBD">
              <a:alpha val="74902"/>
            </a:srgbClr>
          </a:solidFill>
        </p:spPr>
      </p:pic>
      <p:sp>
        <p:nvSpPr>
          <p:cNvPr id="2" name="Footer Placeholder 1">
            <a:extLst>
              <a:ext uri="{FF2B5EF4-FFF2-40B4-BE49-F238E27FC236}">
                <a16:creationId xmlns:a16="http://schemas.microsoft.com/office/drawing/2014/main" id="{D8BA27D4-CA3A-7B5D-33F8-4BBB79D79A9A}"/>
              </a:ext>
            </a:extLst>
          </p:cNvPr>
          <p:cNvSpPr>
            <a:spLocks noGrp="1"/>
          </p:cNvSpPr>
          <p:nvPr>
            <p:ph type="ftr" sz="quarter" idx="10"/>
          </p:nvPr>
        </p:nvSpPr>
        <p:spPr/>
        <p:txBody>
          <a:bodyPr/>
          <a:lstStyle/>
          <a:p>
            <a:r>
              <a:rPr lang="en-US" noProof="0"/>
              <a:t>Our Partners</a:t>
            </a:r>
          </a:p>
        </p:txBody>
      </p:sp>
      <p:pic>
        <p:nvPicPr>
          <p:cNvPr id="22" name="Picture 21" descr="A white text on a black background&#10;&#10;Description automatically generated">
            <a:extLst>
              <a:ext uri="{FF2B5EF4-FFF2-40B4-BE49-F238E27FC236}">
                <a16:creationId xmlns:a16="http://schemas.microsoft.com/office/drawing/2014/main" id="{6A291F81-3233-F071-DA16-AAF2AAF517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8313" y="7772341"/>
            <a:ext cx="1383337" cy="1612959"/>
          </a:xfrm>
          <a:prstGeom prst="rect">
            <a:avLst/>
          </a:prstGeom>
        </p:spPr>
      </p:pic>
    </p:spTree>
    <p:extLst>
      <p:ext uri="{BB962C8B-B14F-4D97-AF65-F5344CB8AC3E}">
        <p14:creationId xmlns:p14="http://schemas.microsoft.com/office/powerpoint/2010/main" val="3385408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a:extLst>
            <a:ext uri="{FF2B5EF4-FFF2-40B4-BE49-F238E27FC236}">
              <a16:creationId xmlns:a16="http://schemas.microsoft.com/office/drawing/2014/main" id="{D65AE48B-085A-F018-D359-D1EAC4FD6694}"/>
            </a:ext>
          </a:extLst>
        </p:cNvPr>
        <p:cNvGrpSpPr/>
        <p:nvPr/>
      </p:nvGrpSpPr>
      <p:grpSpPr>
        <a:xfrm>
          <a:off x="0" y="0"/>
          <a:ext cx="0" cy="0"/>
          <a:chOff x="0" y="0"/>
          <a:chExt cx="0" cy="0"/>
        </a:xfrm>
      </p:grpSpPr>
      <p:pic>
        <p:nvPicPr>
          <p:cNvPr id="5" name="Picture Placeholder 4" descr="A building with many windows&#10;&#10;Description automatically generated">
            <a:extLst>
              <a:ext uri="{FF2B5EF4-FFF2-40B4-BE49-F238E27FC236}">
                <a16:creationId xmlns:a16="http://schemas.microsoft.com/office/drawing/2014/main" id="{30AB9D4B-3863-FA7F-2490-D32385078C60}"/>
              </a:ext>
            </a:extLst>
          </p:cNvPr>
          <p:cNvPicPr>
            <a:picLocks noGrp="1" noChangeAspect="1"/>
          </p:cNvPicPr>
          <p:nvPr>
            <p:ph type="pic" sz="quarter" idx="18"/>
          </p:nvPr>
        </p:nvPicPr>
        <p:blipFill rotWithShape="1">
          <a:blip r:embed="rId3" cstate="print">
            <a:alphaModFix/>
            <a:extLst>
              <a:ext uri="{BEBA8EAE-BF5A-486C-A8C5-ECC9F3942E4B}">
                <a14:imgProps xmlns:a14="http://schemas.microsoft.com/office/drawing/2010/main">
                  <a14:imgLayer r:embed="rId4">
                    <a14:imgEffect>
                      <a14:artisticBlur/>
                    </a14:imgEffect>
                    <a14:imgEffect>
                      <a14:sharpenSoften amount="-49000"/>
                    </a14:imgEffect>
                    <a14:imgEffect>
                      <a14:brightnessContrast contrast="-51000"/>
                    </a14:imgEffect>
                  </a14:imgLayer>
                </a14:imgProps>
              </a:ext>
              <a:ext uri="{28A0092B-C50C-407E-A947-70E740481C1C}">
                <a14:useLocalDpi xmlns:a14="http://schemas.microsoft.com/office/drawing/2010/main"/>
              </a:ext>
            </a:extLst>
          </a:blip>
          <a:srcRect/>
          <a:stretch/>
        </p:blipFill>
        <p:spPr>
          <a:xfrm>
            <a:off x="0" y="0"/>
            <a:ext cx="17886363" cy="10069761"/>
          </a:xfrm>
          <a:noFill/>
          <a:effectLst/>
        </p:spPr>
      </p:pic>
      <p:sp>
        <p:nvSpPr>
          <p:cNvPr id="6" name="Title 7">
            <a:extLst>
              <a:ext uri="{FF2B5EF4-FFF2-40B4-BE49-F238E27FC236}">
                <a16:creationId xmlns:a16="http://schemas.microsoft.com/office/drawing/2014/main" id="{84B3C537-2825-39E9-86EB-40346D729D38}"/>
              </a:ext>
            </a:extLst>
          </p:cNvPr>
          <p:cNvSpPr txBox="1">
            <a:spLocks/>
          </p:cNvSpPr>
          <p:nvPr/>
        </p:nvSpPr>
        <p:spPr>
          <a:xfrm>
            <a:off x="-1" y="3435118"/>
            <a:ext cx="17886364" cy="6623281"/>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ctr" defTabSz="1341132" rtl="0" eaLnBrk="1" fontAlgn="auto" latinLnBrk="0" hangingPunct="1">
              <a:lnSpc>
                <a:spcPct val="90000"/>
              </a:lnSpc>
              <a:spcBef>
                <a:spcPts val="1467"/>
              </a:spcBef>
              <a:spcAft>
                <a:spcPts val="0"/>
              </a:spcAft>
              <a:buClrTx/>
              <a:buSzTx/>
              <a:buFontTx/>
              <a:buNone/>
              <a:tabLst/>
              <a:defRPr/>
            </a:pPr>
            <a:r>
              <a:rPr kumimoji="0" lang="en-US" sz="6000" b="0" i="0" u="none" strike="noStrike" kern="1200" cap="none" spc="0" normalizeH="0" baseline="0" noProof="0">
                <a:ln>
                  <a:noFill/>
                </a:ln>
                <a:solidFill>
                  <a:srgbClr val="FFFFFF"/>
                </a:solidFill>
                <a:effectLst>
                  <a:outerShdw blurRad="264552" dist="38100" dir="2700000" algn="tl" rotWithShape="0">
                    <a:prstClr val="black">
                      <a:alpha val="40000"/>
                    </a:prstClr>
                  </a:outerShdw>
                </a:effectLst>
                <a:uLnTx/>
                <a:uFillTx/>
                <a:latin typeface="Georgia"/>
                <a:ea typeface="+mj-ea"/>
                <a:cs typeface="+mj-cs"/>
              </a:rPr>
              <a:t>Ancillary in action at</a:t>
            </a:r>
            <a:br>
              <a:rPr kumimoji="0" lang="en-US" sz="6000" b="0" i="0" u="none" strike="noStrike" kern="1200" cap="none" spc="0" normalizeH="0" baseline="0" noProof="0">
                <a:ln>
                  <a:noFill/>
                </a:ln>
                <a:solidFill>
                  <a:srgbClr val="FFFFFF"/>
                </a:solidFill>
                <a:effectLst>
                  <a:outerShdw blurRad="264552" dist="38100" dir="2700000" algn="tl" rotWithShape="0">
                    <a:prstClr val="black">
                      <a:alpha val="40000"/>
                    </a:prstClr>
                  </a:outerShdw>
                </a:effectLst>
                <a:uLnTx/>
                <a:uFillTx/>
                <a:latin typeface="Georgia"/>
                <a:ea typeface="+mj-ea"/>
                <a:cs typeface="+mj-cs"/>
              </a:rPr>
            </a:br>
            <a:r>
              <a:rPr kumimoji="0" lang="en-US" sz="6000" b="0" i="0" u="none" strike="noStrike" kern="1200" cap="none" spc="0" normalizeH="0" baseline="0" noProof="0">
                <a:ln>
                  <a:noFill/>
                </a:ln>
                <a:solidFill>
                  <a:srgbClr val="FFFFFF"/>
                </a:solidFill>
                <a:effectLst>
                  <a:outerShdw blurRad="264552" dist="38100" dir="2700000" algn="tl" rotWithShape="0">
                    <a:prstClr val="black">
                      <a:alpha val="40000"/>
                    </a:prstClr>
                  </a:outerShdw>
                </a:effectLst>
                <a:uLnTx/>
                <a:uFillTx/>
                <a:latin typeface="Georgia"/>
                <a:ea typeface="+mj-ea"/>
                <a:cs typeface="+mj-cs"/>
              </a:rPr>
              <a:t>the Neiman Marcus Group </a:t>
            </a:r>
            <a:br>
              <a:rPr kumimoji="0" lang="en-US" sz="6000" b="0" i="0" u="none" strike="noStrike" kern="1200" cap="none" spc="0" normalizeH="0" baseline="0" noProof="0">
                <a:ln>
                  <a:noFill/>
                </a:ln>
                <a:solidFill>
                  <a:srgbClr val="FFFFFF"/>
                </a:solidFill>
                <a:effectLst>
                  <a:outerShdw blurRad="264552" dist="38100" dir="2700000" algn="tl" rotWithShape="0">
                    <a:prstClr val="black">
                      <a:alpha val="40000"/>
                    </a:prstClr>
                  </a:outerShdw>
                </a:effectLst>
                <a:uLnTx/>
                <a:uFillTx/>
                <a:latin typeface="Georgia"/>
                <a:ea typeface="+mj-ea"/>
                <a:cs typeface="+mj-cs"/>
              </a:rPr>
            </a:br>
            <a:r>
              <a:rPr kumimoji="0" lang="en-US" sz="6000" b="0" i="0" u="none" strike="noStrike" kern="1200" cap="none" spc="0" normalizeH="0" baseline="0" noProof="0">
                <a:ln>
                  <a:noFill/>
                </a:ln>
                <a:solidFill>
                  <a:srgbClr val="FFFFFF"/>
                </a:solidFill>
                <a:effectLst>
                  <a:outerShdw blurRad="264552" dist="38100" dir="2700000" algn="tl" rotWithShape="0">
                    <a:prstClr val="black">
                      <a:alpha val="40000"/>
                    </a:prstClr>
                  </a:outerShdw>
                </a:effectLst>
                <a:uLnTx/>
                <a:uFillTx/>
                <a:latin typeface="Georgia"/>
                <a:ea typeface="+mj-ea"/>
                <a:cs typeface="+mj-cs"/>
              </a:rPr>
              <a:t>headquarters in Dallas, Texas.</a:t>
            </a:r>
            <a:endParaRPr kumimoji="0" lang="en-US" sz="6000" b="0" i="0" u="none" strike="noStrike" kern="1200" cap="none" spc="0" normalizeH="0" baseline="0" noProof="0">
              <a:ln>
                <a:noFill/>
              </a:ln>
              <a:solidFill>
                <a:srgbClr val="FFFFFF"/>
              </a:solidFill>
              <a:effectLst>
                <a:outerShdw blurRad="264552" dist="38100" dir="2700000" algn="tl" rotWithShape="0">
                  <a:prstClr val="black">
                    <a:alpha val="50000"/>
                  </a:prstClr>
                </a:outerShdw>
              </a:effectLst>
              <a:uLnTx/>
              <a:uFillTx/>
              <a:latin typeface="Georgia"/>
              <a:ea typeface="+mj-ea"/>
              <a:cs typeface="+mj-cs"/>
            </a:endParaRPr>
          </a:p>
        </p:txBody>
      </p:sp>
      <p:sp>
        <p:nvSpPr>
          <p:cNvPr id="8" name="TextBox 7">
            <a:extLst>
              <a:ext uri="{FF2B5EF4-FFF2-40B4-BE49-F238E27FC236}">
                <a16:creationId xmlns:a16="http://schemas.microsoft.com/office/drawing/2014/main" id="{FFFEE676-C7D4-4BDE-4297-71BB1C0C5BED}"/>
              </a:ext>
            </a:extLst>
          </p:cNvPr>
          <p:cNvSpPr txBox="1"/>
          <p:nvPr/>
        </p:nvSpPr>
        <p:spPr>
          <a:xfrm>
            <a:off x="8077563" y="1828800"/>
            <a:ext cx="1731244" cy="276999"/>
          </a:xfrm>
          <a:prstGeom prst="rect">
            <a:avLst/>
          </a:prstGeom>
          <a:noFill/>
        </p:spPr>
        <p:txBody>
          <a:bodyPr wrap="non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a:ea typeface="+mn-ea"/>
                <a:cs typeface="+mn-cs"/>
              </a:rPr>
              <a:t>Customer Story</a:t>
            </a:r>
          </a:p>
        </p:txBody>
      </p:sp>
      <p:cxnSp>
        <p:nvCxnSpPr>
          <p:cNvPr id="9" name="Straight Connector 8">
            <a:extLst>
              <a:ext uri="{FF2B5EF4-FFF2-40B4-BE49-F238E27FC236}">
                <a16:creationId xmlns:a16="http://schemas.microsoft.com/office/drawing/2014/main" id="{3EB6DD23-DC25-EAEA-C2B3-DD11B83C11D3}"/>
              </a:ext>
            </a:extLst>
          </p:cNvPr>
          <p:cNvCxnSpPr>
            <a:cxnSpLocks/>
          </p:cNvCxnSpPr>
          <p:nvPr/>
        </p:nvCxnSpPr>
        <p:spPr>
          <a:xfrm flipH="1">
            <a:off x="8363244" y="2770458"/>
            <a:ext cx="1159873"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26973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D4E01-49F5-8443-DA29-6D2660E94A24}"/>
            </a:ext>
          </a:extLst>
        </p:cNvPr>
        <p:cNvGrpSpPr/>
        <p:nvPr/>
      </p:nvGrpSpPr>
      <p:grpSpPr>
        <a:xfrm>
          <a:off x="0" y="0"/>
          <a:ext cx="0" cy="0"/>
          <a:chOff x="0" y="0"/>
          <a:chExt cx="0" cy="0"/>
        </a:xfrm>
      </p:grpSpPr>
      <p:pic>
        <p:nvPicPr>
          <p:cNvPr id="5" name="Picture Placeholder 4" descr="A building with many windows&#10;&#10;Description automatically generated">
            <a:extLst>
              <a:ext uri="{FF2B5EF4-FFF2-40B4-BE49-F238E27FC236}">
                <a16:creationId xmlns:a16="http://schemas.microsoft.com/office/drawing/2014/main" id="{26532AAF-FB4B-BE92-035A-DF5EA6A84A05}"/>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69761"/>
          </a:xfrm>
        </p:spPr>
      </p:pic>
    </p:spTree>
    <p:extLst>
      <p:ext uri="{BB962C8B-B14F-4D97-AF65-F5344CB8AC3E}">
        <p14:creationId xmlns:p14="http://schemas.microsoft.com/office/powerpoint/2010/main" val="4757188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A806A-956C-0775-5385-99BAC814A80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91849B9B-D9AB-F712-3AB0-1C733FE252C0}"/>
              </a:ext>
            </a:extLst>
          </p:cNvPr>
          <p:cNvSpPr txBox="1">
            <a:spLocks/>
          </p:cNvSpPr>
          <p:nvPr/>
        </p:nvSpPr>
        <p:spPr>
          <a:xfrm>
            <a:off x="14342923" y="2643876"/>
            <a:ext cx="2454609" cy="735428"/>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of Products</a:t>
            </a:r>
            <a:endParaRPr kumimoji="0" lang="en-MX"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sp>
        <p:nvSpPr>
          <p:cNvPr id="11" name="Title 1">
            <a:extLst>
              <a:ext uri="{FF2B5EF4-FFF2-40B4-BE49-F238E27FC236}">
                <a16:creationId xmlns:a16="http://schemas.microsoft.com/office/drawing/2014/main" id="{EC93982B-B22F-2F4D-118C-AFAB23CD914B}"/>
              </a:ext>
            </a:extLst>
          </p:cNvPr>
          <p:cNvSpPr txBox="1">
            <a:spLocks/>
          </p:cNvSpPr>
          <p:nvPr/>
        </p:nvSpPr>
        <p:spPr>
          <a:xfrm>
            <a:off x="14263407" y="2097616"/>
            <a:ext cx="2673271" cy="516978"/>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72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1</a:t>
            </a:r>
            <a:r>
              <a:rPr kumimoji="0" lang="en-US"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0</a:t>
            </a:r>
            <a:r>
              <a:rPr kumimoji="0" lang="en-US" sz="72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0</a:t>
            </a:r>
            <a:r>
              <a:rPr kumimoji="0" lang="en-US" sz="60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s</a:t>
            </a:r>
            <a:endParaRPr kumimoji="0" lang="en-MX" sz="60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sp>
        <p:nvSpPr>
          <p:cNvPr id="12" name="Title 1">
            <a:extLst>
              <a:ext uri="{FF2B5EF4-FFF2-40B4-BE49-F238E27FC236}">
                <a16:creationId xmlns:a16="http://schemas.microsoft.com/office/drawing/2014/main" id="{1E83A1C7-2014-7D16-D761-DB386D8EF65C}"/>
              </a:ext>
            </a:extLst>
          </p:cNvPr>
          <p:cNvSpPr txBox="1">
            <a:spLocks/>
          </p:cNvSpPr>
          <p:nvPr/>
        </p:nvSpPr>
        <p:spPr>
          <a:xfrm>
            <a:off x="14342924" y="8567598"/>
            <a:ext cx="2852174" cy="666454"/>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Square Feet</a:t>
            </a:r>
            <a:endParaRPr kumimoji="0" lang="en-MX"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sp>
        <p:nvSpPr>
          <p:cNvPr id="18" name="Title 1">
            <a:extLst>
              <a:ext uri="{FF2B5EF4-FFF2-40B4-BE49-F238E27FC236}">
                <a16:creationId xmlns:a16="http://schemas.microsoft.com/office/drawing/2014/main" id="{ED0F72CC-CC72-324E-8CCF-297BA3049763}"/>
              </a:ext>
            </a:extLst>
          </p:cNvPr>
          <p:cNvSpPr txBox="1">
            <a:spLocks/>
          </p:cNvSpPr>
          <p:nvPr/>
        </p:nvSpPr>
        <p:spPr>
          <a:xfrm>
            <a:off x="14323045" y="8021338"/>
            <a:ext cx="4197879" cy="516978"/>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85</a:t>
            </a:r>
            <a:r>
              <a:rPr kumimoji="0" lang="en-US" sz="72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a:t>
            </a:r>
            <a:r>
              <a:rPr kumimoji="0" lang="en-US"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000</a:t>
            </a:r>
            <a:endParaRPr kumimoji="0" lang="en-MX"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sp>
        <p:nvSpPr>
          <p:cNvPr id="19" name="Title 1">
            <a:extLst>
              <a:ext uri="{FF2B5EF4-FFF2-40B4-BE49-F238E27FC236}">
                <a16:creationId xmlns:a16="http://schemas.microsoft.com/office/drawing/2014/main" id="{1C3116EC-DC83-4DE8-F920-1C75C3FD3E45}"/>
              </a:ext>
            </a:extLst>
          </p:cNvPr>
          <p:cNvSpPr txBox="1">
            <a:spLocks/>
          </p:cNvSpPr>
          <p:nvPr/>
        </p:nvSpPr>
        <p:spPr>
          <a:xfrm>
            <a:off x="14342923" y="5605737"/>
            <a:ext cx="2613635" cy="516978"/>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Brands</a:t>
            </a:r>
            <a:endParaRPr kumimoji="0" lang="en-MX" sz="2700" b="0" i="0" u="none" strike="noStrike" kern="1200" cap="none" spc="-2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sp>
        <p:nvSpPr>
          <p:cNvPr id="20" name="Title 1">
            <a:extLst>
              <a:ext uri="{FF2B5EF4-FFF2-40B4-BE49-F238E27FC236}">
                <a16:creationId xmlns:a16="http://schemas.microsoft.com/office/drawing/2014/main" id="{9C6FF4AD-FB31-3951-2B12-A105323EF4EB}"/>
              </a:ext>
            </a:extLst>
          </p:cNvPr>
          <p:cNvSpPr txBox="1">
            <a:spLocks/>
          </p:cNvSpPr>
          <p:nvPr/>
        </p:nvSpPr>
        <p:spPr>
          <a:xfrm>
            <a:off x="14263407" y="5059477"/>
            <a:ext cx="4197879" cy="516978"/>
          </a:xfrm>
          <a:prstGeom prst="rect">
            <a:avLst/>
          </a:prstGeom>
        </p:spPr>
        <p:txBody>
          <a:bodyPr vert="horz" lIns="0" tIns="0" rIns="0" bIns="0" rtlCol="0" anchor="t" anchorCtr="0">
            <a:noAutofit/>
          </a:bodyPr>
          <a:lstStyle>
            <a:lvl1pPr algn="l" defTabSz="1341132" rtl="0" eaLnBrk="1" latinLnBrk="0" hangingPunct="1">
              <a:lnSpc>
                <a:spcPts val="6264"/>
              </a:lnSpc>
              <a:spcBef>
                <a:spcPts val="1467"/>
              </a:spcBef>
              <a:buNone/>
              <a:defRPr sz="5400" kern="1200">
                <a:solidFill>
                  <a:schemeClr val="tx1"/>
                </a:solidFill>
                <a:latin typeface="+mj-lt"/>
                <a:ea typeface="+mj-ea"/>
                <a:cs typeface="+mj-cs"/>
              </a:defRPr>
            </a:lvl1pPr>
          </a:lstStyle>
          <a:p>
            <a:pPr marL="0" marR="0" lvl="0" indent="0" algn="l" defTabSz="1344150" rtl="0" eaLnBrk="1" fontAlgn="auto" latinLnBrk="0" hangingPunct="1">
              <a:lnSpc>
                <a:spcPts val="3880"/>
              </a:lnSpc>
              <a:spcBef>
                <a:spcPts val="1467"/>
              </a:spcBef>
              <a:spcAft>
                <a:spcPts val="0"/>
              </a:spcAft>
              <a:buClrTx/>
              <a:buSzPct val="80000"/>
              <a:buFontTx/>
              <a:buNone/>
              <a:tabLst>
                <a:tab pos="274317" algn="l"/>
              </a:tabLst>
              <a:defRPr/>
            </a:pPr>
            <a:r>
              <a:rPr kumimoji="0" lang="en-US" sz="7200" b="0" i="0" u="none" strike="noStrike" kern="1200" cap="none" spc="-30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1</a:t>
            </a:r>
            <a:r>
              <a:rPr kumimoji="0" lang="en-US"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rPr>
              <a:t>6</a:t>
            </a:r>
            <a:endParaRPr kumimoji="0" lang="en-MX" sz="7200" b="0" i="0" u="none" strike="noStrike" kern="1200" cap="none" spc="0" normalizeH="0" baseline="0" noProof="0">
              <a:ln>
                <a:noFill/>
              </a:ln>
              <a:solidFill>
                <a:srgbClr val="272725"/>
              </a:solidFill>
              <a:effectLst/>
              <a:uLnTx/>
              <a:uFillTx/>
              <a:latin typeface="Arial" panose="020B0604020202020204" pitchFamily="34" charset="0"/>
              <a:ea typeface="+mj-ea"/>
              <a:cs typeface="Arial" panose="020B0604020202020204" pitchFamily="34" charset="0"/>
            </a:endParaRPr>
          </a:p>
        </p:txBody>
      </p:sp>
      <p:grpSp>
        <p:nvGrpSpPr>
          <p:cNvPr id="10" name="Group 9">
            <a:extLst>
              <a:ext uri="{FF2B5EF4-FFF2-40B4-BE49-F238E27FC236}">
                <a16:creationId xmlns:a16="http://schemas.microsoft.com/office/drawing/2014/main" id="{1066E2B4-1605-1EA7-6C80-EAE376FF3EA7}"/>
              </a:ext>
            </a:extLst>
          </p:cNvPr>
          <p:cNvGrpSpPr/>
          <p:nvPr/>
        </p:nvGrpSpPr>
        <p:grpSpPr>
          <a:xfrm>
            <a:off x="14342924" y="1339222"/>
            <a:ext cx="1159873" cy="5923722"/>
            <a:chOff x="13944957" y="1339222"/>
            <a:chExt cx="1159873" cy="5923722"/>
          </a:xfrm>
        </p:grpSpPr>
        <p:cxnSp>
          <p:nvCxnSpPr>
            <p:cNvPr id="21" name="Straight Connector 20">
              <a:extLst>
                <a:ext uri="{FF2B5EF4-FFF2-40B4-BE49-F238E27FC236}">
                  <a16:creationId xmlns:a16="http://schemas.microsoft.com/office/drawing/2014/main" id="{3ADB1C9E-0D19-305A-7402-6A89E187D8DF}"/>
                </a:ext>
              </a:extLst>
            </p:cNvPr>
            <p:cNvCxnSpPr>
              <a:cxnSpLocks/>
            </p:cNvCxnSpPr>
            <p:nvPr/>
          </p:nvCxnSpPr>
          <p:spPr>
            <a:xfrm flipH="1">
              <a:off x="13944957" y="1339222"/>
              <a:ext cx="1159873"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902E28-9C5F-A13B-6A36-8550AE624C1C}"/>
                </a:ext>
              </a:extLst>
            </p:cNvPr>
            <p:cNvCxnSpPr>
              <a:cxnSpLocks/>
            </p:cNvCxnSpPr>
            <p:nvPr/>
          </p:nvCxnSpPr>
          <p:spPr>
            <a:xfrm flipH="1">
              <a:off x="13944957" y="4301084"/>
              <a:ext cx="1159873"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A68D032-A57B-ED1B-1650-FFD08329507E}"/>
                </a:ext>
              </a:extLst>
            </p:cNvPr>
            <p:cNvCxnSpPr>
              <a:cxnSpLocks/>
            </p:cNvCxnSpPr>
            <p:nvPr/>
          </p:nvCxnSpPr>
          <p:spPr>
            <a:xfrm flipH="1">
              <a:off x="13944957" y="7262944"/>
              <a:ext cx="1159873"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2" name="Picture Placeholder 38" descr="People sitting in a room with a large window&#10;&#10;Description automatically generated">
            <a:extLst>
              <a:ext uri="{FF2B5EF4-FFF2-40B4-BE49-F238E27FC236}">
                <a16:creationId xmlns:a16="http://schemas.microsoft.com/office/drawing/2014/main" id="{D1258DAA-BE79-B996-E4DD-D1DE5A0AFFE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9777" y="1339222"/>
            <a:ext cx="4265770" cy="7555192"/>
          </a:xfrm>
          <a:prstGeom prst="rect">
            <a:avLst/>
          </a:prstGeom>
        </p:spPr>
      </p:pic>
      <p:pic>
        <p:nvPicPr>
          <p:cNvPr id="4" name="Picture Placeholder 49" descr="People sitting in a room with a large couch and tables&#10;&#10;Description automatically generated with medium confidence">
            <a:extLst>
              <a:ext uri="{FF2B5EF4-FFF2-40B4-BE49-F238E27FC236}">
                <a16:creationId xmlns:a16="http://schemas.microsoft.com/office/drawing/2014/main" id="{A3C2B6CE-A22F-9300-40FE-2DD9E002E76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300743" y="4778435"/>
            <a:ext cx="7997431" cy="5325948"/>
          </a:xfrm>
          <a:prstGeom prst="rect">
            <a:avLst/>
          </a:prstGeom>
        </p:spPr>
      </p:pic>
      <p:pic>
        <p:nvPicPr>
          <p:cNvPr id="6" name="Picture Placeholder 40" descr="People sitting at desks in an office&#10;&#10;Description automatically generated">
            <a:extLst>
              <a:ext uri="{FF2B5EF4-FFF2-40B4-BE49-F238E27FC236}">
                <a16:creationId xmlns:a16="http://schemas.microsoft.com/office/drawing/2014/main" id="{96919F84-C279-316D-3309-F4279F79C0E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488572" y="0"/>
            <a:ext cx="3443270" cy="3577574"/>
          </a:xfrm>
          <a:prstGeom prst="rect">
            <a:avLst/>
          </a:prstGeom>
        </p:spPr>
      </p:pic>
    </p:spTree>
    <p:extLst>
      <p:ext uri="{BB962C8B-B14F-4D97-AF65-F5344CB8AC3E}">
        <p14:creationId xmlns:p14="http://schemas.microsoft.com/office/powerpoint/2010/main" val="15815418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arge room with large windows&#10;&#10;Description automatically generated">
            <a:extLst>
              <a:ext uri="{FF2B5EF4-FFF2-40B4-BE49-F238E27FC236}">
                <a16:creationId xmlns:a16="http://schemas.microsoft.com/office/drawing/2014/main" id="{8E8A98EB-F49A-9AB8-F329-A5884E1FA646}"/>
              </a:ext>
            </a:extLst>
          </p:cNvPr>
          <p:cNvPicPr>
            <a:picLocks noChangeAspect="1"/>
          </p:cNvPicPr>
          <p:nvPr/>
        </p:nvPicPr>
        <p:blipFill rotWithShape="1">
          <a:blip r:embed="rId2" cstate="print">
            <a:alphaModFix amt="29000"/>
            <a:extLst>
              <a:ext uri="{BEBA8EAE-BF5A-486C-A8C5-ECC9F3942E4B}">
                <a14:imgProps xmlns:a14="http://schemas.microsoft.com/office/drawing/2010/main">
                  <a14:imgLayer r:embed="rId3">
                    <a14:imgEffect>
                      <a14:artisticBlur/>
                    </a14:imgEffect>
                    <a14:imgEffect>
                      <a14:sharpenSoften amount="-51000"/>
                    </a14:imgEffect>
                    <a14:imgEffect>
                      <a14:brightnessContrast contrast="-28000"/>
                    </a14:imgEffect>
                  </a14:imgLayer>
                </a14:imgProps>
              </a:ext>
              <a:ext uri="{28A0092B-C50C-407E-A947-70E740481C1C}">
                <a14:useLocalDpi xmlns:a14="http://schemas.microsoft.com/office/drawing/2010/main"/>
              </a:ext>
            </a:extLst>
          </a:blip>
          <a:srcRect/>
          <a:stretch/>
        </p:blipFill>
        <p:spPr>
          <a:xfrm>
            <a:off x="0" y="0"/>
            <a:ext cx="17886363" cy="10058400"/>
          </a:xfrm>
          <a:prstGeom prst="rect">
            <a:avLst/>
          </a:prstGeom>
        </p:spPr>
      </p:pic>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1" y="2714017"/>
            <a:ext cx="17886362" cy="3657600"/>
          </a:xfrm>
        </p:spPr>
        <p:txBody>
          <a:bodyPr anchor="t"/>
          <a:lstStyle/>
          <a:p>
            <a:pPr>
              <a:lnSpc>
                <a:spcPct val="90000"/>
              </a:lnSpc>
            </a:pPr>
            <a:r>
              <a:rPr lang="en-US"/>
              <a:t>“We designed the hub to feel the same</a:t>
            </a:r>
            <a:br>
              <a:rPr lang="en-US"/>
            </a:br>
            <a:r>
              <a:rPr lang="en-US"/>
              <a:t>for our associates as our stores feel for</a:t>
            </a:r>
            <a:br>
              <a:rPr lang="en-US"/>
            </a:br>
            <a:r>
              <a:rPr lang="en-US"/>
              <a:t>customers. We want it to feel luxurious —</a:t>
            </a:r>
            <a:br>
              <a:rPr lang="en-US"/>
            </a:br>
            <a:r>
              <a:rPr lang="en-US"/>
              <a:t>and I don’t mean expensive but personalized</a:t>
            </a:r>
            <a:br>
              <a:rPr lang="en-US"/>
            </a:br>
            <a:r>
              <a:rPr lang="en-US"/>
              <a:t>luxury that makes everyone feel special.”</a:t>
            </a:r>
          </a:p>
        </p:txBody>
      </p:sp>
      <p:sp>
        <p:nvSpPr>
          <p:cNvPr id="3" name="TextBox 2">
            <a:extLst>
              <a:ext uri="{FF2B5EF4-FFF2-40B4-BE49-F238E27FC236}">
                <a16:creationId xmlns:a16="http://schemas.microsoft.com/office/drawing/2014/main" id="{20700381-37FE-8209-5841-163BFDF285A6}"/>
              </a:ext>
            </a:extLst>
          </p:cNvPr>
          <p:cNvSpPr txBox="1"/>
          <p:nvPr/>
        </p:nvSpPr>
        <p:spPr>
          <a:xfrm>
            <a:off x="4468458" y="7761070"/>
            <a:ext cx="8949446" cy="907877"/>
          </a:xfrm>
          <a:prstGeom prst="rect">
            <a:avLst/>
          </a:prstGeom>
          <a:noFill/>
        </p:spPr>
        <p:txBody>
          <a:bodyPr wrap="square">
            <a:spAutoFit/>
          </a:bodyPr>
          <a:lstStyle/>
          <a:p>
            <a:pPr marL="0" marR="0" lvl="0" indent="0" algn="ctr" defTabSz="457200" rtl="0" eaLnBrk="1" fontAlgn="auto" latinLnBrk="0" hangingPunct="1">
              <a:lnSpc>
                <a:spcPts val="3400"/>
              </a:lnSpc>
              <a:spcBef>
                <a:spcPts val="0"/>
              </a:spcBef>
              <a:spcAft>
                <a:spcPts val="0"/>
              </a:spcAft>
              <a:buClrTx/>
              <a:buSzTx/>
              <a:buFontTx/>
              <a:buNone/>
              <a:tabLst/>
              <a:defRPr/>
            </a:pPr>
            <a:r>
              <a:rPr kumimoji="0" lang="en-US" sz="1800" b="1" i="0" u="none" strike="noStrike" kern="1200" cap="none" spc="0" normalizeH="0" baseline="0" noProof="0">
                <a:ln>
                  <a:noFill/>
                </a:ln>
                <a:solidFill>
                  <a:srgbClr val="272725"/>
                </a:solidFill>
                <a:effectLst/>
                <a:uLnTx/>
                <a:uFillTx/>
                <a:latin typeface="Arial"/>
                <a:ea typeface="+mn-ea"/>
                <a:cs typeface="+mn-cs"/>
              </a:rPr>
              <a:t>Eric Severson</a:t>
            </a:r>
            <a:br>
              <a:rPr kumimoji="0" lang="en-US" sz="1800" b="0" i="0" u="none" strike="noStrike" kern="1200" cap="none" spc="0" normalizeH="0" baseline="0" noProof="0">
                <a:ln>
                  <a:noFill/>
                </a:ln>
                <a:solidFill>
                  <a:srgbClr val="272725"/>
                </a:solidFill>
                <a:effectLst/>
                <a:uLnTx/>
                <a:uFillTx/>
                <a:latin typeface="Arial"/>
                <a:ea typeface="+mn-ea"/>
                <a:cs typeface="+mn-cs"/>
              </a:rPr>
            </a:br>
            <a:r>
              <a:rPr kumimoji="0" lang="en-US" sz="1800" b="0" i="1" u="none" strike="noStrike" kern="1200" cap="none" spc="0" normalizeH="0" baseline="0" noProof="0">
                <a:ln>
                  <a:noFill/>
                </a:ln>
                <a:solidFill>
                  <a:srgbClr val="272725"/>
                </a:solidFill>
                <a:effectLst/>
                <a:uLnTx/>
                <a:uFillTx/>
                <a:latin typeface="Arial"/>
                <a:ea typeface="+mn-ea"/>
                <a:cs typeface="+mn-cs"/>
              </a:rPr>
              <a:t>Chief People, ESG and Belonging Officer at Neiman Marcus</a:t>
            </a:r>
          </a:p>
        </p:txBody>
      </p:sp>
    </p:spTree>
    <p:extLst>
      <p:ext uri="{BB962C8B-B14F-4D97-AF65-F5344CB8AC3E}">
        <p14:creationId xmlns:p14="http://schemas.microsoft.com/office/powerpoint/2010/main" val="10616111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0">
            <a:extLst>
              <a:ext uri="{FF2B5EF4-FFF2-40B4-BE49-F238E27FC236}">
                <a16:creationId xmlns:a16="http://schemas.microsoft.com/office/drawing/2014/main" id="{CCA2BFB0-6ABF-B203-CD56-CE73403B9283}"/>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prstGeom prst="rect">
            <a:avLst/>
          </a:prstGeom>
        </p:spPr>
      </p:pic>
    </p:spTree>
    <p:extLst>
      <p:ext uri="{BB962C8B-B14F-4D97-AF65-F5344CB8AC3E}">
        <p14:creationId xmlns:p14="http://schemas.microsoft.com/office/powerpoint/2010/main" val="1201411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0EE90B1E-6AA9-21EB-A792-2B58214C0AF3}"/>
            </a:ext>
          </a:extLst>
        </p:cNvPr>
        <p:cNvGrpSpPr/>
        <p:nvPr/>
      </p:nvGrpSpPr>
      <p:grpSpPr>
        <a:xfrm>
          <a:off x="0" y="0"/>
          <a:ext cx="0" cy="0"/>
          <a:chOff x="0" y="0"/>
          <a:chExt cx="0" cy="0"/>
        </a:xfrm>
      </p:grpSpPr>
      <p:pic>
        <p:nvPicPr>
          <p:cNvPr id="12" name="Picture Placeholder 12" descr="A couple of women standing in a room&#10;&#10;Description automatically generated">
            <a:extLst>
              <a:ext uri="{FF2B5EF4-FFF2-40B4-BE49-F238E27FC236}">
                <a16:creationId xmlns:a16="http://schemas.microsoft.com/office/drawing/2014/main" id="{5A3C4AF4-D96C-7EF8-9359-11D98903ADFD}"/>
              </a:ext>
            </a:extLst>
          </p:cNvPr>
          <p:cNvPicPr>
            <a:picLocks noGrp="1" noChangeAspect="1"/>
          </p:cNvPicPr>
          <p:nvPr>
            <p:ph type="pic" sz="quarter" idx="15"/>
          </p:nvPr>
        </p:nvPicPr>
        <p:blipFill>
          <a:blip r:embed="rId3" cstate="print">
            <a:extLst>
              <a:ext uri="{28A0092B-C50C-407E-A947-70E740481C1C}">
                <a14:useLocalDpi xmlns:a14="http://schemas.microsoft.com/office/drawing/2010/main"/>
              </a:ext>
            </a:extLst>
          </a:blip>
          <a:srcRect/>
          <a:stretch>
            <a:fillRect/>
          </a:stretch>
        </p:blipFill>
        <p:spPr>
          <a:xfrm>
            <a:off x="5857304" y="1531107"/>
            <a:ext cx="4141460" cy="4340455"/>
          </a:xfrm>
        </p:spPr>
      </p:pic>
      <p:pic>
        <p:nvPicPr>
          <p:cNvPr id="13" name="Picture Placeholder 17" descr="A room with a large chandelier and a table with chairs and a person and person&#10;&#10;Description automatically generated">
            <a:extLst>
              <a:ext uri="{FF2B5EF4-FFF2-40B4-BE49-F238E27FC236}">
                <a16:creationId xmlns:a16="http://schemas.microsoft.com/office/drawing/2014/main" id="{53F7D17D-E89A-D121-6C70-77F173B5B873}"/>
              </a:ext>
            </a:extLst>
          </p:cNvPr>
          <p:cNvPicPr>
            <a:picLocks noGrp="1" noChangeAspect="1"/>
          </p:cNvPicPr>
          <p:nvPr>
            <p:ph type="pic" sz="quarter" idx="14"/>
          </p:nvPr>
        </p:nvPicPr>
        <p:blipFill rotWithShape="1">
          <a:blip r:embed="rId4" cstate="print">
            <a:extLst>
              <a:ext uri="{28A0092B-C50C-407E-A947-70E740481C1C}">
                <a14:useLocalDpi xmlns:a14="http://schemas.microsoft.com/office/drawing/2010/main"/>
              </a:ext>
            </a:extLst>
          </a:blip>
          <a:srcRect/>
          <a:stretch/>
        </p:blipFill>
        <p:spPr>
          <a:xfrm>
            <a:off x="10833652" y="5311805"/>
            <a:ext cx="7052711" cy="4746596"/>
          </a:xfrm>
        </p:spPr>
      </p:pic>
      <p:pic>
        <p:nvPicPr>
          <p:cNvPr id="14" name="Picture Placeholder 25" descr="A group of people sitting in a room&#10;&#10;Description automatically generated">
            <a:extLst>
              <a:ext uri="{FF2B5EF4-FFF2-40B4-BE49-F238E27FC236}">
                <a16:creationId xmlns:a16="http://schemas.microsoft.com/office/drawing/2014/main" id="{6B98A690-CDD9-BD27-2D7D-CCF5D9C0B17A}"/>
              </a:ext>
            </a:extLst>
          </p:cNvPr>
          <p:cNvPicPr>
            <a:picLocks noGrp="1" noChangeAspect="1"/>
          </p:cNvPicPr>
          <p:nvPr>
            <p:ph type="pic" sz="quarter" idx="16"/>
          </p:nvPr>
        </p:nvPicPr>
        <p:blipFill rotWithShape="1">
          <a:blip r:embed="rId5" cstate="print">
            <a:extLst>
              <a:ext uri="{28A0092B-C50C-407E-A947-70E740481C1C}">
                <a14:useLocalDpi xmlns:a14="http://schemas.microsoft.com/office/drawing/2010/main"/>
              </a:ext>
            </a:extLst>
          </a:blip>
          <a:srcRect/>
          <a:stretch/>
        </p:blipFill>
        <p:spPr>
          <a:xfrm>
            <a:off x="11400848" y="0"/>
            <a:ext cx="5650628" cy="4122377"/>
          </a:xfrm>
        </p:spPr>
      </p:pic>
      <p:sp>
        <p:nvSpPr>
          <p:cNvPr id="2" name="TextBox 1">
            <a:extLst>
              <a:ext uri="{FF2B5EF4-FFF2-40B4-BE49-F238E27FC236}">
                <a16:creationId xmlns:a16="http://schemas.microsoft.com/office/drawing/2014/main" id="{7F766D7E-03A8-EFAE-B77E-415C03241161}"/>
              </a:ext>
            </a:extLst>
          </p:cNvPr>
          <p:cNvSpPr txBox="1"/>
          <p:nvPr/>
        </p:nvSpPr>
        <p:spPr>
          <a:xfrm>
            <a:off x="5857304" y="6048793"/>
            <a:ext cx="3537675" cy="276999"/>
          </a:xfrm>
          <a:prstGeom prst="rect">
            <a:avLst/>
          </a:prstGeom>
          <a:noFill/>
        </p:spPr>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272725"/>
                </a:solidFill>
                <a:effectLst/>
                <a:uLnTx/>
                <a:uFillTx/>
                <a:latin typeface="Georgia" panose="02040502050405020303" pitchFamily="18" charset="0"/>
                <a:ea typeface="+mn-ea"/>
                <a:cs typeface="+mn-cs"/>
              </a:rPr>
              <a:t>Miami</a:t>
            </a:r>
          </a:p>
        </p:txBody>
      </p:sp>
      <p:sp>
        <p:nvSpPr>
          <p:cNvPr id="4" name="TextBox 3">
            <a:extLst>
              <a:ext uri="{FF2B5EF4-FFF2-40B4-BE49-F238E27FC236}">
                <a16:creationId xmlns:a16="http://schemas.microsoft.com/office/drawing/2014/main" id="{7B08F60E-EF43-FE70-872E-9C2D5F7EA445}"/>
              </a:ext>
            </a:extLst>
          </p:cNvPr>
          <p:cNvSpPr txBox="1"/>
          <p:nvPr/>
        </p:nvSpPr>
        <p:spPr>
          <a:xfrm>
            <a:off x="7132223" y="9486618"/>
            <a:ext cx="3368485" cy="276999"/>
          </a:xfrm>
          <a:prstGeom prst="rect">
            <a:avLst/>
          </a:prstGeom>
          <a:noFill/>
        </p:spPr>
        <p:txBody>
          <a:bodyPr wrap="square" lIns="0" tIns="0" rIns="0" bIns="0"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272725"/>
                </a:solidFill>
                <a:effectLst/>
                <a:uLnTx/>
                <a:uFillTx/>
                <a:latin typeface="Georgia" panose="02040502050405020303" pitchFamily="18" charset="0"/>
                <a:ea typeface="+mn-ea"/>
                <a:cs typeface="+mn-cs"/>
              </a:rPr>
              <a:t>New York City</a:t>
            </a:r>
          </a:p>
        </p:txBody>
      </p:sp>
      <p:sp>
        <p:nvSpPr>
          <p:cNvPr id="5" name="TextBox 4">
            <a:extLst>
              <a:ext uri="{FF2B5EF4-FFF2-40B4-BE49-F238E27FC236}">
                <a16:creationId xmlns:a16="http://schemas.microsoft.com/office/drawing/2014/main" id="{AB3AF67E-879A-ACC2-2666-CD54199548EE}"/>
              </a:ext>
            </a:extLst>
          </p:cNvPr>
          <p:cNvSpPr txBox="1"/>
          <p:nvPr/>
        </p:nvSpPr>
        <p:spPr>
          <a:xfrm>
            <a:off x="11400849" y="4285097"/>
            <a:ext cx="3924300" cy="276999"/>
          </a:xfrm>
          <a:prstGeom prst="rect">
            <a:avLst/>
          </a:prstGeom>
          <a:noFill/>
        </p:spPr>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272725"/>
                </a:solidFill>
                <a:effectLst/>
                <a:uLnTx/>
                <a:uFillTx/>
                <a:latin typeface="Georgia" panose="02040502050405020303" pitchFamily="18" charset="0"/>
                <a:ea typeface="+mn-ea"/>
                <a:cs typeface="+mn-cs"/>
              </a:rPr>
              <a:t>San Francisco</a:t>
            </a:r>
          </a:p>
        </p:txBody>
      </p:sp>
      <p:sp>
        <p:nvSpPr>
          <p:cNvPr id="9" name="Text Placeholder 2">
            <a:extLst>
              <a:ext uri="{FF2B5EF4-FFF2-40B4-BE49-F238E27FC236}">
                <a16:creationId xmlns:a16="http://schemas.microsoft.com/office/drawing/2014/main" id="{F9DE5697-7D94-A140-B8FF-5ED64C40E7EE}"/>
              </a:ext>
            </a:extLst>
          </p:cNvPr>
          <p:cNvSpPr txBox="1">
            <a:spLocks/>
          </p:cNvSpPr>
          <p:nvPr/>
        </p:nvSpPr>
        <p:spPr>
          <a:xfrm>
            <a:off x="661992" y="4285578"/>
            <a:ext cx="3793229" cy="3345139"/>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1341132" rtl="0" eaLnBrk="1" fontAlgn="auto" latinLnBrk="0" hangingPunct="1">
              <a:lnSpc>
                <a:spcPct val="90000"/>
              </a:lnSpc>
              <a:spcBef>
                <a:spcPts val="0"/>
              </a:spcBef>
              <a:spcAft>
                <a:spcPts val="0"/>
              </a:spcAft>
              <a:buClrTx/>
              <a:buSzPct val="80000"/>
              <a:buFontTx/>
              <a:buNone/>
              <a:tabLst>
                <a:tab pos="274317" algn="l"/>
              </a:tabLst>
              <a:defRPr/>
            </a:pPr>
            <a:r>
              <a:rPr kumimoji="0" lang="en-US" sz="4200" b="0" i="0" u="none" strike="noStrike" kern="1200" cap="none" spc="0" normalizeH="0" baseline="0" noProof="0">
                <a:ln>
                  <a:noFill/>
                </a:ln>
                <a:solidFill>
                  <a:srgbClr val="272725"/>
                </a:solidFill>
                <a:effectLst/>
                <a:uLnTx/>
                <a:uFillTx/>
                <a:latin typeface="Georgia"/>
                <a:ea typeface="+mn-ea"/>
                <a:cs typeface="Arial" panose="020B0604020202020204" pitchFamily="34" charset="0"/>
              </a:rPr>
              <a:t>Diverse design aesthetics from</a:t>
            </a:r>
            <a:br>
              <a:rPr kumimoji="0" lang="en-US" sz="4200" b="0" i="1" u="none" strike="noStrike" kern="1200" cap="none" spc="0" normalizeH="0" baseline="0" noProof="0">
                <a:ln>
                  <a:noFill/>
                </a:ln>
                <a:solidFill>
                  <a:srgbClr val="272725"/>
                </a:solidFill>
                <a:effectLst/>
                <a:uLnTx/>
                <a:uFillTx/>
                <a:latin typeface="Georgia"/>
                <a:ea typeface="+mn-ea"/>
                <a:cs typeface="Arial" panose="020B0604020202020204" pitchFamily="34" charset="0"/>
              </a:rPr>
            </a:br>
            <a:r>
              <a:rPr kumimoji="0" lang="en-US" sz="4200" b="0" i="1" u="none" strike="noStrike" kern="1200" cap="none" spc="0" normalizeH="0" baseline="0" noProof="0">
                <a:ln>
                  <a:noFill/>
                </a:ln>
                <a:solidFill>
                  <a:srgbClr val="272725"/>
                </a:solidFill>
                <a:effectLst/>
                <a:uLnTx/>
                <a:uFillTx/>
                <a:latin typeface="Georgia"/>
                <a:ea typeface="+mn-ea"/>
                <a:cs typeface="Arial" panose="020B0604020202020204" pitchFamily="34" charset="0"/>
              </a:rPr>
              <a:t>a single source</a:t>
            </a:r>
          </a:p>
        </p:txBody>
      </p:sp>
      <p:sp>
        <p:nvSpPr>
          <p:cNvPr id="10" name="Text Placeholder 2">
            <a:extLst>
              <a:ext uri="{FF2B5EF4-FFF2-40B4-BE49-F238E27FC236}">
                <a16:creationId xmlns:a16="http://schemas.microsoft.com/office/drawing/2014/main" id="{4328400C-D1D1-7352-2011-0142B7CC4E39}"/>
              </a:ext>
            </a:extLst>
          </p:cNvPr>
          <p:cNvSpPr txBox="1">
            <a:spLocks/>
          </p:cNvSpPr>
          <p:nvPr/>
        </p:nvSpPr>
        <p:spPr>
          <a:xfrm>
            <a:off x="661991" y="6665690"/>
            <a:ext cx="3682717" cy="2640715"/>
          </a:xfrm>
          <a:prstGeom prst="rect">
            <a:avLst/>
          </a:prstGeom>
        </p:spPr>
        <p:txBody>
          <a:bodyPr vert="horz" lIns="0" tIns="0" rIns="0" bIns="0" rtlCol="0" anchor="t" anchorCtr="0">
            <a:noAutofit/>
          </a:bodyPr>
          <a:lstStyle>
            <a:lvl1pPr marL="0" indent="0" algn="l" defTabSz="1344150" rtl="0" eaLnBrk="1" latinLnBrk="0" hangingPunct="1">
              <a:lnSpc>
                <a:spcPts val="2880"/>
              </a:lnSpc>
              <a:spcBef>
                <a:spcPts val="1467"/>
              </a:spcBef>
              <a:buSzPct val="80000"/>
              <a:buFontTx/>
              <a:buNone/>
              <a:tabLst>
                <a:tab pos="274317" algn="l"/>
              </a:tabLst>
              <a:defRPr sz="1800" kern="1200">
                <a:solidFill>
                  <a:schemeClr val="tx1"/>
                </a:solidFill>
                <a:latin typeface="+mn-lt"/>
                <a:ea typeface="+mn-ea"/>
                <a:cs typeface="Arial" panose="020B0604020202020204" pitchFamily="34" charset="0"/>
              </a:defRPr>
            </a:lvl1pPr>
            <a:lvl2pPr marL="1005849"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2pPr>
            <a:lvl3pPr marL="1676416"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3pPr>
            <a:lvl4pPr marL="2346981"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4pPr>
            <a:lvl5pPr marL="3017548" indent="-335283" algn="l" defTabSz="1341132" rtl="0" eaLnBrk="1" latinLnBrk="0" hangingPunct="1">
              <a:lnSpc>
                <a:spcPct val="90000"/>
              </a:lnSpc>
              <a:spcBef>
                <a:spcPts val="733"/>
              </a:spcBef>
              <a:buFont typeface="Arial" panose="020B0604020202020204" pitchFamily="34" charset="0"/>
              <a:buChar char="•"/>
              <a:defRPr sz="1800" kern="1200">
                <a:solidFill>
                  <a:schemeClr val="tx1"/>
                </a:solidFill>
                <a:latin typeface="+mn-lt"/>
                <a:ea typeface="+mn-ea"/>
                <a:cs typeface="+mn-cs"/>
              </a:defRPr>
            </a:lvl5pPr>
            <a:lvl6pPr marL="3688114"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6pPr>
            <a:lvl7pPr marL="4358680"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7pPr>
            <a:lvl8pPr marL="5029246"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8pPr>
            <a:lvl9pPr marL="5699812" indent="-335283" algn="l" defTabSz="1341132" rtl="0" eaLnBrk="1" latinLnBrk="0" hangingPunct="1">
              <a:lnSpc>
                <a:spcPct val="90000"/>
              </a:lnSpc>
              <a:spcBef>
                <a:spcPts val="733"/>
              </a:spcBef>
              <a:buFont typeface="Arial" panose="020B0604020202020204" pitchFamily="34" charset="0"/>
              <a:buChar char="•"/>
              <a:defRPr sz="264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2400" b="0" i="0" u="none" strike="noStrike" kern="1200" cap="none" spc="0" normalizeH="0" baseline="0" noProof="0">
                <a:ln>
                  <a:noFill/>
                </a:ln>
                <a:solidFill>
                  <a:srgbClr val="272725"/>
                </a:solidFill>
                <a:effectLst/>
                <a:uLnTx/>
                <a:uFillTx/>
                <a:latin typeface="Arial"/>
                <a:ea typeface="+mn-ea"/>
                <a:cs typeface="Arial"/>
              </a:rPr>
              <a:t>With spaces that allow flexibility and autonomy, the new workplace is as vibrant and unique as the people who work there. </a:t>
            </a:r>
            <a:endParaRPr kumimoji="0" lang="en-US" sz="2400" b="0" i="0" u="none" strike="noStrike" kern="1200" cap="none" spc="0" normalizeH="0" baseline="0" noProof="0">
              <a:ln>
                <a:noFill/>
              </a:ln>
              <a:solidFill>
                <a:srgbClr val="272725"/>
              </a:solidFill>
              <a:effectLst/>
              <a:uLnTx/>
              <a:uFillTx/>
              <a:latin typeface="Arial"/>
              <a:ea typeface="+mn-ea"/>
              <a:cs typeface="Arial" panose="020B0604020202020204" pitchFamily="34" charset="0"/>
            </a:endParaRPr>
          </a:p>
        </p:txBody>
      </p:sp>
      <p:cxnSp>
        <p:nvCxnSpPr>
          <p:cNvPr id="23" name="Straight Connector 22">
            <a:extLst>
              <a:ext uri="{FF2B5EF4-FFF2-40B4-BE49-F238E27FC236}">
                <a16:creationId xmlns:a16="http://schemas.microsoft.com/office/drawing/2014/main" id="{D4F1148C-66B8-769F-62A0-F6994EA71046}"/>
              </a:ext>
            </a:extLst>
          </p:cNvPr>
          <p:cNvCxnSpPr>
            <a:cxnSpLocks/>
          </p:cNvCxnSpPr>
          <p:nvPr/>
        </p:nvCxnSpPr>
        <p:spPr>
          <a:xfrm>
            <a:off x="661987" y="3595943"/>
            <a:ext cx="3793234"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13311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1392BBE-8DED-6FC4-249C-C32974D72CF8}"/>
              </a:ext>
            </a:extLst>
          </p:cNvPr>
          <p:cNvSpPr>
            <a:spLocks noGrp="1"/>
          </p:cNvSpPr>
          <p:nvPr>
            <p:ph type="title"/>
          </p:nvPr>
        </p:nvSpPr>
        <p:spPr>
          <a:xfrm>
            <a:off x="1407607" y="1102343"/>
            <a:ext cx="13671028" cy="6767039"/>
          </a:xfrm>
        </p:spPr>
        <p:txBody>
          <a:bodyPr anchor="t"/>
          <a:lstStyle/>
          <a:p>
            <a:pPr marL="288925" indent="-276225" algn="l"/>
            <a:r>
              <a:rPr lang="en-US">
                <a:solidFill>
                  <a:srgbClr val="F2DCCE"/>
                </a:solidFill>
              </a:rPr>
              <a:t>“We wanted each space in the hub</a:t>
            </a:r>
            <a:br>
              <a:rPr lang="en-US">
                <a:solidFill>
                  <a:srgbClr val="F2DCCE"/>
                </a:solidFill>
              </a:rPr>
            </a:br>
            <a:r>
              <a:rPr lang="en-US">
                <a:solidFill>
                  <a:srgbClr val="F2DCCE"/>
                </a:solidFill>
              </a:rPr>
              <a:t>to have its own identity, while reflecting elements of our storied history and the elegance that NMG is known for. </a:t>
            </a:r>
            <a:br>
              <a:rPr lang="en-US">
                <a:solidFill>
                  <a:srgbClr val="F2DCCE"/>
                </a:solidFill>
              </a:rPr>
            </a:br>
            <a:r>
              <a:rPr lang="en-US">
                <a:solidFill>
                  <a:srgbClr val="F2DCCE">
                    <a:alpha val="10000"/>
                  </a:srgbClr>
                </a:solidFill>
              </a:rPr>
              <a:t>Thanks to the wide array of brands Steelcase and Tangram represent, we were able to create a beautiful space that fosters </a:t>
            </a:r>
            <a:r>
              <a:rPr lang="en-US" i="1">
                <a:solidFill>
                  <a:srgbClr val="F2DCCE">
                    <a:alpha val="10000"/>
                  </a:srgbClr>
                </a:solidFill>
              </a:rPr>
              <a:t>innovation</a:t>
            </a:r>
            <a:r>
              <a:rPr lang="en-US">
                <a:solidFill>
                  <a:srgbClr val="F2DCCE">
                    <a:alpha val="10000"/>
                  </a:srgbClr>
                </a:solidFill>
              </a:rPr>
              <a:t>, </a:t>
            </a:r>
            <a:r>
              <a:rPr lang="en-US" i="1">
                <a:solidFill>
                  <a:srgbClr val="F2DCCE">
                    <a:alpha val="10000"/>
                  </a:srgbClr>
                </a:solidFill>
              </a:rPr>
              <a:t>creativity</a:t>
            </a:r>
            <a:r>
              <a:rPr lang="en-US">
                <a:solidFill>
                  <a:srgbClr val="F2DCCE">
                    <a:alpha val="10000"/>
                  </a:srgbClr>
                </a:solidFill>
              </a:rPr>
              <a:t>, and </a:t>
            </a:r>
            <a:r>
              <a:rPr lang="en-US" i="1">
                <a:solidFill>
                  <a:srgbClr val="F2DCCE">
                    <a:alpha val="10000"/>
                  </a:srgbClr>
                </a:solidFill>
              </a:rPr>
              <a:t>equity</a:t>
            </a:r>
            <a:r>
              <a:rPr lang="en-US">
                <a:solidFill>
                  <a:srgbClr val="F2DCCE">
                    <a:alpha val="10000"/>
                  </a:srgbClr>
                </a:solidFill>
              </a:rPr>
              <a:t>.”</a:t>
            </a:r>
          </a:p>
        </p:txBody>
      </p:sp>
      <p:sp>
        <p:nvSpPr>
          <p:cNvPr id="5" name="TextBox 4">
            <a:extLst>
              <a:ext uri="{FF2B5EF4-FFF2-40B4-BE49-F238E27FC236}">
                <a16:creationId xmlns:a16="http://schemas.microsoft.com/office/drawing/2014/main" id="{379BE69A-0F77-47AE-1339-8711EE4E4B20}"/>
              </a:ext>
            </a:extLst>
          </p:cNvPr>
          <p:cNvSpPr txBox="1"/>
          <p:nvPr/>
        </p:nvSpPr>
        <p:spPr>
          <a:xfrm>
            <a:off x="1712407" y="8120575"/>
            <a:ext cx="8758872" cy="815608"/>
          </a:xfrm>
          <a:prstGeom prst="rect">
            <a:avLst/>
          </a:prstGeom>
          <a:noFill/>
        </p:spPr>
        <p:txBody>
          <a:bodyPr wrap="none" lIns="0" tIns="0" rIns="0" bIns="0" rtlCol="0">
            <a:spAutoFit/>
          </a:bodyPr>
          <a:lstStyle/>
          <a:p>
            <a:pPr marL="0" marR="0" lvl="0" indent="0" algn="l" defTabSz="457200" rtl="0" eaLnBrk="1" fontAlgn="auto" latinLnBrk="0" hangingPunct="1">
              <a:lnSpc>
                <a:spcPts val="3400"/>
              </a:lnSpc>
              <a:spcBef>
                <a:spcPts val="0"/>
              </a:spcBef>
              <a:spcAft>
                <a:spcPts val="0"/>
              </a:spcAft>
              <a:buClrTx/>
              <a:buSzTx/>
              <a:buFontTx/>
              <a:buNone/>
              <a:tabLst/>
              <a:defRPr/>
            </a:pPr>
            <a:r>
              <a:rPr kumimoji="0" lang="en-US" sz="1800" b="1" i="0" u="none" strike="noStrike" kern="1200" cap="none" spc="0" normalizeH="0" baseline="0" noProof="0">
                <a:ln>
                  <a:noFill/>
                </a:ln>
                <a:solidFill>
                  <a:srgbClr val="F2DCCE"/>
                </a:solidFill>
                <a:effectLst/>
                <a:uLnTx/>
                <a:uFillTx/>
                <a:latin typeface="Arial"/>
                <a:ea typeface="+mn-ea"/>
                <a:cs typeface="+mn-cs"/>
              </a:rPr>
              <a:t>Elizabeth Vance</a:t>
            </a:r>
            <a:br>
              <a:rPr kumimoji="0" lang="en-US" sz="1800" b="1" i="0" u="none" strike="noStrike" kern="1200" cap="none" spc="0" normalizeH="0" baseline="0" noProof="0">
                <a:ln>
                  <a:noFill/>
                </a:ln>
                <a:solidFill>
                  <a:srgbClr val="F2DCCE"/>
                </a:solidFill>
                <a:effectLst/>
                <a:uLnTx/>
                <a:uFillTx/>
                <a:latin typeface="Arial"/>
                <a:ea typeface="+mn-ea"/>
                <a:cs typeface="+mn-cs"/>
              </a:rPr>
            </a:br>
            <a:r>
              <a:rPr kumimoji="0" lang="en-US" sz="1800" b="0" i="1" u="none" strike="noStrike" kern="1200" cap="none" spc="0" normalizeH="0" baseline="0" noProof="0">
                <a:ln>
                  <a:noFill/>
                </a:ln>
                <a:solidFill>
                  <a:srgbClr val="F2DCCE"/>
                </a:solidFill>
                <a:effectLst/>
                <a:uLnTx/>
                <a:uFillTx/>
                <a:latin typeface="Arial"/>
                <a:ea typeface="+mn-ea"/>
                <a:cs typeface="+mn-cs"/>
              </a:rPr>
              <a:t>Senior Manager, Retail Project Management and Retail Excellence at Neiman Marcus</a:t>
            </a:r>
          </a:p>
        </p:txBody>
      </p:sp>
    </p:spTree>
    <p:extLst>
      <p:ext uri="{BB962C8B-B14F-4D97-AF65-F5344CB8AC3E}">
        <p14:creationId xmlns:p14="http://schemas.microsoft.com/office/powerpoint/2010/main" val="22462162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15BDB80-388E-3C07-AFA3-29F9A9772237}"/>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32079FDE-0F48-1510-AC42-C330EFF9F912}"/>
              </a:ext>
            </a:extLst>
          </p:cNvPr>
          <p:cNvSpPr>
            <a:spLocks noGrp="1"/>
          </p:cNvSpPr>
          <p:nvPr>
            <p:ph type="title"/>
          </p:nvPr>
        </p:nvSpPr>
        <p:spPr>
          <a:xfrm>
            <a:off x="1407607" y="1102343"/>
            <a:ext cx="13666138" cy="6767039"/>
          </a:xfrm>
        </p:spPr>
        <p:txBody>
          <a:bodyPr anchor="t"/>
          <a:lstStyle/>
          <a:p>
            <a:pPr marL="288925" indent="-276225" algn="l"/>
            <a:r>
              <a:rPr lang="en-US">
                <a:solidFill>
                  <a:srgbClr val="F2DCCE">
                    <a:alpha val="19634"/>
                  </a:srgbClr>
                </a:solidFill>
              </a:rPr>
              <a:t>“We wanted each space in the hub</a:t>
            </a:r>
            <a:br>
              <a:rPr lang="en-US">
                <a:solidFill>
                  <a:srgbClr val="F2DCCE">
                    <a:alpha val="19634"/>
                  </a:srgbClr>
                </a:solidFill>
              </a:rPr>
            </a:br>
            <a:r>
              <a:rPr lang="en-US">
                <a:solidFill>
                  <a:srgbClr val="F2DCCE">
                    <a:alpha val="19634"/>
                  </a:srgbClr>
                </a:solidFill>
              </a:rPr>
              <a:t>to have its own identity, while reflecting elements of our storied history and the elegance that NMG is known for.</a:t>
            </a:r>
            <a:r>
              <a:rPr lang="en-US">
                <a:solidFill>
                  <a:srgbClr val="F2DCCE"/>
                </a:solidFill>
              </a:rPr>
              <a:t> </a:t>
            </a:r>
            <a:br>
              <a:rPr lang="en-US">
                <a:solidFill>
                  <a:srgbClr val="F2DCCE"/>
                </a:solidFill>
              </a:rPr>
            </a:br>
            <a:r>
              <a:rPr lang="en-US">
                <a:solidFill>
                  <a:srgbClr val="F2DCCE"/>
                </a:solidFill>
              </a:rPr>
              <a:t>Thanks to the wide array of brands Steelcase and Tangram represent, we were able to create a beautiful space that fosters </a:t>
            </a:r>
            <a:r>
              <a:rPr lang="en-US" i="1">
                <a:solidFill>
                  <a:srgbClr val="F2DCCE"/>
                </a:solidFill>
              </a:rPr>
              <a:t>innovation</a:t>
            </a:r>
            <a:r>
              <a:rPr lang="en-US">
                <a:solidFill>
                  <a:srgbClr val="F2DCCE"/>
                </a:solidFill>
              </a:rPr>
              <a:t>, </a:t>
            </a:r>
            <a:r>
              <a:rPr lang="en-US" i="1">
                <a:solidFill>
                  <a:srgbClr val="F2DCCE"/>
                </a:solidFill>
              </a:rPr>
              <a:t>creativity</a:t>
            </a:r>
            <a:r>
              <a:rPr lang="en-US">
                <a:solidFill>
                  <a:srgbClr val="F2DCCE"/>
                </a:solidFill>
              </a:rPr>
              <a:t>, and </a:t>
            </a:r>
            <a:r>
              <a:rPr lang="en-US" i="1">
                <a:solidFill>
                  <a:srgbClr val="F2DCCE"/>
                </a:solidFill>
              </a:rPr>
              <a:t>equity</a:t>
            </a:r>
            <a:r>
              <a:rPr lang="en-US">
                <a:solidFill>
                  <a:srgbClr val="F2DCCE"/>
                </a:solidFill>
              </a:rPr>
              <a:t>.”</a:t>
            </a:r>
          </a:p>
        </p:txBody>
      </p:sp>
      <p:sp>
        <p:nvSpPr>
          <p:cNvPr id="3" name="TextBox 2">
            <a:extLst>
              <a:ext uri="{FF2B5EF4-FFF2-40B4-BE49-F238E27FC236}">
                <a16:creationId xmlns:a16="http://schemas.microsoft.com/office/drawing/2014/main" id="{94F945D5-9232-07B0-0C80-4542943B2A4A}"/>
              </a:ext>
            </a:extLst>
          </p:cNvPr>
          <p:cNvSpPr txBox="1"/>
          <p:nvPr/>
        </p:nvSpPr>
        <p:spPr>
          <a:xfrm>
            <a:off x="1712407" y="8120575"/>
            <a:ext cx="8758872" cy="815608"/>
          </a:xfrm>
          <a:prstGeom prst="rect">
            <a:avLst/>
          </a:prstGeom>
          <a:noFill/>
        </p:spPr>
        <p:txBody>
          <a:bodyPr wrap="none" lIns="0" tIns="0" rIns="0" bIns="0" rtlCol="0">
            <a:spAutoFit/>
          </a:bodyPr>
          <a:lstStyle/>
          <a:p>
            <a:pPr marL="0" marR="0" lvl="0" indent="0" algn="l" defTabSz="457200" rtl="0" eaLnBrk="1" fontAlgn="auto" latinLnBrk="0" hangingPunct="1">
              <a:lnSpc>
                <a:spcPts val="3400"/>
              </a:lnSpc>
              <a:spcBef>
                <a:spcPts val="0"/>
              </a:spcBef>
              <a:spcAft>
                <a:spcPts val="0"/>
              </a:spcAft>
              <a:buClrTx/>
              <a:buSzTx/>
              <a:buFontTx/>
              <a:buNone/>
              <a:tabLst/>
              <a:defRPr/>
            </a:pPr>
            <a:r>
              <a:rPr kumimoji="0" lang="en-US" sz="1800" b="1" i="0" u="none" strike="noStrike" kern="1200" cap="none" spc="0" normalizeH="0" baseline="0" noProof="0">
                <a:ln>
                  <a:noFill/>
                </a:ln>
                <a:solidFill>
                  <a:srgbClr val="F2DCCE"/>
                </a:solidFill>
                <a:effectLst/>
                <a:uLnTx/>
                <a:uFillTx/>
                <a:latin typeface="Arial"/>
                <a:ea typeface="+mn-ea"/>
                <a:cs typeface="+mn-cs"/>
              </a:rPr>
              <a:t>Elizabeth Vance</a:t>
            </a:r>
            <a:br>
              <a:rPr kumimoji="0" lang="en-US" sz="1800" b="1" i="0" u="none" strike="noStrike" kern="1200" cap="none" spc="0" normalizeH="0" baseline="0" noProof="0">
                <a:ln>
                  <a:noFill/>
                </a:ln>
                <a:solidFill>
                  <a:srgbClr val="F2DCCE"/>
                </a:solidFill>
                <a:effectLst/>
                <a:uLnTx/>
                <a:uFillTx/>
                <a:latin typeface="Arial"/>
                <a:ea typeface="+mn-ea"/>
                <a:cs typeface="+mn-cs"/>
              </a:rPr>
            </a:br>
            <a:r>
              <a:rPr kumimoji="0" lang="en-US" sz="1800" b="0" i="1" u="none" strike="noStrike" kern="1200" cap="none" spc="0" normalizeH="0" baseline="0" noProof="0">
                <a:ln>
                  <a:noFill/>
                </a:ln>
                <a:solidFill>
                  <a:srgbClr val="F2DCCE"/>
                </a:solidFill>
                <a:effectLst/>
                <a:uLnTx/>
                <a:uFillTx/>
                <a:latin typeface="Arial"/>
                <a:ea typeface="+mn-ea"/>
                <a:cs typeface="+mn-cs"/>
              </a:rPr>
              <a:t>Senior Manager, Retail Project Management and Retail Excellence at Neiman Marcus</a:t>
            </a:r>
          </a:p>
        </p:txBody>
      </p:sp>
    </p:spTree>
    <p:extLst>
      <p:ext uri="{BB962C8B-B14F-4D97-AF65-F5344CB8AC3E}">
        <p14:creationId xmlns:p14="http://schemas.microsoft.com/office/powerpoint/2010/main" val="2465070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D97B2B04-3ADC-FB0D-8E48-EA7AB7E8C791}"/>
            </a:ext>
          </a:extLst>
        </p:cNvPr>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A90969F-F61F-187E-0558-ABE561D5CE4C}"/>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1758552" cy="7737231"/>
          </a:xfrm>
        </p:spPr>
      </p:pic>
      <p:pic>
        <p:nvPicPr>
          <p:cNvPr id="10" name="Picture 9">
            <a:extLst>
              <a:ext uri="{FF2B5EF4-FFF2-40B4-BE49-F238E27FC236}">
                <a16:creationId xmlns:a16="http://schemas.microsoft.com/office/drawing/2014/main" id="{24CF69BA-A9F2-9C23-7E43-0964686B9D37}"/>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934091" y="3516924"/>
            <a:ext cx="3415374" cy="5123063"/>
          </a:xfrm>
          <a:prstGeom prst="rect">
            <a:avLst/>
          </a:prstGeom>
        </p:spPr>
      </p:pic>
    </p:spTree>
    <p:extLst>
      <p:ext uri="{BB962C8B-B14F-4D97-AF65-F5344CB8AC3E}">
        <p14:creationId xmlns:p14="http://schemas.microsoft.com/office/powerpoint/2010/main" val="3266184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ACC84-DEAA-76E7-C4C9-BEA04DA6422C}"/>
            </a:ext>
          </a:extLst>
        </p:cNvPr>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749625E9-4215-B39A-08C6-EC8C56C5C46D}"/>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6695314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F09B2917-0DD3-C4F8-59E0-65457971BFBD}"/>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F1BC450F-65E3-8890-1CD4-3C23B9081F1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8523514" cy="10058400"/>
          </a:xfrm>
          <a:prstGeom prst="rect">
            <a:avLst/>
          </a:prstGeom>
        </p:spPr>
      </p:pic>
      <p:pic>
        <p:nvPicPr>
          <p:cNvPr id="17" name="Picture 16">
            <a:extLst>
              <a:ext uri="{FF2B5EF4-FFF2-40B4-BE49-F238E27FC236}">
                <a16:creationId xmlns:a16="http://schemas.microsoft.com/office/drawing/2014/main" id="{A8A0F4F9-11D2-CD94-59EF-5FEE0571B8B9}"/>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0851580" y="2529328"/>
            <a:ext cx="4821236" cy="5322878"/>
          </a:xfrm>
          <a:prstGeom prst="rect">
            <a:avLst/>
          </a:prstGeom>
        </p:spPr>
      </p:pic>
    </p:spTree>
    <p:extLst>
      <p:ext uri="{BB962C8B-B14F-4D97-AF65-F5344CB8AC3E}">
        <p14:creationId xmlns:p14="http://schemas.microsoft.com/office/powerpoint/2010/main" val="33049893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631F9-2590-68FC-E0B3-FB09B1004E94}"/>
            </a:ext>
          </a:extLst>
        </p:cNvPr>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EB9780E8-1147-E00D-BF75-8FDECCB3F853}"/>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363981387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FA273-76B2-F02F-8B02-99F57D70377F}"/>
            </a:ext>
          </a:extLst>
        </p:cNvPr>
        <p:cNvGrpSpPr/>
        <p:nvPr/>
      </p:nvGrpSpPr>
      <p:grpSpPr>
        <a:xfrm>
          <a:off x="0" y="0"/>
          <a:ext cx="0" cy="0"/>
          <a:chOff x="0" y="0"/>
          <a:chExt cx="0" cy="0"/>
        </a:xfrm>
      </p:grpSpPr>
      <p:pic>
        <p:nvPicPr>
          <p:cNvPr id="15" name="Picture Placeholder 14">
            <a:extLst>
              <a:ext uri="{FF2B5EF4-FFF2-40B4-BE49-F238E27FC236}">
                <a16:creationId xmlns:a16="http://schemas.microsoft.com/office/drawing/2014/main" id="{531148AE-B9A6-0D19-E0FC-D0C46741C66C}"/>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22484216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BB6B59-D3E7-4B63-2E18-322EF9088131}"/>
            </a:ext>
          </a:extLst>
        </p:cNvPr>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E4FC4BAE-D0E9-528F-50DC-0BA47DB374FC}"/>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40947497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97747CC5-79CA-22E5-47C8-9204A10A77ED}"/>
            </a:ext>
          </a:extLst>
        </p:cNvPr>
        <p:cNvGrpSpPr/>
        <p:nvPr/>
      </p:nvGrpSpPr>
      <p:grpSpPr>
        <a:xfrm>
          <a:off x="0" y="0"/>
          <a:ext cx="0" cy="0"/>
          <a:chOff x="0" y="0"/>
          <a:chExt cx="0" cy="0"/>
        </a:xfrm>
      </p:grpSpPr>
      <p:pic>
        <p:nvPicPr>
          <p:cNvPr id="23" name="Picture 22">
            <a:extLst>
              <a:ext uri="{FF2B5EF4-FFF2-40B4-BE49-F238E27FC236}">
                <a16:creationId xmlns:a16="http://schemas.microsoft.com/office/drawing/2014/main" id="{169B7CFB-DB07-96CA-B07C-B29BF2F6E7E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3317416" y="1140538"/>
            <a:ext cx="4568948" cy="6784262"/>
          </a:xfrm>
          <a:prstGeom prst="rect">
            <a:avLst/>
          </a:prstGeom>
        </p:spPr>
      </p:pic>
      <p:pic>
        <p:nvPicPr>
          <p:cNvPr id="25" name="Picture 24">
            <a:extLst>
              <a:ext uri="{FF2B5EF4-FFF2-40B4-BE49-F238E27FC236}">
                <a16:creationId xmlns:a16="http://schemas.microsoft.com/office/drawing/2014/main" id="{BC7934C0-72E6-28EF-2BA8-9B5316F2E67E}"/>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 y="2776239"/>
            <a:ext cx="10925909" cy="7282161"/>
          </a:xfrm>
          <a:prstGeom prst="rect">
            <a:avLst/>
          </a:prstGeom>
        </p:spPr>
      </p:pic>
    </p:spTree>
    <p:extLst>
      <p:ext uri="{BB962C8B-B14F-4D97-AF65-F5344CB8AC3E}">
        <p14:creationId xmlns:p14="http://schemas.microsoft.com/office/powerpoint/2010/main" val="23131501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4DDFA-130D-013B-254D-8EB28279129D}"/>
            </a:ext>
          </a:extLst>
        </p:cNvPr>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7F2EEE8-A3AF-A3AC-7A6E-DFBFAC01B0EE}"/>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18002764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A69CF-4CB0-BA0A-8C2A-9C6BF9F901BB}"/>
            </a:ext>
          </a:extLst>
        </p:cNvPr>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B4E6FA5C-BA58-511A-A1E4-EE0CF91A55AB}"/>
              </a:ext>
            </a:extLst>
          </p:cNvPr>
          <p:cNvPicPr>
            <a:picLocks noGrp="1" noChangeAspect="1"/>
          </p:cNvPicPr>
          <p:nvPr>
            <p:ph type="pic" sz="quarter" idx="18"/>
          </p:nvPr>
        </p:nvPicPr>
        <p:blipFill rotWithShape="1">
          <a:blip r:embed="rId3" cstate="print">
            <a:extLst>
              <a:ext uri="{28A0092B-C50C-407E-A947-70E740481C1C}">
                <a14:useLocalDpi xmlns:a14="http://schemas.microsoft.com/office/drawing/2010/main"/>
              </a:ext>
            </a:extLst>
          </a:blip>
          <a:srcRect/>
          <a:stretch/>
        </p:blipFill>
        <p:spPr>
          <a:xfrm>
            <a:off x="0" y="0"/>
            <a:ext cx="17886363" cy="10058400"/>
          </a:xfrm>
        </p:spPr>
      </p:pic>
    </p:spTree>
    <p:extLst>
      <p:ext uri="{BB962C8B-B14F-4D97-AF65-F5344CB8AC3E}">
        <p14:creationId xmlns:p14="http://schemas.microsoft.com/office/powerpoint/2010/main" val="42666794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172A0D14-5EFA-3BF0-1751-822C148B2C94}"/>
            </a:ext>
          </a:extLst>
        </p:cNvPr>
        <p:cNvGrpSpPr/>
        <p:nvPr/>
      </p:nvGrpSpPr>
      <p:grpSpPr>
        <a:xfrm>
          <a:off x="0" y="0"/>
          <a:ext cx="0" cy="0"/>
          <a:chOff x="0" y="0"/>
          <a:chExt cx="0" cy="0"/>
        </a:xfrm>
      </p:grpSpPr>
      <p:pic>
        <p:nvPicPr>
          <p:cNvPr id="14" name="Picture Placeholder 12">
            <a:extLst>
              <a:ext uri="{FF2B5EF4-FFF2-40B4-BE49-F238E27FC236}">
                <a16:creationId xmlns:a16="http://schemas.microsoft.com/office/drawing/2014/main" id="{4E68AA4E-5BFF-1B13-0A5B-20955DEA1D3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862610" y="0"/>
            <a:ext cx="12023753" cy="8715749"/>
          </a:xfrm>
          <a:prstGeom prst="rect">
            <a:avLst/>
          </a:prstGeom>
          <a:solidFill>
            <a:srgbClr val="BDBEBD"/>
          </a:solidFill>
        </p:spPr>
      </p:pic>
      <p:pic>
        <p:nvPicPr>
          <p:cNvPr id="13" name="Picture Placeholder 12">
            <a:extLst>
              <a:ext uri="{FF2B5EF4-FFF2-40B4-BE49-F238E27FC236}">
                <a16:creationId xmlns:a16="http://schemas.microsoft.com/office/drawing/2014/main" id="{1E5330C6-D26A-4FF7-4B93-A6656E186148}"/>
              </a:ext>
            </a:extLst>
          </p:cNvPr>
          <p:cNvPicPr>
            <a:picLocks noGrp="1" noChangeAspect="1"/>
          </p:cNvPicPr>
          <p:nvPr>
            <p:ph type="pic" sz="quarter" idx="18"/>
          </p:nvPr>
        </p:nvPicPr>
        <p:blipFill rotWithShape="1">
          <a:blip r:embed="rId4" cstate="print">
            <a:extLst>
              <a:ext uri="{28A0092B-C50C-407E-A947-70E740481C1C}">
                <a14:useLocalDpi xmlns:a14="http://schemas.microsoft.com/office/drawing/2010/main"/>
              </a:ext>
            </a:extLst>
          </a:blip>
          <a:srcRect/>
          <a:stretch/>
        </p:blipFill>
        <p:spPr>
          <a:xfrm>
            <a:off x="1055077" y="2071874"/>
            <a:ext cx="4571999" cy="4571999"/>
          </a:xfrm>
        </p:spPr>
      </p:pic>
    </p:spTree>
    <p:extLst>
      <p:ext uri="{BB962C8B-B14F-4D97-AF65-F5344CB8AC3E}">
        <p14:creationId xmlns:p14="http://schemas.microsoft.com/office/powerpoint/2010/main" val="13409747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649A8-676B-5485-2CEA-64EB2E527FCA}"/>
              </a:ext>
            </a:extLst>
          </p:cNvPr>
          <p:cNvSpPr>
            <a:spLocks noGrp="1"/>
          </p:cNvSpPr>
          <p:nvPr>
            <p:ph type="title"/>
          </p:nvPr>
        </p:nvSpPr>
        <p:spPr>
          <a:xfrm>
            <a:off x="667264" y="2363637"/>
            <a:ext cx="6160682" cy="905934"/>
          </a:xfrm>
        </p:spPr>
        <p:txBody>
          <a:bodyPr/>
          <a:lstStyle/>
          <a:p>
            <a:r>
              <a:rPr lang="en-US" sz="3000">
                <a:latin typeface="Arial" panose="020B0604020202020204" pitchFamily="34" charset="0"/>
                <a:cs typeface="Arial" panose="020B0604020202020204" pitchFamily="34" charset="0"/>
              </a:rPr>
              <a:t>Availability</a:t>
            </a:r>
            <a:endParaRPr lang="en-US" sz="3000" noProof="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F6E2DE42-6D8E-6143-7B7E-0C9690F772A7}"/>
              </a:ext>
            </a:extLst>
          </p:cNvPr>
          <p:cNvSpPr>
            <a:spLocks noGrp="1"/>
          </p:cNvSpPr>
          <p:nvPr>
            <p:ph type="body" sz="quarter" idx="13"/>
          </p:nvPr>
        </p:nvSpPr>
        <p:spPr>
          <a:xfrm>
            <a:off x="661988" y="3469131"/>
            <a:ext cx="4732972" cy="3513222"/>
          </a:xfrm>
        </p:spPr>
        <p:txBody>
          <a:bodyPr/>
          <a:lstStyle/>
          <a:p>
            <a:r>
              <a:rPr lang="en-US" noProof="0" dirty="0"/>
              <a:t>The Steelcase Ancillary Collection is available through our Steelcase</a:t>
            </a:r>
            <a:r>
              <a:rPr lang="en-US" dirty="0"/>
              <a:t> dealer community</a:t>
            </a:r>
            <a:br>
              <a:rPr lang="en-US" dirty="0"/>
            </a:br>
            <a:r>
              <a:rPr lang="en-US" dirty="0"/>
              <a:t>in all markets. The following brands are also available through approved contract dealers</a:t>
            </a:r>
            <a:br>
              <a:rPr lang="en-US" dirty="0"/>
            </a:br>
            <a:r>
              <a:rPr lang="en-US" dirty="0"/>
              <a:t>in select markets. </a:t>
            </a:r>
            <a:endParaRPr lang="en-US" noProof="0" dirty="0"/>
          </a:p>
        </p:txBody>
      </p:sp>
      <p:sp>
        <p:nvSpPr>
          <p:cNvPr id="7" name="Slide Number Placeholder 6">
            <a:extLst>
              <a:ext uri="{FF2B5EF4-FFF2-40B4-BE49-F238E27FC236}">
                <a16:creationId xmlns:a16="http://schemas.microsoft.com/office/drawing/2014/main" id="{9CD2F484-1DDD-374F-9456-8910A0C711A6}"/>
              </a:ext>
            </a:extLst>
          </p:cNvPr>
          <p:cNvSpPr>
            <a:spLocks noGrp="1"/>
          </p:cNvSpPr>
          <p:nvPr>
            <p:ph type="sldNum" sz="quarter" idx="15"/>
          </p:nvPr>
        </p:nvSpPr>
        <p:spPr/>
        <p:txBody>
          <a:bodyPr/>
          <a:lstStyle/>
          <a:p>
            <a:fld id="{387AECDB-6C85-4FE3-9DAF-486A9B5BAE12}" type="slidenum">
              <a:rPr lang="en-GB" smtClean="0"/>
              <a:pPr/>
              <a:t>70</a:t>
            </a:fld>
            <a:endParaRPr lang="en-GB"/>
          </a:p>
        </p:txBody>
      </p:sp>
      <p:graphicFrame>
        <p:nvGraphicFramePr>
          <p:cNvPr id="5" name="Table 6">
            <a:extLst>
              <a:ext uri="{FF2B5EF4-FFF2-40B4-BE49-F238E27FC236}">
                <a16:creationId xmlns:a16="http://schemas.microsoft.com/office/drawing/2014/main" id="{1012676C-4851-0C56-1868-F75EEFC3EBEE}"/>
              </a:ext>
            </a:extLst>
          </p:cNvPr>
          <p:cNvGraphicFramePr>
            <a:graphicFrameLocks noGrp="1"/>
          </p:cNvGraphicFramePr>
          <p:nvPr>
            <p:extLst>
              <p:ext uri="{D42A27DB-BD31-4B8C-83A1-F6EECF244321}">
                <p14:modId xmlns:p14="http://schemas.microsoft.com/office/powerpoint/2010/main" val="254715355"/>
              </p:ext>
            </p:extLst>
          </p:nvPr>
        </p:nvGraphicFramePr>
        <p:xfrm>
          <a:off x="7021511" y="2816604"/>
          <a:ext cx="10197588" cy="5441807"/>
        </p:xfrm>
        <a:graphic>
          <a:graphicData uri="http://schemas.openxmlformats.org/drawingml/2006/table">
            <a:tbl>
              <a:tblPr firstRow="1" bandRow="1">
                <a:tableStyleId>{85BE263C-DBD7-4A20-BB59-AAB30ACAA65A}</a:tableStyleId>
              </a:tblPr>
              <a:tblGrid>
                <a:gridCol w="4110502">
                  <a:extLst>
                    <a:ext uri="{9D8B030D-6E8A-4147-A177-3AD203B41FA5}">
                      <a16:colId xmlns:a16="http://schemas.microsoft.com/office/drawing/2014/main" val="3756096439"/>
                    </a:ext>
                  </a:extLst>
                </a:gridCol>
                <a:gridCol w="2989385">
                  <a:extLst>
                    <a:ext uri="{9D8B030D-6E8A-4147-A177-3AD203B41FA5}">
                      <a16:colId xmlns:a16="http://schemas.microsoft.com/office/drawing/2014/main" val="284694476"/>
                    </a:ext>
                  </a:extLst>
                </a:gridCol>
                <a:gridCol w="3097701">
                  <a:extLst>
                    <a:ext uri="{9D8B030D-6E8A-4147-A177-3AD203B41FA5}">
                      <a16:colId xmlns:a16="http://schemas.microsoft.com/office/drawing/2014/main" val="3396218060"/>
                    </a:ext>
                  </a:extLst>
                </a:gridCol>
              </a:tblGrid>
              <a:tr h="321167">
                <a:tc>
                  <a:txBody>
                    <a:bodyPr/>
                    <a:lstStyle/>
                    <a:p>
                      <a:pPr algn="l"/>
                      <a:r>
                        <a:rPr lang="en-US" sz="1600" b="1">
                          <a:solidFill>
                            <a:schemeClr val="tx1"/>
                          </a:solidFill>
                          <a:latin typeface="Arial" panose="020B0604020202020204" pitchFamily="34" charset="0"/>
                          <a:cs typeface="Arial" panose="020B0604020202020204" pitchFamily="34" charset="0"/>
                        </a:rPr>
                        <a:t>Brand</a:t>
                      </a:r>
                    </a:p>
                  </a:txBody>
                  <a:tcPr marT="0" marB="0" anchor="ctr">
                    <a:lnL>
                      <a:noFill/>
                    </a:lnL>
                    <a:lnR w="9525" cap="flat" cmpd="sng" algn="ctr">
                      <a:noFill/>
                      <a:prstDash val="solid"/>
                      <a:round/>
                      <a:headEnd type="none" w="med" len="med"/>
                      <a:tailEnd type="none" w="med" len="med"/>
                    </a:lnR>
                    <a:lnT w="254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1">
                          <a:solidFill>
                            <a:schemeClr val="tx1"/>
                          </a:solidFill>
                          <a:latin typeface="Arial" panose="020B0604020202020204" pitchFamily="34" charset="0"/>
                          <a:cs typeface="Arial" panose="020B0604020202020204" pitchFamily="34" charset="0"/>
                        </a:rPr>
                        <a:t>Steelcase Dealers Only</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254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1">
                          <a:solidFill>
                            <a:schemeClr val="tx1"/>
                          </a:solidFill>
                          <a:latin typeface="Arial" panose="020B0604020202020204" pitchFamily="34" charset="0"/>
                          <a:cs typeface="Arial" panose="020B0604020202020204" pitchFamily="34" charset="0"/>
                        </a:rPr>
                        <a:t>Additional Contract Dealers</a:t>
                      </a:r>
                    </a:p>
                  </a:txBody>
                  <a:tcPr marT="0" marB="0" anchor="ctr">
                    <a:lnL w="9525" cap="flat" cmpd="sng" algn="ctr">
                      <a:noFill/>
                      <a:prstDash val="solid"/>
                      <a:round/>
                      <a:headEnd type="none" w="med" len="med"/>
                      <a:tailEnd type="none" w="med" len="med"/>
                    </a:lnL>
                    <a:lnR>
                      <a:noFill/>
                    </a:lnR>
                    <a:lnT w="254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4249288"/>
                  </a:ext>
                </a:extLst>
              </a:tr>
              <a:tr h="338071">
                <a:tc>
                  <a:txBody>
                    <a:bodyPr/>
                    <a:lstStyle/>
                    <a:p>
                      <a:r>
                        <a:rPr lang="en-US" sz="1600">
                          <a:latin typeface="Arial" panose="020B0604020202020204" pitchFamily="34" charset="0"/>
                          <a:cs typeface="Arial" panose="020B0604020202020204" pitchFamily="34" charset="0"/>
                        </a:rPr>
                        <a:t>Coalesse</a:t>
                      </a:r>
                    </a:p>
                  </a:txBody>
                  <a:tcPr marT="0" marB="0" anchor="ctr">
                    <a:lnL>
                      <a:noFill/>
                    </a:lnL>
                    <a:lnR w="9525"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a:solidFill>
                            <a:schemeClr val="tx2"/>
                          </a:solidFill>
                          <a:latin typeface="Arial" panose="020B0604020202020204" pitchFamily="34" charset="0"/>
                          <a:cs typeface="Arial" panose="020B0604020202020204" pitchFamily="34" charset="0"/>
                        </a:rPr>
                        <a:t>•</a:t>
                      </a:r>
                    </a:p>
                  </a:txBody>
                  <a:tcPr marT="0" marB="0" anchor="ctr">
                    <a:lnL w="9525" cap="flat" cmpd="sng" algn="ctr">
                      <a:noFill/>
                      <a:prstDash val="solid"/>
                      <a:round/>
                      <a:headEnd type="none" w="med" len="med"/>
                      <a:tailEnd type="none" w="med" len="med"/>
                    </a:lnL>
                    <a:lnR>
                      <a:noFill/>
                    </a:lnR>
                    <a:lnT w="2857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86969022"/>
                  </a:ext>
                </a:extLst>
              </a:tr>
              <a:tr h="338071">
                <a:tc>
                  <a:txBody>
                    <a:bodyPr/>
                    <a:lstStyle/>
                    <a:p>
                      <a:r>
                        <a:rPr lang="en-US" sz="1600">
                          <a:latin typeface="Arial" panose="020B0604020202020204" pitchFamily="34" charset="0"/>
                          <a:cs typeface="Arial" panose="020B0604020202020204" pitchFamily="34" charset="0"/>
                        </a:rPr>
                        <a:t>Orangebox</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a:solidFill>
                            <a:schemeClr val="tx2"/>
                          </a:solidFill>
                          <a:latin typeface="Arial" panose="020B0604020202020204" pitchFamily="34" charset="0"/>
                          <a:cs typeface="Arial" panose="020B0604020202020204" pitchFamily="34" charset="0"/>
                        </a:rPr>
                        <a:t>•</a:t>
                      </a: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29174958"/>
                  </a:ext>
                </a:extLst>
              </a:tr>
              <a:tr h="338071">
                <a:tc>
                  <a:txBody>
                    <a:bodyPr/>
                    <a:lstStyle/>
                    <a:p>
                      <a:r>
                        <a:rPr lang="en-US" sz="1600">
                          <a:latin typeface="Arial" panose="020B0604020202020204" pitchFamily="34" charset="0"/>
                          <a:cs typeface="Arial" panose="020B0604020202020204" pitchFamily="34" charset="0"/>
                        </a:rPr>
                        <a:t>Steelcase </a:t>
                      </a:r>
                      <a:r>
                        <a:rPr lang="en-US" sz="1600" i="1">
                          <a:latin typeface="Arial" panose="020B0604020202020204" pitchFamily="34" charset="0"/>
                          <a:cs typeface="Arial" panose="020B0604020202020204" pitchFamily="34" charset="0"/>
                        </a:rPr>
                        <a:t>(Ancillary Collection Products)</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a:solidFill>
                            <a:schemeClr val="tx2"/>
                          </a:solidFill>
                          <a:latin typeface="Arial" panose="020B0604020202020204" pitchFamily="34" charset="0"/>
                          <a:cs typeface="Arial" panose="020B0604020202020204" pitchFamily="34" charset="0"/>
                        </a:rPr>
                        <a:t>•</a:t>
                      </a: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3907622"/>
                  </a:ext>
                </a:extLst>
              </a:tr>
              <a:tr h="338071">
                <a:tc>
                  <a:txBody>
                    <a:bodyPr/>
                    <a:lstStyle/>
                    <a:p>
                      <a:r>
                        <a:rPr lang="en-US" sz="1600">
                          <a:latin typeface="Arial" panose="020B0604020202020204" pitchFamily="34" charset="0"/>
                          <a:cs typeface="Arial" panose="020B0604020202020204" pitchFamily="34" charset="0"/>
                        </a:rPr>
                        <a:t>Viccarbe</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a:solidFill>
                            <a:schemeClr val="tx2"/>
                          </a:solidFill>
                          <a:latin typeface="Arial" panose="020B0604020202020204" pitchFamily="34" charset="0"/>
                          <a:cs typeface="Arial" panose="020B0604020202020204" pitchFamily="34" charset="0"/>
                        </a:rPr>
                        <a:t>•</a:t>
                      </a: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2030724"/>
                  </a:ext>
                </a:extLst>
              </a:tr>
              <a:tr h="338071">
                <a:tc>
                  <a:txBody>
                    <a:bodyPr/>
                    <a:lstStyle/>
                    <a:p>
                      <a:r>
                        <a:rPr lang="en-US" sz="1600">
                          <a:latin typeface="Arial" panose="020B0604020202020204" pitchFamily="34" charset="0"/>
                          <a:cs typeface="Arial" panose="020B0604020202020204" pitchFamily="34" charset="0"/>
                        </a:rPr>
                        <a:t>West Elm Work Collection</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1341132" rtl="0" eaLnBrk="1" fontAlgn="auto" latinLnBrk="0" hangingPunct="1">
                        <a:lnSpc>
                          <a:spcPct val="100000"/>
                        </a:lnSpc>
                        <a:spcBef>
                          <a:spcPts val="0"/>
                        </a:spcBef>
                        <a:spcAft>
                          <a:spcPts val="0"/>
                        </a:spcAft>
                        <a:buClrTx/>
                        <a:buSzTx/>
                        <a:buFontTx/>
                        <a:buNone/>
                        <a:tabLst/>
                        <a:defRPr/>
                      </a:pPr>
                      <a:r>
                        <a:rPr lang="en-US" sz="2400">
                          <a:solidFill>
                            <a:schemeClr val="tx2"/>
                          </a:solidFill>
                          <a:latin typeface="Arial" panose="020B0604020202020204" pitchFamily="34" charset="0"/>
                          <a:cs typeface="Arial" panose="020B0604020202020204" pitchFamily="34" charset="0"/>
                        </a:rPr>
                        <a:t>•</a:t>
                      </a: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3247529"/>
                  </a:ext>
                </a:extLst>
              </a:tr>
              <a:tr h="338071">
                <a:tc>
                  <a:txBody>
                    <a:bodyPr/>
                    <a:lstStyle/>
                    <a:p>
                      <a:r>
                        <a:rPr lang="en-US" sz="1600" err="1">
                          <a:latin typeface="Arial" panose="020B0604020202020204" pitchFamily="34" charset="0"/>
                          <a:cs typeface="Arial" panose="020B0604020202020204" pitchFamily="34" charset="0"/>
                        </a:rPr>
                        <a:t>Bolia</a:t>
                      </a:r>
                      <a:endParaRPr lang="en-US" sz="1600">
                        <a:latin typeface="Arial" panose="020B0604020202020204" pitchFamily="34" charset="0"/>
                        <a:cs typeface="Arial" panose="020B0604020202020204" pitchFamily="34" charset="0"/>
                      </a:endParaRP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2506892"/>
                  </a:ext>
                </a:extLst>
              </a:tr>
              <a:tr h="338071">
                <a:tc>
                  <a:txBody>
                    <a:bodyPr/>
                    <a:lstStyle/>
                    <a:p>
                      <a:r>
                        <a:rPr lang="en-US" sz="1600">
                          <a:latin typeface="Arial" panose="020B0604020202020204" pitchFamily="34" charset="0"/>
                          <a:cs typeface="Arial" panose="020B0604020202020204" pitchFamily="34" charset="0"/>
                        </a:rPr>
                        <a:t>EMU</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79620511"/>
                  </a:ext>
                </a:extLst>
              </a:tr>
              <a:tr h="338071">
                <a:tc>
                  <a:txBody>
                    <a:bodyPr/>
                    <a:lstStyle/>
                    <a:p>
                      <a:r>
                        <a:rPr lang="en-US" sz="1600">
                          <a:latin typeface="Arial" panose="020B0604020202020204" pitchFamily="34" charset="0"/>
                          <a:cs typeface="Arial" panose="020B0604020202020204" pitchFamily="34" charset="0"/>
                        </a:rPr>
                        <a:t>Extremis</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55536962"/>
                  </a:ext>
                </a:extLst>
              </a:tr>
              <a:tr h="338071">
                <a:tc>
                  <a:txBody>
                    <a:bodyPr/>
                    <a:lstStyle/>
                    <a:p>
                      <a:r>
                        <a:rPr lang="en-US" sz="1600" dirty="0">
                          <a:latin typeface="Arial" panose="020B0604020202020204" pitchFamily="34" charset="0"/>
                          <a:cs typeface="Arial" panose="020B0604020202020204" pitchFamily="34" charset="0"/>
                        </a:rPr>
                        <a:t>FLOS</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96117533"/>
                  </a:ext>
                </a:extLst>
              </a:tr>
              <a:tr h="338071">
                <a:tc>
                  <a:txBody>
                    <a:bodyPr/>
                    <a:lstStyle/>
                    <a:p>
                      <a:r>
                        <a:rPr lang="en-US" sz="1600" err="1">
                          <a:latin typeface="Arial" panose="020B0604020202020204" pitchFamily="34" charset="0"/>
                          <a:cs typeface="Arial" panose="020B0604020202020204" pitchFamily="34" charset="0"/>
                        </a:rPr>
                        <a:t>m.a.d.</a:t>
                      </a:r>
                      <a:endParaRPr lang="en-US" sz="1600">
                        <a:latin typeface="Arial" panose="020B0604020202020204" pitchFamily="34" charset="0"/>
                        <a:cs typeface="Arial" panose="020B0604020202020204" pitchFamily="34" charset="0"/>
                      </a:endParaRP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8735646"/>
                  </a:ext>
                </a:extLst>
              </a:tr>
              <a:tr h="338071">
                <a:tc>
                  <a:txBody>
                    <a:bodyPr/>
                    <a:lstStyle/>
                    <a:p>
                      <a:r>
                        <a:rPr lang="en-US" sz="1600" err="1">
                          <a:latin typeface="Arial" panose="020B0604020202020204" pitchFamily="34" charset="0"/>
                          <a:cs typeface="Arial" panose="020B0604020202020204" pitchFamily="34" charset="0"/>
                        </a:rPr>
                        <a:t>Mattiazzi</a:t>
                      </a:r>
                      <a:endParaRPr lang="en-US" sz="1600">
                        <a:latin typeface="Arial" panose="020B0604020202020204" pitchFamily="34" charset="0"/>
                        <a:cs typeface="Arial" panose="020B0604020202020204" pitchFamily="34" charset="0"/>
                      </a:endParaRP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54639932"/>
                  </a:ext>
                </a:extLst>
              </a:tr>
              <a:tr h="338071">
                <a:tc>
                  <a:txBody>
                    <a:bodyPr/>
                    <a:lstStyle/>
                    <a:p>
                      <a:r>
                        <a:rPr lang="en-US" sz="1600" dirty="0" err="1">
                          <a:latin typeface="Arial" panose="020B0604020202020204" pitchFamily="34" charset="0"/>
                          <a:cs typeface="Arial" panose="020B0604020202020204" pitchFamily="34" charset="0"/>
                        </a:rPr>
                        <a:t>Moooi</a:t>
                      </a:r>
                      <a:r>
                        <a:rPr lang="en-US" sz="1600" dirty="0">
                          <a:latin typeface="Arial" panose="020B0604020202020204" pitchFamily="34" charset="0"/>
                          <a:cs typeface="Arial" panose="020B0604020202020204" pitchFamily="34" charset="0"/>
                        </a:rPr>
                        <a:t> + </a:t>
                      </a:r>
                      <a:r>
                        <a:rPr lang="en-US" sz="1600" dirty="0" err="1">
                          <a:latin typeface="Arial" panose="020B0604020202020204" pitchFamily="34" charset="0"/>
                          <a:cs typeface="Arial" panose="020B0604020202020204" pitchFamily="34" charset="0"/>
                        </a:rPr>
                        <a:t>Moooi</a:t>
                      </a:r>
                      <a:r>
                        <a:rPr lang="en-US" sz="1600" dirty="0">
                          <a:latin typeface="Arial" panose="020B0604020202020204" pitchFamily="34" charset="0"/>
                          <a:cs typeface="Arial" panose="020B0604020202020204" pitchFamily="34" charset="0"/>
                        </a:rPr>
                        <a:t> Carpets</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83429863"/>
                  </a:ext>
                </a:extLst>
              </a:tr>
              <a:tr h="338071">
                <a:tc>
                  <a:txBody>
                    <a:bodyPr/>
                    <a:lstStyle/>
                    <a:p>
                      <a:r>
                        <a:rPr lang="en-US" sz="1600" dirty="0">
                          <a:latin typeface="Arial" panose="020B0604020202020204" pitchFamily="34" charset="0"/>
                          <a:cs typeface="Arial" panose="020B0604020202020204" pitchFamily="34" charset="0"/>
                        </a:rPr>
                        <a:t>Tom Dixon</a:t>
                      </a: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2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t>
                      </a: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9742566"/>
                  </a:ext>
                </a:extLst>
              </a:tr>
              <a:tr h="338071">
                <a:tc>
                  <a:txBody>
                    <a:bodyPr/>
                    <a:lstStyle/>
                    <a:p>
                      <a:endParaRPr lang="en-US" sz="1600" dirty="0">
                        <a:latin typeface="Arial" panose="020B0604020202020204" pitchFamily="34" charset="0"/>
                        <a:cs typeface="Arial" panose="020B0604020202020204" pitchFamily="34" charset="0"/>
                      </a:endParaRPr>
                    </a:p>
                  </a:txBody>
                  <a:tcPr marT="0" marB="0" anchor="ctr">
                    <a:lnL>
                      <a:noFill/>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25400" cmpd="sng">
                      <a:noFill/>
                    </a:lnB>
                    <a:lnTlToBr w="12700" cmpd="sng">
                      <a:noFill/>
                      <a:prstDash val="solid"/>
                    </a:lnTlToBr>
                    <a:lnBlToTr w="12700" cmpd="sng">
                      <a:noFill/>
                      <a:prstDash val="solid"/>
                    </a:lnBlToTr>
                    <a:noFill/>
                  </a:tcPr>
                </a:tc>
                <a:tc>
                  <a:txBody>
                    <a:bodyPr/>
                    <a:lstStyle/>
                    <a:p>
                      <a:pPr algn="ctr"/>
                      <a:endParaRPr lang="en-US" sz="240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solidFill>
                        <a:schemeClr val="tx1"/>
                      </a:solidFill>
                      <a:prstDash val="solid"/>
                      <a:round/>
                      <a:headEnd type="none" w="med" len="med"/>
                      <a:tailEnd type="none" w="med" len="med"/>
                    </a:lnT>
                    <a:lnB w="25400" cmpd="sng">
                      <a:noFill/>
                    </a:lnB>
                    <a:lnTlToBr w="12700" cmpd="sng">
                      <a:noFill/>
                      <a:prstDash val="solid"/>
                    </a:lnTlToBr>
                    <a:lnBlToTr w="12700" cmpd="sng">
                      <a:noFill/>
                      <a:prstDash val="solid"/>
                    </a:lnBlToTr>
                    <a:noFill/>
                  </a:tcPr>
                </a:tc>
                <a:tc>
                  <a:txBody>
                    <a:bodyPr/>
                    <a:lstStyle/>
                    <a:p>
                      <a:pPr algn="ctr"/>
                      <a:endParaRPr lang="en-US" sz="2400" dirty="0">
                        <a:solidFill>
                          <a:schemeClr val="tx2"/>
                        </a:solidFill>
                        <a:latin typeface="Arial" panose="020B0604020202020204" pitchFamily="34" charset="0"/>
                        <a:cs typeface="Arial" panose="020B0604020202020204" pitchFamily="34" charset="0"/>
                      </a:endParaRPr>
                    </a:p>
                  </a:txBody>
                  <a:tcPr marT="0" marB="0" anchor="ctr">
                    <a:lnL w="9525" cap="flat" cmpd="sng" algn="ctr">
                      <a:noFill/>
                      <a:prstDash val="solid"/>
                      <a:round/>
                      <a:headEnd type="none" w="med" len="med"/>
                      <a:tailEnd type="none" w="med" len="med"/>
                    </a:lnL>
                    <a:lnR>
                      <a:noFill/>
                    </a:lnR>
                    <a:lnT w="9525" cap="flat" cmpd="sng" algn="ctr">
                      <a:solidFill>
                        <a:schemeClr val="tx1"/>
                      </a:solidFill>
                      <a:prstDash val="solid"/>
                      <a:round/>
                      <a:headEnd type="none" w="med" len="med"/>
                      <a:tailEnd type="none" w="med" len="med"/>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786369066"/>
                  </a:ext>
                </a:extLst>
              </a:tr>
            </a:tbl>
          </a:graphicData>
        </a:graphic>
      </p:graphicFrame>
    </p:spTree>
    <p:extLst>
      <p:ext uri="{BB962C8B-B14F-4D97-AF65-F5344CB8AC3E}">
        <p14:creationId xmlns:p14="http://schemas.microsoft.com/office/powerpoint/2010/main" val="419524821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 name="Picture 1" descr="Logo&#10;&#10;Description automatically generated">
            <a:extLst>
              <a:ext uri="{FF2B5EF4-FFF2-40B4-BE49-F238E27FC236}">
                <a16:creationId xmlns:a16="http://schemas.microsoft.com/office/drawing/2014/main" id="{FB978EA8-8B91-65CE-ED99-9DCA9DA630E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682827" y="4698499"/>
            <a:ext cx="2594781" cy="476113"/>
          </a:xfrm>
          <a:prstGeom prst="rect">
            <a:avLst/>
          </a:prstGeom>
        </p:spPr>
      </p:pic>
    </p:spTree>
    <p:extLst>
      <p:ext uri="{BB962C8B-B14F-4D97-AF65-F5344CB8AC3E}">
        <p14:creationId xmlns:p14="http://schemas.microsoft.com/office/powerpoint/2010/main" val="4200851337"/>
      </p:ext>
    </p:extLst>
  </p:cSld>
  <p:clrMapOvr>
    <a:masterClrMapping/>
  </p:clrMapOvr>
</p:sld>
</file>

<file path=ppt/theme/theme1.xml><?xml version="1.0" encoding="utf-8"?>
<a:theme xmlns:a="http://schemas.openxmlformats.org/drawingml/2006/main" name="Steelcase">
  <a:themeElements>
    <a:clrScheme name="Custom 89">
      <a:dk1>
        <a:srgbClr val="272725"/>
      </a:dk1>
      <a:lt1>
        <a:srgbClr val="FFFFFF"/>
      </a:lt1>
      <a:dk2>
        <a:srgbClr val="213E3F"/>
      </a:dk2>
      <a:lt2>
        <a:srgbClr val="F5F5F5"/>
      </a:lt2>
      <a:accent1>
        <a:srgbClr val="AF8963"/>
      </a:accent1>
      <a:accent2>
        <a:srgbClr val="F5F1ED"/>
      </a:accent2>
      <a:accent3>
        <a:srgbClr val="BDBEBD"/>
      </a:accent3>
      <a:accent4>
        <a:srgbClr val="D0EBED"/>
      </a:accent4>
      <a:accent5>
        <a:srgbClr val="8091DB"/>
      </a:accent5>
      <a:accent6>
        <a:srgbClr val="EDC75C"/>
      </a:accent6>
      <a:hlink>
        <a:srgbClr val="272725"/>
      </a:hlink>
      <a:folHlink>
        <a:srgbClr val="272725"/>
      </a:folHlink>
    </a:clrScheme>
    <a:fontScheme name="Steelcase">
      <a:majorFont>
        <a:latin typeface="Georgia"/>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635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dirty="0" smtClean="0"/>
        </a:defPPr>
      </a:lstStyle>
    </a:txDef>
  </a:objectDefaults>
  <a:extraClrSchemeLst/>
  <a:extLst>
    <a:ext uri="{05A4C25C-085E-4340-85A3-A5531E510DB2}">
      <thm15:themeFamily xmlns:thm15="http://schemas.microsoft.com/office/thememl/2012/main" name="2023_SC_Presentation_Template_R8_March1" id="{E8610B9D-397D-2646-A0C6-1B209760FE61}" vid="{B0082BDF-9636-B042-89DB-9EB518CA7B6D}"/>
    </a:ext>
  </a:extLst>
</a:theme>
</file>

<file path=ppt/theme/theme2.xml><?xml version="1.0" encoding="utf-8"?>
<a:theme xmlns:a="http://schemas.openxmlformats.org/drawingml/2006/main" name="1_Steelcase">
  <a:themeElements>
    <a:clrScheme name="Custom 89">
      <a:dk1>
        <a:srgbClr val="272725"/>
      </a:dk1>
      <a:lt1>
        <a:srgbClr val="FFFFFF"/>
      </a:lt1>
      <a:dk2>
        <a:srgbClr val="213E3F"/>
      </a:dk2>
      <a:lt2>
        <a:srgbClr val="F5F5F5"/>
      </a:lt2>
      <a:accent1>
        <a:srgbClr val="AF8963"/>
      </a:accent1>
      <a:accent2>
        <a:srgbClr val="F5F1ED"/>
      </a:accent2>
      <a:accent3>
        <a:srgbClr val="BDBEBD"/>
      </a:accent3>
      <a:accent4>
        <a:srgbClr val="D0EBED"/>
      </a:accent4>
      <a:accent5>
        <a:srgbClr val="8091DB"/>
      </a:accent5>
      <a:accent6>
        <a:srgbClr val="EDC75C"/>
      </a:accent6>
      <a:hlink>
        <a:srgbClr val="272725"/>
      </a:hlink>
      <a:folHlink>
        <a:srgbClr val="272725"/>
      </a:folHlink>
    </a:clrScheme>
    <a:fontScheme name="Steelcase">
      <a:majorFont>
        <a:latin typeface="Georgia"/>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635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dirty="0" smtClean="0"/>
        </a:defPPr>
      </a:lstStyle>
    </a:txDef>
  </a:objectDefaults>
  <a:extraClrSchemeLst/>
  <a:extLst>
    <a:ext uri="{05A4C25C-085E-4340-85A3-A5531E510DB2}">
      <thm15:themeFamily xmlns:thm15="http://schemas.microsoft.com/office/thememl/2012/main" name="SC_Presentation_Template" id="{6035623C-4822-D64B-9571-5FF81E3C4347}" vid="{AF86EE19-8848-0E4B-BB11-4CB7DF2DD69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Steelcase</Template>
  <TotalTime>519</TotalTime>
  <Words>3935</Words>
  <Application>Microsoft Office PowerPoint</Application>
  <PresentationFormat>Custom</PresentationFormat>
  <Paragraphs>508</Paragraphs>
  <Slides>71</Slides>
  <Notes>57</Notes>
  <HiddenSlides>1</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71</vt:i4>
      </vt:variant>
    </vt:vector>
  </HeadingPairs>
  <TitlesOfParts>
    <vt:vector size="82" baseType="lpstr">
      <vt:lpstr>Aptos</vt:lpstr>
      <vt:lpstr>Arial</vt:lpstr>
      <vt:lpstr>Arial,Sans-Serif</vt:lpstr>
      <vt:lpstr>Calibri</vt:lpstr>
      <vt:lpstr>docs-Calibri</vt:lpstr>
      <vt:lpstr>Georgia</vt:lpstr>
      <vt:lpstr>Helvetica</vt:lpstr>
      <vt:lpstr>Helvetica Neue</vt:lpstr>
      <vt:lpstr>Roboto</vt:lpstr>
      <vt:lpstr>Steelcase</vt:lpstr>
      <vt:lpstr>1_Steelcase</vt:lpstr>
      <vt:lpstr>How To Use This Deck</vt:lpstr>
      <vt:lpstr>Creating beautiful places that work, your way.</vt:lpstr>
      <vt:lpstr>PowerPoint Presentation</vt:lpstr>
      <vt:lpstr>Steelcase Ancillary Collection</vt:lpstr>
      <vt:lpstr>PowerPoint Presentation</vt:lpstr>
      <vt:lpstr>One collection lets you create beautiful places that work, your way.</vt:lpstr>
      <vt:lpstr>PowerPoint Presentation</vt:lpstr>
      <vt:lpstr>PowerPoint Presentation</vt:lpstr>
      <vt:lpstr>PowerPoint Presentation</vt:lpstr>
      <vt:lpstr>PowerPoint Presentation</vt:lpstr>
      <vt:lpstr>Searching, specifying and ordering multiple products from multiple sources is complex. Choosing from one source is simple.</vt:lpstr>
      <vt:lpstr>PowerPoint Presentation</vt:lpstr>
      <vt:lpstr>Searching Made Easy</vt:lpstr>
      <vt:lpstr>Specifying Made Easy</vt:lpstr>
      <vt:lpstr>PowerPoint Presentation</vt:lpstr>
      <vt:lpstr>Your Projects Made Easy</vt:lpstr>
      <vt:lpstr>A framework for designing high-performing ancillary spaces.</vt:lpstr>
      <vt:lpstr>PowerPoint Presentation</vt:lpstr>
      <vt:lpstr>When these principles are considered, good things can happen.</vt:lpstr>
      <vt:lpstr>PowerPoint Presentation</vt:lpstr>
      <vt:lpstr>Psychological Comfort People feel good and want to use the spaces. </vt:lpstr>
      <vt:lpstr>PowerPoint Presentation</vt:lpstr>
      <vt:lpstr>PowerPoint Presentation</vt:lpstr>
      <vt:lpstr>Our Community of Brands brings together many of the world’s forward-thinking companies to provide seamless choice and boundless possibility for all the ways people work.</vt:lpstr>
      <vt:lpstr>PowerPoint Presentation</vt:lpstr>
      <vt:lpstr>Whether born as a natural extension of the Steelcase brand or companies that we have acquired as part of our growth strategy, Steelcase brands bring distinctive products and capabilities to our offering — benefitted by our scale and resources, globally.</vt:lpstr>
      <vt:lpstr>We love who they are and what they do. Our partner brands help us quickly explore new possibilities, test new ideas, and reach new audiences — to further expand our range of furnishings and solutions. </vt:lpstr>
      <vt:lpstr>Creating Boundless Possibility Through Collaboration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 designed the hub to feel the same for our associates as our stores feel for customers. We want it to feel luxurious — and I don’t mean expensive but personalized luxury that makes everyone feel special.”</vt:lpstr>
      <vt:lpstr>PowerPoint Presentation</vt:lpstr>
      <vt:lpstr>PowerPoint Presentation</vt:lpstr>
      <vt:lpstr>“We wanted each space in the hub to have its own identity, while reflecting elements of our storied history and the elegance that NMG is known for.  Thanks to the wide array of brands Steelcase and Tangram represent, we were able to create a beautiful space that fosters innovation, creativity, and equity.”</vt:lpstr>
      <vt:lpstr>“We wanted each space in the hub to have its own identity, while reflecting elements of our storied history and the elegance that NMG is known for.  Thanks to the wide array of brands Steelcase and Tangram represent, we were able to create a beautiful space that fosters innovation, creativity, and equity.”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Availability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Markell, Krista</dc:creator>
  <cp:lastModifiedBy>McNeal, Austin</cp:lastModifiedBy>
  <cp:revision>21</cp:revision>
  <dcterms:created xsi:type="dcterms:W3CDTF">2023-04-13T17:58:08Z</dcterms:created>
  <dcterms:modified xsi:type="dcterms:W3CDTF">2026-01-06T21:09:50Z</dcterms:modified>
</cp:coreProperties>
</file>