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9" r:id="rId2"/>
    <p:sldId id="256" r:id="rId3"/>
    <p:sldId id="257" r:id="rId4"/>
    <p:sldId id="298" r:id="rId5"/>
    <p:sldId id="263" r:id="rId6"/>
    <p:sldId id="262" r:id="rId7"/>
    <p:sldId id="258" r:id="rId8"/>
    <p:sldId id="265" r:id="rId9"/>
    <p:sldId id="303" r:id="rId10"/>
    <p:sldId id="285" r:id="rId11"/>
    <p:sldId id="304" r:id="rId12"/>
    <p:sldId id="269" r:id="rId13"/>
    <p:sldId id="305" r:id="rId14"/>
    <p:sldId id="290" r:id="rId15"/>
    <p:sldId id="281" r:id="rId16"/>
    <p:sldId id="292" r:id="rId17"/>
    <p:sldId id="294" r:id="rId18"/>
    <p:sldId id="296" r:id="rId19"/>
    <p:sldId id="295" r:id="rId20"/>
    <p:sldId id="274" r:id="rId21"/>
    <p:sldId id="300" r:id="rId22"/>
    <p:sldId id="299" r:id="rId23"/>
  </p:sldIdLst>
  <p:sldSz cx="9144000" cy="5143500" type="screen16x9"/>
  <p:notesSz cx="6858000" cy="14478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996">
          <p15:clr>
            <a:srgbClr val="A4A3A4"/>
          </p15:clr>
        </p15:guide>
        <p15:guide id="2" pos="26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uefle, Angelina" initials="ZA" lastIdx="4" clrIdx="0">
    <p:extLst>
      <p:ext uri="{19B8F6BF-5375-455C-9EA6-DF929625EA0E}">
        <p15:presenceInfo xmlns:p15="http://schemas.microsoft.com/office/powerpoint/2012/main" userId="S::azuefle@steelcase.com::f8a9a0f9-664c-4f95-8366-f50a3f9f18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72586"/>
  </p:normalViewPr>
  <p:slideViewPr>
    <p:cSldViewPr snapToGrid="0" snapToObjects="1">
      <p:cViewPr varScale="1">
        <p:scale>
          <a:sx n="94" d="100"/>
          <a:sy n="94" d="100"/>
        </p:scale>
        <p:origin x="1624" y="176"/>
      </p:cViewPr>
      <p:guideLst>
        <p:guide orient="horz" pos="996"/>
        <p:guide pos="264"/>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3" d="100"/>
          <a:sy n="83" d="100"/>
        </p:scale>
        <p:origin x="-3800"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A81C24-2D10-EF4E-97C7-DFD64F76F9F1}"/>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anose="020F0502020204030204" pitchFamily="34" charset="0"/>
              </a:defRPr>
            </a:lvl1pPr>
          </a:lstStyle>
          <a:p>
            <a:endParaRPr lang="de-DE" altLang="de-DE"/>
          </a:p>
        </p:txBody>
      </p:sp>
      <p:sp>
        <p:nvSpPr>
          <p:cNvPr id="3" name="Date Placeholder 2">
            <a:extLst>
              <a:ext uri="{FF2B5EF4-FFF2-40B4-BE49-F238E27FC236}">
                <a16:creationId xmlns:a16="http://schemas.microsoft.com/office/drawing/2014/main" id="{9443B9C5-12FA-9541-9A00-9452B4B24D52}"/>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AFB2E1BF-1324-E04E-B6B2-0270A73E2D9A}" type="datetime1">
              <a:rPr lang="en-US" altLang="de-DE"/>
              <a:pPr/>
              <a:t>6/26/19</a:t>
            </a:fld>
            <a:endParaRPr lang="en-US" altLang="de-DE"/>
          </a:p>
        </p:txBody>
      </p:sp>
      <p:sp>
        <p:nvSpPr>
          <p:cNvPr id="4" name="Slide Image Placeholder 3">
            <a:extLst>
              <a:ext uri="{FF2B5EF4-FFF2-40B4-BE49-F238E27FC236}">
                <a16:creationId xmlns:a16="http://schemas.microsoft.com/office/drawing/2014/main" id="{4D163890-C346-F94E-820A-998E5CC5C2C4}"/>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de-DE" altLang="de-DE"/>
          </a:p>
        </p:txBody>
      </p:sp>
      <p:sp>
        <p:nvSpPr>
          <p:cNvPr id="5" name="Notes Placeholder 4">
            <a:extLst>
              <a:ext uri="{FF2B5EF4-FFF2-40B4-BE49-F238E27FC236}">
                <a16:creationId xmlns:a16="http://schemas.microsoft.com/office/drawing/2014/main" id="{A25D53D3-8888-0045-9921-C4D4278EE8A3}"/>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p>
        </p:txBody>
      </p:sp>
      <p:sp>
        <p:nvSpPr>
          <p:cNvPr id="6" name="Footer Placeholder 5">
            <a:extLst>
              <a:ext uri="{FF2B5EF4-FFF2-40B4-BE49-F238E27FC236}">
                <a16:creationId xmlns:a16="http://schemas.microsoft.com/office/drawing/2014/main" id="{7D07E358-C1E3-764F-A6E1-FAB7C7FC1970}"/>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anose="020F0502020204030204" pitchFamily="34" charset="0"/>
              </a:defRPr>
            </a:lvl1pPr>
          </a:lstStyle>
          <a:p>
            <a:endParaRPr lang="de-DE" altLang="de-DE"/>
          </a:p>
        </p:txBody>
      </p:sp>
      <p:sp>
        <p:nvSpPr>
          <p:cNvPr id="7" name="Slide Number Placeholder 6">
            <a:extLst>
              <a:ext uri="{FF2B5EF4-FFF2-40B4-BE49-F238E27FC236}">
                <a16:creationId xmlns:a16="http://schemas.microsoft.com/office/drawing/2014/main" id="{B3AA6C4C-6074-E546-96C5-A2124D9F68C1}"/>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5F103B41-9689-6D4C-94FB-FB37A7F2F794}" type="slidenum">
              <a:rPr lang="en-US" altLang="de-DE"/>
              <a:pPr/>
              <a:t>‹Nr.›</a:t>
            </a:fld>
            <a:endParaRPr lang="en-US" altLang="de-DE"/>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ＭＳ Ｐゴシック" pitchFamily="1"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ADA373BD-E362-BB4D-BDA5-A2B0F5D4D70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F5ED554-BF44-5A4C-8E39-AA00E656B063}"/>
              </a:ext>
            </a:extLst>
          </p:cNvPr>
          <p:cNvSpPr>
            <a:spLocks noGrp="1"/>
          </p:cNvSpPr>
          <p:nvPr>
            <p:ph type="body" idx="1"/>
          </p:nvPr>
        </p:nvSpPr>
        <p:spPr/>
        <p:txBody>
          <a:bodyPr/>
          <a:lstStyle/>
          <a:p>
            <a:pPr eaLnBrk="1" hangingPunct="1">
              <a:spcBef>
                <a:spcPct val="0"/>
              </a:spcBef>
            </a:pPr>
            <a:r>
              <a:rPr lang="de-DE" altLang="de-DE" b="1">
                <a:solidFill>
                  <a:srgbClr val="000000"/>
                </a:solidFill>
                <a:ea typeface="ＭＳ Ｐゴシック" panose="020B0600070205080204" pitchFamily="34" charset="-128"/>
                <a:cs typeface="Calibri" panose="020F0502020204030204" pitchFamily="34" charset="0"/>
                <a:sym typeface="Calibri" panose="020F0502020204030204" pitchFamily="34" charset="0"/>
              </a:rPr>
              <a:t>LEER ANTES DE LA PRESENTACIÓN – Actualizar la diapositiva y cambiar el texto a blanco o borrar el contenido de la diapositiva escrito en rojo antes de la presentación</a:t>
            </a:r>
          </a:p>
          <a:p>
            <a:pPr eaLnBrk="1" hangingPunct="1">
              <a:spcBef>
                <a:spcPct val="0"/>
              </a:spcBef>
            </a:pPr>
            <a:endParaRPr lang="de-DE" altLang="de-DE" b="1">
              <a:solidFill>
                <a:srgbClr val="000000"/>
              </a:solidFill>
              <a:ea typeface="ＭＳ Ｐゴシック" panose="020B0600070205080204" pitchFamily="34" charset="-128"/>
              <a:cs typeface="Calibri" panose="020F0502020204030204" pitchFamily="34" charset="0"/>
            </a:endParaRPr>
          </a:p>
          <a:p>
            <a:pPr eaLnBrk="1" hangingPunct="1">
              <a:spcBef>
                <a:spcPct val="0"/>
              </a:spcBef>
            </a:pPr>
            <a:r>
              <a:rPr lang="de-DE" altLang="de-DE">
                <a:solidFill>
                  <a:srgbClr val="000000"/>
                </a:solidFill>
                <a:ea typeface="ＭＳ Ｐゴシック" panose="020B0600070205080204" pitchFamily="34" charset="-128"/>
                <a:cs typeface="Calibri" panose="020F0502020204030204" pitchFamily="34" charset="0"/>
                <a:sym typeface="Calibri" panose="020F0502020204030204" pitchFamily="34" charset="0"/>
              </a:rPr>
              <a:t>Nos complace presentarle Roam, una manera revolucionaria para que los equipos creen y colaboren. Roam de Steelcase es un nuevo sistema de stands móviles y soportes murales </a:t>
            </a:r>
            <a:r>
              <a:rPr lang="de-DE" altLang="de-DE" u="sng">
                <a:solidFill>
                  <a:srgbClr val="000000"/>
                </a:solidFill>
                <a:ea typeface="ＭＳ Ｐゴシック" panose="020B0600070205080204" pitchFamily="34" charset="-128"/>
                <a:cs typeface="Calibri" panose="020F0502020204030204" pitchFamily="34" charset="0"/>
                <a:sym typeface="Calibri" panose="020F0502020204030204" pitchFamily="34" charset="0"/>
              </a:rPr>
              <a:t>desarrollado conjuntamente</a:t>
            </a:r>
            <a:r>
              <a:rPr lang="de-DE" altLang="de-DE">
                <a:solidFill>
                  <a:srgbClr val="000000"/>
                </a:solidFill>
                <a:ea typeface="ＭＳ Ｐゴシック" panose="020B0600070205080204" pitchFamily="34" charset="-128"/>
                <a:cs typeface="Calibri" panose="020F0502020204030204" pitchFamily="34" charset="0"/>
                <a:sym typeface="Calibri" panose="020F0502020204030204" pitchFamily="34" charset="0"/>
              </a:rPr>
              <a:t> con Microsoft para el Surface Hub 2S. ¡Disfrute de la posibilidad de llevarse el trabajo en equipo a cualquier parte! Hoy le mostraremos cómo.</a:t>
            </a:r>
          </a:p>
        </p:txBody>
      </p:sp>
      <p:sp>
        <p:nvSpPr>
          <p:cNvPr id="15364" name="Slide Number Placeholder 3">
            <a:extLst>
              <a:ext uri="{FF2B5EF4-FFF2-40B4-BE49-F238E27FC236}">
                <a16:creationId xmlns:a16="http://schemas.microsoft.com/office/drawing/2014/main" id="{6F953CEE-DF8D-9745-867D-E2364F49AC17}"/>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6EA8113-EA73-5C4C-90BF-0535D83EA3C5}" type="slidenum">
              <a:rPr lang="en-US" altLang="de-DE" sz="1200">
                <a:latin typeface="Calibri" panose="020F0502020204030204" pitchFamily="34" charset="0"/>
              </a:rPr>
              <a:pPr eaLnBrk="1" hangingPunct="1"/>
              <a:t>1</a:t>
            </a:fld>
            <a:endParaRPr lang="en-US" altLang="de-DE" sz="120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C3363299-962E-9540-B540-2A5F7A6996E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F50104D2-6FF7-7046-8CDF-26E36E6A65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Clr>
                <a:srgbClr val="FFFFFF"/>
              </a:buClr>
              <a:buSzPct val="25000"/>
            </a:pPr>
            <a:r>
              <a:rPr lang="de-DE" altLang="de-DE" b="1" u="sng">
                <a:ea typeface="ＭＳ Ｐゴシック" panose="020B0600070205080204" pitchFamily="34" charset="-128"/>
              </a:rPr>
              <a:t>Esto es Roam. Un nuevo sistema de stands móviles y soportes murales que ofrece a los equipos la libertad de colaborar allí donde les lleven sus ideas.  Roam es el único stand móvil con una batería portátil APC que le permite desconectar de verdad.</a:t>
            </a:r>
            <a:endParaRPr lang="de-DE" altLang="de-DE" b="1" u="sng">
              <a:ea typeface="ＭＳ Ｐゴシック" panose="020B0600070205080204" pitchFamily="34" charset="-128"/>
              <a:cs typeface="Calibri" panose="020F0502020204030204" pitchFamily="34" charset="0"/>
            </a:endParaRPr>
          </a:p>
          <a:p>
            <a:pPr eaLnBrk="1" hangingPunct="1">
              <a:spcBef>
                <a:spcPct val="0"/>
              </a:spcBef>
              <a:buClr>
                <a:srgbClr val="FFFFFF"/>
              </a:buClr>
              <a:buSzPct val="25000"/>
            </a:pPr>
            <a:endParaRPr lang="de-DE" altLang="de-DE" u="sng">
              <a:ea typeface="ＭＳ Ｐゴシック" panose="020B0600070205080204" pitchFamily="34" charset="-128"/>
              <a:cs typeface="Calibri" panose="020F0502020204030204" pitchFamily="34" charset="0"/>
            </a:endParaRPr>
          </a:p>
          <a:p>
            <a:pPr eaLnBrk="1" hangingPunct="1">
              <a:spcBef>
                <a:spcPct val="0"/>
              </a:spcBef>
              <a:buClr>
                <a:srgbClr val="FFFFFF"/>
              </a:buClr>
              <a:buSzPct val="25000"/>
            </a:pPr>
            <a:r>
              <a:rPr lang="de-DE" altLang="de-DE" b="1" u="sng">
                <a:ea typeface="ＭＳ Ｐゴシック" panose="020B0600070205080204" pitchFamily="34" charset="-128"/>
                <a:cs typeface="Calibri" panose="020F0502020204030204" pitchFamily="34" charset="0"/>
              </a:rPr>
              <a:t>O…</a:t>
            </a:r>
            <a:endParaRPr lang="de-DE" altLang="de-DE">
              <a:ea typeface="ＭＳ Ｐゴシック" panose="020B0600070205080204" pitchFamily="34" charset="-128"/>
            </a:endParaRPr>
          </a:p>
          <a:p>
            <a:pPr eaLnBrk="1" hangingPunct="1">
              <a:spcBef>
                <a:spcPct val="0"/>
              </a:spcBef>
              <a:buClr>
                <a:srgbClr val="FFFFFF"/>
              </a:buClr>
              <a:buSzPct val="25000"/>
            </a:pPr>
            <a:endParaRPr lang="de-DE" altLang="de-DE">
              <a:ea typeface="ＭＳ Ｐゴシック" panose="020B0600070205080204" pitchFamily="34" charset="-128"/>
            </a:endParaRPr>
          </a:p>
          <a:p>
            <a:pPr eaLnBrk="1" hangingPunct="1">
              <a:spcBef>
                <a:spcPct val="0"/>
              </a:spcBef>
              <a:buClr>
                <a:srgbClr val="FFFFFF"/>
              </a:buClr>
              <a:buSzPct val="25000"/>
            </a:pPr>
            <a:r>
              <a:rPr lang="de-DE" altLang="de-DE">
                <a:ea typeface="ＭＳ Ｐゴシック" panose="020B0600070205080204" pitchFamily="34" charset="-128"/>
              </a:rPr>
              <a:t>Presentamos Steelcase® Roam™ y Microsoft Surface Hub 2.</a:t>
            </a:r>
            <a:endParaRPr lang="de-DE" altLang="de-DE">
              <a:ea typeface="ＭＳ Ｐゴシック" panose="020B0600070205080204" pitchFamily="34" charset="-128"/>
              <a:cs typeface="Calibri" panose="020F0502020204030204" pitchFamily="34" charset="0"/>
            </a:endParaRPr>
          </a:p>
          <a:p>
            <a:pPr eaLnBrk="1" hangingPunct="1">
              <a:spcBef>
                <a:spcPct val="0"/>
              </a:spcBef>
              <a:buClr>
                <a:srgbClr val="FFFFFF"/>
              </a:buClr>
              <a:buSzPct val="25000"/>
            </a:pPr>
            <a:r>
              <a:rPr lang="de-DE" altLang="de-DE">
                <a:ea typeface="ＭＳ Ｐゴシック" panose="020B0600070205080204" pitchFamily="34" charset="-128"/>
              </a:rPr>
              <a:t>La colaboración nunca ha sido tan fácil. </a:t>
            </a:r>
          </a:p>
          <a:p>
            <a:pPr eaLnBrk="1" hangingPunct="1">
              <a:spcBef>
                <a:spcPct val="0"/>
              </a:spcBef>
              <a:buClr>
                <a:srgbClr val="FFFFFF"/>
              </a:buClr>
              <a:buSzPct val="25000"/>
            </a:pPr>
            <a:endParaRPr lang="de-DE" altLang="de-DE">
              <a:ea typeface="ＭＳ Ｐゴシック" panose="020B0600070205080204" pitchFamily="34" charset="-128"/>
            </a:endParaRPr>
          </a:p>
          <a:p>
            <a:pPr eaLnBrk="1" hangingPunct="1">
              <a:spcBef>
                <a:spcPct val="0"/>
              </a:spcBef>
              <a:buClr>
                <a:srgbClr val="FFFFFF"/>
              </a:buClr>
              <a:buSzPct val="25000"/>
            </a:pPr>
            <a:r>
              <a:rPr lang="de-DE" altLang="de-DE">
                <a:ea typeface="ＭＳ Ｐゴシック" panose="020B0600070205080204" pitchFamily="34" charset="-128"/>
              </a:rPr>
              <a:t>Microsoft Surface Hub 2S es un dispositivo de colaboración multifunciones de última generación creado para el trabajo en equipo que puede convertir cualquier espacio en un espacio colaborativo. Gracias a su diseño delgado y elegante, cabe en cualquier sala, sea cual sea su tamaño, usando el stand móvil o los soportes murales fáciles de colgar Steelcase Roam.</a:t>
            </a:r>
          </a:p>
          <a:p>
            <a:pPr eaLnBrk="1" hangingPunct="1">
              <a:spcBef>
                <a:spcPct val="0"/>
              </a:spcBef>
              <a:buClr>
                <a:srgbClr val="FFFFFF"/>
              </a:buClr>
              <a:buSzPct val="25000"/>
            </a:pPr>
            <a:endParaRPr lang="de-DE" altLang="de-DE">
              <a:ea typeface="ＭＳ Ｐゴシック" panose="020B0600070205080204" pitchFamily="34" charset="-128"/>
            </a:endParaRPr>
          </a:p>
          <a:p>
            <a:pPr eaLnBrk="1" hangingPunct="1">
              <a:spcBef>
                <a:spcPct val="0"/>
              </a:spcBef>
              <a:buClr>
                <a:srgbClr val="FFFFFF"/>
              </a:buClr>
              <a:buSzPct val="25000"/>
            </a:pPr>
            <a:r>
              <a:rPr lang="de-DE" altLang="de-DE">
                <a:ea typeface="ＭＳ Ｐゴシック" panose="020B0600070205080204" pitchFamily="34" charset="-128"/>
              </a:rPr>
              <a:t>Ahora la colaboración es posible:</a:t>
            </a:r>
            <a:endParaRPr lang="de-DE" altLang="de-DE">
              <a:solidFill>
                <a:schemeClr val="bg1"/>
              </a:solidFill>
              <a:ea typeface="ＭＳ Ｐゴシック" panose="020B0600070205080204" pitchFamily="34" charset="-128"/>
            </a:endParaRPr>
          </a:p>
        </p:txBody>
      </p:sp>
      <p:sp>
        <p:nvSpPr>
          <p:cNvPr id="33796" name="Slide Number Placeholder 3">
            <a:extLst>
              <a:ext uri="{FF2B5EF4-FFF2-40B4-BE49-F238E27FC236}">
                <a16:creationId xmlns:a16="http://schemas.microsoft.com/office/drawing/2014/main" id="{68418C17-1A6E-394E-9091-98E26CD8D1EF}"/>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DE5D492-59D8-6140-AFD0-4AD14BC606EF}" type="slidenum">
              <a:rPr lang="en-US" altLang="de-DE" sz="1200">
                <a:latin typeface="Calibri" panose="020F0502020204030204" pitchFamily="34" charset="0"/>
              </a:rPr>
              <a:pPr eaLnBrk="1" hangingPunct="1"/>
              <a:t>10</a:t>
            </a:fld>
            <a:endParaRPr lang="en-US" altLang="de-DE" sz="120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58173B3B-729B-A64A-A3A2-06AA2090BAC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402969B6-F829-3344-8CAF-B86628F2C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b="1" dirty="0">
                <a:ea typeface="ＭＳ Ｐゴシック" panose="020B0600070205080204" pitchFamily="34" charset="-128"/>
              </a:rPr>
              <a:t>En </a:t>
            </a:r>
            <a:r>
              <a:rPr lang="de-DE" altLang="de-DE" b="1" dirty="0" err="1">
                <a:ea typeface="ＭＳ Ｐゴシック" panose="020B0600070205080204" pitchFamily="34" charset="-128"/>
              </a:rPr>
              <a:t>cualquier</a:t>
            </a:r>
            <a:r>
              <a:rPr lang="de-DE" altLang="de-DE" b="1" dirty="0">
                <a:ea typeface="ＭＳ Ｐゴシック" panose="020B0600070205080204" pitchFamily="34" charset="-128"/>
              </a:rPr>
              <a:t> </a:t>
            </a:r>
            <a:r>
              <a:rPr lang="de-DE" altLang="de-DE" b="1" dirty="0" err="1">
                <a:ea typeface="ＭＳ Ｐゴシック" panose="020B0600070205080204" pitchFamily="34" charset="-128"/>
              </a:rPr>
              <a:t>lugar</a:t>
            </a:r>
            <a:br>
              <a:rPr lang="de-DE" altLang="de-DE" dirty="0">
                <a:ea typeface="ＭＳ Ｐゴシック" panose="020B0600070205080204" pitchFamily="34" charset="-128"/>
              </a:rPr>
            </a:br>
            <a:endParaRPr lang="de-DE" altLang="de-DE" dirty="0">
              <a:ea typeface="ＭＳ Ｐゴシック" panose="020B0600070205080204" pitchFamily="34" charset="-128"/>
            </a:endParaRPr>
          </a:p>
          <a:p>
            <a:pPr eaLnBrk="1" hangingPunct="1">
              <a:spcBef>
                <a:spcPct val="0"/>
              </a:spcBef>
            </a:pPr>
            <a:r>
              <a:rPr lang="de-DE" altLang="de-DE" dirty="0" err="1">
                <a:ea typeface="ＭＳ Ｐゴシック" panose="020B0600070205080204" pitchFamily="34" charset="-128"/>
              </a:rPr>
              <a:t>Steelcase</a:t>
            </a:r>
            <a:r>
              <a:rPr lang="de-DE" altLang="de-DE" dirty="0">
                <a:ea typeface="ＭＳ Ｐゴシック" panose="020B0600070205080204" pitchFamily="34" charset="-128"/>
              </a:rPr>
              <a:t>® </a:t>
            </a:r>
            <a:r>
              <a:rPr lang="de-DE" altLang="de-DE" dirty="0" err="1">
                <a:ea typeface="ＭＳ Ｐゴシック" panose="020B0600070205080204" pitchFamily="34" charset="-128"/>
              </a:rPr>
              <a:t>Roam</a:t>
            </a:r>
            <a:r>
              <a:rPr lang="de-DE" altLang="de-DE" dirty="0">
                <a:ea typeface="ＭＳ Ｐゴシック" panose="020B0600070205080204" pitchFamily="34" charset="-128"/>
              </a:rPr>
              <a:t>™ </a:t>
            </a:r>
            <a:r>
              <a:rPr lang="de-DE" altLang="de-DE" dirty="0" err="1">
                <a:ea typeface="ＭＳ Ｐゴシック" panose="020B0600070205080204" pitchFamily="34" charset="-128"/>
              </a:rPr>
              <a:t>permite</a:t>
            </a:r>
            <a:r>
              <a:rPr lang="de-DE" altLang="de-DE" dirty="0">
                <a:ea typeface="ＭＳ Ｐゴシック" panose="020B0600070205080204" pitchFamily="34" charset="-128"/>
              </a:rPr>
              <a:t> a los </a:t>
            </a:r>
            <a:r>
              <a:rPr lang="de-DE" altLang="de-DE" dirty="0" err="1">
                <a:ea typeface="ＭＳ Ｐゴシック" panose="020B0600070205080204" pitchFamily="34" charset="-128"/>
              </a:rPr>
              <a:t>equipos</a:t>
            </a:r>
            <a:r>
              <a:rPr lang="de-DE" altLang="de-DE" dirty="0">
                <a:ea typeface="ＭＳ Ｐゴシック" panose="020B0600070205080204" pitchFamily="34" charset="-128"/>
              </a:rPr>
              <a:t> </a:t>
            </a:r>
            <a:r>
              <a:rPr lang="de-DE" altLang="de-DE" dirty="0" err="1">
                <a:ea typeface="ＭＳ Ｐゴシック" panose="020B0600070205080204" pitchFamily="34" charset="-128"/>
              </a:rPr>
              <a:t>colaborar</a:t>
            </a:r>
            <a:r>
              <a:rPr lang="de-DE" altLang="de-DE" dirty="0">
                <a:ea typeface="ＭＳ Ｐゴシック" panose="020B0600070205080204" pitchFamily="34" charset="-128"/>
              </a:rPr>
              <a:t> en </a:t>
            </a:r>
            <a:r>
              <a:rPr lang="de-DE" altLang="de-DE" dirty="0" err="1">
                <a:ea typeface="ＭＳ Ｐゴシック" panose="020B0600070205080204" pitchFamily="34" charset="-128"/>
              </a:rPr>
              <a:t>cualquier</a:t>
            </a:r>
            <a:r>
              <a:rPr lang="de-DE" altLang="de-DE" dirty="0">
                <a:ea typeface="ＭＳ Ｐゴシック" panose="020B0600070205080204" pitchFamily="34" charset="-128"/>
              </a:rPr>
              <a:t> </a:t>
            </a:r>
            <a:r>
              <a:rPr lang="de-DE" altLang="de-DE" dirty="0" err="1">
                <a:ea typeface="ＭＳ Ｐゴシック" panose="020B0600070205080204" pitchFamily="34" charset="-128"/>
              </a:rPr>
              <a:t>lugar</a:t>
            </a:r>
            <a:r>
              <a:rPr lang="de-DE" altLang="de-DE" dirty="0">
                <a:ea typeface="ＭＳ Ｐゴシック" panose="020B0600070205080204" pitchFamily="34" charset="-128"/>
              </a:rPr>
              <a:t> </a:t>
            </a:r>
            <a:r>
              <a:rPr lang="de-DE" altLang="de-DE" dirty="0" err="1">
                <a:ea typeface="ＭＳ Ｐゴシック" panose="020B0600070205080204" pitchFamily="34" charset="-128"/>
              </a:rPr>
              <a:t>con</a:t>
            </a:r>
            <a:r>
              <a:rPr lang="de-DE" altLang="de-DE" dirty="0">
                <a:ea typeface="ＭＳ Ｐゴシック" panose="020B0600070205080204" pitchFamily="34" charset="-128"/>
              </a:rPr>
              <a:t> </a:t>
            </a:r>
            <a:r>
              <a:rPr lang="de-DE" altLang="de-DE" dirty="0" err="1">
                <a:ea typeface="ＭＳ Ｐゴシック" panose="020B0600070205080204" pitchFamily="34" charset="-128"/>
              </a:rPr>
              <a:t>un</a:t>
            </a:r>
            <a:r>
              <a:rPr lang="de-DE" altLang="de-DE" dirty="0">
                <a:ea typeface="ＭＳ Ｐゴシック" panose="020B0600070205080204" pitchFamily="34" charset="-128"/>
              </a:rPr>
              <a:t> stand </a:t>
            </a:r>
            <a:r>
              <a:rPr lang="de-DE" altLang="de-DE" dirty="0" err="1">
                <a:ea typeface="ＭＳ Ｐゴシック" panose="020B0600070205080204" pitchFamily="34" charset="-128"/>
              </a:rPr>
              <a:t>móvil</a:t>
            </a:r>
            <a:r>
              <a:rPr lang="de-DE" altLang="de-DE" dirty="0">
                <a:ea typeface="ＭＳ Ｐゴシック" panose="020B0600070205080204" pitchFamily="34" charset="-128"/>
              </a:rPr>
              <a:t> </a:t>
            </a:r>
            <a:r>
              <a:rPr lang="de-DE" altLang="de-DE" dirty="0" err="1">
                <a:ea typeface="ＭＳ Ｐゴシック" panose="020B0600070205080204" pitchFamily="34" charset="-128"/>
              </a:rPr>
              <a:t>que</a:t>
            </a:r>
            <a:r>
              <a:rPr lang="de-DE" altLang="de-DE" dirty="0">
                <a:ea typeface="ＭＳ Ｐゴシック" panose="020B0600070205080204" pitchFamily="34" charset="-128"/>
              </a:rPr>
              <a:t> se </a:t>
            </a:r>
            <a:r>
              <a:rPr lang="de-DE" altLang="de-DE" dirty="0" err="1">
                <a:ea typeface="ＭＳ Ｐゴシック" panose="020B0600070205080204" pitchFamily="34" charset="-128"/>
              </a:rPr>
              <a:t>puede</a:t>
            </a:r>
            <a:r>
              <a:rPr lang="de-DE" altLang="de-DE" dirty="0">
                <a:ea typeface="ＭＳ Ｐゴシック" panose="020B0600070205080204" pitchFamily="34" charset="-128"/>
              </a:rPr>
              <a:t> </a:t>
            </a:r>
            <a:r>
              <a:rPr lang="de-DE" altLang="de-DE" dirty="0" err="1">
                <a:ea typeface="ＭＳ Ｐゴシック" panose="020B0600070205080204" pitchFamily="34" charset="-128"/>
              </a:rPr>
              <a:t>mover</a:t>
            </a:r>
            <a:r>
              <a:rPr lang="de-DE" altLang="de-DE" dirty="0">
                <a:ea typeface="ＭＳ Ｐゴシック" panose="020B0600070205080204" pitchFamily="34" charset="-128"/>
              </a:rPr>
              <a:t> </a:t>
            </a:r>
            <a:r>
              <a:rPr lang="de-DE" altLang="de-DE" dirty="0" err="1">
                <a:ea typeface="ＭＳ Ｐゴシック" panose="020B0600070205080204" pitchFamily="34" charset="-128"/>
              </a:rPr>
              <a:t>con</a:t>
            </a:r>
            <a:r>
              <a:rPr lang="de-DE" altLang="de-DE" dirty="0">
                <a:ea typeface="ＭＳ Ｐゴシック" panose="020B0600070205080204" pitchFamily="34" charset="-128"/>
              </a:rPr>
              <a:t> </a:t>
            </a:r>
            <a:r>
              <a:rPr lang="de-DE" altLang="de-DE" dirty="0" err="1">
                <a:ea typeface="ＭＳ Ｐゴシック" panose="020B0600070205080204" pitchFamily="34" charset="-128"/>
              </a:rPr>
              <a:t>una</a:t>
            </a:r>
            <a:r>
              <a:rPr lang="de-DE" altLang="de-DE" dirty="0">
                <a:ea typeface="ＭＳ Ｐゴシック" panose="020B0600070205080204" pitchFamily="34" charset="-128"/>
              </a:rPr>
              <a:t> </a:t>
            </a:r>
            <a:r>
              <a:rPr lang="de-DE" altLang="de-DE" dirty="0" err="1">
                <a:ea typeface="ＭＳ Ｐゴシック" panose="020B0600070205080204" pitchFamily="34" charset="-128"/>
              </a:rPr>
              <a:t>mano</a:t>
            </a:r>
            <a:r>
              <a:rPr lang="de-DE" altLang="de-DE" dirty="0">
                <a:ea typeface="ＭＳ Ｐゴシック" panose="020B0600070205080204" pitchFamily="34" charset="-128"/>
              </a:rPr>
              <a:t>. Su </a:t>
            </a:r>
            <a:r>
              <a:rPr lang="de-DE" altLang="de-DE" dirty="0" err="1">
                <a:ea typeface="ＭＳ Ｐゴシック" panose="020B0600070205080204" pitchFamily="34" charset="-128"/>
              </a:rPr>
              <a:t>diseño</a:t>
            </a:r>
            <a:r>
              <a:rPr lang="de-DE" altLang="de-DE" dirty="0">
                <a:ea typeface="ＭＳ Ｐゴシック" panose="020B0600070205080204" pitchFamily="34" charset="-128"/>
              </a:rPr>
              <a:t> </a:t>
            </a:r>
            <a:r>
              <a:rPr lang="de-DE" altLang="de-DE" dirty="0" err="1">
                <a:ea typeface="ＭＳ Ｐゴシック" panose="020B0600070205080204" pitchFamily="34" charset="-128"/>
              </a:rPr>
              <a:t>compacto</a:t>
            </a:r>
            <a:r>
              <a:rPr lang="de-DE" altLang="de-DE" dirty="0">
                <a:ea typeface="ＭＳ Ｐゴシック" panose="020B0600070205080204" pitchFamily="34" charset="-128"/>
              </a:rPr>
              <a:t> </a:t>
            </a:r>
            <a:r>
              <a:rPr lang="de-DE" altLang="de-DE" dirty="0" err="1">
                <a:ea typeface="ＭＳ Ｐゴシック" panose="020B0600070205080204" pitchFamily="34" charset="-128"/>
              </a:rPr>
              <a:t>permite</a:t>
            </a:r>
            <a:r>
              <a:rPr lang="de-DE" altLang="de-DE" dirty="0">
                <a:ea typeface="ＭＳ Ｐゴシック" panose="020B0600070205080204" pitchFamily="34" charset="-128"/>
              </a:rPr>
              <a:t> </a:t>
            </a:r>
            <a:r>
              <a:rPr lang="de-DE" altLang="de-DE" dirty="0" err="1">
                <a:ea typeface="ＭＳ Ｐゴシック" panose="020B0600070205080204" pitchFamily="34" charset="-128"/>
              </a:rPr>
              <a:t>colocarlo</a:t>
            </a:r>
            <a:r>
              <a:rPr lang="de-DE" altLang="de-DE" dirty="0">
                <a:ea typeface="ＭＳ Ｐゴシック" panose="020B0600070205080204" pitchFamily="34" charset="-128"/>
              </a:rPr>
              <a:t> en </a:t>
            </a:r>
            <a:r>
              <a:rPr lang="de-DE" altLang="de-DE" dirty="0" err="1">
                <a:ea typeface="ＭＳ Ｐゴシック" panose="020B0600070205080204" pitchFamily="34" charset="-128"/>
              </a:rPr>
              <a:t>cualquier</a:t>
            </a:r>
            <a:r>
              <a:rPr lang="de-DE" altLang="de-DE" dirty="0">
                <a:ea typeface="ＭＳ Ｐゴシック" panose="020B0600070205080204" pitchFamily="34" charset="-128"/>
              </a:rPr>
              <a:t> </a:t>
            </a:r>
            <a:r>
              <a:rPr lang="de-DE" altLang="de-DE" dirty="0" err="1">
                <a:ea typeface="ＭＳ Ｐゴシック" panose="020B0600070205080204" pitchFamily="34" charset="-128"/>
              </a:rPr>
              <a:t>tipo</a:t>
            </a:r>
            <a:r>
              <a:rPr lang="de-DE" altLang="de-DE" dirty="0">
                <a:ea typeface="ＭＳ Ｐゴシック" panose="020B0600070205080204" pitchFamily="34" charset="-128"/>
              </a:rPr>
              <a:t> de </a:t>
            </a:r>
            <a:r>
              <a:rPr lang="de-DE" altLang="de-DE" dirty="0" err="1">
                <a:ea typeface="ＭＳ Ｐゴシック" panose="020B0600070205080204" pitchFamily="34" charset="-128"/>
              </a:rPr>
              <a:t>espacio</a:t>
            </a:r>
            <a:r>
              <a:rPr lang="de-DE" altLang="de-DE" dirty="0">
                <a:ea typeface="ＭＳ Ｐゴシック" panose="020B0600070205080204" pitchFamily="34" charset="-128"/>
              </a:rPr>
              <a:t>, </a:t>
            </a:r>
            <a:r>
              <a:rPr lang="de-DE" altLang="de-DE" dirty="0" err="1">
                <a:ea typeface="ＭＳ Ｐゴシック" panose="020B0600070205080204" pitchFamily="34" charset="-128"/>
              </a:rPr>
              <a:t>desde</a:t>
            </a:r>
            <a:r>
              <a:rPr lang="de-DE" altLang="de-DE" dirty="0">
                <a:ea typeface="ＭＳ Ｐゴシック" panose="020B0600070205080204" pitchFamily="34" charset="-128"/>
              </a:rPr>
              <a:t> </a:t>
            </a:r>
            <a:r>
              <a:rPr lang="de-DE" altLang="de-DE" dirty="0" err="1">
                <a:ea typeface="ＭＳ Ｐゴシック" panose="020B0600070205080204" pitchFamily="34" charset="-128"/>
              </a:rPr>
              <a:t>enclaves</a:t>
            </a:r>
            <a:r>
              <a:rPr lang="de-DE" altLang="de-DE" dirty="0">
                <a:ea typeface="ＭＳ Ｐゴシック" panose="020B0600070205080204" pitchFamily="34" charset="-128"/>
              </a:rPr>
              <a:t> o </a:t>
            </a:r>
            <a:r>
              <a:rPr lang="de-DE" altLang="de-DE" dirty="0" err="1">
                <a:ea typeface="ＭＳ Ｐゴシック" panose="020B0600070205080204" pitchFamily="34" charset="-128"/>
              </a:rPr>
              <a:t>salas</a:t>
            </a:r>
            <a:r>
              <a:rPr lang="de-DE" altLang="de-DE" dirty="0">
                <a:ea typeface="ＭＳ Ｐゴシック" panose="020B0600070205080204" pitchFamily="34" charset="-128"/>
              </a:rPr>
              <a:t> </a:t>
            </a:r>
            <a:r>
              <a:rPr lang="de-DE" altLang="de-DE" dirty="0" err="1">
                <a:ea typeface="ＭＳ Ｐゴシック" panose="020B0600070205080204" pitchFamily="34" charset="-128"/>
              </a:rPr>
              <a:t>pequeñas</a:t>
            </a:r>
            <a:r>
              <a:rPr lang="de-DE" altLang="de-DE" dirty="0">
                <a:ea typeface="ＭＳ Ｐゴシック" panose="020B0600070205080204" pitchFamily="34" charset="-128"/>
              </a:rPr>
              <a:t> </a:t>
            </a:r>
            <a:r>
              <a:rPr lang="de-DE" altLang="de-DE" dirty="0" err="1">
                <a:ea typeface="ＭＳ Ｐゴシック" panose="020B0600070205080204" pitchFamily="34" charset="-128"/>
              </a:rPr>
              <a:t>hasta</a:t>
            </a:r>
            <a:r>
              <a:rPr lang="de-DE" altLang="de-DE" dirty="0">
                <a:ea typeface="ＭＳ Ｐゴシック" panose="020B0600070205080204" pitchFamily="34" charset="-128"/>
              </a:rPr>
              <a:t> </a:t>
            </a:r>
            <a:r>
              <a:rPr lang="de-DE" altLang="de-DE" dirty="0" err="1">
                <a:ea typeface="ＭＳ Ｐゴシック" panose="020B0600070205080204" pitchFamily="34" charset="-128"/>
              </a:rPr>
              <a:t>salas</a:t>
            </a:r>
            <a:r>
              <a:rPr lang="de-DE" altLang="de-DE" dirty="0">
                <a:ea typeface="ＭＳ Ｐゴシック" panose="020B0600070205080204" pitchFamily="34" charset="-128"/>
              </a:rPr>
              <a:t> </a:t>
            </a:r>
            <a:r>
              <a:rPr lang="de-DE" altLang="de-DE" dirty="0" err="1">
                <a:ea typeface="ＭＳ Ｐゴシック" panose="020B0600070205080204" pitchFamily="34" charset="-128"/>
              </a:rPr>
              <a:t>cerradas</a:t>
            </a:r>
            <a:r>
              <a:rPr lang="de-DE" altLang="de-DE" dirty="0">
                <a:ea typeface="ＭＳ Ｐゴシック" panose="020B0600070205080204" pitchFamily="34" charset="-128"/>
              </a:rPr>
              <a:t> o </a:t>
            </a:r>
            <a:r>
              <a:rPr lang="de-DE" altLang="de-DE" dirty="0" err="1">
                <a:ea typeface="ＭＳ Ｐゴシック" panose="020B0600070205080204" pitchFamily="34" charset="-128"/>
              </a:rPr>
              <a:t>espacios</a:t>
            </a:r>
            <a:r>
              <a:rPr lang="de-DE" altLang="de-DE" dirty="0">
                <a:ea typeface="ＭＳ Ｐゴシック" panose="020B0600070205080204" pitchFamily="34" charset="-128"/>
              </a:rPr>
              <a:t> </a:t>
            </a:r>
            <a:r>
              <a:rPr lang="de-DE" altLang="de-DE" dirty="0" err="1">
                <a:ea typeface="ＭＳ Ｐゴシック" panose="020B0600070205080204" pitchFamily="34" charset="-128"/>
              </a:rPr>
              <a:t>sociales</a:t>
            </a:r>
            <a:r>
              <a:rPr lang="de-DE" altLang="de-DE" dirty="0">
                <a:ea typeface="ＭＳ Ｐゴシック" panose="020B0600070205080204" pitchFamily="34" charset="-128"/>
              </a:rPr>
              <a:t> </a:t>
            </a:r>
            <a:r>
              <a:rPr lang="de-DE" altLang="de-DE" dirty="0" err="1">
                <a:ea typeface="ＭＳ Ｐゴシック" panose="020B0600070205080204" pitchFamily="34" charset="-128"/>
              </a:rPr>
              <a:t>abiertos</a:t>
            </a:r>
            <a:r>
              <a:rPr lang="de-DE" altLang="de-DE" dirty="0">
                <a:ea typeface="ＭＳ Ｐゴシック" panose="020B0600070205080204" pitchFamily="34" charset="-128"/>
              </a:rPr>
              <a:t>. Si se </a:t>
            </a:r>
            <a:r>
              <a:rPr lang="de-DE" altLang="de-DE" dirty="0" err="1">
                <a:ea typeface="ＭＳ Ｐゴシック" panose="020B0600070205080204" pitchFamily="34" charset="-128"/>
              </a:rPr>
              <a:t>utiliza</a:t>
            </a:r>
            <a:r>
              <a:rPr lang="de-DE" altLang="de-DE" dirty="0">
                <a:ea typeface="ＭＳ Ｐゴシック" panose="020B0600070205080204" pitchFamily="34" charset="-128"/>
              </a:rPr>
              <a:t> </a:t>
            </a:r>
            <a:r>
              <a:rPr lang="de-DE" altLang="de-DE" dirty="0" err="1">
                <a:ea typeface="ＭＳ Ｐゴシック" panose="020B0600070205080204" pitchFamily="34" charset="-128"/>
              </a:rPr>
              <a:t>para</a:t>
            </a:r>
            <a:r>
              <a:rPr lang="de-DE" altLang="de-DE" dirty="0">
                <a:ea typeface="ＭＳ Ｐゴシック" panose="020B0600070205080204" pitchFamily="34" charset="-128"/>
              </a:rPr>
              <a:t> la </a:t>
            </a:r>
            <a:r>
              <a:rPr lang="de-DE" altLang="de-DE" dirty="0" err="1">
                <a:ea typeface="ＭＳ Ｐゴシック" panose="020B0600070205080204" pitchFamily="34" charset="-128"/>
              </a:rPr>
              <a:t>colaboración</a:t>
            </a:r>
            <a:r>
              <a:rPr lang="de-DE" altLang="de-DE" dirty="0">
                <a:ea typeface="ＭＳ Ｐゴシック" panose="020B0600070205080204" pitchFamily="34" charset="-128"/>
              </a:rPr>
              <a:t> a </a:t>
            </a:r>
            <a:r>
              <a:rPr lang="de-DE" altLang="de-DE" dirty="0" err="1">
                <a:ea typeface="ＭＳ Ｐゴシック" panose="020B0600070205080204" pitchFamily="34" charset="-128"/>
              </a:rPr>
              <a:t>distancia</a:t>
            </a:r>
            <a:r>
              <a:rPr lang="de-DE" altLang="de-DE" dirty="0">
                <a:ea typeface="ＭＳ Ｐゴシック" panose="020B0600070205080204" pitchFamily="34" charset="-128"/>
              </a:rPr>
              <a:t>, </a:t>
            </a:r>
            <a:r>
              <a:rPr lang="de-DE" altLang="de-DE" dirty="0" err="1">
                <a:ea typeface="ＭＳ Ｐゴシック" panose="020B0600070205080204" pitchFamily="34" charset="-128"/>
              </a:rPr>
              <a:t>su</a:t>
            </a:r>
            <a:r>
              <a:rPr lang="de-DE" altLang="de-DE" dirty="0">
                <a:ea typeface="ＭＳ Ｐゴシック" panose="020B0600070205080204" pitchFamily="34" charset="-128"/>
              </a:rPr>
              <a:t> </a:t>
            </a:r>
            <a:r>
              <a:rPr lang="de-DE" altLang="de-DE" dirty="0" err="1">
                <a:ea typeface="ＭＳ Ｐゴシック" panose="020B0600070205080204" pitchFamily="34" charset="-128"/>
              </a:rPr>
              <a:t>compañero</a:t>
            </a:r>
            <a:r>
              <a:rPr lang="de-DE" altLang="de-DE" dirty="0">
                <a:ea typeface="ＭＳ Ｐゴシック" panose="020B0600070205080204" pitchFamily="34" charset="-128"/>
              </a:rPr>
              <a:t> de </a:t>
            </a:r>
            <a:r>
              <a:rPr lang="de-DE" altLang="de-DE" dirty="0" err="1">
                <a:ea typeface="ＭＳ Ｐゴシック" panose="020B0600070205080204" pitchFamily="34" charset="-128"/>
              </a:rPr>
              <a:t>equipo</a:t>
            </a:r>
            <a:r>
              <a:rPr lang="de-DE" altLang="de-DE" dirty="0">
                <a:ea typeface="ＭＳ Ｐゴシック" panose="020B0600070205080204" pitchFamily="34" charset="-128"/>
              </a:rPr>
              <a:t> </a:t>
            </a:r>
            <a:r>
              <a:rPr lang="de-DE" altLang="de-DE" dirty="0" err="1">
                <a:ea typeface="ＭＳ Ｐゴシック" panose="020B0600070205080204" pitchFamily="34" charset="-128"/>
              </a:rPr>
              <a:t>remoto</a:t>
            </a:r>
            <a:r>
              <a:rPr lang="de-DE" altLang="de-DE" dirty="0">
                <a:ea typeface="ＭＳ Ｐゴシック" panose="020B0600070205080204" pitchFamily="34" charset="-128"/>
              </a:rPr>
              <a:t> </a:t>
            </a:r>
            <a:r>
              <a:rPr lang="de-DE" altLang="de-DE" dirty="0" err="1">
                <a:ea typeface="ＭＳ Ｐゴシック" panose="020B0600070205080204" pitchFamily="34" charset="-128"/>
              </a:rPr>
              <a:t>podrá</a:t>
            </a:r>
            <a:r>
              <a:rPr lang="de-DE" altLang="de-DE" dirty="0">
                <a:ea typeface="ＭＳ Ｐゴシック" panose="020B0600070205080204" pitchFamily="34" charset="-128"/>
              </a:rPr>
              <a:t> </a:t>
            </a:r>
            <a:r>
              <a:rPr lang="de-DE" altLang="de-DE" dirty="0" err="1">
                <a:ea typeface="ＭＳ Ｐゴシック" panose="020B0600070205080204" pitchFamily="34" charset="-128"/>
              </a:rPr>
              <a:t>desplazarse</a:t>
            </a:r>
            <a:r>
              <a:rPr lang="de-DE" altLang="de-DE" dirty="0">
                <a:ea typeface="ＭＳ Ｐゴシック" panose="020B0600070205080204" pitchFamily="34" charset="-128"/>
              </a:rPr>
              <a:t> </a:t>
            </a:r>
            <a:r>
              <a:rPr lang="de-DE" altLang="de-DE" dirty="0" err="1">
                <a:ea typeface="ＭＳ Ｐゴシック" panose="020B0600070205080204" pitchFamily="34" charset="-128"/>
              </a:rPr>
              <a:t>con</a:t>
            </a:r>
            <a:r>
              <a:rPr lang="de-DE" altLang="de-DE" dirty="0">
                <a:ea typeface="ＭＳ Ｐゴシック" panose="020B0600070205080204" pitchFamily="34" charset="-128"/>
              </a:rPr>
              <a:t> </a:t>
            </a:r>
            <a:r>
              <a:rPr lang="de-DE" altLang="de-DE" dirty="0" err="1">
                <a:ea typeface="ＭＳ Ｐゴシック" panose="020B0600070205080204" pitchFamily="34" charset="-128"/>
              </a:rPr>
              <a:t>usted</a:t>
            </a:r>
            <a:r>
              <a:rPr lang="de-DE" altLang="de-DE" dirty="0">
                <a:ea typeface="ＭＳ Ｐゴシック" panose="020B0600070205080204" pitchFamily="34" charset="-128"/>
              </a:rPr>
              <a:t> </a:t>
            </a:r>
            <a:r>
              <a:rPr lang="de-DE" altLang="de-DE" dirty="0" err="1">
                <a:ea typeface="ＭＳ Ｐゴシック" panose="020B0600070205080204" pitchFamily="34" charset="-128"/>
              </a:rPr>
              <a:t>y</a:t>
            </a:r>
            <a:r>
              <a:rPr lang="de-DE" altLang="de-DE" dirty="0">
                <a:ea typeface="ＭＳ Ｐゴシック" panose="020B0600070205080204" pitchFamily="34" charset="-128"/>
              </a:rPr>
              <a:t> </a:t>
            </a:r>
            <a:r>
              <a:rPr lang="de-DE" altLang="de-DE" dirty="0" err="1">
                <a:ea typeface="ＭＳ Ｐゴシック" panose="020B0600070205080204" pitchFamily="34" charset="-128"/>
              </a:rPr>
              <a:t>participar</a:t>
            </a:r>
            <a:r>
              <a:rPr lang="de-DE" altLang="de-DE" dirty="0">
                <a:ea typeface="ＭＳ Ｐゴシック" panose="020B0600070205080204" pitchFamily="34" charset="-128"/>
              </a:rPr>
              <a:t> </a:t>
            </a:r>
            <a:r>
              <a:rPr lang="de-DE" altLang="de-DE" dirty="0" err="1">
                <a:ea typeface="ＭＳ Ｐゴシック" panose="020B0600070205080204" pitchFamily="34" charset="-128"/>
              </a:rPr>
              <a:t>más</a:t>
            </a:r>
            <a:r>
              <a:rPr lang="de-DE" altLang="de-DE" dirty="0">
                <a:ea typeface="ＭＳ Ｐゴシック" panose="020B0600070205080204" pitchFamily="34" charset="-128"/>
              </a:rPr>
              <a:t> </a:t>
            </a:r>
            <a:r>
              <a:rPr lang="de-DE" altLang="de-DE" dirty="0" err="1">
                <a:ea typeface="ＭＳ Ｐゴシック" panose="020B0600070205080204" pitchFamily="34" charset="-128"/>
              </a:rPr>
              <a:t>activamente</a:t>
            </a:r>
            <a:r>
              <a:rPr lang="de-DE" altLang="de-DE" dirty="0">
                <a:ea typeface="ＭＳ Ｐゴシック" panose="020B0600070205080204" pitchFamily="34" charset="-128"/>
              </a:rPr>
              <a:t>.</a:t>
            </a:r>
          </a:p>
        </p:txBody>
      </p:sp>
      <p:sp>
        <p:nvSpPr>
          <p:cNvPr id="35844" name="Slide Number Placeholder 3">
            <a:extLst>
              <a:ext uri="{FF2B5EF4-FFF2-40B4-BE49-F238E27FC236}">
                <a16:creationId xmlns:a16="http://schemas.microsoft.com/office/drawing/2014/main" id="{661F5FDF-F8C4-E749-A2A7-AD910C416839}"/>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15DA4D8-F0C1-D041-80CE-B76F431B0DF0}" type="slidenum">
              <a:rPr lang="en-US" altLang="de-DE" sz="1200">
                <a:latin typeface="Calibri" panose="020F0502020204030204" pitchFamily="34" charset="0"/>
              </a:rPr>
              <a:pPr eaLnBrk="1" hangingPunct="1"/>
              <a:t>11</a:t>
            </a:fld>
            <a:endParaRPr lang="en-US" altLang="de-DE" sz="1200">
              <a:latin typeface="Calibri" panose="020F0502020204030204" pitchFamily="34" charset="0"/>
            </a:endParaRPr>
          </a:p>
        </p:txBody>
      </p:sp>
    </p:spTree>
    <p:extLst>
      <p:ext uri="{BB962C8B-B14F-4D97-AF65-F5344CB8AC3E}">
        <p14:creationId xmlns:p14="http://schemas.microsoft.com/office/powerpoint/2010/main" val="2238709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FE94EFB9-12DC-3B49-B47F-FD78E2AE304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78D86B64-DB1A-BE4B-9D6C-678FB1D58A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b="1">
                <a:ea typeface="ＭＳ Ｐゴシック" panose="020B0600070205080204" pitchFamily="34" charset="-128"/>
              </a:rPr>
              <a:t>En cualquier momento</a:t>
            </a:r>
          </a:p>
          <a:p>
            <a:pPr eaLnBrk="1" hangingPunct="1">
              <a:spcBef>
                <a:spcPct val="0"/>
              </a:spcBef>
            </a:pPr>
            <a:endParaRPr lang="de-DE" altLang="de-DE">
              <a:ea typeface="ＭＳ Ｐゴシック" panose="020B0600070205080204" pitchFamily="34" charset="-128"/>
            </a:endParaRPr>
          </a:p>
          <a:p>
            <a:pPr eaLnBrk="1" hangingPunct="1">
              <a:spcBef>
                <a:spcPct val="0"/>
              </a:spcBef>
            </a:pPr>
            <a:r>
              <a:rPr lang="de-DE" altLang="de-DE">
                <a:ea typeface="ＭＳ Ｐゴシック" panose="020B0600070205080204" pitchFamily="34" charset="-128"/>
              </a:rPr>
              <a:t>Las grandes ideas no siempre se pueden programar. Cuando surgen, quiere que sigan avanzando. Surface Hub 2S y Steelcase Roam le permiten colaborar en sesiones programadas o improvisadas, cuando se presentan las buenas ideas.</a:t>
            </a:r>
          </a:p>
        </p:txBody>
      </p:sp>
      <p:sp>
        <p:nvSpPr>
          <p:cNvPr id="37892" name="Slide Number Placeholder 3">
            <a:extLst>
              <a:ext uri="{FF2B5EF4-FFF2-40B4-BE49-F238E27FC236}">
                <a16:creationId xmlns:a16="http://schemas.microsoft.com/office/drawing/2014/main" id="{42FD0FF1-F24B-7B4F-96A9-FF5819135650}"/>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F2DEF3C-50B5-0C4C-A6AB-4F457A852324}" type="slidenum">
              <a:rPr lang="en-US" altLang="de-DE" sz="1200">
                <a:latin typeface="Calibri" panose="020F0502020204030204" pitchFamily="34" charset="0"/>
              </a:rPr>
              <a:pPr eaLnBrk="1" hangingPunct="1"/>
              <a:t>12</a:t>
            </a:fld>
            <a:endParaRPr lang="en-US" altLang="de-DE" sz="120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D226092E-37C8-CA41-A85B-9D3D5117303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05495F6D-4DF3-074F-BB29-DD915193B8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b="1" dirty="0">
                <a:ea typeface="ＭＳ Ｐゴシック" panose="020B0600070205080204" pitchFamily="34" charset="-128"/>
              </a:rPr>
              <a:t>De </a:t>
            </a:r>
            <a:r>
              <a:rPr lang="de-DE" altLang="de-DE" b="1" dirty="0" err="1">
                <a:ea typeface="ＭＳ Ｐゴシック" panose="020B0600070205080204" pitchFamily="34" charset="-128"/>
              </a:rPr>
              <a:t>cualquier</a:t>
            </a:r>
            <a:r>
              <a:rPr lang="de-DE" altLang="de-DE" b="1" dirty="0">
                <a:ea typeface="ＭＳ Ｐゴシック" panose="020B0600070205080204" pitchFamily="34" charset="-128"/>
              </a:rPr>
              <a:t> </a:t>
            </a:r>
            <a:r>
              <a:rPr lang="de-DE" altLang="de-DE" b="1" dirty="0" err="1">
                <a:ea typeface="ＭＳ Ｐゴシック" panose="020B0600070205080204" pitchFamily="34" charset="-128"/>
              </a:rPr>
              <a:t>manera</a:t>
            </a:r>
            <a:endParaRPr lang="de-DE" altLang="de-DE" b="1" dirty="0">
              <a:ea typeface="ＭＳ Ｐゴシック" panose="020B0600070205080204" pitchFamily="34" charset="-128"/>
            </a:endParaRPr>
          </a:p>
          <a:p>
            <a:pPr eaLnBrk="1" hangingPunct="1">
              <a:spcBef>
                <a:spcPct val="0"/>
              </a:spcBef>
            </a:pPr>
            <a:endParaRPr lang="de-DE" altLang="de-DE" b="1" dirty="0">
              <a:ea typeface="ＭＳ Ｐゴシック" panose="020B0600070205080204" pitchFamily="34" charset="-128"/>
            </a:endParaRPr>
          </a:p>
          <a:p>
            <a:pPr eaLnBrk="1" hangingPunct="1">
              <a:spcBef>
                <a:spcPct val="0"/>
              </a:spcBef>
            </a:pPr>
            <a:r>
              <a:rPr lang="de-DE" altLang="de-DE" dirty="0">
                <a:ea typeface="ＭＳ Ｐゴシック" panose="020B0600070205080204" pitchFamily="34" charset="-128"/>
              </a:rPr>
              <a:t>La </a:t>
            </a:r>
            <a:r>
              <a:rPr lang="de-DE" altLang="de-DE" dirty="0" err="1">
                <a:ea typeface="ＭＳ Ｐゴシック" panose="020B0600070205080204" pitchFamily="34" charset="-128"/>
              </a:rPr>
              <a:t>colaboración</a:t>
            </a:r>
            <a:r>
              <a:rPr lang="de-DE" altLang="de-DE" dirty="0">
                <a:ea typeface="ＭＳ Ｐゴシック" panose="020B0600070205080204" pitchFamily="34" charset="-128"/>
              </a:rPr>
              <a:t> </a:t>
            </a:r>
            <a:r>
              <a:rPr lang="de-DE" altLang="de-DE" dirty="0" err="1">
                <a:ea typeface="ＭＳ Ｐゴシック" panose="020B0600070205080204" pitchFamily="34" charset="-128"/>
              </a:rPr>
              <a:t>adopta</a:t>
            </a:r>
            <a:r>
              <a:rPr lang="de-DE" altLang="de-DE" dirty="0">
                <a:ea typeface="ＭＳ Ｐゴシック" panose="020B0600070205080204" pitchFamily="34" charset="-128"/>
              </a:rPr>
              <a:t> </a:t>
            </a:r>
            <a:r>
              <a:rPr lang="de-DE" altLang="de-DE" dirty="0" err="1">
                <a:ea typeface="ＭＳ Ｐゴシック" panose="020B0600070205080204" pitchFamily="34" charset="-128"/>
              </a:rPr>
              <a:t>múltiples</a:t>
            </a:r>
            <a:r>
              <a:rPr lang="de-DE" altLang="de-DE" dirty="0">
                <a:ea typeface="ＭＳ Ｐゴシック" panose="020B0600070205080204" pitchFamily="34" charset="-128"/>
              </a:rPr>
              <a:t> </a:t>
            </a:r>
            <a:r>
              <a:rPr lang="de-DE" altLang="de-DE" dirty="0" err="1">
                <a:ea typeface="ＭＳ Ｐゴシック" panose="020B0600070205080204" pitchFamily="34" charset="-128"/>
              </a:rPr>
              <a:t>formas</a:t>
            </a:r>
            <a:r>
              <a:rPr lang="de-DE" altLang="de-DE" dirty="0">
                <a:ea typeface="ＭＳ Ｐゴシック" panose="020B0600070205080204" pitchFamily="34" charset="-128"/>
              </a:rPr>
              <a:t>, </a:t>
            </a:r>
            <a:r>
              <a:rPr lang="de-DE" altLang="de-DE" dirty="0" err="1">
                <a:ea typeface="ＭＳ Ｐゴシック" panose="020B0600070205080204" pitchFamily="34" charset="-128"/>
              </a:rPr>
              <a:t>y</a:t>
            </a:r>
            <a:r>
              <a:rPr lang="de-DE" altLang="de-DE" dirty="0">
                <a:ea typeface="ＭＳ Ｐゴシック" panose="020B0600070205080204" pitchFamily="34" charset="-128"/>
              </a:rPr>
              <a:t> </a:t>
            </a:r>
            <a:r>
              <a:rPr lang="de-DE" altLang="de-DE" dirty="0" err="1">
                <a:ea typeface="ＭＳ Ｐゴシック" panose="020B0600070205080204" pitchFamily="34" charset="-128"/>
              </a:rPr>
              <a:t>todas</a:t>
            </a:r>
            <a:r>
              <a:rPr lang="de-DE" altLang="de-DE" dirty="0">
                <a:ea typeface="ＭＳ Ｐゴシック" panose="020B0600070205080204" pitchFamily="34" charset="-128"/>
              </a:rPr>
              <a:t> </a:t>
            </a:r>
            <a:r>
              <a:rPr lang="de-DE" altLang="de-DE" dirty="0" err="1">
                <a:ea typeface="ＭＳ Ｐゴシック" panose="020B0600070205080204" pitchFamily="34" charset="-128"/>
              </a:rPr>
              <a:t>son</a:t>
            </a:r>
            <a:r>
              <a:rPr lang="de-DE" altLang="de-DE" dirty="0">
                <a:ea typeface="ＭＳ Ｐゴシック" panose="020B0600070205080204" pitchFamily="34" charset="-128"/>
              </a:rPr>
              <a:t> </a:t>
            </a:r>
            <a:r>
              <a:rPr lang="de-DE" altLang="de-DE" dirty="0" err="1">
                <a:ea typeface="ＭＳ Ｐゴシック" panose="020B0600070205080204" pitchFamily="34" charset="-128"/>
              </a:rPr>
              <a:t>importantes</a:t>
            </a:r>
            <a:r>
              <a:rPr lang="de-DE" altLang="de-DE" dirty="0">
                <a:ea typeface="ＭＳ Ｐゴシック" panose="020B0600070205080204" pitchFamily="34" charset="-128"/>
              </a:rPr>
              <a:t> </a:t>
            </a:r>
            <a:r>
              <a:rPr lang="de-DE" altLang="de-DE" dirty="0" err="1">
                <a:ea typeface="ＭＳ Ｐゴシック" panose="020B0600070205080204" pitchFamily="34" charset="-128"/>
              </a:rPr>
              <a:t>para</a:t>
            </a:r>
            <a:r>
              <a:rPr lang="de-DE" altLang="de-DE" dirty="0">
                <a:ea typeface="ＭＳ Ｐゴシック" panose="020B0600070205080204" pitchFamily="34" charset="-128"/>
              </a:rPr>
              <a:t> la </a:t>
            </a:r>
            <a:r>
              <a:rPr lang="de-DE" altLang="de-DE" dirty="0" err="1">
                <a:ea typeface="ＭＳ Ｐゴシック" panose="020B0600070205080204" pitchFamily="34" charset="-128"/>
              </a:rPr>
              <a:t>innovación</a:t>
            </a:r>
            <a:r>
              <a:rPr lang="de-DE" altLang="de-DE" dirty="0">
                <a:ea typeface="ＭＳ Ｐゴシック" panose="020B0600070205080204" pitchFamily="34" charset="-128"/>
              </a:rPr>
              <a:t>:</a:t>
            </a:r>
          </a:p>
          <a:p>
            <a:pPr eaLnBrk="1" hangingPunct="1">
              <a:spcBef>
                <a:spcPct val="0"/>
              </a:spcBef>
            </a:pPr>
            <a:r>
              <a:rPr lang="de-DE" altLang="de-DE" b="1" dirty="0" err="1">
                <a:ea typeface="ＭＳ Ｐゴシック" panose="020B0600070205080204" pitchFamily="34" charset="-128"/>
              </a:rPr>
              <a:t>Informativa</a:t>
            </a:r>
            <a:r>
              <a:rPr lang="de-DE" altLang="de-DE" dirty="0">
                <a:ea typeface="ＭＳ Ｐゴシック" panose="020B0600070205080204" pitchFamily="34" charset="-128"/>
              </a:rPr>
              <a:t> - </a:t>
            </a:r>
            <a:r>
              <a:rPr lang="de-DE" altLang="de-DE" dirty="0" err="1">
                <a:ea typeface="ＭＳ Ｐゴシック" panose="020B0600070205080204" pitchFamily="34" charset="-128"/>
              </a:rPr>
              <a:t>mantenerle</a:t>
            </a:r>
            <a:r>
              <a:rPr lang="de-DE" altLang="de-DE" dirty="0">
                <a:ea typeface="ＭＳ Ｐゴシック" panose="020B0600070205080204" pitchFamily="34" charset="-128"/>
              </a:rPr>
              <a:t> </a:t>
            </a:r>
            <a:r>
              <a:rPr lang="de-DE" altLang="de-DE" dirty="0" err="1">
                <a:ea typeface="ＭＳ Ｐゴシック" panose="020B0600070205080204" pitchFamily="34" charset="-128"/>
              </a:rPr>
              <a:t>informado</a:t>
            </a:r>
            <a:br>
              <a:rPr lang="de-DE" altLang="de-DE" dirty="0">
                <a:ea typeface="ＭＳ Ｐゴシック" panose="020B0600070205080204" pitchFamily="34" charset="-128"/>
              </a:rPr>
            </a:br>
            <a:r>
              <a:rPr lang="de-DE" altLang="de-DE" b="1" dirty="0" err="1">
                <a:ea typeface="ＭＳ Ｐゴシック" panose="020B0600070205080204" pitchFamily="34" charset="-128"/>
              </a:rPr>
              <a:t>Evaluativa</a:t>
            </a:r>
            <a:r>
              <a:rPr lang="de-DE" altLang="de-DE" dirty="0">
                <a:ea typeface="ＭＳ Ｐゴシック" panose="020B0600070205080204" pitchFamily="34" charset="-128"/>
              </a:rPr>
              <a:t> - </a:t>
            </a:r>
            <a:r>
              <a:rPr lang="de-DE" altLang="de-DE" dirty="0" err="1">
                <a:ea typeface="ＭＳ Ｐゴシック" panose="020B0600070205080204" pitchFamily="34" charset="-128"/>
              </a:rPr>
              <a:t>obtener</a:t>
            </a:r>
            <a:r>
              <a:rPr lang="de-DE" altLang="de-DE" dirty="0">
                <a:ea typeface="ＭＳ Ｐゴシック" panose="020B0600070205080204" pitchFamily="34" charset="-128"/>
              </a:rPr>
              <a:t> </a:t>
            </a:r>
            <a:r>
              <a:rPr lang="de-DE" altLang="de-DE" dirty="0" err="1">
                <a:ea typeface="ＭＳ Ｐゴシック" panose="020B0600070205080204" pitchFamily="34" charset="-128"/>
              </a:rPr>
              <a:t>comentarios</a:t>
            </a:r>
            <a:br>
              <a:rPr lang="de-DE" altLang="de-DE" dirty="0">
                <a:ea typeface="ＭＳ Ｐゴシック" panose="020B0600070205080204" pitchFamily="34" charset="-128"/>
              </a:rPr>
            </a:br>
            <a:r>
              <a:rPr lang="de-DE" altLang="de-DE" b="1" dirty="0" err="1">
                <a:ea typeface="ＭＳ Ｐゴシック" panose="020B0600070205080204" pitchFamily="34" charset="-128"/>
              </a:rPr>
              <a:t>Generativa</a:t>
            </a:r>
            <a:r>
              <a:rPr lang="de-DE" altLang="de-DE" dirty="0">
                <a:ea typeface="ＭＳ Ｐゴシック" panose="020B0600070205080204" pitchFamily="34" charset="-128"/>
              </a:rPr>
              <a:t> - </a:t>
            </a:r>
            <a:r>
              <a:rPr lang="de-DE" altLang="de-DE" dirty="0" err="1">
                <a:ea typeface="ＭＳ Ｐゴシック" panose="020B0600070205080204" pitchFamily="34" charset="-128"/>
              </a:rPr>
              <a:t>crear</a:t>
            </a:r>
            <a:r>
              <a:rPr lang="de-DE" altLang="de-DE" dirty="0">
                <a:ea typeface="ＭＳ Ｐゴシック" panose="020B0600070205080204" pitchFamily="34" charset="-128"/>
              </a:rPr>
              <a:t> </a:t>
            </a:r>
            <a:r>
              <a:rPr lang="de-DE" altLang="de-DE" dirty="0" err="1">
                <a:ea typeface="ＭＳ Ｐゴシック" panose="020B0600070205080204" pitchFamily="34" charset="-128"/>
              </a:rPr>
              <a:t>algo</a:t>
            </a:r>
            <a:r>
              <a:rPr lang="de-DE" altLang="de-DE" dirty="0">
                <a:ea typeface="ＭＳ Ｐゴシック" panose="020B0600070205080204" pitchFamily="34" charset="-128"/>
              </a:rPr>
              <a:t> </a:t>
            </a:r>
            <a:r>
              <a:rPr lang="de-DE" altLang="de-DE" dirty="0" err="1">
                <a:ea typeface="ＭＳ Ｐゴシック" panose="020B0600070205080204" pitchFamily="34" charset="-128"/>
              </a:rPr>
              <a:t>nuevo</a:t>
            </a:r>
            <a:r>
              <a:rPr lang="de-DE" altLang="de-DE" dirty="0">
                <a:ea typeface="ＭＳ Ｐゴシック" panose="020B0600070205080204" pitchFamily="34" charset="-128"/>
              </a:rPr>
              <a:t> </a:t>
            </a:r>
            <a:r>
              <a:rPr lang="de-DE" altLang="de-DE" dirty="0" err="1">
                <a:ea typeface="ＭＳ Ｐゴシック" panose="020B0600070205080204" pitchFamily="34" charset="-128"/>
              </a:rPr>
              <a:t>conjuntamente</a:t>
            </a:r>
            <a:endParaRPr lang="de-DE" altLang="de-DE" dirty="0">
              <a:ea typeface="ＭＳ Ｐゴシック" panose="020B0600070205080204" pitchFamily="34" charset="-128"/>
            </a:endParaRPr>
          </a:p>
          <a:p>
            <a:pPr eaLnBrk="1" hangingPunct="1">
              <a:spcBef>
                <a:spcPct val="0"/>
              </a:spcBef>
            </a:pPr>
            <a:endParaRPr lang="de-DE" altLang="de-DE" dirty="0">
              <a:ea typeface="ＭＳ Ｐゴシック" panose="020B0600070205080204" pitchFamily="34" charset="-128"/>
            </a:endParaRPr>
          </a:p>
          <a:p>
            <a:pPr eaLnBrk="1" hangingPunct="1">
              <a:spcBef>
                <a:spcPct val="0"/>
              </a:spcBef>
            </a:pPr>
            <a:r>
              <a:rPr lang="de-DE" altLang="de-DE" dirty="0">
                <a:ea typeface="ＭＳ Ｐゴシック" panose="020B0600070205080204" pitchFamily="34" charset="-128"/>
              </a:rPr>
              <a:t>La </a:t>
            </a:r>
            <a:r>
              <a:rPr lang="de-DE" altLang="de-DE" dirty="0" err="1">
                <a:ea typeface="ＭＳ Ｐゴシック" panose="020B0600070205080204" pitchFamily="34" charset="-128"/>
              </a:rPr>
              <a:t>colaboración</a:t>
            </a:r>
            <a:r>
              <a:rPr lang="de-DE" altLang="de-DE" dirty="0">
                <a:ea typeface="ＭＳ Ｐゴシック" panose="020B0600070205080204" pitchFamily="34" charset="-128"/>
              </a:rPr>
              <a:t> </a:t>
            </a:r>
            <a:r>
              <a:rPr lang="de-DE" altLang="de-DE" dirty="0" err="1">
                <a:ea typeface="ＭＳ Ｐゴシック" panose="020B0600070205080204" pitchFamily="34" charset="-128"/>
              </a:rPr>
              <a:t>generativa</a:t>
            </a:r>
            <a:r>
              <a:rPr lang="de-DE" altLang="de-DE" dirty="0">
                <a:ea typeface="ＭＳ Ｐゴシック" panose="020B0600070205080204" pitchFamily="34" charset="-128"/>
              </a:rPr>
              <a:t> es la </a:t>
            </a:r>
            <a:r>
              <a:rPr lang="de-DE" altLang="de-DE" dirty="0" err="1">
                <a:ea typeface="ＭＳ Ｐゴシック" panose="020B0600070205080204" pitchFamily="34" charset="-128"/>
              </a:rPr>
              <a:t>más</a:t>
            </a:r>
            <a:r>
              <a:rPr lang="de-DE" altLang="de-DE" dirty="0">
                <a:ea typeface="ＭＳ Ｐゴシック" panose="020B0600070205080204" pitchFamily="34" charset="-128"/>
              </a:rPr>
              <a:t> </a:t>
            </a:r>
            <a:r>
              <a:rPr lang="de-DE" altLang="de-DE" dirty="0" err="1">
                <a:ea typeface="ＭＳ Ｐゴシック" panose="020B0600070205080204" pitchFamily="34" charset="-128"/>
              </a:rPr>
              <a:t>complicada</a:t>
            </a:r>
            <a:r>
              <a:rPr lang="de-DE" altLang="de-DE" dirty="0">
                <a:ea typeface="ＭＳ Ｐゴシック" panose="020B0600070205080204" pitchFamily="34" charset="-128"/>
              </a:rPr>
              <a:t> </a:t>
            </a:r>
            <a:r>
              <a:rPr lang="de-DE" altLang="de-DE" dirty="0" err="1">
                <a:ea typeface="ＭＳ Ｐゴシック" panose="020B0600070205080204" pitchFamily="34" charset="-128"/>
              </a:rPr>
              <a:t>y</a:t>
            </a:r>
            <a:r>
              <a:rPr lang="de-DE" altLang="de-DE" dirty="0">
                <a:ea typeface="ＭＳ Ｐゴシック" panose="020B0600070205080204" pitchFamily="34" charset="-128"/>
              </a:rPr>
              <a:t> </a:t>
            </a:r>
            <a:r>
              <a:rPr lang="de-DE" altLang="de-DE" dirty="0" err="1">
                <a:ea typeface="ＭＳ Ｐゴシック" panose="020B0600070205080204" pitchFamily="34" charset="-128"/>
              </a:rPr>
              <a:t>difícil</a:t>
            </a:r>
            <a:r>
              <a:rPr lang="de-DE" altLang="de-DE" dirty="0">
                <a:ea typeface="ＭＳ Ｐゴシック" panose="020B0600070205080204" pitchFamily="34" charset="-128"/>
              </a:rPr>
              <a:t> de </a:t>
            </a:r>
            <a:r>
              <a:rPr lang="de-DE" altLang="de-DE" dirty="0" err="1">
                <a:ea typeface="ＭＳ Ｐゴシック" panose="020B0600070205080204" pitchFamily="34" charset="-128"/>
              </a:rPr>
              <a:t>alcanzar</a:t>
            </a:r>
            <a:r>
              <a:rPr lang="de-DE" altLang="de-DE" dirty="0">
                <a:ea typeface="ＭＳ Ｐゴシック" panose="020B0600070205080204" pitchFamily="34" charset="-128"/>
              </a:rPr>
              <a:t>. Los </a:t>
            </a:r>
            <a:r>
              <a:rPr lang="de-DE" altLang="de-DE" dirty="0" err="1">
                <a:ea typeface="ＭＳ Ｐゴシック" panose="020B0600070205080204" pitchFamily="34" charset="-128"/>
              </a:rPr>
              <a:t>momentos</a:t>
            </a:r>
            <a:r>
              <a:rPr lang="de-DE" altLang="de-DE" dirty="0">
                <a:ea typeface="ＭＳ Ｐゴシック" panose="020B0600070205080204" pitchFamily="34" charset="-128"/>
              </a:rPr>
              <a:t> de </a:t>
            </a:r>
            <a:r>
              <a:rPr lang="de-DE" altLang="de-DE" dirty="0" err="1">
                <a:ea typeface="ＭＳ Ｐゴシック" panose="020B0600070205080204" pitchFamily="34" charset="-128"/>
              </a:rPr>
              <a:t>inspiración</a:t>
            </a:r>
            <a:r>
              <a:rPr lang="de-DE" altLang="de-DE" dirty="0">
                <a:ea typeface="ＭＳ Ｐゴシック" panose="020B0600070205080204" pitchFamily="34" charset="-128"/>
              </a:rPr>
              <a:t> </a:t>
            </a:r>
            <a:r>
              <a:rPr lang="de-DE" altLang="de-DE" dirty="0" err="1">
                <a:ea typeface="ＭＳ Ｐゴシック" panose="020B0600070205080204" pitchFamily="34" charset="-128"/>
              </a:rPr>
              <a:t>requieren</a:t>
            </a:r>
            <a:r>
              <a:rPr lang="de-DE" altLang="de-DE" dirty="0">
                <a:ea typeface="ＭＳ Ｐゴシック" panose="020B0600070205080204" pitchFamily="34" charset="-128"/>
              </a:rPr>
              <a:t> </a:t>
            </a:r>
            <a:r>
              <a:rPr lang="de-DE" altLang="de-DE" dirty="0" err="1">
                <a:ea typeface="ＭＳ Ｐゴシック" panose="020B0600070205080204" pitchFamily="34" charset="-128"/>
              </a:rPr>
              <a:t>un</a:t>
            </a:r>
            <a:r>
              <a:rPr lang="de-DE" altLang="de-DE" dirty="0">
                <a:ea typeface="ＭＳ Ｐゴシック" panose="020B0600070205080204" pitchFamily="34" charset="-128"/>
              </a:rPr>
              <a:t> </a:t>
            </a:r>
            <a:r>
              <a:rPr lang="de-DE" altLang="de-DE" dirty="0" err="1">
                <a:ea typeface="ＭＳ Ｐゴシック" panose="020B0600070205080204" pitchFamily="34" charset="-128"/>
              </a:rPr>
              <a:t>enfoque</a:t>
            </a:r>
            <a:r>
              <a:rPr lang="de-DE" altLang="de-DE" dirty="0">
                <a:ea typeface="ＭＳ Ｐゴシック" panose="020B0600070205080204" pitchFamily="34" charset="-128"/>
              </a:rPr>
              <a:t> </a:t>
            </a:r>
            <a:r>
              <a:rPr lang="de-DE" altLang="de-DE" dirty="0" err="1">
                <a:ea typeface="ＭＳ Ｐゴシック" panose="020B0600070205080204" pitchFamily="34" charset="-128"/>
              </a:rPr>
              <a:t>distinto</a:t>
            </a:r>
            <a:r>
              <a:rPr lang="de-DE" altLang="de-DE" dirty="0">
                <a:ea typeface="ＭＳ Ｐゴシック" panose="020B0600070205080204" pitchFamily="34" charset="-128"/>
              </a:rPr>
              <a:t>. Si los </a:t>
            </a:r>
            <a:r>
              <a:rPr lang="de-DE" altLang="de-DE" dirty="0" err="1">
                <a:ea typeface="ＭＳ Ｐゴシック" panose="020B0600070205080204" pitchFamily="34" charset="-128"/>
              </a:rPr>
              <a:t>equipos</a:t>
            </a:r>
            <a:r>
              <a:rPr lang="de-DE" altLang="de-DE" dirty="0">
                <a:ea typeface="ＭＳ Ｐゴシック" panose="020B0600070205080204" pitchFamily="34" charset="-128"/>
              </a:rPr>
              <a:t> </a:t>
            </a:r>
            <a:r>
              <a:rPr lang="de-DE" altLang="de-DE" dirty="0" err="1">
                <a:ea typeface="ＭＳ Ｐゴシック" panose="020B0600070205080204" pitchFamily="34" charset="-128"/>
              </a:rPr>
              <a:t>disponen</a:t>
            </a:r>
            <a:r>
              <a:rPr lang="de-DE" altLang="de-DE" dirty="0">
                <a:ea typeface="ＭＳ Ｐゴシック" panose="020B0600070205080204" pitchFamily="34" charset="-128"/>
              </a:rPr>
              <a:t> de las </a:t>
            </a:r>
            <a:r>
              <a:rPr lang="de-DE" altLang="de-DE" dirty="0" err="1">
                <a:ea typeface="ＭＳ Ｐゴシック" panose="020B0600070205080204" pitchFamily="34" charset="-128"/>
              </a:rPr>
              <a:t>herramientas</a:t>
            </a:r>
            <a:r>
              <a:rPr lang="de-DE" altLang="de-DE" dirty="0">
                <a:ea typeface="ＭＳ Ｐゴシック" panose="020B0600070205080204" pitchFamily="34" charset="-128"/>
              </a:rPr>
              <a:t> </a:t>
            </a:r>
            <a:r>
              <a:rPr lang="de-DE" altLang="de-DE" dirty="0" err="1">
                <a:ea typeface="ＭＳ Ｐゴシック" panose="020B0600070205080204" pitchFamily="34" charset="-128"/>
              </a:rPr>
              <a:t>y</a:t>
            </a:r>
            <a:r>
              <a:rPr lang="de-DE" altLang="de-DE" dirty="0">
                <a:ea typeface="ＭＳ Ｐゴシック" panose="020B0600070205080204" pitchFamily="34" charset="-128"/>
              </a:rPr>
              <a:t> </a:t>
            </a:r>
            <a:r>
              <a:rPr lang="de-DE" altLang="de-DE" dirty="0" err="1">
                <a:ea typeface="ＭＳ Ｐゴシック" panose="020B0600070205080204" pitchFamily="34" charset="-128"/>
              </a:rPr>
              <a:t>entornos</a:t>
            </a:r>
            <a:r>
              <a:rPr lang="de-DE" altLang="de-DE" dirty="0">
                <a:ea typeface="ＭＳ Ｐゴシック" panose="020B0600070205080204" pitchFamily="34" charset="-128"/>
              </a:rPr>
              <a:t> </a:t>
            </a:r>
            <a:r>
              <a:rPr lang="de-DE" altLang="de-DE" dirty="0" err="1">
                <a:ea typeface="ＭＳ Ｐゴシック" panose="020B0600070205080204" pitchFamily="34" charset="-128"/>
              </a:rPr>
              <a:t>adecuados</a:t>
            </a:r>
            <a:r>
              <a:rPr lang="de-DE" altLang="de-DE" dirty="0">
                <a:ea typeface="ＭＳ Ｐゴシック" panose="020B0600070205080204" pitchFamily="34" charset="-128"/>
              </a:rPr>
              <a:t>, </a:t>
            </a:r>
            <a:r>
              <a:rPr lang="de-DE" altLang="de-DE" dirty="0" err="1">
                <a:ea typeface="ＭＳ Ｐゴシック" panose="020B0600070205080204" pitchFamily="34" charset="-128"/>
              </a:rPr>
              <a:t>pueden</a:t>
            </a:r>
            <a:r>
              <a:rPr lang="de-DE" altLang="de-DE" dirty="0">
                <a:ea typeface="ＭＳ Ｐゴシック" panose="020B0600070205080204" pitchFamily="34" charset="-128"/>
              </a:rPr>
              <a:t> </a:t>
            </a:r>
            <a:r>
              <a:rPr lang="de-DE" altLang="de-DE" dirty="0" err="1">
                <a:ea typeface="ＭＳ Ｐゴシック" panose="020B0600070205080204" pitchFamily="34" charset="-128"/>
              </a:rPr>
              <a:t>hacer</a:t>
            </a:r>
            <a:r>
              <a:rPr lang="de-DE" altLang="de-DE" dirty="0">
                <a:ea typeface="ＭＳ Ｐゴシック" panose="020B0600070205080204" pitchFamily="34" charset="-128"/>
              </a:rPr>
              <a:t> </a:t>
            </a:r>
            <a:r>
              <a:rPr lang="de-DE" altLang="de-DE" dirty="0" err="1">
                <a:ea typeface="ＭＳ Ｐゴシック" panose="020B0600070205080204" pitchFamily="34" charset="-128"/>
              </a:rPr>
              <a:t>el</a:t>
            </a:r>
            <a:r>
              <a:rPr lang="de-DE" altLang="de-DE" dirty="0">
                <a:ea typeface="ＭＳ Ｐゴシック" panose="020B0600070205080204" pitchFamily="34" charset="-128"/>
              </a:rPr>
              <a:t> </a:t>
            </a:r>
            <a:r>
              <a:rPr lang="de-DE" altLang="de-DE" dirty="0" err="1">
                <a:ea typeface="ＭＳ Ｐゴシック" panose="020B0600070205080204" pitchFamily="34" charset="-128"/>
              </a:rPr>
              <a:t>trabajo</a:t>
            </a:r>
            <a:r>
              <a:rPr lang="de-DE" altLang="de-DE" dirty="0">
                <a:ea typeface="ＭＳ Ｐゴシック" panose="020B0600070205080204" pitchFamily="34" charset="-128"/>
              </a:rPr>
              <a:t> mental </a:t>
            </a:r>
            <a:r>
              <a:rPr lang="de-DE" altLang="de-DE" dirty="0" err="1">
                <a:ea typeface="ＭＳ Ｐゴシック" panose="020B0600070205080204" pitchFamily="34" charset="-128"/>
              </a:rPr>
              <a:t>pesado</a:t>
            </a:r>
            <a:r>
              <a:rPr lang="de-DE" altLang="de-DE" dirty="0">
                <a:ea typeface="ＭＳ Ｐゴシック" panose="020B0600070205080204" pitchFamily="34" charset="-128"/>
              </a:rPr>
              <a:t> </a:t>
            </a:r>
            <a:r>
              <a:rPr lang="de-DE" altLang="de-DE" dirty="0" err="1">
                <a:ea typeface="ＭＳ Ｐゴシック" panose="020B0600070205080204" pitchFamily="34" charset="-128"/>
              </a:rPr>
              <a:t>que</a:t>
            </a:r>
            <a:r>
              <a:rPr lang="de-DE" altLang="de-DE" dirty="0">
                <a:ea typeface="ＭＳ Ｐゴシック" panose="020B0600070205080204" pitchFamily="34" charset="-128"/>
              </a:rPr>
              <a:t> se </a:t>
            </a:r>
            <a:r>
              <a:rPr lang="de-DE" altLang="de-DE" dirty="0" err="1">
                <a:ea typeface="ＭＳ Ｐゴシック" panose="020B0600070205080204" pitchFamily="34" charset="-128"/>
              </a:rPr>
              <a:t>necesita</a:t>
            </a:r>
            <a:r>
              <a:rPr lang="de-DE" altLang="de-DE" dirty="0">
                <a:ea typeface="ＭＳ Ｐゴシック" panose="020B0600070205080204" pitchFamily="34" charset="-128"/>
              </a:rPr>
              <a:t> </a:t>
            </a:r>
            <a:r>
              <a:rPr lang="de-DE" altLang="de-DE" dirty="0" err="1">
                <a:ea typeface="ＭＳ Ｐゴシック" panose="020B0600070205080204" pitchFamily="34" charset="-128"/>
              </a:rPr>
              <a:t>para</a:t>
            </a:r>
            <a:r>
              <a:rPr lang="de-DE" altLang="de-DE" dirty="0">
                <a:ea typeface="ＭＳ Ｐゴシック" panose="020B0600070205080204" pitchFamily="34" charset="-128"/>
              </a:rPr>
              <a:t> </a:t>
            </a:r>
            <a:r>
              <a:rPr lang="de-DE" altLang="de-DE" dirty="0" err="1">
                <a:ea typeface="ＭＳ Ｐゴシック" panose="020B0600070205080204" pitchFamily="34" charset="-128"/>
              </a:rPr>
              <a:t>aportar</a:t>
            </a:r>
            <a:r>
              <a:rPr lang="de-DE" altLang="de-DE" dirty="0">
                <a:ea typeface="ＭＳ Ｐゴシック" panose="020B0600070205080204" pitchFamily="34" charset="-128"/>
              </a:rPr>
              <a:t> </a:t>
            </a:r>
            <a:r>
              <a:rPr lang="de-DE" altLang="de-DE" dirty="0" err="1">
                <a:ea typeface="ＭＳ Ｐゴシック" panose="020B0600070205080204" pitchFamily="34" charset="-128"/>
              </a:rPr>
              <a:t>nuevas</a:t>
            </a:r>
            <a:r>
              <a:rPr lang="de-DE" altLang="de-DE" dirty="0">
                <a:ea typeface="ＭＳ Ｐゴシック" panose="020B0600070205080204" pitchFamily="34" charset="-128"/>
              </a:rPr>
              <a:t> </a:t>
            </a:r>
            <a:r>
              <a:rPr lang="de-DE" altLang="de-DE" dirty="0" err="1">
                <a:ea typeface="ＭＳ Ｐゴシック" panose="020B0600070205080204" pitchFamily="34" charset="-128"/>
              </a:rPr>
              <a:t>ideas</a:t>
            </a:r>
            <a:r>
              <a:rPr lang="de-DE" altLang="de-DE" dirty="0">
                <a:ea typeface="ＭＳ Ｐゴシック" panose="020B0600070205080204" pitchFamily="34" charset="-128"/>
              </a:rPr>
              <a:t>.</a:t>
            </a:r>
          </a:p>
        </p:txBody>
      </p:sp>
      <p:sp>
        <p:nvSpPr>
          <p:cNvPr id="39940" name="Slide Number Placeholder 3">
            <a:extLst>
              <a:ext uri="{FF2B5EF4-FFF2-40B4-BE49-F238E27FC236}">
                <a16:creationId xmlns:a16="http://schemas.microsoft.com/office/drawing/2014/main" id="{AC7FAB5C-B07B-1F47-981E-20CDDE1393CB}"/>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9F5EA3C-8578-1F4B-84C3-66BF19254A4D}" type="slidenum">
              <a:rPr lang="en-US" altLang="de-DE" sz="1200">
                <a:latin typeface="Calibri" panose="020F0502020204030204" pitchFamily="34" charset="0"/>
              </a:rPr>
              <a:pPr eaLnBrk="1" hangingPunct="1"/>
              <a:t>13</a:t>
            </a:fld>
            <a:endParaRPr lang="en-US" altLang="de-DE" sz="1200">
              <a:latin typeface="Calibri" panose="020F0502020204030204" pitchFamily="34" charset="0"/>
            </a:endParaRPr>
          </a:p>
        </p:txBody>
      </p:sp>
    </p:spTree>
    <p:extLst>
      <p:ext uri="{BB962C8B-B14F-4D97-AF65-F5344CB8AC3E}">
        <p14:creationId xmlns:p14="http://schemas.microsoft.com/office/powerpoint/2010/main" val="2062865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D9F62BF4-3292-064F-8353-C0626A4D024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19C8B955-034E-464D-926B-66CCC0872E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Clr>
                <a:srgbClr val="FFFFFF"/>
              </a:buClr>
              <a:buSzPct val="25000"/>
            </a:pPr>
            <a:r>
              <a:rPr lang="de-DE" altLang="de-DE">
                <a:solidFill>
                  <a:schemeClr val="bg1"/>
                </a:solidFill>
                <a:ea typeface="ＭＳ Ｐゴシック" panose="020B0600070205080204" pitchFamily="34" charset="-128"/>
              </a:rPr>
              <a:t>Voy a darle más detalles de Steelcase® Roam™, empezando por el stand móvil.</a:t>
            </a:r>
            <a:endParaRPr lang="de-DE" altLang="de-DE">
              <a:solidFill>
                <a:schemeClr val="bg1"/>
              </a:solidFill>
              <a:ea typeface="ＭＳ Ｐゴシック" panose="020B0600070205080204" pitchFamily="34" charset="-128"/>
              <a:cs typeface="Calibri" panose="020F0502020204030204" pitchFamily="34" charset="0"/>
            </a:endParaRPr>
          </a:p>
        </p:txBody>
      </p:sp>
      <p:sp>
        <p:nvSpPr>
          <p:cNvPr id="41988" name="Slide Number Placeholder 3">
            <a:extLst>
              <a:ext uri="{FF2B5EF4-FFF2-40B4-BE49-F238E27FC236}">
                <a16:creationId xmlns:a16="http://schemas.microsoft.com/office/drawing/2014/main" id="{DB62A753-FF2E-6C49-9AB1-750EAA60DA9D}"/>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F53A952-5438-A84B-943A-D1701D2F48D5}" type="slidenum">
              <a:rPr lang="en-US" altLang="de-DE" sz="1200">
                <a:latin typeface="Calibri" panose="020F0502020204030204" pitchFamily="34" charset="0"/>
              </a:rPr>
              <a:pPr eaLnBrk="1" hangingPunct="1"/>
              <a:t>14</a:t>
            </a:fld>
            <a:endParaRPr lang="en-US" altLang="de-DE" sz="120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61A79D55-2C63-1244-B278-BC528EFD372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12910536-5FD5-704D-8E55-96B1885ECF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a:ea typeface="ＭＳ Ｐゴシック" panose="020B0600070205080204" pitchFamily="34" charset="-128"/>
              </a:rPr>
              <a:t>Roam se puede desplazar fácilmente gracias a las ruedas de deslizamiento suave para favorecer los cambios sobre la marcha en cualquier espacio de trabajo, desde una sala de conferencias hasta las oficinas privadas pasando por los espacios informales, etc.</a:t>
            </a:r>
          </a:p>
        </p:txBody>
      </p:sp>
      <p:sp>
        <p:nvSpPr>
          <p:cNvPr id="44036" name="Slide Number Placeholder 3">
            <a:extLst>
              <a:ext uri="{FF2B5EF4-FFF2-40B4-BE49-F238E27FC236}">
                <a16:creationId xmlns:a16="http://schemas.microsoft.com/office/drawing/2014/main" id="{6A471001-0E11-314C-ABF0-60F23DEC7351}"/>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10552A8-19BE-6945-9EC7-8E59AD0F1857}" type="slidenum">
              <a:rPr lang="en-US" altLang="de-DE" sz="1200">
                <a:latin typeface="Calibri" panose="020F0502020204030204" pitchFamily="34" charset="0"/>
              </a:rPr>
              <a:pPr eaLnBrk="1" hangingPunct="1"/>
              <a:t>15</a:t>
            </a:fld>
            <a:endParaRPr lang="en-US" altLang="de-DE" sz="1200">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DD6204CB-18C0-374D-A5D8-846B60D9459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0D4322E9-ED4B-1148-BC55-A6763395FF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a:ea typeface="ＭＳ Ｐゴシック" panose="020B0600070205080204" pitchFamily="34" charset="-128"/>
              </a:rPr>
              <a:t>Con un diseño minimalista, Roam se integra a la perfección en cualquier espacio de trabajo. El stand tiene un diseño familiar estilo atril, que lo hace elegante y accesible para colaborar en cualquier lugar.</a:t>
            </a:r>
          </a:p>
        </p:txBody>
      </p:sp>
      <p:sp>
        <p:nvSpPr>
          <p:cNvPr id="46084" name="Slide Number Placeholder 3">
            <a:extLst>
              <a:ext uri="{FF2B5EF4-FFF2-40B4-BE49-F238E27FC236}">
                <a16:creationId xmlns:a16="http://schemas.microsoft.com/office/drawing/2014/main" id="{ABE2D6F7-4780-F749-B850-07362990A22F}"/>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F8F1451-8D78-E546-B8FC-CA495B25D616}" type="slidenum">
              <a:rPr lang="en-US" altLang="de-DE" sz="1200">
                <a:latin typeface="Calibri" panose="020F0502020204030204" pitchFamily="34" charset="0"/>
              </a:rPr>
              <a:pPr eaLnBrk="1" hangingPunct="1"/>
              <a:t>16</a:t>
            </a:fld>
            <a:endParaRPr lang="en-US" altLang="de-DE" sz="120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709E85D2-1EED-C044-BAA7-D41A87859E8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FF90F668-D5F0-2047-8B32-743133C6B5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b="1" u="sng">
                <a:ea typeface="ＭＳ Ｐゴシック" panose="020B0600070205080204" pitchFamily="34" charset="-128"/>
              </a:rPr>
              <a:t>Roam fue creado como complemento perfecto de Surface Hub 2S para colaborar en cualquier parte, con una bandeja de almacenamiento exclusiva en el sector que puede albergar una batería portátil APC™ opcional y un sistema de gestión del cableado inteligente diseñado para un uso sin conexión.</a:t>
            </a:r>
            <a:endParaRPr lang="de-DE" altLang="de-DE" b="1" u="sng">
              <a:ea typeface="ＭＳ Ｐゴシック" panose="020B0600070205080204" pitchFamily="34" charset="-128"/>
              <a:cs typeface="Calibri" panose="020F0502020204030204" pitchFamily="34" charset="0"/>
            </a:endParaRPr>
          </a:p>
        </p:txBody>
      </p:sp>
      <p:sp>
        <p:nvSpPr>
          <p:cNvPr id="48132" name="Slide Number Placeholder 3">
            <a:extLst>
              <a:ext uri="{FF2B5EF4-FFF2-40B4-BE49-F238E27FC236}">
                <a16:creationId xmlns:a16="http://schemas.microsoft.com/office/drawing/2014/main" id="{9FC06DCB-6CF5-BB43-BAD6-0C7730999B81}"/>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4C69232-1F27-5A40-87C0-D6D835CC40BC}" type="slidenum">
              <a:rPr lang="en-US" altLang="de-DE" sz="1200">
                <a:latin typeface="Calibri" panose="020F0502020204030204" pitchFamily="34" charset="0"/>
              </a:rPr>
              <a:pPr eaLnBrk="1" hangingPunct="1"/>
              <a:t>17</a:t>
            </a:fld>
            <a:endParaRPr lang="en-US" altLang="de-DE" sz="120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1D8C7E04-99FA-9645-9DC9-9E4D6B6A74F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87B4991A-3AE1-4847-9EEC-0A1F4CF24C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a:ea typeface="ＭＳ Ｐゴシック" panose="020B0600070205080204" pitchFamily="34" charset="-128"/>
              </a:rPr>
              <a:t>Hablando de la batería, la batería APC es una innovación de nuestro colaborador Schneider Electric.</a:t>
            </a:r>
          </a:p>
          <a:p>
            <a:pPr eaLnBrk="1" hangingPunct="1">
              <a:spcBef>
                <a:spcPct val="0"/>
              </a:spcBef>
            </a:pPr>
            <a:endParaRPr lang="de-DE" altLang="de-DE">
              <a:ea typeface="ＭＳ Ｐゴシック" panose="020B0600070205080204" pitchFamily="34" charset="-128"/>
            </a:endParaRPr>
          </a:p>
          <a:p>
            <a:pPr eaLnBrk="1" hangingPunct="1">
              <a:spcBef>
                <a:spcPct val="0"/>
              </a:spcBef>
            </a:pPr>
            <a:r>
              <a:rPr lang="de-DE" altLang="de-DE">
                <a:ea typeface="ＭＳ Ｐゴシック" panose="020B0600070205080204" pitchFamily="34" charset="-128"/>
              </a:rPr>
              <a:t>La batería APC promueve la movilidad para acompañar su proceso creativo. Desenchúfela, permanezca conectado y no pierda nunca el impulso creativo al desplazarse de un lugar a otro. </a:t>
            </a:r>
            <a:endParaRPr lang="de-DE" altLang="de-DE">
              <a:ea typeface="ＭＳ Ｐゴシック" panose="020B0600070205080204" pitchFamily="34" charset="-128"/>
              <a:cs typeface="Calibri" panose="020F0502020204030204" pitchFamily="34" charset="0"/>
            </a:endParaRPr>
          </a:p>
          <a:p>
            <a:pPr eaLnBrk="1" hangingPunct="1">
              <a:spcBef>
                <a:spcPct val="0"/>
              </a:spcBef>
            </a:pPr>
            <a:endParaRPr lang="de-DE" altLang="de-DE">
              <a:ea typeface="ＭＳ Ｐゴシック" panose="020B0600070205080204" pitchFamily="34" charset="-128"/>
            </a:endParaRPr>
          </a:p>
          <a:p>
            <a:pPr eaLnBrk="1" hangingPunct="1">
              <a:spcBef>
                <a:spcPct val="0"/>
              </a:spcBef>
            </a:pPr>
            <a:r>
              <a:rPr lang="de-DE" altLang="de-DE" b="1">
                <a:ea typeface="ＭＳ Ｐゴシック" panose="020B0600070205080204" pitchFamily="34" charset="-128"/>
              </a:rPr>
              <a:t>Información adicional batería APC:</a:t>
            </a:r>
          </a:p>
          <a:p>
            <a:pPr eaLnBrk="1" hangingPunct="1">
              <a:spcBef>
                <a:spcPct val="0"/>
              </a:spcBef>
            </a:pPr>
            <a:r>
              <a:rPr lang="de-DE" altLang="de-DE">
                <a:ea typeface="ＭＳ Ｐゴシック" panose="020B0600070205080204" pitchFamily="34" charset="-128"/>
              </a:rPr>
              <a:t>Batería opcional</a:t>
            </a:r>
          </a:p>
          <a:p>
            <a:pPr eaLnBrk="1" hangingPunct="1">
              <a:spcBef>
                <a:spcPct val="0"/>
              </a:spcBef>
            </a:pPr>
            <a:r>
              <a:rPr lang="de-DE" altLang="de-DE">
                <a:ea typeface="ＭＳ Ｐゴシック" panose="020B0600070205080204" pitchFamily="34" charset="-128"/>
              </a:rPr>
              <a:t>Fabricado por Schneider APC</a:t>
            </a:r>
          </a:p>
          <a:p>
            <a:pPr eaLnBrk="1" hangingPunct="1">
              <a:spcBef>
                <a:spcPct val="0"/>
              </a:spcBef>
            </a:pPr>
            <a:r>
              <a:rPr lang="de-DE" altLang="de-DE">
                <a:ea typeface="ＭＳ Ｐゴシック" panose="020B0600070205080204" pitchFamily="34" charset="-128"/>
              </a:rPr>
              <a:t>Disponibilidad a finales de septiembre</a:t>
            </a:r>
            <a:br>
              <a:rPr lang="de-DE" altLang="de-DE">
                <a:ea typeface="ＭＳ Ｐゴシック" panose="020B0600070205080204" pitchFamily="34" charset="-128"/>
              </a:rPr>
            </a:br>
            <a:r>
              <a:rPr lang="de-DE" altLang="de-DE">
                <a:ea typeface="ＭＳ Ｐゴシック" panose="020B0600070205080204" pitchFamily="34" charset="-128"/>
              </a:rPr>
              <a:t>Retrasos: Japón, EAU</a:t>
            </a:r>
          </a:p>
        </p:txBody>
      </p:sp>
      <p:sp>
        <p:nvSpPr>
          <p:cNvPr id="50180" name="Slide Number Placeholder 3">
            <a:extLst>
              <a:ext uri="{FF2B5EF4-FFF2-40B4-BE49-F238E27FC236}">
                <a16:creationId xmlns:a16="http://schemas.microsoft.com/office/drawing/2014/main" id="{2375A681-5C1D-0B46-AB1C-BA8F1DDB167F}"/>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320A937-19EF-AD41-8C86-387EA28ABD37}" type="slidenum">
              <a:rPr lang="en-US" altLang="de-DE" sz="1200">
                <a:latin typeface="Calibri" panose="020F0502020204030204" pitchFamily="34" charset="0"/>
              </a:rPr>
              <a:pPr eaLnBrk="1" hangingPunct="1"/>
              <a:t>18</a:t>
            </a:fld>
            <a:endParaRPr lang="en-US" altLang="de-DE" sz="1200">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710A3D43-AC95-3348-9452-E92C87EE5AE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4BDBB298-CDC5-F74F-ABA8-4ACFCC329C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Clr>
                <a:srgbClr val="FFFFFF"/>
              </a:buClr>
              <a:buSzPct val="25000"/>
            </a:pPr>
            <a:r>
              <a:rPr lang="de-DE" altLang="de-DE">
                <a:solidFill>
                  <a:schemeClr val="bg1"/>
                </a:solidFill>
                <a:ea typeface="ＭＳ Ｐゴシック" panose="020B0600070205080204" pitchFamily="34" charset="-128"/>
              </a:rPr>
              <a:t>También sabemos que a los clientes y empresas les interesará montar el Surface Hub 2S en la pared. Por eso además del stand móvil hemos diseñado un sistema de soporte mural increíblemente inteligente.</a:t>
            </a:r>
          </a:p>
        </p:txBody>
      </p:sp>
      <p:sp>
        <p:nvSpPr>
          <p:cNvPr id="52228" name="Slide Number Placeholder 3">
            <a:extLst>
              <a:ext uri="{FF2B5EF4-FFF2-40B4-BE49-F238E27FC236}">
                <a16:creationId xmlns:a16="http://schemas.microsoft.com/office/drawing/2014/main" id="{23085057-BC41-4E46-8236-DFE229BBD7ED}"/>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46D29D8-BD77-7445-9576-526E60F1D752}" type="slidenum">
              <a:rPr lang="en-US" altLang="de-DE" sz="1200">
                <a:latin typeface="Calibri" panose="020F0502020204030204" pitchFamily="34" charset="0"/>
              </a:rPr>
              <a:pPr eaLnBrk="1" hangingPunct="1"/>
              <a:t>19</a:t>
            </a:fld>
            <a:endParaRPr lang="en-US" altLang="de-DE" sz="120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4C3E039-9FAA-F547-83CB-EDE07D4E699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10FB7ABC-CD1F-DF41-A716-B1A95B6D24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a:solidFill>
                  <a:srgbClr val="000000"/>
                </a:solidFill>
                <a:ea typeface="ＭＳ Ｐゴシック" panose="020B0600070205080204" pitchFamily="34" charset="-128"/>
                <a:cs typeface="Calibri" panose="020F0502020204030204" pitchFamily="34" charset="0"/>
                <a:sym typeface="Calibri" panose="020F0502020204030204" pitchFamily="34" charset="0"/>
              </a:rPr>
              <a:t>Todo el mundo sabe que la colaboración potencia la innovación, sin ella no se pueden generar buenas ideas. Los líderes lo reconocen y esperan que los equipos den un paso adelante.</a:t>
            </a:r>
            <a:r>
              <a:rPr lang="de-DE" altLang="de-DE">
                <a:ea typeface="ＭＳ Ｐゴシック" panose="020B0600070205080204" pitchFamily="34" charset="-128"/>
              </a:rPr>
              <a:t> </a:t>
            </a:r>
          </a:p>
        </p:txBody>
      </p:sp>
      <p:sp>
        <p:nvSpPr>
          <p:cNvPr id="17412" name="Slide Number Placeholder 3">
            <a:extLst>
              <a:ext uri="{FF2B5EF4-FFF2-40B4-BE49-F238E27FC236}">
                <a16:creationId xmlns:a16="http://schemas.microsoft.com/office/drawing/2014/main" id="{8EDC8B57-79D8-BA48-8D2E-B66B83A043CE}"/>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6E12745-7224-574C-9EBE-4AE5B74CB0A5}" type="slidenum">
              <a:rPr lang="en-US" altLang="de-DE" sz="1200">
                <a:latin typeface="Calibri" panose="020F0502020204030204" pitchFamily="34" charset="0"/>
              </a:rPr>
              <a:pPr eaLnBrk="1" hangingPunct="1"/>
              <a:t>2</a:t>
            </a:fld>
            <a:endParaRPr lang="en-US" altLang="de-DE" sz="120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3B7091E6-DC6D-7948-8910-67262109B7B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DF180727-04FC-F742-A447-34DAD4C79A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a:ea typeface="ＭＳ Ｐゴシック" panose="020B0600070205080204" pitchFamily="34" charset="-128"/>
              </a:rPr>
              <a:t>El soporte mural es increíblemente fácil de instalar y aporta mayor flexibilidad al espacio con la integración del Surface Hub 2S.  Desde los espacios de reunión más pequeños hasta las salas de conferencias o las oficinas privadas.</a:t>
            </a:r>
          </a:p>
        </p:txBody>
      </p:sp>
      <p:sp>
        <p:nvSpPr>
          <p:cNvPr id="54276" name="Slide Number Placeholder 3">
            <a:extLst>
              <a:ext uri="{FF2B5EF4-FFF2-40B4-BE49-F238E27FC236}">
                <a16:creationId xmlns:a16="http://schemas.microsoft.com/office/drawing/2014/main" id="{725569CD-FEF9-C149-A5E1-FC662EB33DA0}"/>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4425C35-46C0-5A4E-9CB4-540851582B90}" type="slidenum">
              <a:rPr lang="en-US" altLang="de-DE" sz="1200">
                <a:latin typeface="Calibri" panose="020F0502020204030204" pitchFamily="34" charset="0"/>
              </a:rPr>
              <a:pPr eaLnBrk="1" hangingPunct="1"/>
              <a:t>20</a:t>
            </a:fld>
            <a:endParaRPr lang="en-US" altLang="de-DE" sz="1200">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0B521881-367F-414D-8B5A-DD45500C030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D49B58C6-80A2-6142-9D0A-D812824973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a:ea typeface="ＭＳ Ｐゴシック" panose="020B0600070205080204" pitchFamily="34" charset="-128"/>
              </a:rPr>
              <a:t>Ofrezca a los equipos la libertad de colaborar allí donde les lleven sus ideas. Su flujo de trabajo no tiene por qué verse limitado por los espacios disponibles o el tiempo de una reunión programada. </a:t>
            </a:r>
            <a:endParaRPr lang="de-DE" altLang="de-DE">
              <a:ea typeface="ＭＳ Ｐゴシック" panose="020B0600070205080204" pitchFamily="34" charset="-128"/>
              <a:cs typeface="Calibri" panose="020F0502020204030204" pitchFamily="34" charset="0"/>
            </a:endParaRPr>
          </a:p>
          <a:p>
            <a:pPr eaLnBrk="1" hangingPunct="1">
              <a:spcBef>
                <a:spcPct val="0"/>
              </a:spcBef>
            </a:pPr>
            <a:endParaRPr lang="de-DE" altLang="de-DE">
              <a:ea typeface="ＭＳ Ｐゴシック" panose="020B0600070205080204" pitchFamily="34" charset="-128"/>
              <a:cs typeface="Calibri" panose="020F0502020204030204" pitchFamily="34" charset="0"/>
            </a:endParaRPr>
          </a:p>
          <a:p>
            <a:pPr eaLnBrk="1" hangingPunct="1">
              <a:spcBef>
                <a:spcPct val="0"/>
              </a:spcBef>
            </a:pPr>
            <a:r>
              <a:rPr lang="de-DE" altLang="de-DE">
                <a:ea typeface="ＭＳ Ｐゴシック" panose="020B0600070205080204" pitchFamily="34" charset="-128"/>
              </a:rPr>
              <a:t>Vamos a explicar cómo Roam puede mejorar la colaboración en su empresa.</a:t>
            </a:r>
            <a:endParaRPr lang="de-DE" altLang="de-DE">
              <a:ea typeface="ＭＳ Ｐゴシック" panose="020B0600070205080204" pitchFamily="34" charset="-128"/>
              <a:cs typeface="Calibri" panose="020F0502020204030204" pitchFamily="34" charset="0"/>
            </a:endParaRPr>
          </a:p>
          <a:p>
            <a:pPr eaLnBrk="1" hangingPunct="1">
              <a:spcBef>
                <a:spcPct val="0"/>
              </a:spcBef>
            </a:pPr>
            <a:endParaRPr lang="de-DE" altLang="de-DE">
              <a:ea typeface="ＭＳ Ｐゴシック" panose="020B0600070205080204" pitchFamily="34" charset="-128"/>
              <a:cs typeface="Calibri" panose="020F0502020204030204" pitchFamily="34" charset="0"/>
            </a:endParaRPr>
          </a:p>
          <a:p>
            <a:pPr eaLnBrk="1" hangingPunct="1">
              <a:spcBef>
                <a:spcPct val="0"/>
              </a:spcBef>
            </a:pPr>
            <a:r>
              <a:rPr lang="de-DE" altLang="de-DE" b="1">
                <a:ea typeface="ＭＳ Ｐゴシック" panose="020B0600070205080204" pitchFamily="34" charset="-128"/>
              </a:rPr>
              <a:t>DEBATE – el ponente hablará sobre los planes de desarrollo de la empresa (cantidades, ubicaciones, tipos de espacio) y cómo Roam puede permitirles sacar el máximo rendimiento a su inversión.</a:t>
            </a:r>
            <a:endParaRPr lang="de-DE" altLang="de-DE">
              <a:ea typeface="ＭＳ Ｐゴシック" panose="020B0600070205080204" pitchFamily="34" charset="-128"/>
              <a:cs typeface="Calibri" panose="020F0502020204030204" pitchFamily="34" charset="0"/>
            </a:endParaRPr>
          </a:p>
          <a:p>
            <a:pPr eaLnBrk="1" hangingPunct="1">
              <a:spcBef>
                <a:spcPct val="0"/>
              </a:spcBef>
            </a:pPr>
            <a:endParaRPr lang="de-DE" altLang="de-DE">
              <a:ea typeface="ＭＳ Ｐゴシック" panose="020B0600070205080204" pitchFamily="34" charset="-128"/>
              <a:cs typeface="Calibri" panose="020F0502020204030204" pitchFamily="34" charset="0"/>
            </a:endParaRPr>
          </a:p>
          <a:p>
            <a:pPr eaLnBrk="1" hangingPunct="1">
              <a:spcBef>
                <a:spcPct val="0"/>
              </a:spcBef>
            </a:pPr>
            <a:r>
              <a:rPr lang="de-DE" altLang="de-DE">
                <a:ea typeface="ＭＳ Ｐゴシック" panose="020B0600070205080204" pitchFamily="34" charset="-128"/>
              </a:rPr>
              <a:t>Visite Steelcase.com para más información acerca de cómo Microsoft Surface Hub 2S y Steelcase Roam activan a los equipos para generar mejores ideas con mayor rapidez.</a:t>
            </a:r>
            <a:endParaRPr lang="de-DE" altLang="de-DE" b="1">
              <a:ea typeface="ＭＳ Ｐゴシック" panose="020B0600070205080204" pitchFamily="34" charset="-128"/>
              <a:cs typeface="Calibri" panose="020F0502020204030204" pitchFamily="34" charset="0"/>
            </a:endParaRPr>
          </a:p>
        </p:txBody>
      </p:sp>
      <p:sp>
        <p:nvSpPr>
          <p:cNvPr id="56324" name="Slide Number Placeholder 3">
            <a:extLst>
              <a:ext uri="{FF2B5EF4-FFF2-40B4-BE49-F238E27FC236}">
                <a16:creationId xmlns:a16="http://schemas.microsoft.com/office/drawing/2014/main" id="{733B923A-CDBE-8943-8DAE-8B8D98164D82}"/>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E9E8AC2-0714-D744-810E-8388AE882631}" type="slidenum">
              <a:rPr lang="en-US" altLang="de-DE" sz="1200">
                <a:latin typeface="Calibri" panose="020F0502020204030204" pitchFamily="34" charset="0"/>
              </a:rPr>
              <a:pPr eaLnBrk="1" hangingPunct="1"/>
              <a:t>21</a:t>
            </a:fld>
            <a:endParaRPr lang="en-US" altLang="de-DE" sz="1200">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72B2EA36-7593-074A-9BF0-680551F9962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5663513E-90C2-B34D-81EC-0D4CC71B28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u="sng">
                <a:solidFill>
                  <a:srgbClr val="000000"/>
                </a:solidFill>
                <a:ea typeface="ＭＳ Ｐゴシック" panose="020B0600070205080204" pitchFamily="34" charset="-128"/>
                <a:cs typeface="Calibri" panose="020F0502020204030204" pitchFamily="34" charset="0"/>
              </a:rPr>
              <a:t>¡Gracias!</a:t>
            </a:r>
          </a:p>
        </p:txBody>
      </p:sp>
      <p:sp>
        <p:nvSpPr>
          <p:cNvPr id="58372" name="Slide Number Placeholder 3">
            <a:extLst>
              <a:ext uri="{FF2B5EF4-FFF2-40B4-BE49-F238E27FC236}">
                <a16:creationId xmlns:a16="http://schemas.microsoft.com/office/drawing/2014/main" id="{5AD14D46-D9E1-FE48-99F7-4FB4B0264E03}"/>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B3DBEB4-A105-6746-A9C7-F0F3FC101B8E}" type="slidenum">
              <a:rPr lang="en-US" altLang="de-DE" sz="1200">
                <a:latin typeface="Calibri" panose="020F0502020204030204" pitchFamily="34" charset="0"/>
              </a:rPr>
              <a:pPr eaLnBrk="1" hangingPunct="1"/>
              <a:t>22</a:t>
            </a:fld>
            <a:endParaRPr lang="en-US" altLang="de-DE" sz="120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BB0FD785-0ABE-5642-9734-BBF1CEA0EA5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41EFC378-5156-9E4B-A7EA-8EA22F629E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a:ea typeface="ＭＳ Ｐゴシック" panose="020B0600070205080204" pitchFamily="34" charset="-128"/>
              </a:rPr>
              <a:t>Si bien muchas personas quieren colaborar de verdad y se esfuerzan, se enfrentan a auténticas barreras.</a:t>
            </a:r>
            <a:endParaRPr lang="de-DE" altLang="de-DE">
              <a:solidFill>
                <a:srgbClr val="000000"/>
              </a:solidFill>
              <a:ea typeface="ＭＳ Ｐゴシック" panose="020B0600070205080204" pitchFamily="34" charset="-128"/>
              <a:cs typeface="Calibri" panose="020F0502020204030204" pitchFamily="34" charset="0"/>
              <a:sym typeface="Calibri" panose="020F0502020204030204" pitchFamily="34" charset="0"/>
            </a:endParaRPr>
          </a:p>
        </p:txBody>
      </p:sp>
      <p:sp>
        <p:nvSpPr>
          <p:cNvPr id="19460" name="Slide Number Placeholder 3">
            <a:extLst>
              <a:ext uri="{FF2B5EF4-FFF2-40B4-BE49-F238E27FC236}">
                <a16:creationId xmlns:a16="http://schemas.microsoft.com/office/drawing/2014/main" id="{C6E9505B-32C9-114D-A4FF-874C3B4371B3}"/>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F1D39AC-A4B0-CE42-9CA7-B3B3A1808902}" type="slidenum">
              <a:rPr lang="en-US" altLang="de-DE" sz="1200">
                <a:latin typeface="Calibri" panose="020F0502020204030204" pitchFamily="34" charset="0"/>
              </a:rPr>
              <a:pPr eaLnBrk="1" hangingPunct="1"/>
              <a:t>3</a:t>
            </a:fld>
            <a:endParaRPr lang="en-US" altLang="de-DE" sz="12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40DF4777-FFF4-8145-A4F7-FA5DA71F06E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A736A5D7-F524-354D-AC11-94E0E27AAA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a:ea typeface="ＭＳ Ｐゴシック" panose="020B0600070205080204" pitchFamily="34" charset="-128"/>
              </a:rPr>
              <a:t>En 2019, Steelcase llevó a cabo un estudio de investigación para conocer mejor las preferencias de las personas a la hora de colaborar.</a:t>
            </a:r>
          </a:p>
          <a:p>
            <a:pPr eaLnBrk="1" hangingPunct="1">
              <a:spcBef>
                <a:spcPct val="0"/>
              </a:spcBef>
            </a:pPr>
            <a:endParaRPr lang="de-DE" altLang="de-DE">
              <a:ea typeface="ＭＳ Ｐゴシック" panose="020B0600070205080204" pitchFamily="34" charset="-128"/>
            </a:endParaRPr>
          </a:p>
          <a:p>
            <a:pPr eaLnBrk="1" hangingPunct="1">
              <a:spcBef>
                <a:spcPct val="0"/>
              </a:spcBef>
            </a:pPr>
            <a:r>
              <a:rPr lang="de-DE" altLang="de-DE">
                <a:ea typeface="ＭＳ Ｐゴシック" panose="020B0600070205080204" pitchFamily="34" charset="-128"/>
              </a:rPr>
              <a:t>El Estudio sobre colaboración activa 2019 de Steelcase puso de manifiesto que algunos de los principales problemas a los que se enfrentan los trabajadores son los espacios en los que trabajan y la tecnología que tienen a su disposición.</a:t>
            </a:r>
          </a:p>
          <a:p>
            <a:pPr eaLnBrk="1" hangingPunct="1">
              <a:spcBef>
                <a:spcPct val="0"/>
              </a:spcBef>
            </a:pPr>
            <a:endParaRPr lang="de-DE" altLang="de-DE">
              <a:ea typeface="ＭＳ Ｐゴシック" panose="020B0600070205080204" pitchFamily="34" charset="-128"/>
            </a:endParaRPr>
          </a:p>
          <a:p>
            <a:pPr eaLnBrk="1" hangingPunct="1">
              <a:spcBef>
                <a:spcPct val="0"/>
              </a:spcBef>
            </a:pPr>
            <a:r>
              <a:rPr lang="de-DE" altLang="de-DE">
                <a:ea typeface="ＭＳ Ｐゴシック" panose="020B0600070205080204" pitchFamily="34" charset="-128"/>
              </a:rPr>
              <a:t>Este estudio reveló cuatro barreras principales a la colaboración que quisiera compartir.</a:t>
            </a:r>
          </a:p>
          <a:p>
            <a:pPr eaLnBrk="1" hangingPunct="1">
              <a:spcBef>
                <a:spcPct val="0"/>
              </a:spcBef>
            </a:pPr>
            <a:endParaRPr lang="de-DE" altLang="de-DE">
              <a:ea typeface="ＭＳ Ｐゴシック" panose="020B0600070205080204" pitchFamily="34" charset="-128"/>
            </a:endParaRPr>
          </a:p>
          <a:p>
            <a:pPr eaLnBrk="1" hangingPunct="1">
              <a:spcBef>
                <a:spcPct val="0"/>
              </a:spcBef>
            </a:pPr>
            <a:r>
              <a:rPr lang="de-DE" altLang="de-DE" b="1">
                <a:ea typeface="ＭＳ Ｐゴシック" panose="020B0600070205080204" pitchFamily="34" charset="-128"/>
              </a:rPr>
              <a:t>Información adicional</a:t>
            </a:r>
          </a:p>
          <a:p>
            <a:pPr eaLnBrk="1" hangingPunct="1">
              <a:spcBef>
                <a:spcPct val="0"/>
              </a:spcBef>
            </a:pPr>
            <a:r>
              <a:rPr lang="de-DE" altLang="de-DE" i="1">
                <a:ea typeface="ＭＳ Ｐゴシック" panose="020B0600070205080204" pitchFamily="34" charset="-128"/>
              </a:rPr>
              <a:t>La muestra incluye a </a:t>
            </a:r>
            <a:r>
              <a:rPr lang="de-DE" altLang="de-DE" b="1" i="1">
                <a:ea typeface="ＭＳ Ｐゴシック" panose="020B0600070205080204" pitchFamily="34" charset="-128"/>
              </a:rPr>
              <a:t>3.060</a:t>
            </a:r>
            <a:r>
              <a:rPr lang="de-DE" altLang="de-DE" i="1">
                <a:ea typeface="ＭＳ Ｐゴシック" panose="020B0600070205080204" pitchFamily="34" charset="-128"/>
              </a:rPr>
              <a:t> empleados de oficina de distintos sectores y funciones, en empresas de más de 500 empleados, que colaboran en sus trabajos al menos el 10% del tiempo. </a:t>
            </a:r>
            <a:r>
              <a:rPr lang="de-DE" altLang="de-DE" b="1" i="1">
                <a:ea typeface="ＭＳ Ｐゴシック" panose="020B0600070205080204" pitchFamily="34" charset="-128"/>
              </a:rPr>
              <a:t>Seis mercados </a:t>
            </a:r>
            <a:r>
              <a:rPr lang="de-DE" altLang="de-DE" i="1">
                <a:ea typeface="ＭＳ Ｐゴシック" panose="020B0600070205080204" pitchFamily="34" charset="-128"/>
              </a:rPr>
              <a:t>incluidos Francia (12%), Alemania (18%), Japón (16%), Reino Unido (19%), Estados Unidos (19%), Australia (17%). </a:t>
            </a:r>
            <a:endParaRPr lang="de-DE" altLang="de-DE" i="1">
              <a:solidFill>
                <a:srgbClr val="000000"/>
              </a:solidFill>
              <a:ea typeface="ＭＳ Ｐゴシック" panose="020B0600070205080204" pitchFamily="34" charset="-128"/>
              <a:cs typeface="Calibri" panose="020F0502020204030204" pitchFamily="34" charset="0"/>
              <a:sym typeface="Calibri" panose="020F0502020204030204" pitchFamily="34" charset="0"/>
            </a:endParaRPr>
          </a:p>
        </p:txBody>
      </p:sp>
      <p:sp>
        <p:nvSpPr>
          <p:cNvPr id="21508" name="Slide Number Placeholder 3">
            <a:extLst>
              <a:ext uri="{FF2B5EF4-FFF2-40B4-BE49-F238E27FC236}">
                <a16:creationId xmlns:a16="http://schemas.microsoft.com/office/drawing/2014/main" id="{31883AB5-EB49-1645-A214-DEA1E21EBE44}"/>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44DFB56-E2B5-844D-9900-5C2CF669F127}" type="slidenum">
              <a:rPr lang="en-US" altLang="de-DE" sz="1200">
                <a:latin typeface="Calibri" panose="020F0502020204030204" pitchFamily="34" charset="0"/>
              </a:rPr>
              <a:pPr eaLnBrk="1" hangingPunct="1"/>
              <a:t>4</a:t>
            </a:fld>
            <a:endParaRPr lang="en-US" altLang="de-DE" sz="120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70E4FC9C-5B19-9042-86E7-EF2307BF037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34D086D1-7D23-F74C-B631-2ED59D6A55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a:ea typeface="ＭＳ Ｐゴシック" panose="020B0600070205080204" pitchFamily="34" charset="-128"/>
              </a:rPr>
              <a:t>La primera barrera identificada por los empleados es la imposibilidad de reunir a las partes interesadas para tomar una decisión. En el actual mercado globalizado, las personas adecuadas a menudo están diseminadas, lo que dificulta la colaboración.</a:t>
            </a:r>
          </a:p>
        </p:txBody>
      </p:sp>
      <p:sp>
        <p:nvSpPr>
          <p:cNvPr id="23556" name="Slide Number Placeholder 3">
            <a:extLst>
              <a:ext uri="{FF2B5EF4-FFF2-40B4-BE49-F238E27FC236}">
                <a16:creationId xmlns:a16="http://schemas.microsoft.com/office/drawing/2014/main" id="{615D3FB1-79C5-9E4C-AF8A-99A76163A0CA}"/>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0703953-5A3F-2245-8279-EC3939E8A6B2}" type="slidenum">
              <a:rPr lang="en-US" altLang="de-DE" sz="1200">
                <a:latin typeface="Calibri" panose="020F0502020204030204" pitchFamily="34" charset="0"/>
              </a:rPr>
              <a:pPr eaLnBrk="1" hangingPunct="1"/>
              <a:t>5</a:t>
            </a:fld>
            <a:endParaRPr lang="en-US" altLang="de-DE" sz="120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9E4A9F56-E234-BB43-AB87-6B53D4541F3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B31049F9-0AA8-1446-A4D5-B2030C7F4A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a:ea typeface="ＭＳ Ｐゴシック" panose="020B0600070205080204" pitchFamily="34" charset="-128"/>
              </a:rPr>
              <a:t>La segunda barrera es el acceso a la información. Los encuestados indicaron que a menudo su trabajo se retrasaba por no tener acceso a la misma información que sus colegas durante las sesiones de colaboración.</a:t>
            </a:r>
            <a:endParaRPr lang="de-DE" altLang="de-DE">
              <a:solidFill>
                <a:srgbClr val="000000"/>
              </a:solidFill>
              <a:ea typeface="ＭＳ Ｐゴシック" panose="020B0600070205080204" pitchFamily="34" charset="-128"/>
              <a:cs typeface="Calibri" panose="020F0502020204030204" pitchFamily="34" charset="0"/>
              <a:sym typeface="Calibri" panose="020F0502020204030204" pitchFamily="34" charset="0"/>
            </a:endParaRPr>
          </a:p>
        </p:txBody>
      </p:sp>
      <p:sp>
        <p:nvSpPr>
          <p:cNvPr id="25604" name="Slide Number Placeholder 3">
            <a:extLst>
              <a:ext uri="{FF2B5EF4-FFF2-40B4-BE49-F238E27FC236}">
                <a16:creationId xmlns:a16="http://schemas.microsoft.com/office/drawing/2014/main" id="{A2DECB67-1BD8-9145-A7DE-76604D4E0BF8}"/>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A628A23-B812-A540-B262-B2EFE83639DF}" type="slidenum">
              <a:rPr lang="en-US" altLang="de-DE" sz="1200">
                <a:latin typeface="Calibri" panose="020F0502020204030204" pitchFamily="34" charset="0"/>
              </a:rPr>
              <a:pPr eaLnBrk="1" hangingPunct="1"/>
              <a:t>6</a:t>
            </a:fld>
            <a:endParaRPr lang="en-US" altLang="de-DE" sz="1200">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C133CD41-C85B-9440-ADE7-C64AC417408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31BDF5AB-711F-724A-965E-E4B570BAB8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a:ea typeface="ＭＳ Ｐゴシック" panose="020B0600070205080204" pitchFamily="34" charset="-128"/>
              </a:rPr>
              <a:t>La tercera barrera es la tecnología obsoleta. Los empleados suelen llevar su tecnología a las reuniones y la compatibilidad entre los dispositivos personales y las pantallas a menudo retrasa la colaboración y la creatividad.</a:t>
            </a:r>
            <a:endParaRPr lang="de-DE" altLang="de-DE">
              <a:solidFill>
                <a:srgbClr val="000000"/>
              </a:solidFill>
              <a:ea typeface="ＭＳ Ｐゴシック" panose="020B0600070205080204" pitchFamily="34" charset="-128"/>
              <a:cs typeface="Calibri" panose="020F0502020204030204" pitchFamily="34" charset="0"/>
              <a:sym typeface="Calibri" panose="020F0502020204030204" pitchFamily="34" charset="0"/>
            </a:endParaRPr>
          </a:p>
        </p:txBody>
      </p:sp>
      <p:sp>
        <p:nvSpPr>
          <p:cNvPr id="27652" name="Slide Number Placeholder 3">
            <a:extLst>
              <a:ext uri="{FF2B5EF4-FFF2-40B4-BE49-F238E27FC236}">
                <a16:creationId xmlns:a16="http://schemas.microsoft.com/office/drawing/2014/main" id="{E0C72566-C8B5-0F48-8337-FF0F6DBA02AD}"/>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B706B74-B35B-1A41-9846-1FEEE9CC4F88}" type="slidenum">
              <a:rPr lang="en-US" altLang="de-DE" sz="1200">
                <a:latin typeface="Calibri" panose="020F0502020204030204" pitchFamily="34" charset="0"/>
              </a:rPr>
              <a:pPr eaLnBrk="1" hangingPunct="1"/>
              <a:t>7</a:t>
            </a:fld>
            <a:endParaRPr lang="en-US" altLang="de-DE" sz="120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05B4AC21-38A0-A440-968A-637F4DF4ED9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4C458DA5-EC72-1A45-AA04-D8992FD422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altLang="de-DE">
                <a:ea typeface="ＭＳ Ｐゴシック" panose="020B0600070205080204" pitchFamily="34" charset="-128"/>
              </a:rPr>
              <a:t>Y, por último, descubrimos que el espacio también podía ser un obstáculo para la colaboración. Los equipos quieren poder desplazarse y mantenerse activos, pero con frecuencia los muebles y los dispositivos no lo facilitan.</a:t>
            </a:r>
          </a:p>
          <a:p>
            <a:pPr eaLnBrk="1" hangingPunct="1">
              <a:spcBef>
                <a:spcPct val="0"/>
              </a:spcBef>
            </a:pPr>
            <a:endParaRPr lang="de-DE" altLang="de-DE">
              <a:solidFill>
                <a:srgbClr val="000000"/>
              </a:solidFill>
              <a:ea typeface="ＭＳ Ｐゴシック" panose="020B0600070205080204" pitchFamily="34" charset="-128"/>
              <a:cs typeface="Calibri" panose="020F0502020204030204" pitchFamily="34" charset="0"/>
              <a:sym typeface="Calibri" panose="020F0502020204030204" pitchFamily="34" charset="0"/>
            </a:endParaRPr>
          </a:p>
          <a:p>
            <a:pPr eaLnBrk="1" hangingPunct="1">
              <a:spcBef>
                <a:spcPct val="0"/>
              </a:spcBef>
            </a:pPr>
            <a:r>
              <a:rPr lang="de-DE" altLang="de-DE">
                <a:solidFill>
                  <a:srgbClr val="000000"/>
                </a:solidFill>
                <a:ea typeface="ＭＳ Ｐゴシック" panose="020B0600070205080204" pitchFamily="34" charset="-128"/>
                <a:cs typeface="Calibri" panose="020F0502020204030204" pitchFamily="34" charset="0"/>
                <a:sym typeface="Calibri" panose="020F0502020204030204" pitchFamily="34" charset="0"/>
              </a:rPr>
              <a:t>Steelcase y Microsoft utilizaron esta investigación y estas barreras para replantearse cómo podría ser la colaboración si se eliminaran estas barreras. </a:t>
            </a:r>
            <a:br>
              <a:rPr lang="de-DE" altLang="de-DE">
                <a:solidFill>
                  <a:srgbClr val="000000"/>
                </a:solidFill>
                <a:ea typeface="ＭＳ Ｐゴシック" panose="020B0600070205080204" pitchFamily="34" charset="-128"/>
                <a:cs typeface="Calibri" panose="020F0502020204030204" pitchFamily="34" charset="0"/>
                <a:sym typeface="Calibri" panose="020F0502020204030204" pitchFamily="34" charset="0"/>
              </a:rPr>
            </a:br>
            <a:r>
              <a:rPr lang="de-DE" altLang="de-DE" b="1">
                <a:solidFill>
                  <a:srgbClr val="000000"/>
                </a:solidFill>
                <a:ea typeface="ＭＳ Ｐゴシック" panose="020B0600070205080204" pitchFamily="34" charset="-128"/>
                <a:cs typeface="Calibri" panose="020F0502020204030204" pitchFamily="34" charset="0"/>
                <a:sym typeface="Calibri" panose="020F0502020204030204" pitchFamily="34" charset="0"/>
              </a:rPr>
              <a:t>E imaginamos algo parecido a esto:</a:t>
            </a:r>
            <a:br>
              <a:rPr lang="de-DE" altLang="de-DE" b="1">
                <a:solidFill>
                  <a:srgbClr val="000000"/>
                </a:solidFill>
                <a:ea typeface="ＭＳ Ｐゴシック" panose="020B0600070205080204" pitchFamily="34" charset="-128"/>
                <a:cs typeface="Calibri" panose="020F0502020204030204" pitchFamily="34" charset="0"/>
                <a:sym typeface="Calibri" panose="020F0502020204030204" pitchFamily="34" charset="0"/>
              </a:rPr>
            </a:br>
            <a:br>
              <a:rPr lang="de-DE" altLang="de-DE">
                <a:solidFill>
                  <a:srgbClr val="000000"/>
                </a:solidFill>
                <a:ea typeface="ＭＳ Ｐゴシック" panose="020B0600070205080204" pitchFamily="34" charset="-128"/>
                <a:cs typeface="Calibri" panose="020F0502020204030204" pitchFamily="34" charset="0"/>
                <a:sym typeface="Calibri" panose="020F0502020204030204" pitchFamily="34" charset="0"/>
              </a:rPr>
            </a:br>
            <a:r>
              <a:rPr lang="de-DE" altLang="de-DE">
                <a:solidFill>
                  <a:srgbClr val="000000"/>
                </a:solidFill>
                <a:ea typeface="ＭＳ Ｐゴシック" panose="020B0600070205080204" pitchFamily="34" charset="-128"/>
                <a:cs typeface="Calibri" panose="020F0502020204030204" pitchFamily="34" charset="0"/>
                <a:sym typeface="Calibri" panose="020F0502020204030204" pitchFamily="34" charset="0"/>
              </a:rPr>
              <a:t>LA SIGUIENTE DIAPOSITIVA ES EL VÍDEO.</a:t>
            </a:r>
            <a:endParaRPr lang="de-DE" altLang="de-DE">
              <a:ea typeface="ＭＳ Ｐゴシック" panose="020B0600070205080204" pitchFamily="34" charset="-128"/>
            </a:endParaRPr>
          </a:p>
          <a:p>
            <a:pPr eaLnBrk="1" hangingPunct="1">
              <a:spcBef>
                <a:spcPct val="0"/>
              </a:spcBef>
            </a:pPr>
            <a:endParaRPr lang="de-DE" altLang="de-DE">
              <a:solidFill>
                <a:srgbClr val="000000"/>
              </a:solidFill>
              <a:ea typeface="ＭＳ Ｐゴシック" panose="020B0600070205080204" pitchFamily="34" charset="-128"/>
              <a:cs typeface="Calibri" panose="020F0502020204030204" pitchFamily="34" charset="0"/>
              <a:sym typeface="Calibri" panose="020F0502020204030204" pitchFamily="34" charset="0"/>
            </a:endParaRPr>
          </a:p>
        </p:txBody>
      </p:sp>
      <p:sp>
        <p:nvSpPr>
          <p:cNvPr id="29700" name="Slide Number Placeholder 3">
            <a:extLst>
              <a:ext uri="{FF2B5EF4-FFF2-40B4-BE49-F238E27FC236}">
                <a16:creationId xmlns:a16="http://schemas.microsoft.com/office/drawing/2014/main" id="{F8BBB3E2-D578-E54E-B392-94508C103C99}"/>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A69980A-E2F4-6040-B4BC-4E73790F138E}" type="slidenum">
              <a:rPr lang="en-US" altLang="de-DE" sz="1200">
                <a:latin typeface="Calibri" panose="020F0502020204030204" pitchFamily="34" charset="0"/>
              </a:rPr>
              <a:pPr eaLnBrk="1" hangingPunct="1"/>
              <a:t>8</a:t>
            </a:fld>
            <a:endParaRPr lang="en-US" altLang="de-DE" sz="120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DA809459-89D0-DC4F-8A15-C32304B7A5E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8A3D5344-0F6A-8248-BABE-82330BB2DC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Clr>
                <a:srgbClr val="FFFFFF"/>
              </a:buClr>
              <a:buSzPct val="25000"/>
            </a:pPr>
            <a:r>
              <a:rPr lang="de-DE" altLang="de-DE">
                <a:solidFill>
                  <a:schemeClr val="bg1"/>
                </a:solidFill>
                <a:ea typeface="ＭＳ Ｐゴシック" panose="020B0600070205080204" pitchFamily="34" charset="-128"/>
              </a:rPr>
              <a:t>HACER CLIC PARA VER EL VÍDEO</a:t>
            </a:r>
          </a:p>
        </p:txBody>
      </p:sp>
      <p:sp>
        <p:nvSpPr>
          <p:cNvPr id="31748" name="Slide Number Placeholder 3">
            <a:extLst>
              <a:ext uri="{FF2B5EF4-FFF2-40B4-BE49-F238E27FC236}">
                <a16:creationId xmlns:a16="http://schemas.microsoft.com/office/drawing/2014/main" id="{C7B736C9-85CA-FF42-A113-6C8D21A4268E}"/>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fld id="{B3BD727C-EA03-C046-B32E-6EEC4D26F81F}" type="slidenum">
              <a:rPr lang="de-DE" altLang="de-DE" sz="1200">
                <a:latin typeface="Calibri" panose="020F0502020204030204" pitchFamily="34" charset="0"/>
              </a:rPr>
              <a:pPr algn="l" eaLnBrk="1" hangingPunct="1"/>
              <a:t>9</a:t>
            </a:fld>
            <a:endParaRPr lang="de-DE" altLang="de-DE" sz="1200">
              <a:latin typeface="Calibri" panose="020F0502020204030204" pitchFamily="34" charset="0"/>
            </a:endParaRPr>
          </a:p>
        </p:txBody>
      </p:sp>
    </p:spTree>
    <p:extLst>
      <p:ext uri="{BB962C8B-B14F-4D97-AF65-F5344CB8AC3E}">
        <p14:creationId xmlns:p14="http://schemas.microsoft.com/office/powerpoint/2010/main" val="1266037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6179B2A-3B22-3E42-9FE9-47124A893C73}"/>
              </a:ext>
            </a:extLst>
          </p:cNvPr>
          <p:cNvSpPr>
            <a:spLocks noGrp="1"/>
          </p:cNvSpPr>
          <p:nvPr>
            <p:ph type="dt" sz="half" idx="10"/>
          </p:nvPr>
        </p:nvSpPr>
        <p:spPr/>
        <p:txBody>
          <a:bodyPr/>
          <a:lstStyle>
            <a:lvl1pPr>
              <a:defRPr/>
            </a:lvl1pPr>
          </a:lstStyle>
          <a:p>
            <a:fld id="{7FF5E68B-6B5F-CE45-84CF-4225B3509809}" type="datetime1">
              <a:rPr lang="en-US" altLang="de-DE"/>
              <a:pPr/>
              <a:t>6/26/19</a:t>
            </a:fld>
            <a:endParaRPr lang="en-US" altLang="de-DE"/>
          </a:p>
        </p:txBody>
      </p:sp>
      <p:sp>
        <p:nvSpPr>
          <p:cNvPr id="5" name="Footer Placeholder 4">
            <a:extLst>
              <a:ext uri="{FF2B5EF4-FFF2-40B4-BE49-F238E27FC236}">
                <a16:creationId xmlns:a16="http://schemas.microsoft.com/office/drawing/2014/main" id="{F2D72A6A-2412-0144-9233-9282387A660F}"/>
              </a:ext>
            </a:extLst>
          </p:cNvPr>
          <p:cNvSpPr>
            <a:spLocks noGrp="1"/>
          </p:cNvSpPr>
          <p:nvPr>
            <p:ph type="ftr" sz="quarter" idx="11"/>
          </p:nvPr>
        </p:nvSpPr>
        <p:spPr/>
        <p:txBody>
          <a:bodyPr/>
          <a:lstStyle>
            <a:lvl1pPr>
              <a:defRPr/>
            </a:lvl1pPr>
          </a:lstStyle>
          <a:p>
            <a:endParaRPr lang="de-DE" altLang="de-DE"/>
          </a:p>
        </p:txBody>
      </p:sp>
      <p:sp>
        <p:nvSpPr>
          <p:cNvPr id="6" name="Slide Number Placeholder 5">
            <a:extLst>
              <a:ext uri="{FF2B5EF4-FFF2-40B4-BE49-F238E27FC236}">
                <a16:creationId xmlns:a16="http://schemas.microsoft.com/office/drawing/2014/main" id="{47DE6578-83AF-5149-A0DD-05BE775B9436}"/>
              </a:ext>
            </a:extLst>
          </p:cNvPr>
          <p:cNvSpPr>
            <a:spLocks noGrp="1"/>
          </p:cNvSpPr>
          <p:nvPr>
            <p:ph type="sldNum" sz="quarter" idx="12"/>
          </p:nvPr>
        </p:nvSpPr>
        <p:spPr/>
        <p:txBody>
          <a:bodyPr/>
          <a:lstStyle>
            <a:lvl1pPr>
              <a:defRPr/>
            </a:lvl1pPr>
          </a:lstStyle>
          <a:p>
            <a:fld id="{6926B081-57B1-B345-AD03-7403F0B45CC8}" type="slidenum">
              <a:rPr lang="en-US" altLang="de-DE"/>
              <a:pPr/>
              <a:t>‹Nr.›</a:t>
            </a:fld>
            <a:endParaRPr lang="en-US" altLang="de-DE"/>
          </a:p>
        </p:txBody>
      </p:sp>
    </p:spTree>
    <p:extLst>
      <p:ext uri="{BB962C8B-B14F-4D97-AF65-F5344CB8AC3E}">
        <p14:creationId xmlns:p14="http://schemas.microsoft.com/office/powerpoint/2010/main" val="3951952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B7061F-A863-AC47-9BE9-E1FC5E8011A0}"/>
              </a:ext>
            </a:extLst>
          </p:cNvPr>
          <p:cNvSpPr>
            <a:spLocks noGrp="1"/>
          </p:cNvSpPr>
          <p:nvPr>
            <p:ph type="dt" sz="half" idx="10"/>
          </p:nvPr>
        </p:nvSpPr>
        <p:spPr/>
        <p:txBody>
          <a:bodyPr/>
          <a:lstStyle>
            <a:lvl1pPr>
              <a:defRPr/>
            </a:lvl1pPr>
          </a:lstStyle>
          <a:p>
            <a:fld id="{2E7E067A-C7F6-C745-A9E8-EEFFAE69CD0B}" type="datetime1">
              <a:rPr lang="en-US" altLang="de-DE"/>
              <a:pPr/>
              <a:t>6/26/19</a:t>
            </a:fld>
            <a:endParaRPr lang="en-US" altLang="de-DE"/>
          </a:p>
        </p:txBody>
      </p:sp>
      <p:sp>
        <p:nvSpPr>
          <p:cNvPr id="5" name="Footer Placeholder 4">
            <a:extLst>
              <a:ext uri="{FF2B5EF4-FFF2-40B4-BE49-F238E27FC236}">
                <a16:creationId xmlns:a16="http://schemas.microsoft.com/office/drawing/2014/main" id="{5B197B7A-8DA0-0A4A-85E5-1AC5437E0C8E}"/>
              </a:ext>
            </a:extLst>
          </p:cNvPr>
          <p:cNvSpPr>
            <a:spLocks noGrp="1"/>
          </p:cNvSpPr>
          <p:nvPr>
            <p:ph type="ftr" sz="quarter" idx="11"/>
          </p:nvPr>
        </p:nvSpPr>
        <p:spPr/>
        <p:txBody>
          <a:bodyPr/>
          <a:lstStyle>
            <a:lvl1pPr>
              <a:defRPr/>
            </a:lvl1pPr>
          </a:lstStyle>
          <a:p>
            <a:endParaRPr lang="de-DE" altLang="de-DE"/>
          </a:p>
        </p:txBody>
      </p:sp>
      <p:sp>
        <p:nvSpPr>
          <p:cNvPr id="6" name="Slide Number Placeholder 5">
            <a:extLst>
              <a:ext uri="{FF2B5EF4-FFF2-40B4-BE49-F238E27FC236}">
                <a16:creationId xmlns:a16="http://schemas.microsoft.com/office/drawing/2014/main" id="{4E6E060F-D7E4-7E4D-AF7B-C9B0EBAFB5CF}"/>
              </a:ext>
            </a:extLst>
          </p:cNvPr>
          <p:cNvSpPr>
            <a:spLocks noGrp="1"/>
          </p:cNvSpPr>
          <p:nvPr>
            <p:ph type="sldNum" sz="quarter" idx="12"/>
          </p:nvPr>
        </p:nvSpPr>
        <p:spPr/>
        <p:txBody>
          <a:bodyPr/>
          <a:lstStyle>
            <a:lvl1pPr>
              <a:defRPr/>
            </a:lvl1pPr>
          </a:lstStyle>
          <a:p>
            <a:fld id="{D5A478EA-F427-F844-81B2-D466A279EF09}" type="slidenum">
              <a:rPr lang="en-US" altLang="de-DE"/>
              <a:pPr/>
              <a:t>‹Nr.›</a:t>
            </a:fld>
            <a:endParaRPr lang="en-US" altLang="de-DE"/>
          </a:p>
        </p:txBody>
      </p:sp>
    </p:spTree>
    <p:extLst>
      <p:ext uri="{BB962C8B-B14F-4D97-AF65-F5344CB8AC3E}">
        <p14:creationId xmlns:p14="http://schemas.microsoft.com/office/powerpoint/2010/main" val="3125891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0EF3EA-0FD8-9444-A318-4CF8730DA9D1}"/>
              </a:ext>
            </a:extLst>
          </p:cNvPr>
          <p:cNvSpPr>
            <a:spLocks noGrp="1"/>
          </p:cNvSpPr>
          <p:nvPr>
            <p:ph type="dt" sz="half" idx="10"/>
          </p:nvPr>
        </p:nvSpPr>
        <p:spPr/>
        <p:txBody>
          <a:bodyPr/>
          <a:lstStyle>
            <a:lvl1pPr>
              <a:defRPr/>
            </a:lvl1pPr>
          </a:lstStyle>
          <a:p>
            <a:fld id="{6524D77E-040D-7D45-8CC8-8671BA7C814D}" type="datetime1">
              <a:rPr lang="en-US" altLang="de-DE"/>
              <a:pPr/>
              <a:t>6/26/19</a:t>
            </a:fld>
            <a:endParaRPr lang="en-US" altLang="de-DE"/>
          </a:p>
        </p:txBody>
      </p:sp>
      <p:sp>
        <p:nvSpPr>
          <p:cNvPr id="5" name="Footer Placeholder 4">
            <a:extLst>
              <a:ext uri="{FF2B5EF4-FFF2-40B4-BE49-F238E27FC236}">
                <a16:creationId xmlns:a16="http://schemas.microsoft.com/office/drawing/2014/main" id="{0CF5B1BA-5CA8-BB4F-ADEE-120ED619D02F}"/>
              </a:ext>
            </a:extLst>
          </p:cNvPr>
          <p:cNvSpPr>
            <a:spLocks noGrp="1"/>
          </p:cNvSpPr>
          <p:nvPr>
            <p:ph type="ftr" sz="quarter" idx="11"/>
          </p:nvPr>
        </p:nvSpPr>
        <p:spPr/>
        <p:txBody>
          <a:bodyPr/>
          <a:lstStyle>
            <a:lvl1pPr>
              <a:defRPr/>
            </a:lvl1pPr>
          </a:lstStyle>
          <a:p>
            <a:endParaRPr lang="de-DE" altLang="de-DE"/>
          </a:p>
        </p:txBody>
      </p:sp>
      <p:sp>
        <p:nvSpPr>
          <p:cNvPr id="6" name="Slide Number Placeholder 5">
            <a:extLst>
              <a:ext uri="{FF2B5EF4-FFF2-40B4-BE49-F238E27FC236}">
                <a16:creationId xmlns:a16="http://schemas.microsoft.com/office/drawing/2014/main" id="{DD117497-C579-8445-A112-A27FAF30525B}"/>
              </a:ext>
            </a:extLst>
          </p:cNvPr>
          <p:cNvSpPr>
            <a:spLocks noGrp="1"/>
          </p:cNvSpPr>
          <p:nvPr>
            <p:ph type="sldNum" sz="quarter" idx="12"/>
          </p:nvPr>
        </p:nvSpPr>
        <p:spPr/>
        <p:txBody>
          <a:bodyPr/>
          <a:lstStyle>
            <a:lvl1pPr>
              <a:defRPr/>
            </a:lvl1pPr>
          </a:lstStyle>
          <a:p>
            <a:fld id="{1F6B5D43-F738-574D-80C3-C64950A95BAB}" type="slidenum">
              <a:rPr lang="en-US" altLang="de-DE"/>
              <a:pPr/>
              <a:t>‹Nr.›</a:t>
            </a:fld>
            <a:endParaRPr lang="en-US" altLang="de-DE"/>
          </a:p>
        </p:txBody>
      </p:sp>
    </p:spTree>
    <p:extLst>
      <p:ext uri="{BB962C8B-B14F-4D97-AF65-F5344CB8AC3E}">
        <p14:creationId xmlns:p14="http://schemas.microsoft.com/office/powerpoint/2010/main" val="172961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28EBF4-7EDB-D04B-BFF3-45F17C04D610}"/>
              </a:ext>
            </a:extLst>
          </p:cNvPr>
          <p:cNvSpPr>
            <a:spLocks noGrp="1"/>
          </p:cNvSpPr>
          <p:nvPr>
            <p:ph type="dt" sz="half" idx="10"/>
          </p:nvPr>
        </p:nvSpPr>
        <p:spPr/>
        <p:txBody>
          <a:bodyPr/>
          <a:lstStyle>
            <a:lvl1pPr>
              <a:defRPr/>
            </a:lvl1pPr>
          </a:lstStyle>
          <a:p>
            <a:fld id="{D7DDFCAD-6DF1-3B45-A476-3A83292494EB}" type="datetime1">
              <a:rPr lang="en-US" altLang="de-DE"/>
              <a:pPr/>
              <a:t>6/26/19</a:t>
            </a:fld>
            <a:endParaRPr lang="en-US" altLang="de-DE"/>
          </a:p>
        </p:txBody>
      </p:sp>
      <p:sp>
        <p:nvSpPr>
          <p:cNvPr id="5" name="Footer Placeholder 4">
            <a:extLst>
              <a:ext uri="{FF2B5EF4-FFF2-40B4-BE49-F238E27FC236}">
                <a16:creationId xmlns:a16="http://schemas.microsoft.com/office/drawing/2014/main" id="{66136B11-BB69-0649-96CD-3C886A167250}"/>
              </a:ext>
            </a:extLst>
          </p:cNvPr>
          <p:cNvSpPr>
            <a:spLocks noGrp="1"/>
          </p:cNvSpPr>
          <p:nvPr>
            <p:ph type="ftr" sz="quarter" idx="11"/>
          </p:nvPr>
        </p:nvSpPr>
        <p:spPr/>
        <p:txBody>
          <a:bodyPr/>
          <a:lstStyle>
            <a:lvl1pPr>
              <a:defRPr/>
            </a:lvl1pPr>
          </a:lstStyle>
          <a:p>
            <a:endParaRPr lang="de-DE" altLang="de-DE"/>
          </a:p>
        </p:txBody>
      </p:sp>
      <p:sp>
        <p:nvSpPr>
          <p:cNvPr id="6" name="Slide Number Placeholder 5">
            <a:extLst>
              <a:ext uri="{FF2B5EF4-FFF2-40B4-BE49-F238E27FC236}">
                <a16:creationId xmlns:a16="http://schemas.microsoft.com/office/drawing/2014/main" id="{8D53E56D-527E-E041-A385-8B6404B55F31}"/>
              </a:ext>
            </a:extLst>
          </p:cNvPr>
          <p:cNvSpPr>
            <a:spLocks noGrp="1"/>
          </p:cNvSpPr>
          <p:nvPr>
            <p:ph type="sldNum" sz="quarter" idx="12"/>
          </p:nvPr>
        </p:nvSpPr>
        <p:spPr/>
        <p:txBody>
          <a:bodyPr/>
          <a:lstStyle>
            <a:lvl1pPr>
              <a:defRPr/>
            </a:lvl1pPr>
          </a:lstStyle>
          <a:p>
            <a:fld id="{C8B146A9-2765-DB40-91C9-0730D59EDFC6}" type="slidenum">
              <a:rPr lang="en-US" altLang="de-DE"/>
              <a:pPr/>
              <a:t>‹Nr.›</a:t>
            </a:fld>
            <a:endParaRPr lang="en-US" altLang="de-DE"/>
          </a:p>
        </p:txBody>
      </p:sp>
    </p:spTree>
    <p:extLst>
      <p:ext uri="{BB962C8B-B14F-4D97-AF65-F5344CB8AC3E}">
        <p14:creationId xmlns:p14="http://schemas.microsoft.com/office/powerpoint/2010/main" val="36616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350911-B2C4-9848-874E-A6A3C8F5AB2A}"/>
              </a:ext>
            </a:extLst>
          </p:cNvPr>
          <p:cNvSpPr>
            <a:spLocks noGrp="1"/>
          </p:cNvSpPr>
          <p:nvPr>
            <p:ph type="dt" sz="half" idx="10"/>
          </p:nvPr>
        </p:nvSpPr>
        <p:spPr/>
        <p:txBody>
          <a:bodyPr/>
          <a:lstStyle>
            <a:lvl1pPr>
              <a:defRPr/>
            </a:lvl1pPr>
          </a:lstStyle>
          <a:p>
            <a:fld id="{547E7E32-4EE0-5749-9245-7F12DFD8BC26}" type="datetime1">
              <a:rPr lang="en-US" altLang="de-DE"/>
              <a:pPr/>
              <a:t>6/26/19</a:t>
            </a:fld>
            <a:endParaRPr lang="en-US" altLang="de-DE"/>
          </a:p>
        </p:txBody>
      </p:sp>
      <p:sp>
        <p:nvSpPr>
          <p:cNvPr id="5" name="Footer Placeholder 4">
            <a:extLst>
              <a:ext uri="{FF2B5EF4-FFF2-40B4-BE49-F238E27FC236}">
                <a16:creationId xmlns:a16="http://schemas.microsoft.com/office/drawing/2014/main" id="{F09014A3-3661-D54A-AD54-ED05C5D5C967}"/>
              </a:ext>
            </a:extLst>
          </p:cNvPr>
          <p:cNvSpPr>
            <a:spLocks noGrp="1"/>
          </p:cNvSpPr>
          <p:nvPr>
            <p:ph type="ftr" sz="quarter" idx="11"/>
          </p:nvPr>
        </p:nvSpPr>
        <p:spPr/>
        <p:txBody>
          <a:bodyPr/>
          <a:lstStyle>
            <a:lvl1pPr>
              <a:defRPr/>
            </a:lvl1pPr>
          </a:lstStyle>
          <a:p>
            <a:endParaRPr lang="de-DE" altLang="de-DE"/>
          </a:p>
        </p:txBody>
      </p:sp>
      <p:sp>
        <p:nvSpPr>
          <p:cNvPr id="6" name="Slide Number Placeholder 5">
            <a:extLst>
              <a:ext uri="{FF2B5EF4-FFF2-40B4-BE49-F238E27FC236}">
                <a16:creationId xmlns:a16="http://schemas.microsoft.com/office/drawing/2014/main" id="{50199213-8563-D84A-8BAE-2FE3D4C3DE8D}"/>
              </a:ext>
            </a:extLst>
          </p:cNvPr>
          <p:cNvSpPr>
            <a:spLocks noGrp="1"/>
          </p:cNvSpPr>
          <p:nvPr>
            <p:ph type="sldNum" sz="quarter" idx="12"/>
          </p:nvPr>
        </p:nvSpPr>
        <p:spPr/>
        <p:txBody>
          <a:bodyPr/>
          <a:lstStyle>
            <a:lvl1pPr>
              <a:defRPr/>
            </a:lvl1pPr>
          </a:lstStyle>
          <a:p>
            <a:fld id="{81B641BA-2851-EE41-BDE7-535798BF3A54}" type="slidenum">
              <a:rPr lang="en-US" altLang="de-DE"/>
              <a:pPr/>
              <a:t>‹Nr.›</a:t>
            </a:fld>
            <a:endParaRPr lang="en-US" altLang="de-DE"/>
          </a:p>
        </p:txBody>
      </p:sp>
    </p:spTree>
    <p:extLst>
      <p:ext uri="{BB962C8B-B14F-4D97-AF65-F5344CB8AC3E}">
        <p14:creationId xmlns:p14="http://schemas.microsoft.com/office/powerpoint/2010/main" val="3371623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9B20391-A1A1-A447-926A-E954C45118C6}"/>
              </a:ext>
            </a:extLst>
          </p:cNvPr>
          <p:cNvSpPr>
            <a:spLocks noGrp="1"/>
          </p:cNvSpPr>
          <p:nvPr>
            <p:ph type="dt" sz="half" idx="10"/>
          </p:nvPr>
        </p:nvSpPr>
        <p:spPr/>
        <p:txBody>
          <a:bodyPr/>
          <a:lstStyle>
            <a:lvl1pPr>
              <a:defRPr/>
            </a:lvl1pPr>
          </a:lstStyle>
          <a:p>
            <a:fld id="{E9CFE3E4-046E-0F43-BF6C-EA22ED7219E8}" type="datetime1">
              <a:rPr lang="en-US" altLang="de-DE"/>
              <a:pPr/>
              <a:t>6/26/19</a:t>
            </a:fld>
            <a:endParaRPr lang="en-US" altLang="de-DE"/>
          </a:p>
        </p:txBody>
      </p:sp>
      <p:sp>
        <p:nvSpPr>
          <p:cNvPr id="6" name="Footer Placeholder 4">
            <a:extLst>
              <a:ext uri="{FF2B5EF4-FFF2-40B4-BE49-F238E27FC236}">
                <a16:creationId xmlns:a16="http://schemas.microsoft.com/office/drawing/2014/main" id="{CB3DE898-4124-5C44-A42F-72856DC62452}"/>
              </a:ext>
            </a:extLst>
          </p:cNvPr>
          <p:cNvSpPr>
            <a:spLocks noGrp="1"/>
          </p:cNvSpPr>
          <p:nvPr>
            <p:ph type="ftr" sz="quarter" idx="11"/>
          </p:nvPr>
        </p:nvSpPr>
        <p:spPr/>
        <p:txBody>
          <a:bodyPr/>
          <a:lstStyle>
            <a:lvl1pPr>
              <a:defRPr/>
            </a:lvl1pPr>
          </a:lstStyle>
          <a:p>
            <a:endParaRPr lang="de-DE" altLang="de-DE"/>
          </a:p>
        </p:txBody>
      </p:sp>
      <p:sp>
        <p:nvSpPr>
          <p:cNvPr id="7" name="Slide Number Placeholder 5">
            <a:extLst>
              <a:ext uri="{FF2B5EF4-FFF2-40B4-BE49-F238E27FC236}">
                <a16:creationId xmlns:a16="http://schemas.microsoft.com/office/drawing/2014/main" id="{345ADD88-1FE7-E24E-B31C-7656216CA71F}"/>
              </a:ext>
            </a:extLst>
          </p:cNvPr>
          <p:cNvSpPr>
            <a:spLocks noGrp="1"/>
          </p:cNvSpPr>
          <p:nvPr>
            <p:ph type="sldNum" sz="quarter" idx="12"/>
          </p:nvPr>
        </p:nvSpPr>
        <p:spPr/>
        <p:txBody>
          <a:bodyPr/>
          <a:lstStyle>
            <a:lvl1pPr>
              <a:defRPr/>
            </a:lvl1pPr>
          </a:lstStyle>
          <a:p>
            <a:fld id="{D3F59963-C2B9-8D43-B84A-3FDAF66AD2AE}" type="slidenum">
              <a:rPr lang="en-US" altLang="de-DE"/>
              <a:pPr/>
              <a:t>‹Nr.›</a:t>
            </a:fld>
            <a:endParaRPr lang="en-US" altLang="de-DE"/>
          </a:p>
        </p:txBody>
      </p:sp>
    </p:spTree>
    <p:extLst>
      <p:ext uri="{BB962C8B-B14F-4D97-AF65-F5344CB8AC3E}">
        <p14:creationId xmlns:p14="http://schemas.microsoft.com/office/powerpoint/2010/main" val="2695540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A5BD90E-3811-1E4B-918F-92DD2DF4B5EF}"/>
              </a:ext>
            </a:extLst>
          </p:cNvPr>
          <p:cNvSpPr>
            <a:spLocks noGrp="1"/>
          </p:cNvSpPr>
          <p:nvPr>
            <p:ph type="dt" sz="half" idx="10"/>
          </p:nvPr>
        </p:nvSpPr>
        <p:spPr/>
        <p:txBody>
          <a:bodyPr/>
          <a:lstStyle>
            <a:lvl1pPr>
              <a:defRPr/>
            </a:lvl1pPr>
          </a:lstStyle>
          <a:p>
            <a:fld id="{D0B1BC45-DDC9-4447-AB31-51ED36D984C4}" type="datetime1">
              <a:rPr lang="en-US" altLang="de-DE"/>
              <a:pPr/>
              <a:t>6/26/19</a:t>
            </a:fld>
            <a:endParaRPr lang="en-US" altLang="de-DE"/>
          </a:p>
        </p:txBody>
      </p:sp>
      <p:sp>
        <p:nvSpPr>
          <p:cNvPr id="8" name="Footer Placeholder 4">
            <a:extLst>
              <a:ext uri="{FF2B5EF4-FFF2-40B4-BE49-F238E27FC236}">
                <a16:creationId xmlns:a16="http://schemas.microsoft.com/office/drawing/2014/main" id="{1EE194A2-4D18-FA4B-8FBA-E5CA2DC2A8E8}"/>
              </a:ext>
            </a:extLst>
          </p:cNvPr>
          <p:cNvSpPr>
            <a:spLocks noGrp="1"/>
          </p:cNvSpPr>
          <p:nvPr>
            <p:ph type="ftr" sz="quarter" idx="11"/>
          </p:nvPr>
        </p:nvSpPr>
        <p:spPr/>
        <p:txBody>
          <a:bodyPr/>
          <a:lstStyle>
            <a:lvl1pPr>
              <a:defRPr/>
            </a:lvl1pPr>
          </a:lstStyle>
          <a:p>
            <a:endParaRPr lang="de-DE" altLang="de-DE"/>
          </a:p>
        </p:txBody>
      </p:sp>
      <p:sp>
        <p:nvSpPr>
          <p:cNvPr id="9" name="Slide Number Placeholder 5">
            <a:extLst>
              <a:ext uri="{FF2B5EF4-FFF2-40B4-BE49-F238E27FC236}">
                <a16:creationId xmlns:a16="http://schemas.microsoft.com/office/drawing/2014/main" id="{C370D605-2840-D64E-8B01-12EC4667C654}"/>
              </a:ext>
            </a:extLst>
          </p:cNvPr>
          <p:cNvSpPr>
            <a:spLocks noGrp="1"/>
          </p:cNvSpPr>
          <p:nvPr>
            <p:ph type="sldNum" sz="quarter" idx="12"/>
          </p:nvPr>
        </p:nvSpPr>
        <p:spPr/>
        <p:txBody>
          <a:bodyPr/>
          <a:lstStyle>
            <a:lvl1pPr>
              <a:defRPr/>
            </a:lvl1pPr>
          </a:lstStyle>
          <a:p>
            <a:fld id="{412BEE1F-E195-C144-B922-9203E9982B43}" type="slidenum">
              <a:rPr lang="en-US" altLang="de-DE"/>
              <a:pPr/>
              <a:t>‹Nr.›</a:t>
            </a:fld>
            <a:endParaRPr lang="en-US" altLang="de-DE"/>
          </a:p>
        </p:txBody>
      </p:sp>
    </p:spTree>
    <p:extLst>
      <p:ext uri="{BB962C8B-B14F-4D97-AF65-F5344CB8AC3E}">
        <p14:creationId xmlns:p14="http://schemas.microsoft.com/office/powerpoint/2010/main" val="1816867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D21666D-A8E5-2642-BE7C-021B04349EA9}"/>
              </a:ext>
            </a:extLst>
          </p:cNvPr>
          <p:cNvSpPr>
            <a:spLocks noGrp="1"/>
          </p:cNvSpPr>
          <p:nvPr>
            <p:ph type="dt" sz="half" idx="10"/>
          </p:nvPr>
        </p:nvSpPr>
        <p:spPr/>
        <p:txBody>
          <a:bodyPr/>
          <a:lstStyle>
            <a:lvl1pPr>
              <a:defRPr/>
            </a:lvl1pPr>
          </a:lstStyle>
          <a:p>
            <a:fld id="{4F774BED-2574-FA47-AE76-D81025019DEF}" type="datetime1">
              <a:rPr lang="en-US" altLang="de-DE"/>
              <a:pPr/>
              <a:t>6/26/19</a:t>
            </a:fld>
            <a:endParaRPr lang="en-US" altLang="de-DE"/>
          </a:p>
        </p:txBody>
      </p:sp>
      <p:sp>
        <p:nvSpPr>
          <p:cNvPr id="4" name="Footer Placeholder 4">
            <a:extLst>
              <a:ext uri="{FF2B5EF4-FFF2-40B4-BE49-F238E27FC236}">
                <a16:creationId xmlns:a16="http://schemas.microsoft.com/office/drawing/2014/main" id="{90ED6E8D-6569-6644-A15D-A29115E601DC}"/>
              </a:ext>
            </a:extLst>
          </p:cNvPr>
          <p:cNvSpPr>
            <a:spLocks noGrp="1"/>
          </p:cNvSpPr>
          <p:nvPr>
            <p:ph type="ftr" sz="quarter" idx="11"/>
          </p:nvPr>
        </p:nvSpPr>
        <p:spPr/>
        <p:txBody>
          <a:bodyPr/>
          <a:lstStyle>
            <a:lvl1pPr>
              <a:defRPr/>
            </a:lvl1pPr>
          </a:lstStyle>
          <a:p>
            <a:endParaRPr lang="de-DE" altLang="de-DE"/>
          </a:p>
        </p:txBody>
      </p:sp>
      <p:sp>
        <p:nvSpPr>
          <p:cNvPr id="5" name="Slide Number Placeholder 5">
            <a:extLst>
              <a:ext uri="{FF2B5EF4-FFF2-40B4-BE49-F238E27FC236}">
                <a16:creationId xmlns:a16="http://schemas.microsoft.com/office/drawing/2014/main" id="{14931790-A09D-344C-952C-B90522F5F46C}"/>
              </a:ext>
            </a:extLst>
          </p:cNvPr>
          <p:cNvSpPr>
            <a:spLocks noGrp="1"/>
          </p:cNvSpPr>
          <p:nvPr>
            <p:ph type="sldNum" sz="quarter" idx="12"/>
          </p:nvPr>
        </p:nvSpPr>
        <p:spPr/>
        <p:txBody>
          <a:bodyPr/>
          <a:lstStyle>
            <a:lvl1pPr>
              <a:defRPr/>
            </a:lvl1pPr>
          </a:lstStyle>
          <a:p>
            <a:fld id="{D47C4429-0C59-8144-A60C-86FA1A30149B}" type="slidenum">
              <a:rPr lang="en-US" altLang="de-DE"/>
              <a:pPr/>
              <a:t>‹Nr.›</a:t>
            </a:fld>
            <a:endParaRPr lang="en-US" altLang="de-DE"/>
          </a:p>
        </p:txBody>
      </p:sp>
    </p:spTree>
    <p:extLst>
      <p:ext uri="{BB962C8B-B14F-4D97-AF65-F5344CB8AC3E}">
        <p14:creationId xmlns:p14="http://schemas.microsoft.com/office/powerpoint/2010/main" val="1466739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9C25D6E-EA99-3647-92A1-66189BCAA0E9}"/>
              </a:ext>
            </a:extLst>
          </p:cNvPr>
          <p:cNvSpPr>
            <a:spLocks noGrp="1"/>
          </p:cNvSpPr>
          <p:nvPr>
            <p:ph type="dt" sz="half" idx="10"/>
          </p:nvPr>
        </p:nvSpPr>
        <p:spPr/>
        <p:txBody>
          <a:bodyPr/>
          <a:lstStyle>
            <a:lvl1pPr>
              <a:defRPr/>
            </a:lvl1pPr>
          </a:lstStyle>
          <a:p>
            <a:fld id="{68F470E2-C700-4B4C-B42D-304506064D10}" type="datetime1">
              <a:rPr lang="en-US" altLang="de-DE"/>
              <a:pPr/>
              <a:t>6/26/19</a:t>
            </a:fld>
            <a:endParaRPr lang="en-US" altLang="de-DE"/>
          </a:p>
        </p:txBody>
      </p:sp>
      <p:sp>
        <p:nvSpPr>
          <p:cNvPr id="3" name="Footer Placeholder 4">
            <a:extLst>
              <a:ext uri="{FF2B5EF4-FFF2-40B4-BE49-F238E27FC236}">
                <a16:creationId xmlns:a16="http://schemas.microsoft.com/office/drawing/2014/main" id="{EAFD96F4-8051-A54E-A315-2D78EC44693B}"/>
              </a:ext>
            </a:extLst>
          </p:cNvPr>
          <p:cNvSpPr>
            <a:spLocks noGrp="1"/>
          </p:cNvSpPr>
          <p:nvPr>
            <p:ph type="ftr" sz="quarter" idx="11"/>
          </p:nvPr>
        </p:nvSpPr>
        <p:spPr/>
        <p:txBody>
          <a:bodyPr/>
          <a:lstStyle>
            <a:lvl1pPr>
              <a:defRPr/>
            </a:lvl1pPr>
          </a:lstStyle>
          <a:p>
            <a:endParaRPr lang="de-DE" altLang="de-DE"/>
          </a:p>
        </p:txBody>
      </p:sp>
      <p:sp>
        <p:nvSpPr>
          <p:cNvPr id="4" name="Slide Number Placeholder 5">
            <a:extLst>
              <a:ext uri="{FF2B5EF4-FFF2-40B4-BE49-F238E27FC236}">
                <a16:creationId xmlns:a16="http://schemas.microsoft.com/office/drawing/2014/main" id="{502B4176-5B8E-EE4B-ACAB-9A5A494D2851}"/>
              </a:ext>
            </a:extLst>
          </p:cNvPr>
          <p:cNvSpPr>
            <a:spLocks noGrp="1"/>
          </p:cNvSpPr>
          <p:nvPr>
            <p:ph type="sldNum" sz="quarter" idx="12"/>
          </p:nvPr>
        </p:nvSpPr>
        <p:spPr/>
        <p:txBody>
          <a:bodyPr/>
          <a:lstStyle>
            <a:lvl1pPr>
              <a:defRPr/>
            </a:lvl1pPr>
          </a:lstStyle>
          <a:p>
            <a:fld id="{7691835E-652C-9C46-BD17-D3E0BE9CC10B}" type="slidenum">
              <a:rPr lang="en-US" altLang="de-DE"/>
              <a:pPr/>
              <a:t>‹Nr.›</a:t>
            </a:fld>
            <a:endParaRPr lang="en-US" altLang="de-DE"/>
          </a:p>
        </p:txBody>
      </p:sp>
    </p:spTree>
    <p:extLst>
      <p:ext uri="{BB962C8B-B14F-4D97-AF65-F5344CB8AC3E}">
        <p14:creationId xmlns:p14="http://schemas.microsoft.com/office/powerpoint/2010/main" val="1315742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F254B7A-2641-684B-A629-3F198D4A3F11}"/>
              </a:ext>
            </a:extLst>
          </p:cNvPr>
          <p:cNvSpPr>
            <a:spLocks noGrp="1"/>
          </p:cNvSpPr>
          <p:nvPr>
            <p:ph type="dt" sz="half" idx="10"/>
          </p:nvPr>
        </p:nvSpPr>
        <p:spPr/>
        <p:txBody>
          <a:bodyPr/>
          <a:lstStyle>
            <a:lvl1pPr>
              <a:defRPr/>
            </a:lvl1pPr>
          </a:lstStyle>
          <a:p>
            <a:fld id="{4C2BB5EF-977B-0F43-8B1A-D32D88A70D15}" type="datetime1">
              <a:rPr lang="en-US" altLang="de-DE"/>
              <a:pPr/>
              <a:t>6/26/19</a:t>
            </a:fld>
            <a:endParaRPr lang="en-US" altLang="de-DE"/>
          </a:p>
        </p:txBody>
      </p:sp>
      <p:sp>
        <p:nvSpPr>
          <p:cNvPr id="6" name="Footer Placeholder 4">
            <a:extLst>
              <a:ext uri="{FF2B5EF4-FFF2-40B4-BE49-F238E27FC236}">
                <a16:creationId xmlns:a16="http://schemas.microsoft.com/office/drawing/2014/main" id="{1B4D668A-1EB0-2D41-84E8-C1ED890CD2A9}"/>
              </a:ext>
            </a:extLst>
          </p:cNvPr>
          <p:cNvSpPr>
            <a:spLocks noGrp="1"/>
          </p:cNvSpPr>
          <p:nvPr>
            <p:ph type="ftr" sz="quarter" idx="11"/>
          </p:nvPr>
        </p:nvSpPr>
        <p:spPr/>
        <p:txBody>
          <a:bodyPr/>
          <a:lstStyle>
            <a:lvl1pPr>
              <a:defRPr/>
            </a:lvl1pPr>
          </a:lstStyle>
          <a:p>
            <a:endParaRPr lang="de-DE" altLang="de-DE"/>
          </a:p>
        </p:txBody>
      </p:sp>
      <p:sp>
        <p:nvSpPr>
          <p:cNvPr id="7" name="Slide Number Placeholder 5">
            <a:extLst>
              <a:ext uri="{FF2B5EF4-FFF2-40B4-BE49-F238E27FC236}">
                <a16:creationId xmlns:a16="http://schemas.microsoft.com/office/drawing/2014/main" id="{F57CF6C8-8D14-1547-8C68-7E2DA2D4BB5F}"/>
              </a:ext>
            </a:extLst>
          </p:cNvPr>
          <p:cNvSpPr>
            <a:spLocks noGrp="1"/>
          </p:cNvSpPr>
          <p:nvPr>
            <p:ph type="sldNum" sz="quarter" idx="12"/>
          </p:nvPr>
        </p:nvSpPr>
        <p:spPr/>
        <p:txBody>
          <a:bodyPr/>
          <a:lstStyle>
            <a:lvl1pPr>
              <a:defRPr/>
            </a:lvl1pPr>
          </a:lstStyle>
          <a:p>
            <a:fld id="{89F81680-CBFF-E047-9A4C-9625C716E494}" type="slidenum">
              <a:rPr lang="en-US" altLang="de-DE"/>
              <a:pPr/>
              <a:t>‹Nr.›</a:t>
            </a:fld>
            <a:endParaRPr lang="en-US" altLang="de-DE"/>
          </a:p>
        </p:txBody>
      </p:sp>
    </p:spTree>
    <p:extLst>
      <p:ext uri="{BB962C8B-B14F-4D97-AF65-F5344CB8AC3E}">
        <p14:creationId xmlns:p14="http://schemas.microsoft.com/office/powerpoint/2010/main" val="974620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300C47B-AA9F-BB4A-A0E1-2830A2FB97AF}"/>
              </a:ext>
            </a:extLst>
          </p:cNvPr>
          <p:cNvSpPr>
            <a:spLocks noGrp="1"/>
          </p:cNvSpPr>
          <p:nvPr>
            <p:ph type="dt" sz="half" idx="10"/>
          </p:nvPr>
        </p:nvSpPr>
        <p:spPr/>
        <p:txBody>
          <a:bodyPr/>
          <a:lstStyle>
            <a:lvl1pPr>
              <a:defRPr/>
            </a:lvl1pPr>
          </a:lstStyle>
          <a:p>
            <a:fld id="{E524D498-D663-E14D-9551-686DE4DB7BFD}" type="datetime1">
              <a:rPr lang="en-US" altLang="de-DE"/>
              <a:pPr/>
              <a:t>6/26/19</a:t>
            </a:fld>
            <a:endParaRPr lang="en-US" altLang="de-DE"/>
          </a:p>
        </p:txBody>
      </p:sp>
      <p:sp>
        <p:nvSpPr>
          <p:cNvPr id="6" name="Footer Placeholder 4">
            <a:extLst>
              <a:ext uri="{FF2B5EF4-FFF2-40B4-BE49-F238E27FC236}">
                <a16:creationId xmlns:a16="http://schemas.microsoft.com/office/drawing/2014/main" id="{2362B05B-CCDB-D646-A832-C303D45A956C}"/>
              </a:ext>
            </a:extLst>
          </p:cNvPr>
          <p:cNvSpPr>
            <a:spLocks noGrp="1"/>
          </p:cNvSpPr>
          <p:nvPr>
            <p:ph type="ftr" sz="quarter" idx="11"/>
          </p:nvPr>
        </p:nvSpPr>
        <p:spPr/>
        <p:txBody>
          <a:bodyPr/>
          <a:lstStyle>
            <a:lvl1pPr>
              <a:defRPr/>
            </a:lvl1pPr>
          </a:lstStyle>
          <a:p>
            <a:endParaRPr lang="de-DE" altLang="de-DE"/>
          </a:p>
        </p:txBody>
      </p:sp>
      <p:sp>
        <p:nvSpPr>
          <p:cNvPr id="7" name="Slide Number Placeholder 5">
            <a:extLst>
              <a:ext uri="{FF2B5EF4-FFF2-40B4-BE49-F238E27FC236}">
                <a16:creationId xmlns:a16="http://schemas.microsoft.com/office/drawing/2014/main" id="{555AC4A3-B323-9F4F-9428-98403318CC02}"/>
              </a:ext>
            </a:extLst>
          </p:cNvPr>
          <p:cNvSpPr>
            <a:spLocks noGrp="1"/>
          </p:cNvSpPr>
          <p:nvPr>
            <p:ph type="sldNum" sz="quarter" idx="12"/>
          </p:nvPr>
        </p:nvSpPr>
        <p:spPr/>
        <p:txBody>
          <a:bodyPr/>
          <a:lstStyle>
            <a:lvl1pPr>
              <a:defRPr/>
            </a:lvl1pPr>
          </a:lstStyle>
          <a:p>
            <a:fld id="{C91E6626-78AA-0B45-97F1-8EFF30A13225}" type="slidenum">
              <a:rPr lang="en-US" altLang="de-DE"/>
              <a:pPr/>
              <a:t>‹Nr.›</a:t>
            </a:fld>
            <a:endParaRPr lang="en-US" altLang="de-DE"/>
          </a:p>
        </p:txBody>
      </p:sp>
    </p:spTree>
    <p:extLst>
      <p:ext uri="{BB962C8B-B14F-4D97-AF65-F5344CB8AC3E}">
        <p14:creationId xmlns:p14="http://schemas.microsoft.com/office/powerpoint/2010/main" val="582940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7459370-C310-5C42-9FBA-6A3829E99907}"/>
              </a:ext>
            </a:extLst>
          </p:cNvPr>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a:t>Click to edit Master title style</a:t>
            </a:r>
          </a:p>
        </p:txBody>
      </p:sp>
      <p:sp>
        <p:nvSpPr>
          <p:cNvPr id="1027" name="Text Placeholder 2">
            <a:extLst>
              <a:ext uri="{FF2B5EF4-FFF2-40B4-BE49-F238E27FC236}">
                <a16:creationId xmlns:a16="http://schemas.microsoft.com/office/drawing/2014/main" id="{7CB0111E-531E-D74D-8BC4-6A5AD6851A49}"/>
              </a:ext>
            </a:extLst>
          </p:cNvPr>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p>
        </p:txBody>
      </p:sp>
      <p:sp>
        <p:nvSpPr>
          <p:cNvPr id="4" name="Date Placeholder 3">
            <a:extLst>
              <a:ext uri="{FF2B5EF4-FFF2-40B4-BE49-F238E27FC236}">
                <a16:creationId xmlns:a16="http://schemas.microsoft.com/office/drawing/2014/main" id="{7E4FF89E-F789-D649-9B1F-6AC787AFD3DE}"/>
              </a:ext>
            </a:extLst>
          </p:cNvPr>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anose="020F0502020204030204" pitchFamily="34" charset="0"/>
              </a:defRPr>
            </a:lvl1pPr>
          </a:lstStyle>
          <a:p>
            <a:fld id="{C810B0DA-AAEF-F840-840D-A642C283BECE}" type="datetime1">
              <a:rPr lang="en-US" altLang="de-DE"/>
              <a:pPr/>
              <a:t>6/26/19</a:t>
            </a:fld>
            <a:endParaRPr lang="en-US" altLang="de-DE"/>
          </a:p>
        </p:txBody>
      </p:sp>
      <p:sp>
        <p:nvSpPr>
          <p:cNvPr id="5" name="Footer Placeholder 4">
            <a:extLst>
              <a:ext uri="{FF2B5EF4-FFF2-40B4-BE49-F238E27FC236}">
                <a16:creationId xmlns:a16="http://schemas.microsoft.com/office/drawing/2014/main" id="{EE61CDA9-2ED1-334A-8C11-8B8E751D0A09}"/>
              </a:ext>
            </a:extLst>
          </p:cNvPr>
          <p:cNvSpPr>
            <a:spLocks noGrp="1"/>
          </p:cNvSpPr>
          <p:nvPr>
            <p:ph type="ftr" sz="quarter" idx="3"/>
          </p:nvPr>
        </p:nvSpPr>
        <p:spPr>
          <a:xfrm>
            <a:off x="3124200" y="4767263"/>
            <a:ext cx="2895600" cy="274637"/>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anose="020F0502020204030204" pitchFamily="34" charset="0"/>
              </a:defRPr>
            </a:lvl1pPr>
          </a:lstStyle>
          <a:p>
            <a:endParaRPr lang="de-DE" altLang="de-DE"/>
          </a:p>
        </p:txBody>
      </p:sp>
      <p:sp>
        <p:nvSpPr>
          <p:cNvPr id="6" name="Slide Number Placeholder 5">
            <a:extLst>
              <a:ext uri="{FF2B5EF4-FFF2-40B4-BE49-F238E27FC236}">
                <a16:creationId xmlns:a16="http://schemas.microsoft.com/office/drawing/2014/main" id="{0089ACBD-5242-EC4B-9887-11411C79A878}"/>
              </a:ext>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BBAFBD3C-B5E5-634D-9E57-1051AECE9EEA}" type="slidenum">
              <a:rPr lang="en-US" altLang="de-DE"/>
              <a:pPr/>
              <a:t>‹Nr.›</a:t>
            </a:fld>
            <a:endParaRPr lang="en-US" alt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1545A"/>
        </a:solidFill>
        <a:effectLst/>
      </p:bgPr>
    </p:bg>
    <p:spTree>
      <p:nvGrpSpPr>
        <p:cNvPr id="1" name=""/>
        <p:cNvGrpSpPr/>
        <p:nvPr/>
      </p:nvGrpSpPr>
      <p:grpSpPr>
        <a:xfrm>
          <a:off x="0" y="0"/>
          <a:ext cx="0" cy="0"/>
          <a:chOff x="0" y="0"/>
          <a:chExt cx="0" cy="0"/>
        </a:xfrm>
      </p:grpSpPr>
      <p:sp>
        <p:nvSpPr>
          <p:cNvPr id="14338" name="Shape 533">
            <a:extLst>
              <a:ext uri="{FF2B5EF4-FFF2-40B4-BE49-F238E27FC236}">
                <a16:creationId xmlns:a16="http://schemas.microsoft.com/office/drawing/2014/main" id="{611AF105-68B2-F745-AFB4-DEC1E2E434B7}"/>
              </a:ext>
            </a:extLst>
          </p:cNvPr>
          <p:cNvSpPr txBox="1">
            <a:spLocks/>
          </p:cNvSpPr>
          <p:nvPr/>
        </p:nvSpPr>
        <p:spPr bwMode="auto">
          <a:xfrm>
            <a:off x="3217863" y="1577975"/>
            <a:ext cx="83343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1F497D"/>
              </a:buClr>
              <a:buSzPct val="25000"/>
              <a:buFont typeface="Arial" panose="020B0604020202020204" pitchFamily="34" charset="0"/>
              <a:buNone/>
            </a:pPr>
            <a:r>
              <a:rPr lang="en-US" altLang="de-DE" sz="4500" b="1">
                <a:solidFill>
                  <a:schemeClr val="bg1"/>
                </a:solidFill>
                <a:cs typeface="Arial" panose="020B0604020202020204" pitchFamily="34" charset="0"/>
                <a:sym typeface="Arial" panose="020B0604020202020204" pitchFamily="34" charset="0"/>
              </a:rPr>
              <a:t>Steelcase</a:t>
            </a:r>
            <a:r>
              <a:rPr lang="en-US" altLang="de-DE" baseline="80000">
                <a:solidFill>
                  <a:schemeClr val="bg1"/>
                </a:solidFill>
                <a:cs typeface="Arial" panose="020B0604020202020204" pitchFamily="34" charset="0"/>
                <a:sym typeface="Arial" panose="020B0604020202020204" pitchFamily="34" charset="0"/>
              </a:rPr>
              <a:t>®</a:t>
            </a:r>
            <a:r>
              <a:rPr lang="en-US" altLang="de-DE" sz="4500" b="1">
                <a:solidFill>
                  <a:schemeClr val="bg1"/>
                </a:solidFill>
                <a:cs typeface="Arial" panose="020B0604020202020204" pitchFamily="34" charset="0"/>
              </a:rPr>
              <a:t> </a:t>
            </a:r>
            <a:r>
              <a:rPr lang="en-US" altLang="de-DE" sz="4500" b="1">
                <a:solidFill>
                  <a:schemeClr val="bg1"/>
                </a:solidFill>
                <a:cs typeface="Arial" panose="020B0604020202020204" pitchFamily="34" charset="0"/>
                <a:sym typeface="Arial" panose="020B0604020202020204" pitchFamily="34" charset="0"/>
              </a:rPr>
              <a:t>Roam</a:t>
            </a:r>
            <a:r>
              <a:rPr lang="en-US" altLang="de-DE" sz="2800" baseline="63000">
                <a:solidFill>
                  <a:srgbClr val="FFFFFF"/>
                </a:solidFill>
                <a:cs typeface="Arial" panose="020B0604020202020204" pitchFamily="34" charset="0"/>
              </a:rPr>
              <a:t>™</a:t>
            </a:r>
            <a:endParaRPr lang="en-US" altLang="de-DE" sz="2800" b="1" baseline="63000">
              <a:solidFill>
                <a:schemeClr val="bg1"/>
              </a:solidFill>
              <a:cs typeface="Arial" panose="020B0604020202020204" pitchFamily="34" charset="0"/>
              <a:sym typeface="Arial" panose="020B0604020202020204" pitchFamily="34" charset="0"/>
            </a:endParaRPr>
          </a:p>
        </p:txBody>
      </p:sp>
      <p:pic>
        <p:nvPicPr>
          <p:cNvPr id="14339" name="Picture 2" descr="steelcase_logo_classic_register_white_3.gif">
            <a:extLst>
              <a:ext uri="{FF2B5EF4-FFF2-40B4-BE49-F238E27FC236}">
                <a16:creationId xmlns:a16="http://schemas.microsoft.com/office/drawing/2014/main" id="{3EC3FB7C-A0AF-3B48-8D46-D48980821C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363" y="4632325"/>
            <a:ext cx="811212"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Shape 195">
            <a:extLst>
              <a:ext uri="{FF2B5EF4-FFF2-40B4-BE49-F238E27FC236}">
                <a16:creationId xmlns:a16="http://schemas.microsoft.com/office/drawing/2014/main" id="{B2B7D6E6-A013-F847-BC99-259DEF583631}"/>
              </a:ext>
            </a:extLst>
          </p:cNvPr>
          <p:cNvSpPr txBox="1">
            <a:spLocks/>
          </p:cNvSpPr>
          <p:nvPr/>
        </p:nvSpPr>
        <p:spPr bwMode="auto">
          <a:xfrm>
            <a:off x="3311525" y="2855913"/>
            <a:ext cx="583247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FFFF"/>
              </a:buClr>
              <a:buSzPct val="25000"/>
            </a:pPr>
            <a:r>
              <a:rPr lang="de-DE" altLang="de-DE" sz="2000" b="1">
                <a:solidFill>
                  <a:schemeClr val="bg1"/>
                </a:solidFill>
                <a:cs typeface="Arial" panose="020B0604020202020204" pitchFamily="34" charset="0"/>
              </a:rPr>
              <a:t>Llévese su trabajo en equipo </a:t>
            </a:r>
            <a:br>
              <a:rPr lang="de-DE" altLang="de-DE" sz="2000" b="1">
                <a:solidFill>
                  <a:schemeClr val="bg1"/>
                </a:solidFill>
                <a:cs typeface="Arial" panose="020B0604020202020204" pitchFamily="34" charset="0"/>
              </a:rPr>
            </a:br>
            <a:r>
              <a:rPr lang="de-DE" altLang="de-DE" sz="2000" b="1">
                <a:solidFill>
                  <a:schemeClr val="bg1"/>
                </a:solidFill>
                <a:cs typeface="Arial" panose="020B0604020202020204" pitchFamily="34" charset="0"/>
              </a:rPr>
              <a:t>a cualquier parte.</a:t>
            </a:r>
          </a:p>
        </p:txBody>
      </p:sp>
      <p:sp>
        <p:nvSpPr>
          <p:cNvPr id="14341" name="Shape 195">
            <a:extLst>
              <a:ext uri="{FF2B5EF4-FFF2-40B4-BE49-F238E27FC236}">
                <a16:creationId xmlns:a16="http://schemas.microsoft.com/office/drawing/2014/main" id="{A6967C7A-4A7A-6D42-A537-0CC6F0422C73}"/>
              </a:ext>
            </a:extLst>
          </p:cNvPr>
          <p:cNvSpPr txBox="1">
            <a:spLocks/>
          </p:cNvSpPr>
          <p:nvPr/>
        </p:nvSpPr>
        <p:spPr bwMode="auto">
          <a:xfrm>
            <a:off x="3311525" y="3638550"/>
            <a:ext cx="4522788"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FFFF"/>
              </a:buClr>
              <a:buSzPct val="25000"/>
            </a:pPr>
            <a:r>
              <a:rPr lang="de-DE" altLang="de-DE" sz="1800" b="1">
                <a:solidFill>
                  <a:srgbClr val="FF0000"/>
                </a:solidFill>
                <a:cs typeface="Arial" panose="020B0604020202020204" pitchFamily="34" charset="0"/>
              </a:rPr>
              <a:t>Nombre del ponente</a:t>
            </a:r>
          </a:p>
          <a:p>
            <a:pPr eaLnBrk="1" hangingPunct="1">
              <a:buClr>
                <a:srgbClr val="FFFFFF"/>
              </a:buClr>
              <a:buSzPct val="25000"/>
            </a:pPr>
            <a:r>
              <a:rPr lang="de-DE" altLang="de-DE" sz="1800" b="1">
                <a:solidFill>
                  <a:srgbClr val="FF0000"/>
                </a:solidFill>
                <a:cs typeface="Arial" panose="020B0604020202020204" pitchFamily="34" charset="0"/>
              </a:rPr>
              <a:t>Nombre de la empresa</a:t>
            </a:r>
          </a:p>
          <a:p>
            <a:pPr eaLnBrk="1" hangingPunct="1">
              <a:buClr>
                <a:srgbClr val="FFFFFF"/>
              </a:buClr>
              <a:buSzPct val="25000"/>
            </a:pPr>
            <a:r>
              <a:rPr lang="de-DE" altLang="de-DE" sz="1800" b="1">
                <a:solidFill>
                  <a:srgbClr val="FF0000"/>
                </a:solidFill>
                <a:cs typeface="Arial" panose="020B0604020202020204" pitchFamily="34" charset="0"/>
              </a:rPr>
              <a:t>xxx.xxx.xxxx / name@companyurl.com</a:t>
            </a:r>
          </a:p>
        </p:txBody>
      </p:sp>
      <p:sp>
        <p:nvSpPr>
          <p:cNvPr id="6" name="Rectangle 5">
            <a:extLst>
              <a:ext uri="{FF2B5EF4-FFF2-40B4-BE49-F238E27FC236}">
                <a16:creationId xmlns:a16="http://schemas.microsoft.com/office/drawing/2014/main" id="{DA0FB74C-9CBC-B842-B7F4-0FEC1AF9E104}"/>
              </a:ext>
            </a:extLst>
          </p:cNvPr>
          <p:cNvSpPr/>
          <p:nvPr/>
        </p:nvSpPr>
        <p:spPr>
          <a:xfrm>
            <a:off x="1311275" y="4503738"/>
            <a:ext cx="857250" cy="482600"/>
          </a:xfrm>
          <a:prstGeom prst="rect">
            <a:avLst/>
          </a:prstGeom>
          <a:solidFill>
            <a:srgbClr val="7778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de-DE" altLang="de-DE" sz="1000">
                <a:solidFill>
                  <a:srgbClr val="FF0000"/>
                </a:solidFill>
                <a:latin typeface="Calibri" panose="020F0502020204030204" pitchFamily="34" charset="0"/>
              </a:rPr>
              <a:t>LOGOTIPO DE LA EMPRESA</a:t>
            </a:r>
          </a:p>
        </p:txBody>
      </p:sp>
      <p:cxnSp>
        <p:nvCxnSpPr>
          <p:cNvPr id="7" name="Straight Connector 6">
            <a:extLst>
              <a:ext uri="{FF2B5EF4-FFF2-40B4-BE49-F238E27FC236}">
                <a16:creationId xmlns:a16="http://schemas.microsoft.com/office/drawing/2014/main" id="{F8107024-F086-FC48-94E1-198E60BE449F}"/>
              </a:ext>
            </a:extLst>
          </p:cNvPr>
          <p:cNvCxnSpPr/>
          <p:nvPr/>
        </p:nvCxnSpPr>
        <p:spPr>
          <a:xfrm flipV="1">
            <a:off x="1238250" y="4649788"/>
            <a:ext cx="0" cy="150812"/>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9E8EA"/>
        </a:solidFill>
        <a:effectLst/>
      </p:bgPr>
    </p:bg>
    <p:spTree>
      <p:nvGrpSpPr>
        <p:cNvPr id="1" name=""/>
        <p:cNvGrpSpPr/>
        <p:nvPr/>
      </p:nvGrpSpPr>
      <p:grpSpPr>
        <a:xfrm>
          <a:off x="0" y="0"/>
          <a:ext cx="0" cy="0"/>
          <a:chOff x="0" y="0"/>
          <a:chExt cx="0" cy="0"/>
        </a:xfrm>
      </p:grpSpPr>
      <p:pic>
        <p:nvPicPr>
          <p:cNvPr id="32770" name="Picture 7" descr="A picture containing wall, indoor, floor, television&#10;&#10;Description automatically generated">
            <a:extLst>
              <a:ext uri="{FF2B5EF4-FFF2-40B4-BE49-F238E27FC236}">
                <a16:creationId xmlns:a16="http://schemas.microsoft.com/office/drawing/2014/main" id="{30FF6064-1DAA-CF4D-A067-830BE6E743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2" descr="A close up of a logo&#10;&#10;Description generated with very high confidence">
            <a:extLst>
              <a:ext uri="{FF2B5EF4-FFF2-40B4-BE49-F238E27FC236}">
                <a16:creationId xmlns:a16="http://schemas.microsoft.com/office/drawing/2014/main" id="{1EC91D8E-F90A-564C-971E-51A82F99317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2475" y="2973388"/>
            <a:ext cx="3540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7B54D7-C4A7-1840-AB08-6B06F5212B76}"/>
              </a:ext>
            </a:extLst>
          </p:cNvPr>
          <p:cNvSpPr>
            <a:spLocks noChangeArrowheads="1"/>
          </p:cNvSpPr>
          <p:nvPr/>
        </p:nvSpPr>
        <p:spPr bwMode="auto">
          <a:xfrm>
            <a:off x="0" y="0"/>
            <a:ext cx="2587625" cy="5143500"/>
          </a:xfrm>
          <a:prstGeom prst="rect">
            <a:avLst/>
          </a:prstGeom>
          <a:solidFill>
            <a:srgbClr val="F2F2F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de-DE" altLang="de-DE" sz="1800">
              <a:solidFill>
                <a:srgbClr val="FFFFFF"/>
              </a:solidFill>
              <a:latin typeface="Calibri" panose="020F0502020204030204" pitchFamily="34" charset="0"/>
            </a:endParaRPr>
          </a:p>
        </p:txBody>
      </p:sp>
      <p:sp>
        <p:nvSpPr>
          <p:cNvPr id="34819" name="Rectangle 3">
            <a:extLst>
              <a:ext uri="{FF2B5EF4-FFF2-40B4-BE49-F238E27FC236}">
                <a16:creationId xmlns:a16="http://schemas.microsoft.com/office/drawing/2014/main" id="{0B7C1A46-F2D0-4E4A-B821-742CCEFE3B8A}"/>
              </a:ext>
            </a:extLst>
          </p:cNvPr>
          <p:cNvSpPr>
            <a:spLocks noChangeArrowheads="1"/>
          </p:cNvSpPr>
          <p:nvPr/>
        </p:nvSpPr>
        <p:spPr bwMode="auto">
          <a:xfrm>
            <a:off x="419100" y="323850"/>
            <a:ext cx="11811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600"/>
              </a:spcAft>
            </a:pPr>
            <a:r>
              <a:rPr lang="en-US" altLang="de-DE" sz="1200" b="1">
                <a:solidFill>
                  <a:srgbClr val="474847"/>
                </a:solidFill>
                <a:cs typeface="Arial" panose="020B0604020202020204" pitchFamily="34" charset="0"/>
              </a:rPr>
              <a:t>Steelcase Roam</a:t>
            </a:r>
            <a:endParaRPr lang="en-US" altLang="de-DE" sz="1200">
              <a:solidFill>
                <a:srgbClr val="474847"/>
              </a:solidFill>
              <a:cs typeface="Arial" panose="020B0604020202020204" pitchFamily="34" charset="0"/>
            </a:endParaRPr>
          </a:p>
        </p:txBody>
      </p:sp>
      <p:sp>
        <p:nvSpPr>
          <p:cNvPr id="34820" name="Content Placeholder 1">
            <a:extLst>
              <a:ext uri="{FF2B5EF4-FFF2-40B4-BE49-F238E27FC236}">
                <a16:creationId xmlns:a16="http://schemas.microsoft.com/office/drawing/2014/main" id="{80EE6E18-5AE8-1240-A265-91EA3736E4B2}"/>
              </a:ext>
            </a:extLst>
          </p:cNvPr>
          <p:cNvSpPr txBox="1">
            <a:spLocks/>
          </p:cNvSpPr>
          <p:nvPr/>
        </p:nvSpPr>
        <p:spPr bwMode="auto">
          <a:xfrm>
            <a:off x="419100" y="747713"/>
            <a:ext cx="1993900"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b="1">
                <a:solidFill>
                  <a:srgbClr val="414143"/>
                </a:solidFill>
                <a:cs typeface="Arial" panose="020B0604020202020204" pitchFamily="34" charset="0"/>
                <a:sym typeface="Arial" panose="020B0604020202020204" pitchFamily="34" charset="0"/>
              </a:rPr>
              <a:t>Colaborar </a:t>
            </a:r>
          </a:p>
          <a:p>
            <a:pPr eaLnBrk="1" hangingPunct="1"/>
            <a:r>
              <a:rPr lang="de-DE" altLang="de-DE" b="1">
                <a:solidFill>
                  <a:srgbClr val="414143"/>
                </a:solidFill>
                <a:cs typeface="Arial" panose="020B0604020202020204" pitchFamily="34" charset="0"/>
                <a:sym typeface="Arial" panose="020B0604020202020204" pitchFamily="34" charset="0"/>
              </a:rPr>
              <a:t>en cualquier </a:t>
            </a:r>
          </a:p>
          <a:p>
            <a:pPr eaLnBrk="1" hangingPunct="1"/>
            <a:r>
              <a:rPr lang="de-DE" altLang="de-DE" b="1">
                <a:solidFill>
                  <a:srgbClr val="414143"/>
                </a:solidFill>
                <a:cs typeface="Arial" panose="020B0604020202020204" pitchFamily="34" charset="0"/>
                <a:sym typeface="Arial" panose="020B0604020202020204" pitchFamily="34" charset="0"/>
              </a:rPr>
              <a:t>lugar</a:t>
            </a:r>
            <a:br>
              <a:rPr lang="de-DE" altLang="de-DE" b="1">
                <a:solidFill>
                  <a:srgbClr val="414143"/>
                </a:solidFill>
                <a:cs typeface="Arial" panose="020B0604020202020204" pitchFamily="34" charset="0"/>
                <a:sym typeface="Arial" panose="020B0604020202020204" pitchFamily="34" charset="0"/>
              </a:rPr>
            </a:br>
            <a:endParaRPr lang="de-DE" altLang="de-DE" b="1">
              <a:solidFill>
                <a:srgbClr val="414143"/>
              </a:solidFill>
              <a:cs typeface="Arial" panose="020B0604020202020204" pitchFamily="34" charset="0"/>
              <a:sym typeface="Arial" panose="020B0604020202020204" pitchFamily="34" charset="0"/>
            </a:endParaRPr>
          </a:p>
        </p:txBody>
      </p:sp>
      <p:pic>
        <p:nvPicPr>
          <p:cNvPr id="34821" name="Picture 9" descr="A person standing in a room&#10;&#10;Description automatically generated">
            <a:extLst>
              <a:ext uri="{FF2B5EF4-FFF2-40B4-BE49-F238E27FC236}">
                <a16:creationId xmlns:a16="http://schemas.microsoft.com/office/drawing/2014/main" id="{2DF9CD14-BC2A-044F-82B5-C63736B7F7E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87625" y="0"/>
            <a:ext cx="32194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a:extLst>
              <a:ext uri="{FF2B5EF4-FFF2-40B4-BE49-F238E27FC236}">
                <a16:creationId xmlns:a16="http://schemas.microsoft.com/office/drawing/2014/main" id="{26AA11D0-F015-294D-983B-C970AB9070DC}"/>
              </a:ext>
            </a:extLst>
          </p:cNvPr>
          <p:cNvPicPr>
            <a:picLocks noChangeAspect="1"/>
          </p:cNvPicPr>
          <p:nvPr/>
        </p:nvPicPr>
        <p:blipFill rotWithShape="1">
          <a:blip r:embed="rId4"/>
          <a:srcRect l="30859" t="21327" r="14301" b="25879"/>
          <a:stretch/>
        </p:blipFill>
        <p:spPr bwMode="auto">
          <a:xfrm>
            <a:off x="5924550" y="0"/>
            <a:ext cx="321945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a:extLst>
              <a:ext uri="{FF2B5EF4-FFF2-40B4-BE49-F238E27FC236}">
                <a16:creationId xmlns:a16="http://schemas.microsoft.com/office/drawing/2014/main" id="{85F962E7-9B98-564B-A6C3-6A5B3DD5CE86}"/>
              </a:ext>
            </a:extLst>
          </p:cNvPr>
          <p:cNvPicPr>
            <a:picLocks noChangeAspect="1"/>
          </p:cNvPicPr>
          <p:nvPr/>
        </p:nvPicPr>
        <p:blipFill rotWithShape="1">
          <a:blip r:embed="rId5"/>
          <a:srcRect l="10989" t="6252" r="25432" b="19540"/>
          <a:stretch/>
        </p:blipFill>
        <p:spPr bwMode="auto">
          <a:xfrm>
            <a:off x="5924551" y="2638425"/>
            <a:ext cx="3219449"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1460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F7F2F12-CD52-0F4F-A186-2A686EB3DD60}"/>
              </a:ext>
            </a:extLst>
          </p:cNvPr>
          <p:cNvSpPr>
            <a:spLocks noChangeArrowheads="1"/>
          </p:cNvSpPr>
          <p:nvPr/>
        </p:nvSpPr>
        <p:spPr bwMode="auto">
          <a:xfrm>
            <a:off x="0" y="0"/>
            <a:ext cx="2587625" cy="5143500"/>
          </a:xfrm>
          <a:prstGeom prst="rect">
            <a:avLst/>
          </a:prstGeom>
          <a:solidFill>
            <a:srgbClr val="F2F2F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de-DE" altLang="de-DE" sz="1800">
              <a:solidFill>
                <a:srgbClr val="FFFFFF"/>
              </a:solidFill>
              <a:latin typeface="Calibri" panose="020F0502020204030204" pitchFamily="34" charset="0"/>
            </a:endParaRPr>
          </a:p>
        </p:txBody>
      </p:sp>
      <p:sp>
        <p:nvSpPr>
          <p:cNvPr id="36867" name="Rectangle 32">
            <a:extLst>
              <a:ext uri="{FF2B5EF4-FFF2-40B4-BE49-F238E27FC236}">
                <a16:creationId xmlns:a16="http://schemas.microsoft.com/office/drawing/2014/main" id="{8184A26E-6D6A-B24A-B6B1-89B9AD0A41DD}"/>
              </a:ext>
            </a:extLst>
          </p:cNvPr>
          <p:cNvSpPr>
            <a:spLocks noChangeArrowheads="1"/>
          </p:cNvSpPr>
          <p:nvPr/>
        </p:nvSpPr>
        <p:spPr bwMode="auto">
          <a:xfrm>
            <a:off x="419100" y="323850"/>
            <a:ext cx="11763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600"/>
              </a:spcAft>
            </a:pPr>
            <a:r>
              <a:rPr lang="en-US" altLang="de-DE" sz="1200" b="1">
                <a:solidFill>
                  <a:srgbClr val="474847"/>
                </a:solidFill>
                <a:cs typeface="Arial" panose="020B0604020202020204" pitchFamily="34" charset="0"/>
              </a:rPr>
              <a:t>Steelcase Roam</a:t>
            </a:r>
            <a:endParaRPr lang="en-US" altLang="de-DE" sz="1200">
              <a:solidFill>
                <a:srgbClr val="474847"/>
              </a:solidFill>
              <a:cs typeface="Arial" panose="020B0604020202020204" pitchFamily="34" charset="0"/>
            </a:endParaRPr>
          </a:p>
        </p:txBody>
      </p:sp>
      <p:sp>
        <p:nvSpPr>
          <p:cNvPr id="36868" name="Content Placeholder 1">
            <a:extLst>
              <a:ext uri="{FF2B5EF4-FFF2-40B4-BE49-F238E27FC236}">
                <a16:creationId xmlns:a16="http://schemas.microsoft.com/office/drawing/2014/main" id="{0E4B0B2C-61C5-A04C-8A91-41F5E6BE1A8B}"/>
              </a:ext>
            </a:extLst>
          </p:cNvPr>
          <p:cNvSpPr txBox="1">
            <a:spLocks/>
          </p:cNvSpPr>
          <p:nvPr/>
        </p:nvSpPr>
        <p:spPr bwMode="auto">
          <a:xfrm>
            <a:off x="419100" y="747713"/>
            <a:ext cx="2168525"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b="1">
                <a:solidFill>
                  <a:srgbClr val="414143"/>
                </a:solidFill>
                <a:cs typeface="Arial" panose="020B0604020202020204" pitchFamily="34" charset="0"/>
                <a:sym typeface="Arial" panose="020B0604020202020204" pitchFamily="34" charset="0"/>
              </a:rPr>
              <a:t>Colaborar </a:t>
            </a:r>
            <a:br>
              <a:rPr lang="de-DE" altLang="de-DE" b="1">
                <a:solidFill>
                  <a:srgbClr val="414143"/>
                </a:solidFill>
                <a:cs typeface="Arial" panose="020B0604020202020204" pitchFamily="34" charset="0"/>
                <a:sym typeface="Arial" panose="020B0604020202020204" pitchFamily="34" charset="0"/>
              </a:rPr>
            </a:br>
            <a:r>
              <a:rPr lang="de-DE" altLang="de-DE" b="1">
                <a:solidFill>
                  <a:srgbClr val="414143"/>
                </a:solidFill>
                <a:cs typeface="Arial" panose="020B0604020202020204" pitchFamily="34" charset="0"/>
                <a:sym typeface="Arial" panose="020B0604020202020204" pitchFamily="34" charset="0"/>
              </a:rPr>
              <a:t>en cualquier momento</a:t>
            </a:r>
          </a:p>
        </p:txBody>
      </p:sp>
      <p:pic>
        <p:nvPicPr>
          <p:cNvPr id="36869" name="Picture 40" descr="A group of people in a room&#10;&#10;Description automatically generated">
            <a:extLst>
              <a:ext uri="{FF2B5EF4-FFF2-40B4-BE49-F238E27FC236}">
                <a16:creationId xmlns:a16="http://schemas.microsoft.com/office/drawing/2014/main" id="{4EC6DC2A-A87B-9149-943E-0D8AC7AF220D}"/>
              </a:ext>
            </a:extLst>
          </p:cNvPr>
          <p:cNvPicPr>
            <a:picLocks noChangeAspect="1"/>
          </p:cNvPicPr>
          <p:nvPr/>
        </p:nvPicPr>
        <p:blipFill>
          <a:blip r:embed="rId3">
            <a:extLst>
              <a:ext uri="{28A0092B-C50C-407E-A947-70E740481C1C}">
                <a14:useLocalDpi xmlns:a14="http://schemas.microsoft.com/office/drawing/2010/main" val="0"/>
              </a:ext>
            </a:extLst>
          </a:blip>
          <a:srcRect r="-38" b="-38"/>
          <a:stretch>
            <a:fillRect/>
          </a:stretch>
        </p:blipFill>
        <p:spPr bwMode="auto">
          <a:xfrm>
            <a:off x="2587625" y="0"/>
            <a:ext cx="77247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1" descr="A picture containing person, man, indoor, wall&#10;&#10;Description automatically generated">
            <a:extLst>
              <a:ext uri="{FF2B5EF4-FFF2-40B4-BE49-F238E27FC236}">
                <a16:creationId xmlns:a16="http://schemas.microsoft.com/office/drawing/2014/main" id="{1C03A6C8-40BD-984C-A914-DD02CD1DA6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27725" y="2638425"/>
            <a:ext cx="321627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a:extLst>
              <a:ext uri="{FF2B5EF4-FFF2-40B4-BE49-F238E27FC236}">
                <a16:creationId xmlns:a16="http://schemas.microsoft.com/office/drawing/2014/main" id="{59CF4D45-D5B2-594E-9E47-AA4BEF5C7A7A}"/>
              </a:ext>
            </a:extLst>
          </p:cNvPr>
          <p:cNvSpPr>
            <a:spLocks noChangeArrowheads="1"/>
          </p:cNvSpPr>
          <p:nvPr/>
        </p:nvSpPr>
        <p:spPr bwMode="auto">
          <a:xfrm>
            <a:off x="0" y="0"/>
            <a:ext cx="2587625" cy="5143500"/>
          </a:xfrm>
          <a:prstGeom prst="rect">
            <a:avLst/>
          </a:prstGeom>
          <a:solidFill>
            <a:srgbClr val="F2F2F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de-DE" altLang="de-DE" sz="1800">
              <a:solidFill>
                <a:srgbClr val="FFFFFF"/>
              </a:solidFill>
              <a:latin typeface="Calibri" panose="020F0502020204030204" pitchFamily="34" charset="0"/>
            </a:endParaRPr>
          </a:p>
        </p:txBody>
      </p:sp>
      <p:sp>
        <p:nvSpPr>
          <p:cNvPr id="38916" name="Rectangle 32">
            <a:extLst>
              <a:ext uri="{FF2B5EF4-FFF2-40B4-BE49-F238E27FC236}">
                <a16:creationId xmlns:a16="http://schemas.microsoft.com/office/drawing/2014/main" id="{935C91DE-442F-544C-84C8-4CE9CDC4F30D}"/>
              </a:ext>
            </a:extLst>
          </p:cNvPr>
          <p:cNvSpPr>
            <a:spLocks noChangeArrowheads="1"/>
          </p:cNvSpPr>
          <p:nvPr/>
        </p:nvSpPr>
        <p:spPr bwMode="auto">
          <a:xfrm>
            <a:off x="419100" y="323850"/>
            <a:ext cx="11763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600"/>
              </a:spcAft>
            </a:pPr>
            <a:r>
              <a:rPr lang="en-US" altLang="de-DE" sz="1200" b="1">
                <a:solidFill>
                  <a:srgbClr val="474847"/>
                </a:solidFill>
                <a:cs typeface="Arial" panose="020B0604020202020204" pitchFamily="34" charset="0"/>
              </a:rPr>
              <a:t>Steelcase Roam</a:t>
            </a:r>
            <a:endParaRPr lang="en-US" altLang="de-DE" sz="1200">
              <a:solidFill>
                <a:srgbClr val="474847"/>
              </a:solidFill>
              <a:cs typeface="Arial" panose="020B0604020202020204" pitchFamily="34" charset="0"/>
            </a:endParaRPr>
          </a:p>
        </p:txBody>
      </p:sp>
      <p:sp>
        <p:nvSpPr>
          <p:cNvPr id="38917" name="Content Placeholder 1">
            <a:extLst>
              <a:ext uri="{FF2B5EF4-FFF2-40B4-BE49-F238E27FC236}">
                <a16:creationId xmlns:a16="http://schemas.microsoft.com/office/drawing/2014/main" id="{F1A23C37-1621-9846-B6FD-F22407008F91}"/>
              </a:ext>
            </a:extLst>
          </p:cNvPr>
          <p:cNvSpPr txBox="1">
            <a:spLocks/>
          </p:cNvSpPr>
          <p:nvPr/>
        </p:nvSpPr>
        <p:spPr bwMode="auto">
          <a:xfrm>
            <a:off x="419100" y="747713"/>
            <a:ext cx="2168525"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b="1">
                <a:solidFill>
                  <a:srgbClr val="414143"/>
                </a:solidFill>
                <a:cs typeface="Arial" panose="020B0604020202020204" pitchFamily="34" charset="0"/>
                <a:sym typeface="Arial" panose="020B0604020202020204" pitchFamily="34" charset="0"/>
              </a:rPr>
              <a:t>Colaborar </a:t>
            </a:r>
            <a:br>
              <a:rPr lang="de-DE" altLang="de-DE" b="1">
                <a:solidFill>
                  <a:srgbClr val="414143"/>
                </a:solidFill>
                <a:cs typeface="Arial" panose="020B0604020202020204" pitchFamily="34" charset="0"/>
                <a:sym typeface="Arial" panose="020B0604020202020204" pitchFamily="34" charset="0"/>
              </a:rPr>
            </a:br>
            <a:r>
              <a:rPr lang="de-DE" altLang="de-DE" b="1">
                <a:solidFill>
                  <a:srgbClr val="414143"/>
                </a:solidFill>
                <a:cs typeface="Arial" panose="020B0604020202020204" pitchFamily="34" charset="0"/>
                <a:sym typeface="Arial" panose="020B0604020202020204" pitchFamily="34" charset="0"/>
              </a:rPr>
              <a:t>de cualquier manera</a:t>
            </a:r>
          </a:p>
        </p:txBody>
      </p:sp>
      <p:pic>
        <p:nvPicPr>
          <p:cNvPr id="38919" name="Picture 18" descr="Two people standing in front of a window&#10;&#10;Description automatically generated">
            <a:extLst>
              <a:ext uri="{FF2B5EF4-FFF2-40B4-BE49-F238E27FC236}">
                <a16:creationId xmlns:a16="http://schemas.microsoft.com/office/drawing/2014/main" id="{BBB1841E-FCF3-4541-A932-92BC4E9D75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87625" y="0"/>
            <a:ext cx="321627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22" descr="A group of people sitting at a table&#10;&#10;Description automatically generated">
            <a:extLst>
              <a:ext uri="{FF2B5EF4-FFF2-40B4-BE49-F238E27FC236}">
                <a16:creationId xmlns:a16="http://schemas.microsoft.com/office/drawing/2014/main" id="{9BB46CC0-3EC2-864A-BDAF-6828C4FB02B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24550" y="0"/>
            <a:ext cx="321945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a:extLst>
              <a:ext uri="{FF2B5EF4-FFF2-40B4-BE49-F238E27FC236}">
                <a16:creationId xmlns:a16="http://schemas.microsoft.com/office/drawing/2014/main" id="{D4C661C0-A2BA-F44D-A3C4-23D1BC658D29}"/>
              </a:ext>
            </a:extLst>
          </p:cNvPr>
          <p:cNvPicPr>
            <a:picLocks noChangeAspect="1"/>
          </p:cNvPicPr>
          <p:nvPr/>
        </p:nvPicPr>
        <p:blipFill rotWithShape="1">
          <a:blip r:embed="rId6"/>
          <a:srcRect l="10271" t="13330" r="30805" b="19597"/>
          <a:stretch/>
        </p:blipFill>
        <p:spPr bwMode="auto">
          <a:xfrm>
            <a:off x="2587624" y="2638425"/>
            <a:ext cx="321627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8834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E6E5"/>
            </a:gs>
            <a:gs pos="50000">
              <a:srgbClr val="EAEBEA"/>
            </a:gs>
            <a:gs pos="67999">
              <a:srgbClr val="D3D8CF"/>
            </a:gs>
            <a:gs pos="100000">
              <a:srgbClr val="C7C7C6"/>
            </a:gs>
          </a:gsLst>
          <a:lin ang="5400000"/>
        </a:gradFill>
        <a:effectLst/>
      </p:bgPr>
    </p:bg>
    <p:spTree>
      <p:nvGrpSpPr>
        <p:cNvPr id="1" name=""/>
        <p:cNvGrpSpPr/>
        <p:nvPr/>
      </p:nvGrpSpPr>
      <p:grpSpPr>
        <a:xfrm>
          <a:off x="0" y="0"/>
          <a:ext cx="0" cy="0"/>
          <a:chOff x="0" y="0"/>
          <a:chExt cx="0" cy="0"/>
        </a:xfrm>
      </p:grpSpPr>
      <p:sp>
        <p:nvSpPr>
          <p:cNvPr id="40962" name="Rectangle 14">
            <a:extLst>
              <a:ext uri="{FF2B5EF4-FFF2-40B4-BE49-F238E27FC236}">
                <a16:creationId xmlns:a16="http://schemas.microsoft.com/office/drawing/2014/main" id="{5CA6EAA9-E7BF-F14B-B633-2CCD2C068089}"/>
              </a:ext>
            </a:extLst>
          </p:cNvPr>
          <p:cNvSpPr>
            <a:spLocks noChangeArrowheads="1"/>
          </p:cNvSpPr>
          <p:nvPr/>
        </p:nvSpPr>
        <p:spPr bwMode="auto">
          <a:xfrm>
            <a:off x="419100" y="2201863"/>
            <a:ext cx="24479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de-DE" b="1">
                <a:solidFill>
                  <a:srgbClr val="474847"/>
                </a:solidFill>
                <a:cs typeface="Arial" panose="020B0604020202020204" pitchFamily="34" charset="0"/>
              </a:rPr>
              <a:t>Steelcase Roam </a:t>
            </a:r>
            <a:br>
              <a:rPr lang="en-US" altLang="de-DE" b="1">
                <a:solidFill>
                  <a:srgbClr val="474847"/>
                </a:solidFill>
                <a:cs typeface="Arial" panose="020B0604020202020204" pitchFamily="34" charset="0"/>
              </a:rPr>
            </a:br>
            <a:r>
              <a:rPr lang="de-DE" altLang="de-DE" b="1">
                <a:solidFill>
                  <a:srgbClr val="474847"/>
                </a:solidFill>
                <a:cs typeface="Arial" panose="020B0604020202020204" pitchFamily="34" charset="0"/>
              </a:rPr>
              <a:t>Stand móvil</a:t>
            </a:r>
            <a:endParaRPr lang="en-US" altLang="de-DE">
              <a:solidFill>
                <a:srgbClr val="474847"/>
              </a:solidFill>
              <a:cs typeface="Arial" panose="020B0604020202020204" pitchFamily="34" charset="0"/>
            </a:endParaRPr>
          </a:p>
        </p:txBody>
      </p:sp>
      <p:pic>
        <p:nvPicPr>
          <p:cNvPr id="40963" name="Picture 4" descr="A picture containing wall, indoor, table, furniture&#10;&#10;Description automatically generated">
            <a:extLst>
              <a:ext uri="{FF2B5EF4-FFF2-40B4-BE49-F238E27FC236}">
                <a16:creationId xmlns:a16="http://schemas.microsoft.com/office/drawing/2014/main" id="{B56D05CD-B9A9-D347-91CD-0CDA223D76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08450" y="0"/>
            <a:ext cx="50355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hape 195">
            <a:extLst>
              <a:ext uri="{FF2B5EF4-FFF2-40B4-BE49-F238E27FC236}">
                <a16:creationId xmlns:a16="http://schemas.microsoft.com/office/drawing/2014/main" id="{F32F0D0B-318C-5943-8544-1E7D76A5210E}"/>
              </a:ext>
            </a:extLst>
          </p:cNvPr>
          <p:cNvSpPr txBox="1">
            <a:spLocks/>
          </p:cNvSpPr>
          <p:nvPr/>
        </p:nvSpPr>
        <p:spPr bwMode="auto">
          <a:xfrm>
            <a:off x="419100" y="2174875"/>
            <a:ext cx="335121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FFFF"/>
              </a:buClr>
              <a:buSzPct val="25000"/>
            </a:pPr>
            <a:r>
              <a:rPr lang="de-DE" altLang="de-DE" b="1">
                <a:solidFill>
                  <a:srgbClr val="333538"/>
                </a:solidFill>
                <a:cs typeface="Arial" panose="020B0604020202020204" pitchFamily="34" charset="0"/>
              </a:rPr>
              <a:t>Movilidad </a:t>
            </a:r>
          </a:p>
          <a:p>
            <a:pPr eaLnBrk="1" hangingPunct="1">
              <a:buClr>
                <a:srgbClr val="FFFFFF"/>
              </a:buClr>
              <a:buSzPct val="25000"/>
            </a:pPr>
            <a:r>
              <a:rPr lang="de-DE" altLang="de-DE" b="1">
                <a:solidFill>
                  <a:srgbClr val="333538"/>
                </a:solidFill>
                <a:cs typeface="Arial" panose="020B0604020202020204" pitchFamily="34" charset="0"/>
              </a:rPr>
              <a:t>innovadora</a:t>
            </a:r>
          </a:p>
        </p:txBody>
      </p:sp>
      <p:sp>
        <p:nvSpPr>
          <p:cNvPr id="43011" name="Rectangle 5">
            <a:extLst>
              <a:ext uri="{FF2B5EF4-FFF2-40B4-BE49-F238E27FC236}">
                <a16:creationId xmlns:a16="http://schemas.microsoft.com/office/drawing/2014/main" id="{4687EAB1-270F-D648-9801-AADA6DD04B67}"/>
              </a:ext>
            </a:extLst>
          </p:cNvPr>
          <p:cNvSpPr>
            <a:spLocks noChangeArrowheads="1"/>
          </p:cNvSpPr>
          <p:nvPr/>
        </p:nvSpPr>
        <p:spPr bwMode="auto">
          <a:xfrm>
            <a:off x="419100" y="444500"/>
            <a:ext cx="25622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sz="1200" b="1">
                <a:solidFill>
                  <a:srgbClr val="474847"/>
                </a:solidFill>
                <a:cs typeface="Arial" panose="020B0604020202020204" pitchFamily="34" charset="0"/>
              </a:rPr>
              <a:t>Stand móvil Steelcase Roam </a:t>
            </a:r>
            <a:endParaRPr lang="de-DE" altLang="de-DE" sz="1200">
              <a:solidFill>
                <a:srgbClr val="474847"/>
              </a:solidFill>
              <a:cs typeface="Arial" panose="020B0604020202020204" pitchFamily="34" charset="0"/>
            </a:endParaRPr>
          </a:p>
        </p:txBody>
      </p:sp>
      <p:pic>
        <p:nvPicPr>
          <p:cNvPr id="43012" name="Picture 6" descr="A group of people in a room&#10;&#10;Description automatically generated">
            <a:extLst>
              <a:ext uri="{FF2B5EF4-FFF2-40B4-BE49-F238E27FC236}">
                <a16:creationId xmlns:a16="http://schemas.microsoft.com/office/drawing/2014/main" id="{BDC1C728-0DEC-AB41-B7FE-23D3732D2A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hape 195">
            <a:extLst>
              <a:ext uri="{FF2B5EF4-FFF2-40B4-BE49-F238E27FC236}">
                <a16:creationId xmlns:a16="http://schemas.microsoft.com/office/drawing/2014/main" id="{54A94096-53B4-2146-A3AC-6FA7EA65E97F}"/>
              </a:ext>
            </a:extLst>
          </p:cNvPr>
          <p:cNvSpPr txBox="1">
            <a:spLocks/>
          </p:cNvSpPr>
          <p:nvPr/>
        </p:nvSpPr>
        <p:spPr bwMode="auto">
          <a:xfrm>
            <a:off x="4913313" y="2174875"/>
            <a:ext cx="33528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FFFF"/>
              </a:buClr>
              <a:buSzPct val="25000"/>
            </a:pPr>
            <a:r>
              <a:rPr lang="de-DE" altLang="de-DE" b="1">
                <a:solidFill>
                  <a:srgbClr val="333538"/>
                </a:solidFill>
                <a:cs typeface="Arial" panose="020B0604020202020204" pitchFamily="34" charset="0"/>
              </a:rPr>
              <a:t>Diseño </a:t>
            </a:r>
            <a:br>
              <a:rPr lang="de-DE" altLang="de-DE" b="1">
                <a:solidFill>
                  <a:srgbClr val="333538"/>
                </a:solidFill>
                <a:cs typeface="Arial" panose="020B0604020202020204" pitchFamily="34" charset="0"/>
              </a:rPr>
            </a:br>
            <a:r>
              <a:rPr lang="de-DE" altLang="de-DE" b="1">
                <a:solidFill>
                  <a:srgbClr val="333538"/>
                </a:solidFill>
                <a:cs typeface="Arial" panose="020B0604020202020204" pitchFamily="34" charset="0"/>
              </a:rPr>
              <a:t>accesible</a:t>
            </a:r>
          </a:p>
        </p:txBody>
      </p:sp>
      <p:sp>
        <p:nvSpPr>
          <p:cNvPr id="45059" name="Rectangle 5">
            <a:extLst>
              <a:ext uri="{FF2B5EF4-FFF2-40B4-BE49-F238E27FC236}">
                <a16:creationId xmlns:a16="http://schemas.microsoft.com/office/drawing/2014/main" id="{6030AA91-E8ED-A44E-B59E-FDBDC32FB9D6}"/>
              </a:ext>
            </a:extLst>
          </p:cNvPr>
          <p:cNvSpPr>
            <a:spLocks noChangeArrowheads="1"/>
          </p:cNvSpPr>
          <p:nvPr/>
        </p:nvSpPr>
        <p:spPr bwMode="auto">
          <a:xfrm>
            <a:off x="4913313" y="444500"/>
            <a:ext cx="25638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sz="1200" b="1">
                <a:solidFill>
                  <a:srgbClr val="474847"/>
                </a:solidFill>
                <a:cs typeface="Arial" panose="020B0604020202020204" pitchFamily="34" charset="0"/>
              </a:rPr>
              <a:t>Stand móvil Steelcase Roam</a:t>
            </a:r>
            <a:endParaRPr lang="de-DE" altLang="de-DE" sz="1200">
              <a:solidFill>
                <a:srgbClr val="474847"/>
              </a:solidFill>
              <a:cs typeface="Arial" panose="020B0604020202020204" pitchFamily="34" charset="0"/>
            </a:endParaRPr>
          </a:p>
        </p:txBody>
      </p:sp>
      <p:pic>
        <p:nvPicPr>
          <p:cNvPr id="45060" name="Picture 1">
            <a:extLst>
              <a:ext uri="{FF2B5EF4-FFF2-40B4-BE49-F238E27FC236}">
                <a16:creationId xmlns:a16="http://schemas.microsoft.com/office/drawing/2014/main" id="{24457E44-363B-0C49-BFB9-B4EDBDCD89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4863" y="7391400"/>
            <a:ext cx="8258176"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8" descr="A person standing in front of a computer&#10;&#10;Description automatically generated">
            <a:extLst>
              <a:ext uri="{FF2B5EF4-FFF2-40B4-BE49-F238E27FC236}">
                <a16:creationId xmlns:a16="http://schemas.microsoft.com/office/drawing/2014/main" id="{F51990BE-CB74-5E46-A9B8-B37B9E17941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hape 195">
            <a:extLst>
              <a:ext uri="{FF2B5EF4-FFF2-40B4-BE49-F238E27FC236}">
                <a16:creationId xmlns:a16="http://schemas.microsoft.com/office/drawing/2014/main" id="{DD619824-DECD-9A42-A2BC-B4F9E3CE2F42}"/>
              </a:ext>
            </a:extLst>
          </p:cNvPr>
          <p:cNvSpPr txBox="1">
            <a:spLocks/>
          </p:cNvSpPr>
          <p:nvPr/>
        </p:nvSpPr>
        <p:spPr bwMode="auto">
          <a:xfrm>
            <a:off x="419100" y="2174875"/>
            <a:ext cx="335121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FFFF"/>
              </a:buClr>
              <a:buSzPct val="25000"/>
            </a:pPr>
            <a:r>
              <a:rPr lang="de-DE" altLang="de-DE" b="1">
                <a:solidFill>
                  <a:srgbClr val="333538"/>
                </a:solidFill>
                <a:cs typeface="Arial" panose="020B0604020202020204" pitchFamily="34" charset="0"/>
              </a:rPr>
              <a:t>Integración </a:t>
            </a:r>
            <a:br>
              <a:rPr lang="de-DE" altLang="de-DE" b="1">
                <a:solidFill>
                  <a:srgbClr val="333538"/>
                </a:solidFill>
                <a:cs typeface="Arial" panose="020B0604020202020204" pitchFamily="34" charset="0"/>
              </a:rPr>
            </a:br>
            <a:r>
              <a:rPr lang="de-DE" altLang="de-DE" b="1">
                <a:solidFill>
                  <a:srgbClr val="333538"/>
                </a:solidFill>
                <a:cs typeface="Arial" panose="020B0604020202020204" pitchFamily="34" charset="0"/>
              </a:rPr>
              <a:t>meditada</a:t>
            </a:r>
          </a:p>
        </p:txBody>
      </p:sp>
      <p:sp>
        <p:nvSpPr>
          <p:cNvPr id="47107" name="Rectangle 5">
            <a:extLst>
              <a:ext uri="{FF2B5EF4-FFF2-40B4-BE49-F238E27FC236}">
                <a16:creationId xmlns:a16="http://schemas.microsoft.com/office/drawing/2014/main" id="{D71493CC-0EAC-7544-87DD-21032CE4723D}"/>
              </a:ext>
            </a:extLst>
          </p:cNvPr>
          <p:cNvSpPr>
            <a:spLocks noChangeArrowheads="1"/>
          </p:cNvSpPr>
          <p:nvPr/>
        </p:nvSpPr>
        <p:spPr bwMode="auto">
          <a:xfrm>
            <a:off x="419100" y="444500"/>
            <a:ext cx="25622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sz="1200" b="1">
                <a:solidFill>
                  <a:srgbClr val="474847"/>
                </a:solidFill>
                <a:cs typeface="Arial" panose="020B0604020202020204" pitchFamily="34" charset="0"/>
              </a:rPr>
              <a:t>Stand móvil Steelcase Roam</a:t>
            </a:r>
            <a:endParaRPr lang="de-DE" altLang="de-DE" sz="1200">
              <a:solidFill>
                <a:srgbClr val="474847"/>
              </a:solidFill>
              <a:cs typeface="Arial" panose="020B0604020202020204" pitchFamily="34" charset="0"/>
            </a:endParaRPr>
          </a:p>
        </p:txBody>
      </p:sp>
      <p:pic>
        <p:nvPicPr>
          <p:cNvPr id="47108" name="Picture 7" descr="A wooden table&#10;&#10;Description automatically generated">
            <a:extLst>
              <a:ext uri="{FF2B5EF4-FFF2-40B4-BE49-F238E27FC236}">
                <a16:creationId xmlns:a16="http://schemas.microsoft.com/office/drawing/2014/main" id="{8DDF4855-3DBF-1144-BE56-128E090A55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hape 195">
            <a:extLst>
              <a:ext uri="{FF2B5EF4-FFF2-40B4-BE49-F238E27FC236}">
                <a16:creationId xmlns:a16="http://schemas.microsoft.com/office/drawing/2014/main" id="{10EA6940-3687-E64C-9B47-BE2B13F34391}"/>
              </a:ext>
            </a:extLst>
          </p:cNvPr>
          <p:cNvSpPr txBox="1">
            <a:spLocks/>
          </p:cNvSpPr>
          <p:nvPr/>
        </p:nvSpPr>
        <p:spPr bwMode="auto">
          <a:xfrm>
            <a:off x="419100" y="2174875"/>
            <a:ext cx="335121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FFFF"/>
              </a:buClr>
              <a:buSzPct val="25000"/>
            </a:pPr>
            <a:r>
              <a:rPr lang="de-DE" altLang="de-DE" b="1">
                <a:solidFill>
                  <a:srgbClr val="333538"/>
                </a:solidFill>
                <a:cs typeface="Arial" panose="020B0604020202020204" pitchFamily="34" charset="0"/>
              </a:rPr>
              <a:t>Batería portátil </a:t>
            </a:r>
          </a:p>
          <a:p>
            <a:pPr eaLnBrk="1" hangingPunct="1">
              <a:buClr>
                <a:srgbClr val="FFFFFF"/>
              </a:buClr>
              <a:buSzPct val="25000"/>
            </a:pPr>
            <a:r>
              <a:rPr lang="de-DE" altLang="de-DE" b="1">
                <a:solidFill>
                  <a:srgbClr val="333538"/>
                </a:solidFill>
                <a:cs typeface="Arial" panose="020B0604020202020204" pitchFamily="34" charset="0"/>
              </a:rPr>
              <a:t>APC™ </a:t>
            </a:r>
          </a:p>
          <a:p>
            <a:pPr eaLnBrk="1" hangingPunct="1">
              <a:buClr>
                <a:srgbClr val="FFFFFF"/>
              </a:buClr>
              <a:buSzPct val="25000"/>
            </a:pPr>
            <a:endParaRPr lang="de-DE" altLang="de-DE" b="1">
              <a:solidFill>
                <a:srgbClr val="333538"/>
              </a:solidFill>
              <a:cs typeface="Arial" panose="020B0604020202020204" pitchFamily="34" charset="0"/>
            </a:endParaRPr>
          </a:p>
        </p:txBody>
      </p:sp>
      <p:sp>
        <p:nvSpPr>
          <p:cNvPr id="49155" name="Rectangle 5">
            <a:extLst>
              <a:ext uri="{FF2B5EF4-FFF2-40B4-BE49-F238E27FC236}">
                <a16:creationId xmlns:a16="http://schemas.microsoft.com/office/drawing/2014/main" id="{C1DD6EBC-D3BB-EC4F-806B-F38AB91EB3C0}"/>
              </a:ext>
            </a:extLst>
          </p:cNvPr>
          <p:cNvSpPr>
            <a:spLocks noChangeArrowheads="1"/>
          </p:cNvSpPr>
          <p:nvPr/>
        </p:nvSpPr>
        <p:spPr bwMode="auto">
          <a:xfrm>
            <a:off x="419100" y="444500"/>
            <a:ext cx="25622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sz="1200" b="1">
                <a:solidFill>
                  <a:srgbClr val="474847"/>
                </a:solidFill>
                <a:cs typeface="Arial" panose="020B0604020202020204" pitchFamily="34" charset="0"/>
              </a:rPr>
              <a:t>Stand móvil Steelcase Roam</a:t>
            </a:r>
            <a:endParaRPr lang="de-DE" altLang="de-DE" sz="1200">
              <a:solidFill>
                <a:srgbClr val="474847"/>
              </a:solidFill>
              <a:cs typeface="Arial" panose="020B0604020202020204" pitchFamily="34" charset="0"/>
            </a:endParaRPr>
          </a:p>
        </p:txBody>
      </p:sp>
      <p:pic>
        <p:nvPicPr>
          <p:cNvPr id="49156" name="Picture 7" descr="A picture containing wall, indoor, sky, photo&#10;&#10;Description automatically generated">
            <a:extLst>
              <a:ext uri="{FF2B5EF4-FFF2-40B4-BE49-F238E27FC236}">
                <a16:creationId xmlns:a16="http://schemas.microsoft.com/office/drawing/2014/main" id="{12680A22-E595-6342-94CF-DFD7918E01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E6E5"/>
            </a:gs>
            <a:gs pos="50000">
              <a:srgbClr val="EAEBEA"/>
            </a:gs>
            <a:gs pos="67999">
              <a:srgbClr val="D3D8CF"/>
            </a:gs>
            <a:gs pos="100000">
              <a:srgbClr val="C7C7C6"/>
            </a:gs>
          </a:gsLst>
          <a:lin ang="5400000"/>
        </a:gradFill>
        <a:effectLst/>
      </p:bgPr>
    </p:bg>
    <p:spTree>
      <p:nvGrpSpPr>
        <p:cNvPr id="1" name=""/>
        <p:cNvGrpSpPr/>
        <p:nvPr/>
      </p:nvGrpSpPr>
      <p:grpSpPr>
        <a:xfrm>
          <a:off x="0" y="0"/>
          <a:ext cx="0" cy="0"/>
          <a:chOff x="0" y="0"/>
          <a:chExt cx="0" cy="0"/>
        </a:xfrm>
      </p:grpSpPr>
      <p:sp>
        <p:nvSpPr>
          <p:cNvPr id="51202" name="Rectangle 14">
            <a:extLst>
              <a:ext uri="{FF2B5EF4-FFF2-40B4-BE49-F238E27FC236}">
                <a16:creationId xmlns:a16="http://schemas.microsoft.com/office/drawing/2014/main" id="{D624062B-AA28-4B40-920D-7C4DFACA8C51}"/>
              </a:ext>
            </a:extLst>
          </p:cNvPr>
          <p:cNvSpPr>
            <a:spLocks noChangeArrowheads="1"/>
          </p:cNvSpPr>
          <p:nvPr/>
        </p:nvSpPr>
        <p:spPr bwMode="auto">
          <a:xfrm>
            <a:off x="419100" y="2201863"/>
            <a:ext cx="24479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b="1">
                <a:solidFill>
                  <a:srgbClr val="474847"/>
                </a:solidFill>
                <a:cs typeface="Arial" panose="020B0604020202020204" pitchFamily="34" charset="0"/>
              </a:rPr>
              <a:t>Steelcase Roam </a:t>
            </a:r>
            <a:br>
              <a:rPr lang="de-DE" altLang="de-DE" b="1">
                <a:solidFill>
                  <a:srgbClr val="474847"/>
                </a:solidFill>
                <a:cs typeface="Arial" panose="020B0604020202020204" pitchFamily="34" charset="0"/>
              </a:rPr>
            </a:br>
            <a:r>
              <a:rPr lang="de-DE" altLang="de-DE" b="1">
                <a:solidFill>
                  <a:srgbClr val="474847"/>
                </a:solidFill>
                <a:cs typeface="Arial" panose="020B0604020202020204" pitchFamily="34" charset="0"/>
              </a:rPr>
              <a:t>Soporte mural</a:t>
            </a:r>
            <a:endParaRPr lang="de-DE" altLang="de-DE">
              <a:solidFill>
                <a:srgbClr val="474847"/>
              </a:solidFill>
              <a:cs typeface="Arial" panose="020B0604020202020204" pitchFamily="34" charset="0"/>
            </a:endParaRPr>
          </a:p>
        </p:txBody>
      </p:sp>
      <p:pic>
        <p:nvPicPr>
          <p:cNvPr id="51203" name="Picture 5" descr="A picture containing object, wall, toilet, indoor&#10;&#10;Description automatically generated">
            <a:extLst>
              <a:ext uri="{FF2B5EF4-FFF2-40B4-BE49-F238E27FC236}">
                <a16:creationId xmlns:a16="http://schemas.microsoft.com/office/drawing/2014/main" id="{A352E99E-C7D2-5049-82D2-09A5D234BB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7875" y="0"/>
            <a:ext cx="58261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5E4"/>
        </a:solidFill>
        <a:effectLst/>
      </p:bgPr>
    </p:bg>
    <p:spTree>
      <p:nvGrpSpPr>
        <p:cNvPr id="1" name=""/>
        <p:cNvGrpSpPr/>
        <p:nvPr/>
      </p:nvGrpSpPr>
      <p:grpSpPr>
        <a:xfrm>
          <a:off x="0" y="0"/>
          <a:ext cx="0" cy="0"/>
          <a:chOff x="0" y="0"/>
          <a:chExt cx="0" cy="0"/>
        </a:xfrm>
      </p:grpSpPr>
      <p:sp>
        <p:nvSpPr>
          <p:cNvPr id="16386" name="Shape 195">
            <a:extLst>
              <a:ext uri="{FF2B5EF4-FFF2-40B4-BE49-F238E27FC236}">
                <a16:creationId xmlns:a16="http://schemas.microsoft.com/office/drawing/2014/main" id="{C1936407-C9F6-174E-8D4D-1E146BD915DF}"/>
              </a:ext>
            </a:extLst>
          </p:cNvPr>
          <p:cNvSpPr txBox="1">
            <a:spLocks/>
          </p:cNvSpPr>
          <p:nvPr/>
        </p:nvSpPr>
        <p:spPr bwMode="auto">
          <a:xfrm>
            <a:off x="419100" y="1504950"/>
            <a:ext cx="31750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FFFF"/>
              </a:buClr>
              <a:buSzPct val="25000"/>
            </a:pPr>
            <a:r>
              <a:rPr lang="de-DE" altLang="de-DE" b="1">
                <a:solidFill>
                  <a:srgbClr val="474847"/>
                </a:solidFill>
                <a:cs typeface="Arial" panose="020B0604020202020204" pitchFamily="34" charset="0"/>
              </a:rPr>
              <a:t>La colaboración </a:t>
            </a:r>
            <a:br>
              <a:rPr lang="de-DE" altLang="de-DE" b="1">
                <a:solidFill>
                  <a:srgbClr val="474847"/>
                </a:solidFill>
                <a:cs typeface="Arial" panose="020B0604020202020204" pitchFamily="34" charset="0"/>
              </a:rPr>
            </a:br>
            <a:r>
              <a:rPr lang="de-DE" altLang="de-DE" b="1">
                <a:solidFill>
                  <a:srgbClr val="474847"/>
                </a:solidFill>
                <a:cs typeface="Arial" panose="020B0604020202020204" pitchFamily="34" charset="0"/>
              </a:rPr>
              <a:t>es fundamental</a:t>
            </a:r>
          </a:p>
        </p:txBody>
      </p:sp>
      <p:sp>
        <p:nvSpPr>
          <p:cNvPr id="16387" name="Rectangle 4">
            <a:extLst>
              <a:ext uri="{FF2B5EF4-FFF2-40B4-BE49-F238E27FC236}">
                <a16:creationId xmlns:a16="http://schemas.microsoft.com/office/drawing/2014/main" id="{F618D3C0-D5A6-6541-AE2A-6D02A188BA71}"/>
              </a:ext>
            </a:extLst>
          </p:cNvPr>
          <p:cNvSpPr>
            <a:spLocks noChangeArrowheads="1"/>
          </p:cNvSpPr>
          <p:nvPr/>
        </p:nvSpPr>
        <p:spPr bwMode="auto">
          <a:xfrm>
            <a:off x="419100" y="323850"/>
            <a:ext cx="22066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sz="1200" b="1">
                <a:solidFill>
                  <a:srgbClr val="474847"/>
                </a:solidFill>
                <a:cs typeface="Arial" panose="020B0604020202020204" pitchFamily="34" charset="0"/>
              </a:rPr>
              <a:t>Investigación en colaboración</a:t>
            </a:r>
            <a:endParaRPr lang="de-DE" altLang="de-DE" sz="1200">
              <a:solidFill>
                <a:srgbClr val="474847"/>
              </a:solidFill>
              <a:cs typeface="Arial" panose="020B0604020202020204" pitchFamily="34" charset="0"/>
            </a:endParaRPr>
          </a:p>
        </p:txBody>
      </p:sp>
      <p:pic>
        <p:nvPicPr>
          <p:cNvPr id="16388" name="Picture 6" descr="A picture containing LEGO, toy&#10;&#10;Description automatically generated">
            <a:extLst>
              <a:ext uri="{FF2B5EF4-FFF2-40B4-BE49-F238E27FC236}">
                <a16:creationId xmlns:a16="http://schemas.microsoft.com/office/drawing/2014/main" id="{EBA9CF1E-D61C-9B44-A3D4-2FF7B0DC12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3325" y="860425"/>
            <a:ext cx="7161213" cy="402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TextBox 1">
            <a:extLst>
              <a:ext uri="{FF2B5EF4-FFF2-40B4-BE49-F238E27FC236}">
                <a16:creationId xmlns:a16="http://schemas.microsoft.com/office/drawing/2014/main" id="{9CCD2E0D-16DF-3447-BB73-A98182223A97}"/>
              </a:ext>
            </a:extLst>
          </p:cNvPr>
          <p:cNvSpPr txBox="1">
            <a:spLocks noChangeArrowheads="1"/>
          </p:cNvSpPr>
          <p:nvPr/>
        </p:nvSpPr>
        <p:spPr bwMode="auto">
          <a:xfrm>
            <a:off x="7759700" y="-457200"/>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sz="1800">
              <a:latin typeface="Calibri" panose="020F0502020204030204" pitchFamily="34" charset="0"/>
            </a:endParaRPr>
          </a:p>
        </p:txBody>
      </p:sp>
      <p:sp>
        <p:nvSpPr>
          <p:cNvPr id="53251" name="TextBox 2">
            <a:extLst>
              <a:ext uri="{FF2B5EF4-FFF2-40B4-BE49-F238E27FC236}">
                <a16:creationId xmlns:a16="http://schemas.microsoft.com/office/drawing/2014/main" id="{4B6D7F9D-61C1-4B4D-8C0E-082B9D5BB19A}"/>
              </a:ext>
            </a:extLst>
          </p:cNvPr>
          <p:cNvSpPr txBox="1">
            <a:spLocks noChangeArrowheads="1"/>
          </p:cNvSpPr>
          <p:nvPr/>
        </p:nvSpPr>
        <p:spPr bwMode="auto">
          <a:xfrm>
            <a:off x="1109663" y="4291013"/>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sz="1800">
              <a:latin typeface="Calibri" panose="020F0502020204030204" pitchFamily="34" charset="0"/>
            </a:endParaRPr>
          </a:p>
        </p:txBody>
      </p:sp>
      <p:sp>
        <p:nvSpPr>
          <p:cNvPr id="53252" name="Shape 195">
            <a:extLst>
              <a:ext uri="{FF2B5EF4-FFF2-40B4-BE49-F238E27FC236}">
                <a16:creationId xmlns:a16="http://schemas.microsoft.com/office/drawing/2014/main" id="{85993618-11CC-724C-A832-D8ACEBB30D10}"/>
              </a:ext>
            </a:extLst>
          </p:cNvPr>
          <p:cNvSpPr txBox="1">
            <a:spLocks/>
          </p:cNvSpPr>
          <p:nvPr/>
        </p:nvSpPr>
        <p:spPr bwMode="auto">
          <a:xfrm>
            <a:off x="419100" y="1665288"/>
            <a:ext cx="2424113"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FFFF"/>
              </a:buClr>
              <a:buSzPct val="25000"/>
            </a:pPr>
            <a:r>
              <a:rPr lang="de-DE" altLang="de-DE" b="1">
                <a:solidFill>
                  <a:srgbClr val="333538"/>
                </a:solidFill>
                <a:cs typeface="Arial" panose="020B0604020202020204" pitchFamily="34" charset="0"/>
              </a:rPr>
              <a:t>Roam en espacios más pequeños</a:t>
            </a:r>
          </a:p>
        </p:txBody>
      </p:sp>
      <p:sp>
        <p:nvSpPr>
          <p:cNvPr id="53253" name="Rectangle 7">
            <a:extLst>
              <a:ext uri="{FF2B5EF4-FFF2-40B4-BE49-F238E27FC236}">
                <a16:creationId xmlns:a16="http://schemas.microsoft.com/office/drawing/2014/main" id="{B55B5940-086A-E547-BE60-BC63808CD978}"/>
              </a:ext>
            </a:extLst>
          </p:cNvPr>
          <p:cNvSpPr>
            <a:spLocks noChangeArrowheads="1"/>
          </p:cNvSpPr>
          <p:nvPr/>
        </p:nvSpPr>
        <p:spPr bwMode="auto">
          <a:xfrm>
            <a:off x="419100" y="444500"/>
            <a:ext cx="1181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sz="1200" b="1">
                <a:solidFill>
                  <a:srgbClr val="474847"/>
                </a:solidFill>
                <a:cs typeface="Arial" panose="020B0604020202020204" pitchFamily="34" charset="0"/>
              </a:rPr>
              <a:t>Soporte mural </a:t>
            </a:r>
          </a:p>
          <a:p>
            <a:pPr eaLnBrk="1" hangingPunct="1"/>
            <a:r>
              <a:rPr lang="de-DE" altLang="de-DE" sz="1200" b="1">
                <a:solidFill>
                  <a:srgbClr val="474847"/>
                </a:solidFill>
                <a:cs typeface="Arial" panose="020B0604020202020204" pitchFamily="34" charset="0"/>
              </a:rPr>
              <a:t>Steelcase Roam </a:t>
            </a:r>
            <a:endParaRPr lang="de-DE" altLang="de-DE" sz="1200">
              <a:solidFill>
                <a:srgbClr val="474847"/>
              </a:solidFill>
              <a:cs typeface="Arial" panose="020B0604020202020204" pitchFamily="34" charset="0"/>
            </a:endParaRPr>
          </a:p>
        </p:txBody>
      </p:sp>
      <p:pic>
        <p:nvPicPr>
          <p:cNvPr id="53254" name="Picture 15" descr="A person standing in front of a mirror posing for the camera&#10;&#10;Description automatically generated">
            <a:extLst>
              <a:ext uri="{FF2B5EF4-FFF2-40B4-BE49-F238E27FC236}">
                <a16:creationId xmlns:a16="http://schemas.microsoft.com/office/drawing/2014/main" id="{0186BB18-5FAC-6447-A3B6-3A55FEA73380}"/>
              </a:ext>
            </a:extLst>
          </p:cNvPr>
          <p:cNvPicPr>
            <a:picLocks noChangeAspect="1"/>
          </p:cNvPicPr>
          <p:nvPr/>
        </p:nvPicPr>
        <p:blipFill>
          <a:blip r:embed="rId3">
            <a:extLst>
              <a:ext uri="{28A0092B-C50C-407E-A947-70E740481C1C}">
                <a14:useLocalDpi xmlns:a14="http://schemas.microsoft.com/office/drawing/2010/main" val="0"/>
              </a:ext>
            </a:extLst>
          </a:blip>
          <a:srcRect r="2325"/>
          <a:stretch>
            <a:fillRect/>
          </a:stretch>
        </p:blipFill>
        <p:spPr bwMode="auto">
          <a:xfrm>
            <a:off x="2740025" y="0"/>
            <a:ext cx="64039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TextBox 1">
            <a:extLst>
              <a:ext uri="{FF2B5EF4-FFF2-40B4-BE49-F238E27FC236}">
                <a16:creationId xmlns:a16="http://schemas.microsoft.com/office/drawing/2014/main" id="{73967F86-570B-9849-AAF0-9CEDFF840A6B}"/>
              </a:ext>
            </a:extLst>
          </p:cNvPr>
          <p:cNvSpPr txBox="1">
            <a:spLocks noChangeArrowheads="1"/>
          </p:cNvSpPr>
          <p:nvPr/>
        </p:nvSpPr>
        <p:spPr bwMode="auto">
          <a:xfrm>
            <a:off x="7759700" y="-457200"/>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sz="1800">
              <a:latin typeface="Calibri" panose="020F0502020204030204" pitchFamily="34" charset="0"/>
            </a:endParaRPr>
          </a:p>
        </p:txBody>
      </p:sp>
      <p:sp>
        <p:nvSpPr>
          <p:cNvPr id="55299" name="TextBox 2">
            <a:extLst>
              <a:ext uri="{FF2B5EF4-FFF2-40B4-BE49-F238E27FC236}">
                <a16:creationId xmlns:a16="http://schemas.microsoft.com/office/drawing/2014/main" id="{34131055-B260-FA43-A44F-C7B7FDA9E5B2}"/>
              </a:ext>
            </a:extLst>
          </p:cNvPr>
          <p:cNvSpPr txBox="1">
            <a:spLocks noChangeArrowheads="1"/>
          </p:cNvSpPr>
          <p:nvPr/>
        </p:nvSpPr>
        <p:spPr bwMode="auto">
          <a:xfrm>
            <a:off x="1109663" y="4291013"/>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de-DE" altLang="de-DE" sz="1800">
              <a:latin typeface="Calibri" panose="020F0502020204030204" pitchFamily="34" charset="0"/>
            </a:endParaRPr>
          </a:p>
        </p:txBody>
      </p:sp>
      <p:pic>
        <p:nvPicPr>
          <p:cNvPr id="55300" name="Picture 9" descr="A picture containing wall, indoor, floor, television&#10;&#10;Description automatically generated">
            <a:extLst>
              <a:ext uri="{FF2B5EF4-FFF2-40B4-BE49-F238E27FC236}">
                <a16:creationId xmlns:a16="http://schemas.microsoft.com/office/drawing/2014/main" id="{904AD8E6-9A2D-2148-B7EC-4C6B1E8440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Rectangle 10">
            <a:extLst>
              <a:ext uri="{FF2B5EF4-FFF2-40B4-BE49-F238E27FC236}">
                <a16:creationId xmlns:a16="http://schemas.microsoft.com/office/drawing/2014/main" id="{33F525A5-D4D6-C640-A287-295B25D7D522}"/>
              </a:ext>
            </a:extLst>
          </p:cNvPr>
          <p:cNvSpPr>
            <a:spLocks noChangeArrowheads="1"/>
          </p:cNvSpPr>
          <p:nvPr/>
        </p:nvSpPr>
        <p:spPr bwMode="auto">
          <a:xfrm>
            <a:off x="419100" y="2773363"/>
            <a:ext cx="50117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FFFF"/>
              </a:buClr>
              <a:buSzPct val="25000"/>
            </a:pPr>
            <a:r>
              <a:rPr lang="de-DE" altLang="de-DE" b="1">
                <a:solidFill>
                  <a:srgbClr val="333538"/>
                </a:solidFill>
                <a:cs typeface="Arial" panose="020B0604020202020204" pitchFamily="34" charset="0"/>
              </a:rPr>
              <a:t>Convierta cualquier </a:t>
            </a:r>
          </a:p>
          <a:p>
            <a:pPr eaLnBrk="1" hangingPunct="1">
              <a:buClr>
                <a:srgbClr val="FFFFFF"/>
              </a:buClr>
              <a:buSzPct val="25000"/>
            </a:pPr>
            <a:r>
              <a:rPr lang="de-DE" altLang="de-DE" b="1">
                <a:solidFill>
                  <a:srgbClr val="333538"/>
                </a:solidFill>
                <a:cs typeface="Arial" panose="020B0604020202020204" pitchFamily="34" charset="0"/>
              </a:rPr>
              <a:t>lugar en un espacio para </a:t>
            </a:r>
            <a:br>
              <a:rPr lang="de-DE" altLang="de-DE" b="1">
                <a:solidFill>
                  <a:srgbClr val="333538"/>
                </a:solidFill>
                <a:cs typeface="Arial" panose="020B0604020202020204" pitchFamily="34" charset="0"/>
              </a:rPr>
            </a:br>
            <a:r>
              <a:rPr lang="de-DE" altLang="de-DE" b="1">
                <a:solidFill>
                  <a:srgbClr val="333538"/>
                </a:solidFill>
                <a:cs typeface="Arial" panose="020B0604020202020204" pitchFamily="34" charset="0"/>
              </a:rPr>
              <a:t>el trabajo en equipo.</a:t>
            </a:r>
            <a:endParaRPr lang="de-DE" altLang="de-DE" b="1">
              <a:solidFill>
                <a:srgbClr val="FF0000"/>
              </a:solidFill>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6">
            <a:extLst>
              <a:ext uri="{FF2B5EF4-FFF2-40B4-BE49-F238E27FC236}">
                <a16:creationId xmlns:a16="http://schemas.microsoft.com/office/drawing/2014/main" id="{ABCD8175-A18E-6B47-BE7F-1756332063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3325" y="2354263"/>
            <a:ext cx="41973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5E4"/>
        </a:solidFill>
        <a:effectLst/>
      </p:bgPr>
    </p:bg>
    <p:spTree>
      <p:nvGrpSpPr>
        <p:cNvPr id="1" name=""/>
        <p:cNvGrpSpPr/>
        <p:nvPr/>
      </p:nvGrpSpPr>
      <p:grpSpPr>
        <a:xfrm>
          <a:off x="0" y="0"/>
          <a:ext cx="0" cy="0"/>
          <a:chOff x="0" y="0"/>
          <a:chExt cx="0" cy="0"/>
        </a:xfrm>
      </p:grpSpPr>
      <p:pic>
        <p:nvPicPr>
          <p:cNvPr id="18434" name="Picture 7">
            <a:extLst>
              <a:ext uri="{FF2B5EF4-FFF2-40B4-BE49-F238E27FC236}">
                <a16:creationId xmlns:a16="http://schemas.microsoft.com/office/drawing/2014/main" id="{7D668E06-404F-5548-95B1-3930DF99C7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0213" y="1066800"/>
            <a:ext cx="6173787"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8">
            <a:extLst>
              <a:ext uri="{FF2B5EF4-FFF2-40B4-BE49-F238E27FC236}">
                <a16:creationId xmlns:a16="http://schemas.microsoft.com/office/drawing/2014/main" id="{90A50980-01F6-DA45-A78D-2342C6247CCB}"/>
              </a:ext>
            </a:extLst>
          </p:cNvPr>
          <p:cNvSpPr>
            <a:spLocks noChangeArrowheads="1"/>
          </p:cNvSpPr>
          <p:nvPr/>
        </p:nvSpPr>
        <p:spPr bwMode="auto">
          <a:xfrm>
            <a:off x="419100" y="323850"/>
            <a:ext cx="22066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sz="1200" b="1">
                <a:solidFill>
                  <a:srgbClr val="474847"/>
                </a:solidFill>
                <a:cs typeface="Arial" panose="020B0604020202020204" pitchFamily="34" charset="0"/>
              </a:rPr>
              <a:t>Investigación en colaboración</a:t>
            </a:r>
            <a:endParaRPr lang="de-DE" altLang="de-DE" sz="1200">
              <a:solidFill>
                <a:srgbClr val="474847"/>
              </a:solidFill>
              <a:cs typeface="Arial" panose="020B0604020202020204" pitchFamily="34" charset="0"/>
            </a:endParaRPr>
          </a:p>
        </p:txBody>
      </p:sp>
      <p:sp>
        <p:nvSpPr>
          <p:cNvPr id="18436" name="Shape 195">
            <a:extLst>
              <a:ext uri="{FF2B5EF4-FFF2-40B4-BE49-F238E27FC236}">
                <a16:creationId xmlns:a16="http://schemas.microsoft.com/office/drawing/2014/main" id="{7AFAF476-6B3F-EA40-93AA-886173B88BB8}"/>
              </a:ext>
            </a:extLst>
          </p:cNvPr>
          <p:cNvSpPr txBox="1">
            <a:spLocks/>
          </p:cNvSpPr>
          <p:nvPr/>
        </p:nvSpPr>
        <p:spPr bwMode="auto">
          <a:xfrm>
            <a:off x="430213" y="1504950"/>
            <a:ext cx="31750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FFFF"/>
              </a:buClr>
              <a:buSzPct val="25000"/>
            </a:pPr>
            <a:r>
              <a:rPr lang="de-DE" altLang="de-DE" b="1">
                <a:solidFill>
                  <a:srgbClr val="777877"/>
                </a:solidFill>
                <a:cs typeface="Arial" panose="020B0604020202020204" pitchFamily="34" charset="0"/>
              </a:rPr>
              <a:t>La colaboración </a:t>
            </a:r>
            <a:br>
              <a:rPr lang="de-DE" altLang="de-DE" b="1">
                <a:solidFill>
                  <a:srgbClr val="777877"/>
                </a:solidFill>
                <a:cs typeface="Arial" panose="020B0604020202020204" pitchFamily="34" charset="0"/>
              </a:rPr>
            </a:br>
            <a:r>
              <a:rPr lang="de-DE" altLang="de-DE" b="1">
                <a:solidFill>
                  <a:srgbClr val="777877"/>
                </a:solidFill>
                <a:cs typeface="Arial" panose="020B0604020202020204" pitchFamily="34" charset="0"/>
              </a:rPr>
              <a:t>es fundamental</a:t>
            </a:r>
            <a:br>
              <a:rPr lang="en-US" altLang="de-DE" b="1">
                <a:solidFill>
                  <a:srgbClr val="474847"/>
                </a:solidFill>
                <a:cs typeface="Arial" panose="020B0604020202020204" pitchFamily="34" charset="0"/>
              </a:rPr>
            </a:br>
            <a:r>
              <a:rPr lang="de-DE" altLang="de-DE" b="1">
                <a:solidFill>
                  <a:srgbClr val="474847"/>
                </a:solidFill>
                <a:cs typeface="Arial" panose="020B0604020202020204" pitchFamily="34" charset="0"/>
              </a:rPr>
              <a:t>Pero está reprimida.</a:t>
            </a:r>
            <a:endParaRPr lang="en-US" altLang="de-DE" b="1">
              <a:solidFill>
                <a:srgbClr val="474847"/>
              </a:solidFill>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5E4"/>
        </a:solidFill>
        <a:effectLst/>
      </p:bgPr>
    </p:bg>
    <p:spTree>
      <p:nvGrpSpPr>
        <p:cNvPr id="1" name=""/>
        <p:cNvGrpSpPr/>
        <p:nvPr/>
      </p:nvGrpSpPr>
      <p:grpSpPr>
        <a:xfrm>
          <a:off x="0" y="0"/>
          <a:ext cx="0" cy="0"/>
          <a:chOff x="0" y="0"/>
          <a:chExt cx="0" cy="0"/>
        </a:xfrm>
      </p:grpSpPr>
      <p:sp>
        <p:nvSpPr>
          <p:cNvPr id="20482" name="Rectangle 8">
            <a:extLst>
              <a:ext uri="{FF2B5EF4-FFF2-40B4-BE49-F238E27FC236}">
                <a16:creationId xmlns:a16="http://schemas.microsoft.com/office/drawing/2014/main" id="{A46ADFE3-A23D-BE4A-B822-33803136FD46}"/>
              </a:ext>
            </a:extLst>
          </p:cNvPr>
          <p:cNvSpPr>
            <a:spLocks noChangeArrowheads="1"/>
          </p:cNvSpPr>
          <p:nvPr/>
        </p:nvSpPr>
        <p:spPr bwMode="auto">
          <a:xfrm>
            <a:off x="419100" y="323850"/>
            <a:ext cx="22066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sz="1200" b="1">
                <a:solidFill>
                  <a:srgbClr val="474847"/>
                </a:solidFill>
                <a:cs typeface="Arial" panose="020B0604020202020204" pitchFamily="34" charset="0"/>
              </a:rPr>
              <a:t>Investigación en colaboración</a:t>
            </a:r>
            <a:endParaRPr lang="de-DE" altLang="de-DE" sz="1200">
              <a:solidFill>
                <a:srgbClr val="474847"/>
              </a:solidFill>
              <a:cs typeface="Arial" panose="020B0604020202020204" pitchFamily="34" charset="0"/>
            </a:endParaRPr>
          </a:p>
        </p:txBody>
      </p:sp>
      <p:sp>
        <p:nvSpPr>
          <p:cNvPr id="20483" name="Shape 195">
            <a:extLst>
              <a:ext uri="{FF2B5EF4-FFF2-40B4-BE49-F238E27FC236}">
                <a16:creationId xmlns:a16="http://schemas.microsoft.com/office/drawing/2014/main" id="{8F1B00EC-0BD5-344D-9383-ED9862D28145}"/>
              </a:ext>
            </a:extLst>
          </p:cNvPr>
          <p:cNvSpPr txBox="1">
            <a:spLocks/>
          </p:cNvSpPr>
          <p:nvPr/>
        </p:nvSpPr>
        <p:spPr bwMode="auto">
          <a:xfrm>
            <a:off x="430213" y="1504950"/>
            <a:ext cx="31750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FFFF"/>
              </a:buClr>
              <a:buSzPct val="25000"/>
            </a:pPr>
            <a:r>
              <a:rPr lang="de-DE" altLang="de-DE" b="1">
                <a:solidFill>
                  <a:srgbClr val="474847"/>
                </a:solidFill>
                <a:cs typeface="Arial" panose="020B0604020202020204" pitchFamily="34" charset="0"/>
              </a:rPr>
              <a:t>Estudio sobre colaboración activa 2019</a:t>
            </a:r>
          </a:p>
        </p:txBody>
      </p:sp>
      <p:sp>
        <p:nvSpPr>
          <p:cNvPr id="20484" name="Text Placeholder 5">
            <a:extLst>
              <a:ext uri="{FF2B5EF4-FFF2-40B4-BE49-F238E27FC236}">
                <a16:creationId xmlns:a16="http://schemas.microsoft.com/office/drawing/2014/main" id="{88F067D2-787D-E440-B2C2-1D2CA5F6FA11}"/>
              </a:ext>
            </a:extLst>
          </p:cNvPr>
          <p:cNvSpPr txBox="1">
            <a:spLocks/>
          </p:cNvSpPr>
          <p:nvPr/>
        </p:nvSpPr>
        <p:spPr bwMode="auto">
          <a:xfrm>
            <a:off x="5378450" y="1382713"/>
            <a:ext cx="256381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Font typeface="Arial" panose="020B0604020202020204" pitchFamily="34" charset="0"/>
              <a:buNone/>
            </a:pPr>
            <a:r>
              <a:rPr lang="en-US" altLang="de-DE" sz="5000" b="1">
                <a:solidFill>
                  <a:srgbClr val="474847"/>
                </a:solidFill>
                <a:cs typeface="Arial" panose="020B0604020202020204" pitchFamily="34" charset="0"/>
              </a:rPr>
              <a:t>6</a:t>
            </a:r>
            <a:br>
              <a:rPr lang="en-US" altLang="de-DE" sz="5000" b="1">
                <a:solidFill>
                  <a:srgbClr val="474847"/>
                </a:solidFill>
                <a:cs typeface="Arial" panose="020B0604020202020204" pitchFamily="34" charset="0"/>
              </a:rPr>
            </a:br>
            <a:r>
              <a:rPr lang="de-DE" altLang="de-DE" sz="1600">
                <a:solidFill>
                  <a:srgbClr val="474847"/>
                </a:solidFill>
                <a:cs typeface="Arial" panose="020B0604020202020204" pitchFamily="34" charset="0"/>
              </a:rPr>
              <a:t>países de todo el mundo</a:t>
            </a:r>
            <a:endParaRPr lang="en-US" altLang="de-DE" sz="1600">
              <a:solidFill>
                <a:srgbClr val="474847"/>
              </a:solidFill>
              <a:cs typeface="Arial" panose="020B0604020202020204" pitchFamily="34" charset="0"/>
            </a:endParaRPr>
          </a:p>
        </p:txBody>
      </p:sp>
      <p:sp>
        <p:nvSpPr>
          <p:cNvPr id="20485" name="Text Placeholder 5">
            <a:extLst>
              <a:ext uri="{FF2B5EF4-FFF2-40B4-BE49-F238E27FC236}">
                <a16:creationId xmlns:a16="http://schemas.microsoft.com/office/drawing/2014/main" id="{63748038-FCBB-874C-B595-870060AE1099}"/>
              </a:ext>
            </a:extLst>
          </p:cNvPr>
          <p:cNvSpPr txBox="1">
            <a:spLocks/>
          </p:cNvSpPr>
          <p:nvPr/>
        </p:nvSpPr>
        <p:spPr bwMode="auto">
          <a:xfrm>
            <a:off x="5378450" y="2816225"/>
            <a:ext cx="3287713"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Font typeface="Arial" panose="020B0604020202020204" pitchFamily="34" charset="0"/>
              <a:buNone/>
            </a:pPr>
            <a:r>
              <a:rPr lang="en-US" altLang="de-DE" sz="5000" b="1">
                <a:solidFill>
                  <a:srgbClr val="474847"/>
                </a:solidFill>
                <a:cs typeface="Arial" panose="020B0604020202020204" pitchFamily="34" charset="0"/>
              </a:rPr>
              <a:t>3,000+</a:t>
            </a:r>
            <a:r>
              <a:rPr lang="en-US" altLang="de-DE" sz="1600" b="1">
                <a:solidFill>
                  <a:srgbClr val="474847"/>
                </a:solidFill>
                <a:cs typeface="Arial" panose="020B0604020202020204" pitchFamily="34" charset="0"/>
              </a:rPr>
              <a:t> </a:t>
            </a:r>
            <a:br>
              <a:rPr lang="en-US" altLang="de-DE" sz="1600" b="1">
                <a:solidFill>
                  <a:srgbClr val="474847"/>
                </a:solidFill>
                <a:cs typeface="Arial" panose="020B0604020202020204" pitchFamily="34" charset="0"/>
              </a:rPr>
            </a:br>
            <a:r>
              <a:rPr lang="de-DE" altLang="de-DE" sz="1600">
                <a:solidFill>
                  <a:srgbClr val="474847"/>
                </a:solidFill>
                <a:cs typeface="Arial" panose="020B0604020202020204" pitchFamily="34" charset="0"/>
              </a:rPr>
              <a:t>participantes</a:t>
            </a:r>
            <a:endParaRPr lang="en-US" altLang="de-DE" sz="1600">
              <a:solidFill>
                <a:srgbClr val="474847"/>
              </a:solidFill>
              <a:cs typeface="Arial" panose="020B0604020202020204" pitchFamily="34" charset="0"/>
            </a:endParaRPr>
          </a:p>
        </p:txBody>
      </p:sp>
      <p:cxnSp>
        <p:nvCxnSpPr>
          <p:cNvPr id="8" name="Straight Connector 7">
            <a:extLst>
              <a:ext uri="{FF2B5EF4-FFF2-40B4-BE49-F238E27FC236}">
                <a16:creationId xmlns:a16="http://schemas.microsoft.com/office/drawing/2014/main" id="{BC4058B0-348F-D643-A1A1-233AA4F6BC61}"/>
              </a:ext>
            </a:extLst>
          </p:cNvPr>
          <p:cNvCxnSpPr>
            <a:cxnSpLocks/>
          </p:cNvCxnSpPr>
          <p:nvPr/>
        </p:nvCxnSpPr>
        <p:spPr>
          <a:xfrm>
            <a:off x="5453063" y="2654300"/>
            <a:ext cx="3213100" cy="0"/>
          </a:xfrm>
          <a:prstGeom prst="line">
            <a:avLst/>
          </a:prstGeom>
          <a:ln>
            <a:solidFill>
              <a:srgbClr val="474847"/>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5E4"/>
        </a:solidFill>
        <a:effectLst/>
      </p:bgPr>
    </p:bg>
    <p:spTree>
      <p:nvGrpSpPr>
        <p:cNvPr id="1" name=""/>
        <p:cNvGrpSpPr/>
        <p:nvPr/>
      </p:nvGrpSpPr>
      <p:grpSpPr>
        <a:xfrm>
          <a:off x="0" y="0"/>
          <a:ext cx="0" cy="0"/>
          <a:chOff x="0" y="0"/>
          <a:chExt cx="0" cy="0"/>
        </a:xfrm>
      </p:grpSpPr>
      <p:pic>
        <p:nvPicPr>
          <p:cNvPr id="22530" name="Picture 1" descr="19-0117924.png">
            <a:extLst>
              <a:ext uri="{FF2B5EF4-FFF2-40B4-BE49-F238E27FC236}">
                <a16:creationId xmlns:a16="http://schemas.microsoft.com/office/drawing/2014/main" id="{B70E3B47-F761-5849-894A-A65B846CCB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25900" y="1271588"/>
            <a:ext cx="5148263"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Shape 195">
            <a:extLst>
              <a:ext uri="{FF2B5EF4-FFF2-40B4-BE49-F238E27FC236}">
                <a16:creationId xmlns:a16="http://schemas.microsoft.com/office/drawing/2014/main" id="{1EF1A8E2-D619-ED4D-88E1-F864F4A81C0D}"/>
              </a:ext>
            </a:extLst>
          </p:cNvPr>
          <p:cNvSpPr txBox="1">
            <a:spLocks/>
          </p:cNvSpPr>
          <p:nvPr/>
        </p:nvSpPr>
        <p:spPr bwMode="auto">
          <a:xfrm>
            <a:off x="419100" y="1503363"/>
            <a:ext cx="3554413"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FFFF"/>
              </a:buClr>
              <a:buSzPct val="25000"/>
            </a:pPr>
            <a:r>
              <a:rPr lang="de-DE" altLang="de-DE" b="1">
                <a:solidFill>
                  <a:srgbClr val="404040"/>
                </a:solidFill>
                <a:cs typeface="Arial" panose="020B0604020202020204" pitchFamily="34" charset="0"/>
              </a:rPr>
              <a:t>Acceso a las personas</a:t>
            </a:r>
          </a:p>
          <a:p>
            <a:pPr eaLnBrk="1" hangingPunct="1">
              <a:buClr>
                <a:srgbClr val="FFFFFF"/>
              </a:buClr>
              <a:buSzPct val="25000"/>
            </a:pPr>
            <a:r>
              <a:rPr lang="de-DE" altLang="de-DE">
                <a:solidFill>
                  <a:srgbClr val="404040"/>
                </a:solidFill>
                <a:cs typeface="Arial" panose="020B0604020202020204" pitchFamily="34" charset="0"/>
              </a:rPr>
              <a:t>El 73% de los empleados no pueden acceder a </a:t>
            </a:r>
            <a:br>
              <a:rPr lang="de-DE" altLang="de-DE">
                <a:solidFill>
                  <a:srgbClr val="404040"/>
                </a:solidFill>
                <a:cs typeface="Arial" panose="020B0604020202020204" pitchFamily="34" charset="0"/>
              </a:rPr>
            </a:br>
            <a:r>
              <a:rPr lang="de-DE" altLang="de-DE">
                <a:solidFill>
                  <a:srgbClr val="404040"/>
                </a:solidFill>
                <a:cs typeface="Arial" panose="020B0604020202020204" pitchFamily="34" charset="0"/>
              </a:rPr>
              <a:t>las personas adecuadas. </a:t>
            </a:r>
          </a:p>
        </p:txBody>
      </p:sp>
      <p:sp>
        <p:nvSpPr>
          <p:cNvPr id="22532" name="Rectangle 5">
            <a:extLst>
              <a:ext uri="{FF2B5EF4-FFF2-40B4-BE49-F238E27FC236}">
                <a16:creationId xmlns:a16="http://schemas.microsoft.com/office/drawing/2014/main" id="{ACC0FDC9-BD85-3D4A-8EC8-D2BFC810144B}"/>
              </a:ext>
            </a:extLst>
          </p:cNvPr>
          <p:cNvSpPr>
            <a:spLocks noChangeArrowheads="1"/>
          </p:cNvSpPr>
          <p:nvPr/>
        </p:nvSpPr>
        <p:spPr bwMode="auto">
          <a:xfrm>
            <a:off x="419100" y="323850"/>
            <a:ext cx="22066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sz="1200" b="1">
                <a:solidFill>
                  <a:srgbClr val="474847"/>
                </a:solidFill>
                <a:cs typeface="Arial" panose="020B0604020202020204" pitchFamily="34" charset="0"/>
              </a:rPr>
              <a:t>Investigación en colaboración</a:t>
            </a:r>
            <a:endParaRPr lang="de-DE" altLang="de-DE" sz="1200">
              <a:solidFill>
                <a:srgbClr val="474847"/>
              </a:solidFill>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5E4"/>
        </a:solidFill>
        <a:effectLst/>
      </p:bgPr>
    </p:bg>
    <p:spTree>
      <p:nvGrpSpPr>
        <p:cNvPr id="1" name=""/>
        <p:cNvGrpSpPr/>
        <p:nvPr/>
      </p:nvGrpSpPr>
      <p:grpSpPr>
        <a:xfrm>
          <a:off x="0" y="0"/>
          <a:ext cx="0" cy="0"/>
          <a:chOff x="0" y="0"/>
          <a:chExt cx="0" cy="0"/>
        </a:xfrm>
      </p:grpSpPr>
      <p:pic>
        <p:nvPicPr>
          <p:cNvPr id="24578" name="Picture 1" descr="19-0117927.png">
            <a:extLst>
              <a:ext uri="{FF2B5EF4-FFF2-40B4-BE49-F238E27FC236}">
                <a16:creationId xmlns:a16="http://schemas.microsoft.com/office/drawing/2014/main" id="{6774C17A-4C75-D643-9F18-CAFD0C3B75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1488" y="982663"/>
            <a:ext cx="6932612"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Shape 195">
            <a:extLst>
              <a:ext uri="{FF2B5EF4-FFF2-40B4-BE49-F238E27FC236}">
                <a16:creationId xmlns:a16="http://schemas.microsoft.com/office/drawing/2014/main" id="{DBC94B57-0A39-8048-BD9B-06B4F7FBDF24}"/>
              </a:ext>
            </a:extLst>
          </p:cNvPr>
          <p:cNvSpPr txBox="1">
            <a:spLocks/>
          </p:cNvSpPr>
          <p:nvPr/>
        </p:nvSpPr>
        <p:spPr bwMode="auto">
          <a:xfrm>
            <a:off x="419100" y="1503363"/>
            <a:ext cx="3911600" cy="25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FFFF"/>
              </a:buClr>
              <a:buSzPct val="25000"/>
            </a:pPr>
            <a:r>
              <a:rPr lang="de-DE" altLang="de-DE" b="1">
                <a:solidFill>
                  <a:srgbClr val="404040"/>
                </a:solidFill>
                <a:cs typeface="Arial" panose="020B0604020202020204" pitchFamily="34" charset="0"/>
              </a:rPr>
              <a:t>Acceso a la información</a:t>
            </a:r>
          </a:p>
          <a:p>
            <a:pPr eaLnBrk="1" hangingPunct="1">
              <a:buClr>
                <a:srgbClr val="FFFFFF"/>
              </a:buClr>
              <a:buSzPct val="25000"/>
            </a:pPr>
            <a:r>
              <a:rPr lang="de-DE" altLang="de-DE">
                <a:solidFill>
                  <a:srgbClr val="404040"/>
                </a:solidFill>
                <a:cs typeface="Arial" panose="020B0604020202020204" pitchFamily="34" charset="0"/>
              </a:rPr>
              <a:t>El 70% de los empleados </a:t>
            </a:r>
            <a:br>
              <a:rPr lang="de-DE" altLang="de-DE">
                <a:solidFill>
                  <a:srgbClr val="404040"/>
                </a:solidFill>
                <a:cs typeface="Arial" panose="020B0604020202020204" pitchFamily="34" charset="0"/>
              </a:rPr>
            </a:br>
            <a:r>
              <a:rPr lang="de-DE" altLang="de-DE">
                <a:solidFill>
                  <a:srgbClr val="404040"/>
                </a:solidFill>
                <a:cs typeface="Arial" panose="020B0604020202020204" pitchFamily="34" charset="0"/>
              </a:rPr>
              <a:t>no pueden acceder </a:t>
            </a:r>
          </a:p>
          <a:p>
            <a:pPr eaLnBrk="1" hangingPunct="1">
              <a:buClr>
                <a:srgbClr val="FFFFFF"/>
              </a:buClr>
              <a:buSzPct val="25000"/>
            </a:pPr>
            <a:r>
              <a:rPr lang="de-DE" altLang="de-DE">
                <a:solidFill>
                  <a:srgbClr val="404040"/>
                </a:solidFill>
                <a:cs typeface="Arial" panose="020B0604020202020204" pitchFamily="34" charset="0"/>
              </a:rPr>
              <a:t>a la información que necesitan en tiempo real.</a:t>
            </a:r>
            <a:br>
              <a:rPr lang="de-DE" altLang="de-DE">
                <a:solidFill>
                  <a:srgbClr val="404040"/>
                </a:solidFill>
                <a:cs typeface="Arial" panose="020B0604020202020204" pitchFamily="34" charset="0"/>
              </a:rPr>
            </a:br>
            <a:br>
              <a:rPr lang="de-DE" altLang="de-DE">
                <a:solidFill>
                  <a:srgbClr val="404040"/>
                </a:solidFill>
                <a:cs typeface="Arial" panose="020B0604020202020204" pitchFamily="34" charset="0"/>
              </a:rPr>
            </a:br>
            <a:r>
              <a:rPr lang="de-DE" altLang="de-DE">
                <a:solidFill>
                  <a:srgbClr val="404040"/>
                </a:solidFill>
                <a:cs typeface="Arial" panose="020B0604020202020204" pitchFamily="34" charset="0"/>
              </a:rPr>
              <a:t> </a:t>
            </a:r>
          </a:p>
        </p:txBody>
      </p:sp>
      <p:sp>
        <p:nvSpPr>
          <p:cNvPr id="24580" name="Rectangle 5">
            <a:extLst>
              <a:ext uri="{FF2B5EF4-FFF2-40B4-BE49-F238E27FC236}">
                <a16:creationId xmlns:a16="http://schemas.microsoft.com/office/drawing/2014/main" id="{2F0F6F86-1F38-8E4E-A365-A3920FEC651B}"/>
              </a:ext>
            </a:extLst>
          </p:cNvPr>
          <p:cNvSpPr>
            <a:spLocks noChangeArrowheads="1"/>
          </p:cNvSpPr>
          <p:nvPr/>
        </p:nvSpPr>
        <p:spPr bwMode="auto">
          <a:xfrm>
            <a:off x="419100" y="323850"/>
            <a:ext cx="22066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sz="1200" b="1">
                <a:solidFill>
                  <a:srgbClr val="474847"/>
                </a:solidFill>
                <a:cs typeface="Arial" panose="020B0604020202020204" pitchFamily="34" charset="0"/>
              </a:rPr>
              <a:t>Investigación en colaboración</a:t>
            </a:r>
            <a:endParaRPr lang="de-DE" altLang="de-DE" sz="1200">
              <a:solidFill>
                <a:srgbClr val="474847"/>
              </a:solidFill>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5E4"/>
        </a:solidFill>
        <a:effectLst/>
      </p:bgPr>
    </p:bg>
    <p:spTree>
      <p:nvGrpSpPr>
        <p:cNvPr id="1" name=""/>
        <p:cNvGrpSpPr/>
        <p:nvPr/>
      </p:nvGrpSpPr>
      <p:grpSpPr>
        <a:xfrm>
          <a:off x="0" y="0"/>
          <a:ext cx="0" cy="0"/>
          <a:chOff x="0" y="0"/>
          <a:chExt cx="0" cy="0"/>
        </a:xfrm>
      </p:grpSpPr>
      <p:sp>
        <p:nvSpPr>
          <p:cNvPr id="26626" name="Shape 195">
            <a:extLst>
              <a:ext uri="{FF2B5EF4-FFF2-40B4-BE49-F238E27FC236}">
                <a16:creationId xmlns:a16="http://schemas.microsoft.com/office/drawing/2014/main" id="{189FAFE6-073C-1E4B-BB4B-A4972CBA3833}"/>
              </a:ext>
            </a:extLst>
          </p:cNvPr>
          <p:cNvSpPr txBox="1">
            <a:spLocks/>
          </p:cNvSpPr>
          <p:nvPr/>
        </p:nvSpPr>
        <p:spPr bwMode="auto">
          <a:xfrm>
            <a:off x="415925" y="1506538"/>
            <a:ext cx="3802063"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FFFF"/>
              </a:buClr>
              <a:buSzPct val="25000"/>
            </a:pPr>
            <a:r>
              <a:rPr lang="de-DE" altLang="de-DE" b="1">
                <a:solidFill>
                  <a:srgbClr val="404040"/>
                </a:solidFill>
                <a:cs typeface="Arial" panose="020B0604020202020204" pitchFamily="34" charset="0"/>
              </a:rPr>
              <a:t>Tecnología obsoleta</a:t>
            </a:r>
          </a:p>
          <a:p>
            <a:pPr eaLnBrk="1" hangingPunct="1">
              <a:buClr>
                <a:srgbClr val="FFFFFF"/>
              </a:buClr>
              <a:buSzPct val="25000"/>
            </a:pPr>
            <a:r>
              <a:rPr lang="de-DE" altLang="de-DE">
                <a:solidFill>
                  <a:srgbClr val="404040"/>
                </a:solidFill>
                <a:cs typeface="Arial" panose="020B0604020202020204" pitchFamily="34" charset="0"/>
              </a:rPr>
              <a:t>El 66% de los empleados comentaron que sus tecnologías y software </a:t>
            </a:r>
          </a:p>
          <a:p>
            <a:pPr eaLnBrk="1" hangingPunct="1">
              <a:buClr>
                <a:srgbClr val="FFFFFF"/>
              </a:buClr>
              <a:buSzPct val="25000"/>
            </a:pPr>
            <a:r>
              <a:rPr lang="de-DE" altLang="de-DE">
                <a:solidFill>
                  <a:srgbClr val="404040"/>
                </a:solidFill>
                <a:cs typeface="Arial" panose="020B0604020202020204" pitchFamily="34" charset="0"/>
              </a:rPr>
              <a:t>no son compatibles.</a:t>
            </a:r>
          </a:p>
        </p:txBody>
      </p:sp>
      <p:sp>
        <p:nvSpPr>
          <p:cNvPr id="26627" name="Rectangle 5">
            <a:extLst>
              <a:ext uri="{FF2B5EF4-FFF2-40B4-BE49-F238E27FC236}">
                <a16:creationId xmlns:a16="http://schemas.microsoft.com/office/drawing/2014/main" id="{ABA5E621-03E5-2340-B9A1-93F16F9815DE}"/>
              </a:ext>
            </a:extLst>
          </p:cNvPr>
          <p:cNvSpPr>
            <a:spLocks noChangeArrowheads="1"/>
          </p:cNvSpPr>
          <p:nvPr/>
        </p:nvSpPr>
        <p:spPr bwMode="auto">
          <a:xfrm>
            <a:off x="419100" y="323850"/>
            <a:ext cx="22066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sz="1200" b="1">
                <a:solidFill>
                  <a:srgbClr val="474847"/>
                </a:solidFill>
                <a:cs typeface="Arial" panose="020B0604020202020204" pitchFamily="34" charset="0"/>
              </a:rPr>
              <a:t>Investigación en colaboración</a:t>
            </a:r>
            <a:endParaRPr lang="de-DE" altLang="de-DE" sz="1200">
              <a:solidFill>
                <a:srgbClr val="474847"/>
              </a:solidFill>
              <a:cs typeface="Arial" panose="020B0604020202020204" pitchFamily="34" charset="0"/>
            </a:endParaRPr>
          </a:p>
        </p:txBody>
      </p:sp>
      <p:pic>
        <p:nvPicPr>
          <p:cNvPr id="26628" name="Picture 6">
            <a:extLst>
              <a:ext uri="{FF2B5EF4-FFF2-40B4-BE49-F238E27FC236}">
                <a16:creationId xmlns:a16="http://schemas.microsoft.com/office/drawing/2014/main" id="{733D53F4-7D82-4D42-ACBF-8F17019EE1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06775" y="1190625"/>
            <a:ext cx="5737225"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5E4"/>
        </a:solidFill>
        <a:effectLst/>
      </p:bgPr>
    </p:bg>
    <p:spTree>
      <p:nvGrpSpPr>
        <p:cNvPr id="1" name=""/>
        <p:cNvGrpSpPr/>
        <p:nvPr/>
      </p:nvGrpSpPr>
      <p:grpSpPr>
        <a:xfrm>
          <a:off x="0" y="0"/>
          <a:ext cx="0" cy="0"/>
          <a:chOff x="0" y="0"/>
          <a:chExt cx="0" cy="0"/>
        </a:xfrm>
      </p:grpSpPr>
      <p:sp>
        <p:nvSpPr>
          <p:cNvPr id="28674" name="Shape 195">
            <a:extLst>
              <a:ext uri="{FF2B5EF4-FFF2-40B4-BE49-F238E27FC236}">
                <a16:creationId xmlns:a16="http://schemas.microsoft.com/office/drawing/2014/main" id="{51F27312-9718-5242-8914-D8340714C716}"/>
              </a:ext>
            </a:extLst>
          </p:cNvPr>
          <p:cNvSpPr txBox="1">
            <a:spLocks/>
          </p:cNvSpPr>
          <p:nvPr/>
        </p:nvSpPr>
        <p:spPr bwMode="auto">
          <a:xfrm>
            <a:off x="419100" y="1503363"/>
            <a:ext cx="3327400"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Clr>
                <a:srgbClr val="FFFFFF"/>
              </a:buClr>
              <a:buSzPct val="25000"/>
            </a:pPr>
            <a:r>
              <a:rPr lang="de-DE" altLang="de-DE" b="1">
                <a:solidFill>
                  <a:srgbClr val="404040"/>
                </a:solidFill>
                <a:cs typeface="Arial" panose="020B0604020202020204" pitchFamily="34" charset="0"/>
              </a:rPr>
              <a:t>Limitaciones de </a:t>
            </a:r>
            <a:br>
              <a:rPr lang="de-DE" altLang="de-DE" b="1">
                <a:solidFill>
                  <a:srgbClr val="404040"/>
                </a:solidFill>
                <a:cs typeface="Arial" panose="020B0604020202020204" pitchFamily="34" charset="0"/>
              </a:rPr>
            </a:br>
            <a:r>
              <a:rPr lang="de-DE" altLang="de-DE" b="1">
                <a:solidFill>
                  <a:srgbClr val="404040"/>
                </a:solidFill>
                <a:cs typeface="Arial" panose="020B0604020202020204" pitchFamily="34" charset="0"/>
              </a:rPr>
              <a:t>las salas de reunión</a:t>
            </a:r>
          </a:p>
          <a:p>
            <a:pPr eaLnBrk="1" hangingPunct="1">
              <a:buClr>
                <a:srgbClr val="FFFFFF"/>
              </a:buClr>
              <a:buSzPct val="25000"/>
            </a:pPr>
            <a:r>
              <a:rPr lang="de-DE" altLang="de-DE">
                <a:solidFill>
                  <a:srgbClr val="404040"/>
                </a:solidFill>
                <a:cs typeface="Arial" panose="020B0604020202020204" pitchFamily="34" charset="0"/>
              </a:rPr>
              <a:t>Al 72% de los </a:t>
            </a:r>
            <a:br>
              <a:rPr lang="de-DE" altLang="de-DE">
                <a:solidFill>
                  <a:srgbClr val="404040"/>
                </a:solidFill>
                <a:cs typeface="Arial" panose="020B0604020202020204" pitchFamily="34" charset="0"/>
              </a:rPr>
            </a:br>
            <a:r>
              <a:rPr lang="de-DE" altLang="de-DE">
                <a:solidFill>
                  <a:srgbClr val="404040"/>
                </a:solidFill>
                <a:cs typeface="Arial" panose="020B0604020202020204" pitchFamily="34" charset="0"/>
              </a:rPr>
              <a:t>empleados les gustaría </a:t>
            </a:r>
          </a:p>
          <a:p>
            <a:pPr eaLnBrk="1" hangingPunct="1">
              <a:buClr>
                <a:srgbClr val="FFFFFF"/>
              </a:buClr>
              <a:buSzPct val="25000"/>
            </a:pPr>
            <a:r>
              <a:rPr lang="de-DE" altLang="de-DE">
                <a:solidFill>
                  <a:srgbClr val="404040"/>
                </a:solidFill>
                <a:cs typeface="Arial" panose="020B0604020202020204" pitchFamily="34" charset="0"/>
              </a:rPr>
              <a:t>poder moverse,</a:t>
            </a:r>
          </a:p>
          <a:p>
            <a:pPr eaLnBrk="1" hangingPunct="1">
              <a:buClr>
                <a:srgbClr val="FFFFFF"/>
              </a:buClr>
              <a:buSzPct val="25000"/>
            </a:pPr>
            <a:r>
              <a:rPr lang="de-DE" altLang="de-DE">
                <a:solidFill>
                  <a:srgbClr val="404040"/>
                </a:solidFill>
                <a:cs typeface="Arial" panose="020B0604020202020204" pitchFamily="34" charset="0"/>
              </a:rPr>
              <a:t>pero solo el 53% </a:t>
            </a:r>
            <a:br>
              <a:rPr lang="de-DE" altLang="de-DE">
                <a:solidFill>
                  <a:srgbClr val="404040"/>
                </a:solidFill>
                <a:cs typeface="Arial" panose="020B0604020202020204" pitchFamily="34" charset="0"/>
              </a:rPr>
            </a:br>
            <a:r>
              <a:rPr lang="de-DE" altLang="de-DE">
                <a:solidFill>
                  <a:srgbClr val="404040"/>
                </a:solidFill>
                <a:cs typeface="Arial" panose="020B0604020202020204" pitchFamily="34" charset="0"/>
              </a:rPr>
              <a:t>puede hacerlo </a:t>
            </a:r>
          </a:p>
        </p:txBody>
      </p:sp>
      <p:sp>
        <p:nvSpPr>
          <p:cNvPr id="28675" name="Rectangle 5">
            <a:extLst>
              <a:ext uri="{FF2B5EF4-FFF2-40B4-BE49-F238E27FC236}">
                <a16:creationId xmlns:a16="http://schemas.microsoft.com/office/drawing/2014/main" id="{53BE1513-89D9-8E47-BD1D-EB00B11383D3}"/>
              </a:ext>
            </a:extLst>
          </p:cNvPr>
          <p:cNvSpPr>
            <a:spLocks noChangeArrowheads="1"/>
          </p:cNvSpPr>
          <p:nvPr/>
        </p:nvSpPr>
        <p:spPr bwMode="auto">
          <a:xfrm>
            <a:off x="419100" y="323850"/>
            <a:ext cx="22066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de-DE" altLang="de-DE" sz="1200" b="1">
                <a:solidFill>
                  <a:srgbClr val="474847"/>
                </a:solidFill>
                <a:cs typeface="Arial" panose="020B0604020202020204" pitchFamily="34" charset="0"/>
              </a:rPr>
              <a:t>Investigación en colaboración</a:t>
            </a:r>
            <a:endParaRPr lang="de-DE" altLang="de-DE" sz="1200">
              <a:solidFill>
                <a:srgbClr val="474847"/>
              </a:solidFill>
              <a:cs typeface="Arial" panose="020B0604020202020204" pitchFamily="34" charset="0"/>
            </a:endParaRPr>
          </a:p>
        </p:txBody>
      </p:sp>
      <p:pic>
        <p:nvPicPr>
          <p:cNvPr id="28676" name="Picture 6" descr="A picture containing LEGO, toy&#10;&#10;Description automatically generated">
            <a:extLst>
              <a:ext uri="{FF2B5EF4-FFF2-40B4-BE49-F238E27FC236}">
                <a16:creationId xmlns:a16="http://schemas.microsoft.com/office/drawing/2014/main" id="{E046B973-6A40-FA41-B554-F4651AEC56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3588" y="938213"/>
            <a:ext cx="6040437"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medien 4" descr="Steelcase Roam_Video_ES.mp4">
            <a:hlinkClick r:id="" action="ppaction://media"/>
            <a:extLst>
              <a:ext uri="{FF2B5EF4-FFF2-40B4-BE49-F238E27FC236}">
                <a16:creationId xmlns:a16="http://schemas.microsoft.com/office/drawing/2014/main" id="{80F3C548-2305-0246-B9D1-0955F68C176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p:spPr>
      </p:pic>
    </p:spTree>
    <p:extLst>
      <p:ext uri="{BB962C8B-B14F-4D97-AF65-F5344CB8AC3E}">
        <p14:creationId xmlns:p14="http://schemas.microsoft.com/office/powerpoint/2010/main" val="84460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1051</Words>
  <Application>Microsoft Macintosh PowerPoint</Application>
  <PresentationFormat>Bildschirmpräsentation (16:9)</PresentationFormat>
  <Paragraphs>140</Paragraphs>
  <Slides>22</Slides>
  <Notes>22</Notes>
  <HiddenSlides>0</HiddenSlides>
  <MMClips>1</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22</vt:i4>
      </vt:variant>
    </vt:vector>
  </HeadingPairs>
  <TitlesOfParts>
    <vt:vector size="25" baseType="lpstr">
      <vt:lpstr>Arial</vt:lpstr>
      <vt:lpstr>Calibri</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Vander Kolk, Patrick</dc:creator>
  <cp:lastModifiedBy>Kathrin Rasp</cp:lastModifiedBy>
  <cp:revision>160</cp:revision>
  <dcterms:created xsi:type="dcterms:W3CDTF">2019-06-22T09:38:21Z</dcterms:created>
  <dcterms:modified xsi:type="dcterms:W3CDTF">2019-06-26T16:00:48Z</dcterms:modified>
</cp:coreProperties>
</file>